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  <p:sldMasterId id="2147483676" r:id="rId4"/>
  </p:sldMasterIdLst>
  <p:notesMasterIdLst>
    <p:notesMasterId r:id="rId7"/>
  </p:notesMasterIdLst>
  <p:sldIdLst>
    <p:sldId id="327" r:id="rId5"/>
    <p:sldId id="512" r:id="rId6"/>
    <p:sldId id="481" r:id="rId8"/>
    <p:sldId id="484" r:id="rId9"/>
    <p:sldId id="487" r:id="rId10"/>
    <p:sldId id="488" r:id="rId11"/>
    <p:sldId id="489" r:id="rId12"/>
    <p:sldId id="490" r:id="rId13"/>
    <p:sldId id="492" r:id="rId14"/>
    <p:sldId id="491" r:id="rId15"/>
    <p:sldId id="495" r:id="rId16"/>
    <p:sldId id="493" r:id="rId17"/>
    <p:sldId id="500" r:id="rId18"/>
    <p:sldId id="502" r:id="rId19"/>
    <p:sldId id="509" r:id="rId20"/>
    <p:sldId id="496" r:id="rId21"/>
    <p:sldId id="514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o phan" initials="b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F87F8-C3B2-43AC-A5A9-68A657AB1FB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47725-29B7-4428-A3A0-B6136393C7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numbers to open the box and see the pictures</a:t>
            </a:r>
            <a:endParaRPr lang="en-US" dirty="0"/>
          </a:p>
          <a:p>
            <a:r>
              <a:rPr lang="en-US" dirty="0"/>
              <a:t>Click the pictures to clear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palette to come back slide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8"/>
            <a:ext cx="12192000" cy="6868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0" y="279401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Overall Status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0" y="279401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Completion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Key Projects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Drawbacks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Future Plans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 flipH="1">
            <a:off x="5890609" y="92047"/>
            <a:ext cx="735603" cy="40466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3" name="Freeform: Shape 2"/>
          <p:cNvSpPr/>
          <p:nvPr userDrawn="1"/>
        </p:nvSpPr>
        <p:spPr>
          <a:xfrm rot="6204535" flipH="1">
            <a:off x="2310930" y="757538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4" name="Freeform: Shape 3"/>
          <p:cNvSpPr/>
          <p:nvPr userDrawn="1"/>
        </p:nvSpPr>
        <p:spPr bwMode="auto">
          <a:xfrm>
            <a:off x="11360666" y="1791649"/>
            <a:ext cx="539445" cy="492524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6" name="Freeform: Shape 5"/>
          <p:cNvSpPr/>
          <p:nvPr userDrawn="1"/>
        </p:nvSpPr>
        <p:spPr bwMode="auto">
          <a:xfrm>
            <a:off x="457495" y="3566164"/>
            <a:ext cx="539445" cy="492523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/>
          <p:cNvSpPr/>
          <p:nvPr userDrawn="1"/>
        </p:nvSpPr>
        <p:spPr bwMode="auto">
          <a:xfrm>
            <a:off x="11360666" y="3791538"/>
            <a:ext cx="539445" cy="492524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lement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 flipH="1">
            <a:off x="5890611" y="361927"/>
            <a:ext cx="735603" cy="474508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3" name="Freeform: Shape 2"/>
          <p:cNvSpPr/>
          <p:nvPr userDrawn="1"/>
        </p:nvSpPr>
        <p:spPr bwMode="auto">
          <a:xfrm>
            <a:off x="11360666" y="2053951"/>
            <a:ext cx="539447" cy="577521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4" name="Freeform: Shape 3"/>
          <p:cNvSpPr/>
          <p:nvPr userDrawn="1"/>
        </p:nvSpPr>
        <p:spPr bwMode="auto">
          <a:xfrm>
            <a:off x="11360666" y="4053840"/>
            <a:ext cx="539447" cy="577521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6" name="Freeform: Shape 5"/>
          <p:cNvSpPr/>
          <p:nvPr userDrawn="1"/>
        </p:nvSpPr>
        <p:spPr>
          <a:xfrm>
            <a:off x="10458977" y="0"/>
            <a:ext cx="1733023" cy="1212170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IN" sz="18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/>
        </p:nvSpPr>
        <p:spPr>
          <a:xfrm flipH="1">
            <a:off x="5904962" y="42530"/>
            <a:ext cx="706900" cy="503700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/>
          <p:cNvSpPr/>
          <p:nvPr/>
        </p:nvSpPr>
        <p:spPr>
          <a:xfrm rot="6204535" flipH="1">
            <a:off x="2310932" y="757537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8" name="Freeform: Shape 7"/>
          <p:cNvSpPr/>
          <p:nvPr/>
        </p:nvSpPr>
        <p:spPr bwMode="auto">
          <a:xfrm>
            <a:off x="11371191" y="1731386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9" name="Freeform: Shape 8"/>
          <p:cNvSpPr/>
          <p:nvPr/>
        </p:nvSpPr>
        <p:spPr bwMode="auto">
          <a:xfrm>
            <a:off x="468020" y="3505901"/>
            <a:ext cx="518398" cy="613047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0" name="Freeform: Shape 9"/>
          <p:cNvSpPr/>
          <p:nvPr/>
        </p:nvSpPr>
        <p:spPr bwMode="auto">
          <a:xfrm>
            <a:off x="11371191" y="3731275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1" name="Freeform: Shape 10"/>
          <p:cNvSpPr/>
          <p:nvPr/>
        </p:nvSpPr>
        <p:spPr>
          <a:xfrm>
            <a:off x="10714042" y="0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IN" sz="1800"/>
          </a:p>
        </p:txBody>
      </p:sp>
      <p:sp>
        <p:nvSpPr>
          <p:cNvPr id="12" name="Freeform: Shape 11"/>
          <p:cNvSpPr/>
          <p:nvPr/>
        </p:nvSpPr>
        <p:spPr>
          <a:xfrm flipH="1" flipV="1">
            <a:off x="0" y="5760638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IN" sz="1800" dirty="0"/>
          </a:p>
        </p:txBody>
      </p:sp>
      <p:sp>
        <p:nvSpPr>
          <p:cNvPr id="13" name="Freeform: Shape 12"/>
          <p:cNvSpPr/>
          <p:nvPr/>
        </p:nvSpPr>
        <p:spPr>
          <a:xfrm>
            <a:off x="9574943" y="5714426"/>
            <a:ext cx="2617057" cy="1143574"/>
          </a:xfrm>
          <a:custGeom>
            <a:avLst/>
            <a:gdLst>
              <a:gd name="connsiteX0" fmla="*/ 4022947 w 4022947"/>
              <a:gd name="connsiteY0" fmla="*/ 347258 h 1809581"/>
              <a:gd name="connsiteX1" fmla="*/ 4022947 w 4022947"/>
              <a:gd name="connsiteY1" fmla="*/ 1809581 h 1809581"/>
              <a:gd name="connsiteX2" fmla="*/ 348858 w 4022947"/>
              <a:gd name="connsiteY2" fmla="*/ 1809581 h 1809581"/>
              <a:gd name="connsiteX3" fmla="*/ 131436 w 4022947"/>
              <a:gd name="connsiteY3" fmla="*/ 1365644 h 1809581"/>
              <a:gd name="connsiteX4" fmla="*/ 5779 w 4022947"/>
              <a:gd name="connsiteY4" fmla="*/ 697018 h 1809581"/>
              <a:gd name="connsiteX5" fmla="*/ 371180 w 4022947"/>
              <a:gd name="connsiteY5" fmla="*/ 151408 h 1809581"/>
              <a:gd name="connsiteX6" fmla="*/ 1266386 w 4022947"/>
              <a:gd name="connsiteY6" fmla="*/ 328684 h 1809581"/>
              <a:gd name="connsiteX7" fmla="*/ 2161691 w 4022947"/>
              <a:gd name="connsiteY7" fmla="*/ 503091 h 1809581"/>
              <a:gd name="connsiteX8" fmla="*/ 2714632 w 4022947"/>
              <a:gd name="connsiteY8" fmla="*/ 70136 h 1809581"/>
              <a:gd name="connsiteX9" fmla="*/ 3538276 w 4022947"/>
              <a:gd name="connsiteY9" fmla="*/ 126446 h 1809581"/>
              <a:gd name="connsiteX10" fmla="*/ 4022947 w 4022947"/>
              <a:gd name="connsiteY10" fmla="*/ 347258 h 1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2947" h="1809581">
                <a:moveTo>
                  <a:pt x="4022947" y="347258"/>
                </a:moveTo>
                <a:lnTo>
                  <a:pt x="4022947" y="1809581"/>
                </a:lnTo>
                <a:lnTo>
                  <a:pt x="348858" y="1809581"/>
                </a:lnTo>
                <a:cubicBezTo>
                  <a:pt x="261622" y="1661081"/>
                  <a:pt x="189148" y="1504695"/>
                  <a:pt x="131436" y="1365644"/>
                </a:cubicBezTo>
                <a:cubicBezTo>
                  <a:pt x="43580" y="1153892"/>
                  <a:pt x="-19965" y="924836"/>
                  <a:pt x="5779" y="697018"/>
                </a:cubicBezTo>
                <a:cubicBezTo>
                  <a:pt x="31490" y="469200"/>
                  <a:pt x="160992" y="243011"/>
                  <a:pt x="371180" y="151408"/>
                </a:cubicBezTo>
                <a:cubicBezTo>
                  <a:pt x="660458" y="25361"/>
                  <a:pt x="988645" y="178847"/>
                  <a:pt x="1266386" y="328684"/>
                </a:cubicBezTo>
                <a:cubicBezTo>
                  <a:pt x="1544096" y="478487"/>
                  <a:pt x="1873195" y="630931"/>
                  <a:pt x="2161691" y="503091"/>
                </a:cubicBezTo>
                <a:cubicBezTo>
                  <a:pt x="2376734" y="407773"/>
                  <a:pt x="2505943" y="178684"/>
                  <a:pt x="2714632" y="70136"/>
                </a:cubicBezTo>
                <a:cubicBezTo>
                  <a:pt x="2967314" y="-61289"/>
                  <a:pt x="3277480" y="11935"/>
                  <a:pt x="3538276" y="126446"/>
                </a:cubicBezTo>
                <a:cubicBezTo>
                  <a:pt x="3700170" y="197520"/>
                  <a:pt x="3858447" y="284267"/>
                  <a:pt x="4022947" y="347258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IN"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2530885" cy="1400932"/>
            <a:chOff x="232019" y="799611"/>
            <a:chExt cx="2538670" cy="1159609"/>
          </a:xfrm>
        </p:grpSpPr>
        <p:grpSp>
          <p:nvGrpSpPr>
            <p:cNvPr id="15" name="Group 14"/>
            <p:cNvGrpSpPr/>
            <p:nvPr/>
          </p:nvGrpSpPr>
          <p:grpSpPr>
            <a:xfrm>
              <a:off x="881091" y="799611"/>
              <a:ext cx="1889598" cy="1126546"/>
              <a:chOff x="649071" y="0"/>
              <a:chExt cx="1889598" cy="1126546"/>
            </a:xfrm>
          </p:grpSpPr>
          <p:sp>
            <p:nvSpPr>
              <p:cNvPr id="19" name="Freeform: Shape 18"/>
              <p:cNvSpPr/>
              <p:nvPr/>
            </p:nvSpPr>
            <p:spPr>
              <a:xfrm flipH="1">
                <a:off x="649071" y="0"/>
                <a:ext cx="1889598" cy="1126546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 flipH="1">
                <a:off x="983052" y="1534"/>
                <a:ext cx="1374024" cy="899384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32019" y="799611"/>
              <a:ext cx="1526568" cy="1159609"/>
              <a:chOff x="-1" y="1534"/>
              <a:chExt cx="1526568" cy="1159609"/>
            </a:xfrm>
          </p:grpSpPr>
          <p:sp>
            <p:nvSpPr>
              <p:cNvPr id="17" name="Freeform: Shape 16"/>
              <p:cNvSpPr/>
              <p:nvPr/>
            </p:nvSpPr>
            <p:spPr>
              <a:xfrm flipH="1">
                <a:off x="-1" y="1534"/>
                <a:ext cx="1526568" cy="1159609"/>
              </a:xfrm>
              <a:custGeom>
                <a:avLst/>
                <a:gdLst>
                  <a:gd name="connsiteX0" fmla="*/ 1553932 w 1558839"/>
                  <a:gd name="connsiteY0" fmla="*/ 722836 h 1184122"/>
                  <a:gd name="connsiteX1" fmla="*/ 1558840 w 1558839"/>
                  <a:gd name="connsiteY1" fmla="*/ 715794 h 1184122"/>
                  <a:gd name="connsiteX2" fmla="*/ 1553932 w 1558839"/>
                  <a:gd name="connsiteY2" fmla="*/ 715885 h 1184122"/>
                  <a:gd name="connsiteX3" fmla="*/ 1553932 w 1558839"/>
                  <a:gd name="connsiteY3" fmla="*/ 162702 h 1184122"/>
                  <a:gd name="connsiteX4" fmla="*/ 1292657 w 1558839"/>
                  <a:gd name="connsiteY4" fmla="*/ 202620 h 1184122"/>
                  <a:gd name="connsiteX5" fmla="*/ 1284629 w 1558839"/>
                  <a:gd name="connsiteY5" fmla="*/ 205357 h 1184122"/>
                  <a:gd name="connsiteX6" fmla="*/ 1248250 w 1558839"/>
                  <a:gd name="connsiteY6" fmla="*/ 165037 h 1184122"/>
                  <a:gd name="connsiteX7" fmla="*/ 1250476 w 1558839"/>
                  <a:gd name="connsiteY7" fmla="*/ 157192 h 1184122"/>
                  <a:gd name="connsiteX8" fmla="*/ 1341460 w 1558839"/>
                  <a:gd name="connsiteY8" fmla="*/ 0 h 1184122"/>
                  <a:gd name="connsiteX9" fmla="*/ 423776 w 1558839"/>
                  <a:gd name="connsiteY9" fmla="*/ 0 h 1184122"/>
                  <a:gd name="connsiteX10" fmla="*/ 516949 w 1558839"/>
                  <a:gd name="connsiteY10" fmla="*/ 15106 h 1184122"/>
                  <a:gd name="connsiteX11" fmla="*/ 541670 w 1558839"/>
                  <a:gd name="connsiteY11" fmla="*/ 21948 h 1184122"/>
                  <a:gd name="connsiteX12" fmla="*/ 560936 w 1558839"/>
                  <a:gd name="connsiteY12" fmla="*/ 28169 h 1184122"/>
                  <a:gd name="connsiteX13" fmla="*/ 760126 w 1558839"/>
                  <a:gd name="connsiteY13" fmla="*/ 100562 h 1184122"/>
                  <a:gd name="connsiteX14" fmla="*/ 856547 w 1558839"/>
                  <a:gd name="connsiteY14" fmla="*/ 167829 h 1184122"/>
                  <a:gd name="connsiteX15" fmla="*/ 743251 w 1558839"/>
                  <a:gd name="connsiteY15" fmla="*/ 135482 h 1184122"/>
                  <a:gd name="connsiteX16" fmla="*/ 523189 w 1558839"/>
                  <a:gd name="connsiteY16" fmla="*/ 53364 h 1184122"/>
                  <a:gd name="connsiteX17" fmla="*/ 498212 w 1558839"/>
                  <a:gd name="connsiteY17" fmla="*/ 47180 h 1184122"/>
                  <a:gd name="connsiteX18" fmla="*/ 436182 w 1558839"/>
                  <a:gd name="connsiteY18" fmla="*/ 36470 h 1184122"/>
                  <a:gd name="connsiteX19" fmla="*/ 362585 w 1558839"/>
                  <a:gd name="connsiteY19" fmla="*/ 29428 h 1184122"/>
                  <a:gd name="connsiteX20" fmla="*/ 253393 w 1558839"/>
                  <a:gd name="connsiteY20" fmla="*/ 46596 h 1184122"/>
                  <a:gd name="connsiteX21" fmla="*/ 253393 w 1558839"/>
                  <a:gd name="connsiteY21" fmla="*/ 46596 h 1184122"/>
                  <a:gd name="connsiteX22" fmla="*/ 165402 w 1558839"/>
                  <a:gd name="connsiteY22" fmla="*/ 132617 h 1184122"/>
                  <a:gd name="connsiteX23" fmla="*/ 133182 w 1558839"/>
                  <a:gd name="connsiteY23" fmla="*/ 186273 h 1184122"/>
                  <a:gd name="connsiteX24" fmla="*/ 13135 w 1558839"/>
                  <a:gd name="connsiteY24" fmla="*/ 464443 h 1184122"/>
                  <a:gd name="connsiteX25" fmla="*/ 12479 w 1558839"/>
                  <a:gd name="connsiteY25" fmla="*/ 466213 h 1184122"/>
                  <a:gd name="connsiteX26" fmla="*/ 35594 w 1558839"/>
                  <a:gd name="connsiteY26" fmla="*/ 449319 h 1184122"/>
                  <a:gd name="connsiteX27" fmla="*/ 35758 w 1558839"/>
                  <a:gd name="connsiteY27" fmla="*/ 449191 h 1184122"/>
                  <a:gd name="connsiteX28" fmla="*/ 35758 w 1558839"/>
                  <a:gd name="connsiteY28" fmla="*/ 449191 h 1184122"/>
                  <a:gd name="connsiteX29" fmla="*/ 35941 w 1558839"/>
                  <a:gd name="connsiteY29" fmla="*/ 449063 h 1184122"/>
                  <a:gd name="connsiteX30" fmla="*/ 272623 w 1558839"/>
                  <a:gd name="connsiteY30" fmla="*/ 332665 h 1184122"/>
                  <a:gd name="connsiteX31" fmla="*/ 272641 w 1558839"/>
                  <a:gd name="connsiteY31" fmla="*/ 332665 h 1184122"/>
                  <a:gd name="connsiteX32" fmla="*/ 333668 w 1558839"/>
                  <a:gd name="connsiteY32" fmla="*/ 321719 h 1184122"/>
                  <a:gd name="connsiteX33" fmla="*/ 333686 w 1558839"/>
                  <a:gd name="connsiteY33" fmla="*/ 321719 h 1184122"/>
                  <a:gd name="connsiteX34" fmla="*/ 349066 w 1558839"/>
                  <a:gd name="connsiteY34" fmla="*/ 320715 h 1184122"/>
                  <a:gd name="connsiteX35" fmla="*/ 646027 w 1558839"/>
                  <a:gd name="connsiteY35" fmla="*/ 351584 h 1184122"/>
                  <a:gd name="connsiteX36" fmla="*/ 717672 w 1558839"/>
                  <a:gd name="connsiteY36" fmla="*/ 424908 h 1184122"/>
                  <a:gd name="connsiteX37" fmla="*/ 535047 w 1558839"/>
                  <a:gd name="connsiteY37" fmla="*/ 473729 h 1184122"/>
                  <a:gd name="connsiteX38" fmla="*/ 479002 w 1558839"/>
                  <a:gd name="connsiteY38" fmla="*/ 471795 h 1184122"/>
                  <a:gd name="connsiteX39" fmla="*/ 474021 w 1558839"/>
                  <a:gd name="connsiteY39" fmla="*/ 471577 h 1184122"/>
                  <a:gd name="connsiteX40" fmla="*/ 342534 w 1558839"/>
                  <a:gd name="connsiteY40" fmla="*/ 465702 h 1184122"/>
                  <a:gd name="connsiteX41" fmla="*/ 342534 w 1558839"/>
                  <a:gd name="connsiteY41" fmla="*/ 465702 h 1184122"/>
                  <a:gd name="connsiteX42" fmla="*/ 338029 w 1558839"/>
                  <a:gd name="connsiteY42" fmla="*/ 465556 h 1184122"/>
                  <a:gd name="connsiteX43" fmla="*/ 233945 w 1558839"/>
                  <a:gd name="connsiteY43" fmla="*/ 466030 h 1184122"/>
                  <a:gd name="connsiteX44" fmla="*/ 145 w 1558839"/>
                  <a:gd name="connsiteY44" fmla="*/ 622821 h 1184122"/>
                  <a:gd name="connsiteX45" fmla="*/ 492 w 1558839"/>
                  <a:gd name="connsiteY45" fmla="*/ 666625 h 1184122"/>
                  <a:gd name="connsiteX46" fmla="*/ 511 w 1558839"/>
                  <a:gd name="connsiteY46" fmla="*/ 666990 h 1184122"/>
                  <a:gd name="connsiteX47" fmla="*/ 17350 w 1558839"/>
                  <a:gd name="connsiteY47" fmla="*/ 841496 h 1184122"/>
                  <a:gd name="connsiteX48" fmla="*/ 52524 w 1558839"/>
                  <a:gd name="connsiteY48" fmla="*/ 796397 h 1184122"/>
                  <a:gd name="connsiteX49" fmla="*/ 52524 w 1558839"/>
                  <a:gd name="connsiteY49" fmla="*/ 796397 h 1184122"/>
                  <a:gd name="connsiteX50" fmla="*/ 90473 w 1558839"/>
                  <a:gd name="connsiteY50" fmla="*/ 757445 h 1184122"/>
                  <a:gd name="connsiteX51" fmla="*/ 94322 w 1558839"/>
                  <a:gd name="connsiteY51" fmla="*/ 753942 h 1184122"/>
                  <a:gd name="connsiteX52" fmla="*/ 208056 w 1558839"/>
                  <a:gd name="connsiteY52" fmla="*/ 685380 h 1184122"/>
                  <a:gd name="connsiteX53" fmla="*/ 211413 w 1558839"/>
                  <a:gd name="connsiteY53" fmla="*/ 684322 h 1184122"/>
                  <a:gd name="connsiteX54" fmla="*/ 211413 w 1558839"/>
                  <a:gd name="connsiteY54" fmla="*/ 684322 h 1184122"/>
                  <a:gd name="connsiteX55" fmla="*/ 216358 w 1558839"/>
                  <a:gd name="connsiteY55" fmla="*/ 682790 h 1184122"/>
                  <a:gd name="connsiteX56" fmla="*/ 343611 w 1558839"/>
                  <a:gd name="connsiteY56" fmla="*/ 645663 h 1184122"/>
                  <a:gd name="connsiteX57" fmla="*/ 353846 w 1558839"/>
                  <a:gd name="connsiteY57" fmla="*/ 643455 h 1184122"/>
                  <a:gd name="connsiteX58" fmla="*/ 428665 w 1558839"/>
                  <a:gd name="connsiteY58" fmla="*/ 649786 h 1184122"/>
                  <a:gd name="connsiteX59" fmla="*/ 439265 w 1558839"/>
                  <a:gd name="connsiteY59" fmla="*/ 716615 h 1184122"/>
                  <a:gd name="connsiteX60" fmla="*/ 431767 w 1558839"/>
                  <a:gd name="connsiteY60" fmla="*/ 727397 h 1184122"/>
                  <a:gd name="connsiteX61" fmla="*/ 341695 w 1558839"/>
                  <a:gd name="connsiteY61" fmla="*/ 789081 h 1184122"/>
                  <a:gd name="connsiteX62" fmla="*/ 330293 w 1558839"/>
                  <a:gd name="connsiteY62" fmla="*/ 794390 h 1184122"/>
                  <a:gd name="connsiteX63" fmla="*/ 304094 w 1558839"/>
                  <a:gd name="connsiteY63" fmla="*/ 805683 h 1184122"/>
                  <a:gd name="connsiteX64" fmla="*/ 206305 w 1558839"/>
                  <a:gd name="connsiteY64" fmla="*/ 844087 h 1184122"/>
                  <a:gd name="connsiteX65" fmla="*/ 194665 w 1558839"/>
                  <a:gd name="connsiteY65" fmla="*/ 848539 h 1184122"/>
                  <a:gd name="connsiteX66" fmla="*/ 64201 w 1558839"/>
                  <a:gd name="connsiteY66" fmla="*/ 959281 h 1184122"/>
                  <a:gd name="connsiteX67" fmla="*/ 88885 w 1558839"/>
                  <a:gd name="connsiteY67" fmla="*/ 1019104 h 1184122"/>
                  <a:gd name="connsiteX68" fmla="*/ 88885 w 1558839"/>
                  <a:gd name="connsiteY68" fmla="*/ 1019104 h 1184122"/>
                  <a:gd name="connsiteX69" fmla="*/ 101729 w 1558839"/>
                  <a:gd name="connsiteY69" fmla="*/ 1038315 h 1184122"/>
                  <a:gd name="connsiteX70" fmla="*/ 163012 w 1558839"/>
                  <a:gd name="connsiteY70" fmla="*/ 1175347 h 1184122"/>
                  <a:gd name="connsiteX71" fmla="*/ 159728 w 1558839"/>
                  <a:gd name="connsiteY71" fmla="*/ 1184123 h 1184122"/>
                  <a:gd name="connsiteX72" fmla="*/ 170255 w 1558839"/>
                  <a:gd name="connsiteY72" fmla="*/ 1177445 h 1184122"/>
                  <a:gd name="connsiteX73" fmla="*/ 331059 w 1558839"/>
                  <a:gd name="connsiteY73" fmla="*/ 1153691 h 1184122"/>
                  <a:gd name="connsiteX74" fmla="*/ 417701 w 1558839"/>
                  <a:gd name="connsiteY74" fmla="*/ 1171680 h 1184122"/>
                  <a:gd name="connsiteX75" fmla="*/ 417737 w 1558839"/>
                  <a:gd name="connsiteY75" fmla="*/ 1171680 h 1184122"/>
                  <a:gd name="connsiteX76" fmla="*/ 534372 w 1558839"/>
                  <a:gd name="connsiteY76" fmla="*/ 1178832 h 1184122"/>
                  <a:gd name="connsiteX77" fmla="*/ 558309 w 1558839"/>
                  <a:gd name="connsiteY77" fmla="*/ 1172045 h 1184122"/>
                  <a:gd name="connsiteX78" fmla="*/ 601529 w 1558839"/>
                  <a:gd name="connsiteY78" fmla="*/ 1104432 h 1184122"/>
                  <a:gd name="connsiteX79" fmla="*/ 615815 w 1558839"/>
                  <a:gd name="connsiteY79" fmla="*/ 1078872 h 1184122"/>
                  <a:gd name="connsiteX80" fmla="*/ 646812 w 1558839"/>
                  <a:gd name="connsiteY80" fmla="*/ 1014616 h 1184122"/>
                  <a:gd name="connsiteX81" fmla="*/ 656828 w 1558839"/>
                  <a:gd name="connsiteY81" fmla="*/ 989402 h 1184122"/>
                  <a:gd name="connsiteX82" fmla="*/ 662191 w 1558839"/>
                  <a:gd name="connsiteY82" fmla="*/ 974241 h 1184122"/>
                  <a:gd name="connsiteX83" fmla="*/ 685033 w 1558839"/>
                  <a:gd name="connsiteY83" fmla="*/ 916006 h 1184122"/>
                  <a:gd name="connsiteX84" fmla="*/ 695596 w 1558839"/>
                  <a:gd name="connsiteY84" fmla="*/ 893054 h 1184122"/>
                  <a:gd name="connsiteX85" fmla="*/ 730570 w 1558839"/>
                  <a:gd name="connsiteY85" fmla="*/ 827594 h 1184122"/>
                  <a:gd name="connsiteX86" fmla="*/ 743050 w 1558839"/>
                  <a:gd name="connsiteY86" fmla="*/ 807617 h 1184122"/>
                  <a:gd name="connsiteX87" fmla="*/ 792236 w 1558839"/>
                  <a:gd name="connsiteY87" fmla="*/ 749856 h 1184122"/>
                  <a:gd name="connsiteX88" fmla="*/ 817450 w 1558839"/>
                  <a:gd name="connsiteY88" fmla="*/ 745149 h 1184122"/>
                  <a:gd name="connsiteX89" fmla="*/ 839179 w 1558839"/>
                  <a:gd name="connsiteY89" fmla="*/ 782057 h 1184122"/>
                  <a:gd name="connsiteX90" fmla="*/ 839179 w 1558839"/>
                  <a:gd name="connsiteY90" fmla="*/ 856967 h 1184122"/>
                  <a:gd name="connsiteX91" fmla="*/ 839179 w 1558839"/>
                  <a:gd name="connsiteY91" fmla="*/ 856967 h 1184122"/>
                  <a:gd name="connsiteX92" fmla="*/ 837628 w 1558839"/>
                  <a:gd name="connsiteY92" fmla="*/ 864593 h 1184122"/>
                  <a:gd name="connsiteX93" fmla="*/ 829911 w 1558839"/>
                  <a:gd name="connsiteY93" fmla="*/ 892434 h 1184122"/>
                  <a:gd name="connsiteX94" fmla="*/ 829911 w 1558839"/>
                  <a:gd name="connsiteY94" fmla="*/ 892434 h 1184122"/>
                  <a:gd name="connsiteX95" fmla="*/ 824091 w 1558839"/>
                  <a:gd name="connsiteY95" fmla="*/ 908288 h 1184122"/>
                  <a:gd name="connsiteX96" fmla="*/ 803712 w 1558839"/>
                  <a:gd name="connsiteY96" fmla="*/ 949922 h 1184122"/>
                  <a:gd name="connsiteX97" fmla="*/ 787529 w 1558839"/>
                  <a:gd name="connsiteY97" fmla="*/ 975117 h 1184122"/>
                  <a:gd name="connsiteX98" fmla="*/ 781983 w 1558839"/>
                  <a:gd name="connsiteY98" fmla="*/ 982761 h 1184122"/>
                  <a:gd name="connsiteX99" fmla="*/ 744546 w 1558839"/>
                  <a:gd name="connsiteY99" fmla="*/ 1032002 h 1184122"/>
                  <a:gd name="connsiteX100" fmla="*/ 725079 w 1558839"/>
                  <a:gd name="connsiteY100" fmla="*/ 1056796 h 1184122"/>
                  <a:gd name="connsiteX101" fmla="*/ 685125 w 1558839"/>
                  <a:gd name="connsiteY101" fmla="*/ 1106220 h 1184122"/>
                  <a:gd name="connsiteX102" fmla="*/ 663542 w 1558839"/>
                  <a:gd name="connsiteY102" fmla="*/ 1132035 h 1184122"/>
                  <a:gd name="connsiteX103" fmla="*/ 636942 w 1558839"/>
                  <a:gd name="connsiteY103" fmla="*/ 1162850 h 1184122"/>
                  <a:gd name="connsiteX104" fmla="*/ 679943 w 1558839"/>
                  <a:gd name="connsiteY104" fmla="*/ 1165860 h 1184122"/>
                  <a:gd name="connsiteX105" fmla="*/ 746863 w 1558839"/>
                  <a:gd name="connsiteY105" fmla="*/ 1166809 h 1184122"/>
                  <a:gd name="connsiteX106" fmla="*/ 746863 w 1558839"/>
                  <a:gd name="connsiteY106" fmla="*/ 1166809 h 1184122"/>
                  <a:gd name="connsiteX107" fmla="*/ 771310 w 1558839"/>
                  <a:gd name="connsiteY107" fmla="*/ 1165860 h 1184122"/>
                  <a:gd name="connsiteX108" fmla="*/ 803822 w 1558839"/>
                  <a:gd name="connsiteY108" fmla="*/ 1163233 h 1184122"/>
                  <a:gd name="connsiteX109" fmla="*/ 876397 w 1558839"/>
                  <a:gd name="connsiteY109" fmla="*/ 1147525 h 1184122"/>
                  <a:gd name="connsiteX110" fmla="*/ 883366 w 1558839"/>
                  <a:gd name="connsiteY110" fmla="*/ 1144679 h 1184122"/>
                  <a:gd name="connsiteX111" fmla="*/ 905368 w 1558839"/>
                  <a:gd name="connsiteY111" fmla="*/ 1121983 h 1184122"/>
                  <a:gd name="connsiteX112" fmla="*/ 950232 w 1558839"/>
                  <a:gd name="connsiteY112" fmla="*/ 1060846 h 1184122"/>
                  <a:gd name="connsiteX113" fmla="*/ 975554 w 1558839"/>
                  <a:gd name="connsiteY113" fmla="*/ 1014378 h 1184122"/>
                  <a:gd name="connsiteX114" fmla="*/ 984950 w 1558839"/>
                  <a:gd name="connsiteY114" fmla="*/ 993544 h 1184122"/>
                  <a:gd name="connsiteX115" fmla="*/ 986610 w 1558839"/>
                  <a:gd name="connsiteY115" fmla="*/ 989566 h 1184122"/>
                  <a:gd name="connsiteX116" fmla="*/ 986610 w 1558839"/>
                  <a:gd name="connsiteY116" fmla="*/ 989566 h 1184122"/>
                  <a:gd name="connsiteX117" fmla="*/ 1012444 w 1558839"/>
                  <a:gd name="connsiteY117" fmla="*/ 908671 h 1184122"/>
                  <a:gd name="connsiteX118" fmla="*/ 1012882 w 1558839"/>
                  <a:gd name="connsiteY118" fmla="*/ 906811 h 1184122"/>
                  <a:gd name="connsiteX119" fmla="*/ 1012882 w 1558839"/>
                  <a:gd name="connsiteY119" fmla="*/ 906811 h 1184122"/>
                  <a:gd name="connsiteX120" fmla="*/ 1015290 w 1558839"/>
                  <a:gd name="connsiteY120" fmla="*/ 895609 h 1184122"/>
                  <a:gd name="connsiteX121" fmla="*/ 1016002 w 1558839"/>
                  <a:gd name="connsiteY121" fmla="*/ 892087 h 1184122"/>
                  <a:gd name="connsiteX122" fmla="*/ 1017953 w 1558839"/>
                  <a:gd name="connsiteY122" fmla="*/ 881652 h 1184122"/>
                  <a:gd name="connsiteX123" fmla="*/ 1022971 w 1558839"/>
                  <a:gd name="connsiteY123" fmla="*/ 848922 h 1184122"/>
                  <a:gd name="connsiteX124" fmla="*/ 1027386 w 1558839"/>
                  <a:gd name="connsiteY124" fmla="*/ 806048 h 1184122"/>
                  <a:gd name="connsiteX125" fmla="*/ 1029302 w 1558839"/>
                  <a:gd name="connsiteY125" fmla="*/ 776602 h 1184122"/>
                  <a:gd name="connsiteX126" fmla="*/ 1030597 w 1558839"/>
                  <a:gd name="connsiteY126" fmla="*/ 743890 h 1184122"/>
                  <a:gd name="connsiteX127" fmla="*/ 1062871 w 1558839"/>
                  <a:gd name="connsiteY127" fmla="*/ 544006 h 1184122"/>
                  <a:gd name="connsiteX128" fmla="*/ 1100545 w 1558839"/>
                  <a:gd name="connsiteY128" fmla="*/ 730863 h 1184122"/>
                  <a:gd name="connsiteX129" fmla="*/ 1087154 w 1558839"/>
                  <a:gd name="connsiteY129" fmla="*/ 793569 h 1184122"/>
                  <a:gd name="connsiteX130" fmla="*/ 1087063 w 1558839"/>
                  <a:gd name="connsiteY130" fmla="*/ 793879 h 1184122"/>
                  <a:gd name="connsiteX131" fmla="*/ 1077503 w 1558839"/>
                  <a:gd name="connsiteY131" fmla="*/ 823526 h 1184122"/>
                  <a:gd name="connsiteX132" fmla="*/ 1063309 w 1558839"/>
                  <a:gd name="connsiteY132" fmla="*/ 863882 h 1184122"/>
                  <a:gd name="connsiteX133" fmla="*/ 1061666 w 1558839"/>
                  <a:gd name="connsiteY133" fmla="*/ 868297 h 1184122"/>
                  <a:gd name="connsiteX134" fmla="*/ 1051176 w 1558839"/>
                  <a:gd name="connsiteY134" fmla="*/ 895390 h 1184122"/>
                  <a:gd name="connsiteX135" fmla="*/ 1049735 w 1558839"/>
                  <a:gd name="connsiteY135" fmla="*/ 898965 h 1184122"/>
                  <a:gd name="connsiteX136" fmla="*/ 1042766 w 1558839"/>
                  <a:gd name="connsiteY136" fmla="*/ 915805 h 1184122"/>
                  <a:gd name="connsiteX137" fmla="*/ 1041963 w 1558839"/>
                  <a:gd name="connsiteY137" fmla="*/ 917684 h 1184122"/>
                  <a:gd name="connsiteX138" fmla="*/ 1027623 w 1558839"/>
                  <a:gd name="connsiteY138" fmla="*/ 949684 h 1184122"/>
                  <a:gd name="connsiteX139" fmla="*/ 1020672 w 1558839"/>
                  <a:gd name="connsiteY139" fmla="*/ 964116 h 1184122"/>
                  <a:gd name="connsiteX140" fmla="*/ 1001880 w 1558839"/>
                  <a:gd name="connsiteY140" fmla="*/ 999655 h 1184122"/>
                  <a:gd name="connsiteX141" fmla="*/ 978437 w 1558839"/>
                  <a:gd name="connsiteY141" fmla="*/ 1037074 h 1184122"/>
                  <a:gd name="connsiteX142" fmla="*/ 978437 w 1558839"/>
                  <a:gd name="connsiteY142" fmla="*/ 1037074 h 1184122"/>
                  <a:gd name="connsiteX143" fmla="*/ 955650 w 1558839"/>
                  <a:gd name="connsiteY143" fmla="*/ 1066174 h 1184122"/>
                  <a:gd name="connsiteX144" fmla="*/ 981940 w 1558839"/>
                  <a:gd name="connsiteY144" fmla="*/ 1067141 h 1184122"/>
                  <a:gd name="connsiteX145" fmla="*/ 1042090 w 1558839"/>
                  <a:gd name="connsiteY145" fmla="*/ 1060518 h 1184122"/>
                  <a:gd name="connsiteX146" fmla="*/ 1068454 w 1558839"/>
                  <a:gd name="connsiteY146" fmla="*/ 1055008 h 1184122"/>
                  <a:gd name="connsiteX147" fmla="*/ 1157467 w 1558839"/>
                  <a:gd name="connsiteY147" fmla="*/ 1027168 h 1184122"/>
                  <a:gd name="connsiteX148" fmla="*/ 1173887 w 1558839"/>
                  <a:gd name="connsiteY148" fmla="*/ 1020654 h 1184122"/>
                  <a:gd name="connsiteX149" fmla="*/ 1197385 w 1558839"/>
                  <a:gd name="connsiteY149" fmla="*/ 1010638 h 1184122"/>
                  <a:gd name="connsiteX150" fmla="*/ 1273938 w 1558839"/>
                  <a:gd name="connsiteY150" fmla="*/ 972745 h 1184122"/>
                  <a:gd name="connsiteX151" fmla="*/ 1295941 w 1558839"/>
                  <a:gd name="connsiteY151" fmla="*/ 960430 h 1184122"/>
                  <a:gd name="connsiteX152" fmla="*/ 1417630 w 1558839"/>
                  <a:gd name="connsiteY152" fmla="*/ 881633 h 1184122"/>
                  <a:gd name="connsiteX153" fmla="*/ 1423851 w 1558839"/>
                  <a:gd name="connsiteY153" fmla="*/ 877109 h 1184122"/>
                  <a:gd name="connsiteX154" fmla="*/ 1423887 w 1558839"/>
                  <a:gd name="connsiteY154" fmla="*/ 877091 h 1184122"/>
                  <a:gd name="connsiteX155" fmla="*/ 1492230 w 1558839"/>
                  <a:gd name="connsiteY155" fmla="*/ 821938 h 1184122"/>
                  <a:gd name="connsiteX156" fmla="*/ 1492230 w 1558839"/>
                  <a:gd name="connsiteY156" fmla="*/ 821938 h 1184122"/>
                  <a:gd name="connsiteX157" fmla="*/ 1527186 w 1558839"/>
                  <a:gd name="connsiteY157" fmla="*/ 788916 h 1184122"/>
                  <a:gd name="connsiteX158" fmla="*/ 1549389 w 1558839"/>
                  <a:gd name="connsiteY158" fmla="*/ 765837 h 1184122"/>
                  <a:gd name="connsiteX159" fmla="*/ 1553877 w 1558839"/>
                  <a:gd name="connsiteY159" fmla="*/ 760930 h 1184122"/>
                  <a:gd name="connsiteX160" fmla="*/ 1556706 w 1558839"/>
                  <a:gd name="connsiteY160" fmla="*/ 757810 h 1184122"/>
                  <a:gd name="connsiteX161" fmla="*/ 1553877 w 1558839"/>
                  <a:gd name="connsiteY161" fmla="*/ 754617 h 1184122"/>
                  <a:gd name="connsiteX162" fmla="*/ 1553877 w 1558839"/>
                  <a:gd name="connsiteY162" fmla="*/ 722836 h 1184122"/>
                  <a:gd name="connsiteX163" fmla="*/ 1379043 w 1558839"/>
                  <a:gd name="connsiteY163" fmla="*/ 614812 h 1184122"/>
                  <a:gd name="connsiteX164" fmla="*/ 1375978 w 1558839"/>
                  <a:gd name="connsiteY164" fmla="*/ 590292 h 1184122"/>
                  <a:gd name="connsiteX165" fmla="*/ 1375978 w 1558839"/>
                  <a:gd name="connsiteY165" fmla="*/ 590292 h 1184122"/>
                  <a:gd name="connsiteX166" fmla="*/ 1335293 w 1558839"/>
                  <a:gd name="connsiteY166" fmla="*/ 535577 h 1184122"/>
                  <a:gd name="connsiteX167" fmla="*/ 1303785 w 1558839"/>
                  <a:gd name="connsiteY167" fmla="*/ 565972 h 1184122"/>
                  <a:gd name="connsiteX168" fmla="*/ 1295722 w 1558839"/>
                  <a:gd name="connsiteY168" fmla="*/ 670092 h 1184122"/>
                  <a:gd name="connsiteX169" fmla="*/ 1296123 w 1558839"/>
                  <a:gd name="connsiteY169" fmla="*/ 681549 h 1184122"/>
                  <a:gd name="connsiteX170" fmla="*/ 1296123 w 1558839"/>
                  <a:gd name="connsiteY170" fmla="*/ 681549 h 1184122"/>
                  <a:gd name="connsiteX171" fmla="*/ 1294882 w 1558839"/>
                  <a:gd name="connsiteY171" fmla="*/ 755529 h 1184122"/>
                  <a:gd name="connsiteX172" fmla="*/ 1294773 w 1558839"/>
                  <a:gd name="connsiteY172" fmla="*/ 757336 h 1184122"/>
                  <a:gd name="connsiteX173" fmla="*/ 1275270 w 1558839"/>
                  <a:gd name="connsiteY173" fmla="*/ 849578 h 1184122"/>
                  <a:gd name="connsiteX174" fmla="*/ 1349013 w 1558839"/>
                  <a:gd name="connsiteY174" fmla="*/ 776875 h 1184122"/>
                  <a:gd name="connsiteX175" fmla="*/ 1375030 w 1558839"/>
                  <a:gd name="connsiteY175" fmla="*/ 703971 h 1184122"/>
                  <a:gd name="connsiteX176" fmla="*/ 1376106 w 1558839"/>
                  <a:gd name="connsiteY176" fmla="*/ 695232 h 1184122"/>
                  <a:gd name="connsiteX177" fmla="*/ 1379043 w 1558839"/>
                  <a:gd name="connsiteY177" fmla="*/ 614812 h 11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558839" h="1184122">
                    <a:moveTo>
                      <a:pt x="1553932" y="722836"/>
                    </a:moveTo>
                    <a:cubicBezTo>
                      <a:pt x="1555556" y="720482"/>
                      <a:pt x="1557198" y="718129"/>
                      <a:pt x="1558840" y="715794"/>
                    </a:cubicBezTo>
                    <a:cubicBezTo>
                      <a:pt x="1557143" y="715812"/>
                      <a:pt x="1555520" y="715848"/>
                      <a:pt x="1553932" y="715885"/>
                    </a:cubicBezTo>
                    <a:lnTo>
                      <a:pt x="1553932" y="162702"/>
                    </a:lnTo>
                    <a:cubicBezTo>
                      <a:pt x="1481046" y="139185"/>
                      <a:pt x="1390610" y="146811"/>
                      <a:pt x="1292657" y="202620"/>
                    </a:cubicBezTo>
                    <a:cubicBezTo>
                      <a:pt x="1292657" y="202620"/>
                      <a:pt x="1289409" y="204007"/>
                      <a:pt x="1284629" y="205357"/>
                    </a:cubicBezTo>
                    <a:cubicBezTo>
                      <a:pt x="1268775" y="209808"/>
                      <a:pt x="1236008" y="213786"/>
                      <a:pt x="1248250" y="165037"/>
                    </a:cubicBezTo>
                    <a:cubicBezTo>
                      <a:pt x="1248871" y="162556"/>
                      <a:pt x="1249618" y="159947"/>
                      <a:pt x="1250476" y="157192"/>
                    </a:cubicBezTo>
                    <a:cubicBezTo>
                      <a:pt x="1262591" y="118551"/>
                      <a:pt x="1309551" y="66920"/>
                      <a:pt x="1341460" y="0"/>
                    </a:cubicBezTo>
                    <a:lnTo>
                      <a:pt x="423776" y="0"/>
                    </a:lnTo>
                    <a:cubicBezTo>
                      <a:pt x="452657" y="2171"/>
                      <a:pt x="484000" y="6805"/>
                      <a:pt x="516949" y="15106"/>
                    </a:cubicBezTo>
                    <a:cubicBezTo>
                      <a:pt x="525086" y="17150"/>
                      <a:pt x="533333" y="19430"/>
                      <a:pt x="541670" y="21948"/>
                    </a:cubicBezTo>
                    <a:cubicBezTo>
                      <a:pt x="548037" y="23882"/>
                      <a:pt x="554459" y="25943"/>
                      <a:pt x="560936" y="28169"/>
                    </a:cubicBezTo>
                    <a:cubicBezTo>
                      <a:pt x="637580" y="54495"/>
                      <a:pt x="707474" y="78833"/>
                      <a:pt x="760126" y="100562"/>
                    </a:cubicBezTo>
                    <a:cubicBezTo>
                      <a:pt x="825003" y="127326"/>
                      <a:pt x="863680" y="150150"/>
                      <a:pt x="856547" y="167829"/>
                    </a:cubicBezTo>
                    <a:cubicBezTo>
                      <a:pt x="850964" y="181658"/>
                      <a:pt x="806759" y="162903"/>
                      <a:pt x="743251" y="135482"/>
                    </a:cubicBezTo>
                    <a:cubicBezTo>
                      <a:pt x="682059" y="109046"/>
                      <a:pt x="602934" y="74546"/>
                      <a:pt x="523189" y="53364"/>
                    </a:cubicBezTo>
                    <a:cubicBezTo>
                      <a:pt x="514869" y="51139"/>
                      <a:pt x="506532" y="49077"/>
                      <a:pt x="498212" y="47180"/>
                    </a:cubicBezTo>
                    <a:cubicBezTo>
                      <a:pt x="477359" y="42418"/>
                      <a:pt x="456579" y="38714"/>
                      <a:pt x="436182" y="36470"/>
                    </a:cubicBezTo>
                    <a:cubicBezTo>
                      <a:pt x="409327" y="33515"/>
                      <a:pt x="385007" y="30705"/>
                      <a:pt x="362585" y="29428"/>
                    </a:cubicBezTo>
                    <a:cubicBezTo>
                      <a:pt x="321299" y="27056"/>
                      <a:pt x="286360" y="29902"/>
                      <a:pt x="253393" y="46596"/>
                    </a:cubicBezTo>
                    <a:lnTo>
                      <a:pt x="253393" y="46596"/>
                    </a:lnTo>
                    <a:cubicBezTo>
                      <a:pt x="223510" y="61738"/>
                      <a:pt x="195249" y="88247"/>
                      <a:pt x="165402" y="132617"/>
                    </a:cubicBezTo>
                    <a:cubicBezTo>
                      <a:pt x="154911" y="148198"/>
                      <a:pt x="144220" y="165986"/>
                      <a:pt x="133182" y="186273"/>
                    </a:cubicBezTo>
                    <a:cubicBezTo>
                      <a:pt x="98098" y="250803"/>
                      <a:pt x="59585" y="340528"/>
                      <a:pt x="13135" y="464443"/>
                    </a:cubicBezTo>
                    <a:cubicBezTo>
                      <a:pt x="12916" y="465027"/>
                      <a:pt x="12679" y="465611"/>
                      <a:pt x="12479" y="466213"/>
                    </a:cubicBezTo>
                    <a:cubicBezTo>
                      <a:pt x="12989" y="465811"/>
                      <a:pt x="21290" y="459335"/>
                      <a:pt x="35594" y="449319"/>
                    </a:cubicBezTo>
                    <a:cubicBezTo>
                      <a:pt x="35649" y="449264"/>
                      <a:pt x="35704" y="449227"/>
                      <a:pt x="35758" y="449191"/>
                    </a:cubicBezTo>
                    <a:lnTo>
                      <a:pt x="35758" y="449191"/>
                    </a:lnTo>
                    <a:cubicBezTo>
                      <a:pt x="35758" y="449191"/>
                      <a:pt x="35868" y="449118"/>
                      <a:pt x="35941" y="449063"/>
                    </a:cubicBezTo>
                    <a:cubicBezTo>
                      <a:pt x="78522" y="419252"/>
                      <a:pt x="173265" y="358554"/>
                      <a:pt x="272623" y="332665"/>
                    </a:cubicBezTo>
                    <a:lnTo>
                      <a:pt x="272641" y="332665"/>
                    </a:lnTo>
                    <a:cubicBezTo>
                      <a:pt x="292928" y="327374"/>
                      <a:pt x="313399" y="323543"/>
                      <a:pt x="333668" y="321719"/>
                    </a:cubicBezTo>
                    <a:lnTo>
                      <a:pt x="333686" y="321719"/>
                    </a:lnTo>
                    <a:cubicBezTo>
                      <a:pt x="338831" y="321244"/>
                      <a:pt x="343958" y="320916"/>
                      <a:pt x="349066" y="320715"/>
                    </a:cubicBezTo>
                    <a:cubicBezTo>
                      <a:pt x="446873" y="316975"/>
                      <a:pt x="569638" y="324838"/>
                      <a:pt x="646027" y="351584"/>
                    </a:cubicBezTo>
                    <a:cubicBezTo>
                      <a:pt x="693462" y="368168"/>
                      <a:pt x="723036" y="392032"/>
                      <a:pt x="717672" y="424908"/>
                    </a:cubicBezTo>
                    <a:cubicBezTo>
                      <a:pt x="710521" y="468694"/>
                      <a:pt x="633621" y="475882"/>
                      <a:pt x="535047" y="473729"/>
                    </a:cubicBezTo>
                    <a:cubicBezTo>
                      <a:pt x="517004" y="473346"/>
                      <a:pt x="498212" y="472653"/>
                      <a:pt x="479002" y="471795"/>
                    </a:cubicBezTo>
                    <a:cubicBezTo>
                      <a:pt x="477341" y="471741"/>
                      <a:pt x="475681" y="471649"/>
                      <a:pt x="474021" y="471577"/>
                    </a:cubicBezTo>
                    <a:cubicBezTo>
                      <a:pt x="431111" y="469643"/>
                      <a:pt x="386193" y="467070"/>
                      <a:pt x="342534" y="465702"/>
                    </a:cubicBezTo>
                    <a:lnTo>
                      <a:pt x="342534" y="465702"/>
                    </a:lnTo>
                    <a:cubicBezTo>
                      <a:pt x="341020" y="465647"/>
                      <a:pt x="339524" y="465592"/>
                      <a:pt x="338029" y="465556"/>
                    </a:cubicBezTo>
                    <a:cubicBezTo>
                      <a:pt x="301758" y="464479"/>
                      <a:pt x="266438" y="464279"/>
                      <a:pt x="233945" y="466030"/>
                    </a:cubicBezTo>
                    <a:cubicBezTo>
                      <a:pt x="65988" y="475061"/>
                      <a:pt x="2116" y="522916"/>
                      <a:pt x="145" y="622821"/>
                    </a:cubicBezTo>
                    <a:cubicBezTo>
                      <a:pt x="-147" y="637161"/>
                      <a:pt x="18" y="651902"/>
                      <a:pt x="492" y="666625"/>
                    </a:cubicBezTo>
                    <a:cubicBezTo>
                      <a:pt x="492" y="666753"/>
                      <a:pt x="492" y="666863"/>
                      <a:pt x="511" y="666990"/>
                    </a:cubicBezTo>
                    <a:cubicBezTo>
                      <a:pt x="3320" y="754636"/>
                      <a:pt x="17350" y="841496"/>
                      <a:pt x="17350" y="841496"/>
                    </a:cubicBezTo>
                    <a:cubicBezTo>
                      <a:pt x="17350" y="841496"/>
                      <a:pt x="30084" y="822011"/>
                      <a:pt x="52524" y="796397"/>
                    </a:cubicBezTo>
                    <a:lnTo>
                      <a:pt x="52524" y="796397"/>
                    </a:lnTo>
                    <a:cubicBezTo>
                      <a:pt x="63107" y="784282"/>
                      <a:pt x="75859" y="770836"/>
                      <a:pt x="90473" y="757445"/>
                    </a:cubicBezTo>
                    <a:cubicBezTo>
                      <a:pt x="91732" y="756259"/>
                      <a:pt x="93027" y="755110"/>
                      <a:pt x="94322" y="753942"/>
                    </a:cubicBezTo>
                    <a:cubicBezTo>
                      <a:pt x="125337" y="726120"/>
                      <a:pt x="164197" y="699027"/>
                      <a:pt x="208056" y="685380"/>
                    </a:cubicBezTo>
                    <a:cubicBezTo>
                      <a:pt x="209188" y="685034"/>
                      <a:pt x="210300" y="684687"/>
                      <a:pt x="211413" y="684322"/>
                    </a:cubicBezTo>
                    <a:lnTo>
                      <a:pt x="211413" y="684322"/>
                    </a:lnTo>
                    <a:cubicBezTo>
                      <a:pt x="213074" y="683811"/>
                      <a:pt x="214715" y="683301"/>
                      <a:pt x="216358" y="682790"/>
                    </a:cubicBezTo>
                    <a:cubicBezTo>
                      <a:pt x="265106" y="667574"/>
                      <a:pt x="308528" y="653709"/>
                      <a:pt x="343611" y="645663"/>
                    </a:cubicBezTo>
                    <a:cubicBezTo>
                      <a:pt x="347114" y="644878"/>
                      <a:pt x="350525" y="644130"/>
                      <a:pt x="353846" y="643455"/>
                    </a:cubicBezTo>
                    <a:cubicBezTo>
                      <a:pt x="390645" y="635939"/>
                      <a:pt x="416935" y="636048"/>
                      <a:pt x="428665" y="649786"/>
                    </a:cubicBezTo>
                    <a:cubicBezTo>
                      <a:pt x="441564" y="664892"/>
                      <a:pt x="456105" y="687533"/>
                      <a:pt x="439265" y="716615"/>
                    </a:cubicBezTo>
                    <a:cubicBezTo>
                      <a:pt x="437240" y="720117"/>
                      <a:pt x="434759" y="723712"/>
                      <a:pt x="431767" y="727397"/>
                    </a:cubicBezTo>
                    <a:cubicBezTo>
                      <a:pt x="416843" y="745769"/>
                      <a:pt x="389203" y="766403"/>
                      <a:pt x="341695" y="789081"/>
                    </a:cubicBezTo>
                    <a:cubicBezTo>
                      <a:pt x="338029" y="790832"/>
                      <a:pt x="334215" y="792602"/>
                      <a:pt x="330293" y="794390"/>
                    </a:cubicBezTo>
                    <a:cubicBezTo>
                      <a:pt x="322101" y="798093"/>
                      <a:pt x="313380" y="801870"/>
                      <a:pt x="304094" y="805683"/>
                    </a:cubicBezTo>
                    <a:cubicBezTo>
                      <a:pt x="266840" y="821008"/>
                      <a:pt x="234328" y="833396"/>
                      <a:pt x="206305" y="844087"/>
                    </a:cubicBezTo>
                    <a:cubicBezTo>
                      <a:pt x="202327" y="845619"/>
                      <a:pt x="198460" y="847097"/>
                      <a:pt x="194665" y="848539"/>
                    </a:cubicBezTo>
                    <a:cubicBezTo>
                      <a:pt x="97095" y="885866"/>
                      <a:pt x="58290" y="902961"/>
                      <a:pt x="64201" y="959281"/>
                    </a:cubicBezTo>
                    <a:cubicBezTo>
                      <a:pt x="66244" y="978766"/>
                      <a:pt x="76096" y="998853"/>
                      <a:pt x="88885" y="1019104"/>
                    </a:cubicBezTo>
                    <a:lnTo>
                      <a:pt x="88885" y="1019104"/>
                    </a:lnTo>
                    <a:cubicBezTo>
                      <a:pt x="92917" y="1025507"/>
                      <a:pt x="97241" y="1031893"/>
                      <a:pt x="101729" y="1038315"/>
                    </a:cubicBezTo>
                    <a:cubicBezTo>
                      <a:pt x="134569" y="1085403"/>
                      <a:pt x="175071" y="1132783"/>
                      <a:pt x="163012" y="1175347"/>
                    </a:cubicBezTo>
                    <a:cubicBezTo>
                      <a:pt x="162172" y="1178303"/>
                      <a:pt x="161078" y="1181222"/>
                      <a:pt x="159728" y="1184123"/>
                    </a:cubicBezTo>
                    <a:cubicBezTo>
                      <a:pt x="159728" y="1184123"/>
                      <a:pt x="163395" y="1181386"/>
                      <a:pt x="170255" y="1177445"/>
                    </a:cubicBezTo>
                    <a:cubicBezTo>
                      <a:pt x="193424" y="1164054"/>
                      <a:pt x="253065" y="1136724"/>
                      <a:pt x="331059" y="1153691"/>
                    </a:cubicBezTo>
                    <a:cubicBezTo>
                      <a:pt x="362293" y="1160496"/>
                      <a:pt x="391228" y="1166809"/>
                      <a:pt x="417701" y="1171680"/>
                    </a:cubicBezTo>
                    <a:lnTo>
                      <a:pt x="417737" y="1171680"/>
                    </a:lnTo>
                    <a:cubicBezTo>
                      <a:pt x="464168" y="1180218"/>
                      <a:pt x="503175" y="1184323"/>
                      <a:pt x="534372" y="1178832"/>
                    </a:cubicBezTo>
                    <a:cubicBezTo>
                      <a:pt x="542947" y="1177336"/>
                      <a:pt x="550920" y="1175110"/>
                      <a:pt x="558309" y="1172045"/>
                    </a:cubicBezTo>
                    <a:cubicBezTo>
                      <a:pt x="558309" y="1172045"/>
                      <a:pt x="577958" y="1145080"/>
                      <a:pt x="601529" y="1104432"/>
                    </a:cubicBezTo>
                    <a:cubicBezTo>
                      <a:pt x="606182" y="1096423"/>
                      <a:pt x="610980" y="1087866"/>
                      <a:pt x="615815" y="1078872"/>
                    </a:cubicBezTo>
                    <a:cubicBezTo>
                      <a:pt x="626433" y="1059168"/>
                      <a:pt x="637178" y="1037384"/>
                      <a:pt x="646812" y="1014616"/>
                    </a:cubicBezTo>
                    <a:cubicBezTo>
                      <a:pt x="650332" y="1006333"/>
                      <a:pt x="653690" y="997904"/>
                      <a:pt x="656828" y="989402"/>
                    </a:cubicBezTo>
                    <a:cubicBezTo>
                      <a:pt x="658707" y="984367"/>
                      <a:pt x="660495" y="979313"/>
                      <a:pt x="662191" y="974241"/>
                    </a:cubicBezTo>
                    <a:cubicBezTo>
                      <a:pt x="668340" y="955906"/>
                      <a:pt x="676149" y="936093"/>
                      <a:pt x="685033" y="916006"/>
                    </a:cubicBezTo>
                    <a:cubicBezTo>
                      <a:pt x="688408" y="908361"/>
                      <a:pt x="691930" y="900699"/>
                      <a:pt x="695596" y="893054"/>
                    </a:cubicBezTo>
                    <a:cubicBezTo>
                      <a:pt x="706452" y="870322"/>
                      <a:pt x="718402" y="847900"/>
                      <a:pt x="730570" y="827594"/>
                    </a:cubicBezTo>
                    <a:cubicBezTo>
                      <a:pt x="734712" y="820661"/>
                      <a:pt x="738890" y="813984"/>
                      <a:pt x="743050" y="807617"/>
                    </a:cubicBezTo>
                    <a:cubicBezTo>
                      <a:pt x="760400" y="781144"/>
                      <a:pt x="777622" y="760145"/>
                      <a:pt x="792236" y="749856"/>
                    </a:cubicBezTo>
                    <a:cubicBezTo>
                      <a:pt x="802052" y="742941"/>
                      <a:pt x="810700" y="740861"/>
                      <a:pt x="817450" y="745149"/>
                    </a:cubicBezTo>
                    <a:cubicBezTo>
                      <a:pt x="827174" y="751333"/>
                      <a:pt x="834873" y="764287"/>
                      <a:pt x="839179" y="782057"/>
                    </a:cubicBezTo>
                    <a:cubicBezTo>
                      <a:pt x="844013" y="801925"/>
                      <a:pt x="844633" y="827795"/>
                      <a:pt x="839179" y="856967"/>
                    </a:cubicBezTo>
                    <a:lnTo>
                      <a:pt x="839179" y="856967"/>
                    </a:lnTo>
                    <a:cubicBezTo>
                      <a:pt x="838704" y="859503"/>
                      <a:pt x="838194" y="862021"/>
                      <a:pt x="837628" y="864593"/>
                    </a:cubicBezTo>
                    <a:cubicBezTo>
                      <a:pt x="835657" y="873624"/>
                      <a:pt x="833103" y="882929"/>
                      <a:pt x="829911" y="892434"/>
                    </a:cubicBezTo>
                    <a:lnTo>
                      <a:pt x="829911" y="892434"/>
                    </a:lnTo>
                    <a:cubicBezTo>
                      <a:pt x="828177" y="897670"/>
                      <a:pt x="826225" y="902961"/>
                      <a:pt x="824091" y="908288"/>
                    </a:cubicBezTo>
                    <a:cubicBezTo>
                      <a:pt x="818635" y="921917"/>
                      <a:pt x="811886" y="935855"/>
                      <a:pt x="803712" y="949922"/>
                    </a:cubicBezTo>
                    <a:cubicBezTo>
                      <a:pt x="798841" y="958296"/>
                      <a:pt x="793440" y="966706"/>
                      <a:pt x="787529" y="975117"/>
                    </a:cubicBezTo>
                    <a:cubicBezTo>
                      <a:pt x="785723" y="977671"/>
                      <a:pt x="783880" y="980207"/>
                      <a:pt x="781983" y="982761"/>
                    </a:cubicBezTo>
                    <a:cubicBezTo>
                      <a:pt x="769085" y="1000093"/>
                      <a:pt x="756514" y="1016568"/>
                      <a:pt x="744546" y="1032002"/>
                    </a:cubicBezTo>
                    <a:cubicBezTo>
                      <a:pt x="737868" y="1040595"/>
                      <a:pt x="731373" y="1048878"/>
                      <a:pt x="725079" y="1056796"/>
                    </a:cubicBezTo>
                    <a:cubicBezTo>
                      <a:pt x="710392" y="1075351"/>
                      <a:pt x="696892" y="1091953"/>
                      <a:pt x="685125" y="1106220"/>
                    </a:cubicBezTo>
                    <a:cubicBezTo>
                      <a:pt x="677061" y="1115962"/>
                      <a:pt x="669818" y="1124610"/>
                      <a:pt x="663542" y="1132035"/>
                    </a:cubicBezTo>
                    <a:cubicBezTo>
                      <a:pt x="646830" y="1151776"/>
                      <a:pt x="636942" y="1162850"/>
                      <a:pt x="636942" y="1162850"/>
                    </a:cubicBezTo>
                    <a:cubicBezTo>
                      <a:pt x="636942" y="1162850"/>
                      <a:pt x="654054" y="1164620"/>
                      <a:pt x="679943" y="1165860"/>
                    </a:cubicBezTo>
                    <a:cubicBezTo>
                      <a:pt x="698698" y="1166736"/>
                      <a:pt x="722051" y="1167338"/>
                      <a:pt x="746863" y="1166809"/>
                    </a:cubicBezTo>
                    <a:lnTo>
                      <a:pt x="746863" y="1166809"/>
                    </a:lnTo>
                    <a:cubicBezTo>
                      <a:pt x="754890" y="1166626"/>
                      <a:pt x="763082" y="1166316"/>
                      <a:pt x="771310" y="1165860"/>
                    </a:cubicBezTo>
                    <a:cubicBezTo>
                      <a:pt x="782147" y="1165276"/>
                      <a:pt x="793076" y="1164419"/>
                      <a:pt x="803822" y="1163233"/>
                    </a:cubicBezTo>
                    <a:cubicBezTo>
                      <a:pt x="830239" y="1160332"/>
                      <a:pt x="855635" y="1155424"/>
                      <a:pt x="876397" y="1147525"/>
                    </a:cubicBezTo>
                    <a:cubicBezTo>
                      <a:pt x="878787" y="1146612"/>
                      <a:pt x="881104" y="1145664"/>
                      <a:pt x="883366" y="1144679"/>
                    </a:cubicBezTo>
                    <a:cubicBezTo>
                      <a:pt x="883366" y="1144679"/>
                      <a:pt x="892141" y="1137034"/>
                      <a:pt x="905368" y="1121983"/>
                    </a:cubicBezTo>
                    <a:cubicBezTo>
                      <a:pt x="917647" y="1107953"/>
                      <a:pt x="933775" y="1087520"/>
                      <a:pt x="950232" y="1060846"/>
                    </a:cubicBezTo>
                    <a:cubicBezTo>
                      <a:pt x="958751" y="1047017"/>
                      <a:pt x="967344" y="1031528"/>
                      <a:pt x="975554" y="1014378"/>
                    </a:cubicBezTo>
                    <a:cubicBezTo>
                      <a:pt x="978747" y="1007683"/>
                      <a:pt x="981903" y="1000732"/>
                      <a:pt x="984950" y="993544"/>
                    </a:cubicBezTo>
                    <a:cubicBezTo>
                      <a:pt x="985516" y="992230"/>
                      <a:pt x="986063" y="990916"/>
                      <a:pt x="986610" y="989566"/>
                    </a:cubicBezTo>
                    <a:lnTo>
                      <a:pt x="986610" y="989566"/>
                    </a:lnTo>
                    <a:cubicBezTo>
                      <a:pt x="996645" y="965338"/>
                      <a:pt x="1005621" y="938355"/>
                      <a:pt x="1012444" y="908671"/>
                    </a:cubicBezTo>
                    <a:cubicBezTo>
                      <a:pt x="1012608" y="908051"/>
                      <a:pt x="1012754" y="907431"/>
                      <a:pt x="1012882" y="906811"/>
                    </a:cubicBezTo>
                    <a:lnTo>
                      <a:pt x="1012882" y="906811"/>
                    </a:lnTo>
                    <a:cubicBezTo>
                      <a:pt x="1013721" y="903107"/>
                      <a:pt x="1014524" y="899385"/>
                      <a:pt x="1015290" y="895609"/>
                    </a:cubicBezTo>
                    <a:cubicBezTo>
                      <a:pt x="1015527" y="894441"/>
                      <a:pt x="1015765" y="893273"/>
                      <a:pt x="1016002" y="892087"/>
                    </a:cubicBezTo>
                    <a:cubicBezTo>
                      <a:pt x="1016677" y="888603"/>
                      <a:pt x="1017333" y="885136"/>
                      <a:pt x="1017953" y="881652"/>
                    </a:cubicBezTo>
                    <a:cubicBezTo>
                      <a:pt x="1019906" y="870742"/>
                      <a:pt x="1021566" y="859813"/>
                      <a:pt x="1022971" y="848922"/>
                    </a:cubicBezTo>
                    <a:cubicBezTo>
                      <a:pt x="1024850" y="834527"/>
                      <a:pt x="1026292" y="820205"/>
                      <a:pt x="1027386" y="806048"/>
                    </a:cubicBezTo>
                    <a:cubicBezTo>
                      <a:pt x="1028189" y="796141"/>
                      <a:pt x="1028809" y="786307"/>
                      <a:pt x="1029302" y="776602"/>
                    </a:cubicBezTo>
                    <a:cubicBezTo>
                      <a:pt x="1029867" y="765509"/>
                      <a:pt x="1030287" y="754599"/>
                      <a:pt x="1030597" y="743890"/>
                    </a:cubicBezTo>
                    <a:cubicBezTo>
                      <a:pt x="1033662" y="637070"/>
                      <a:pt x="1026346" y="551833"/>
                      <a:pt x="1062871" y="544006"/>
                    </a:cubicBezTo>
                    <a:cubicBezTo>
                      <a:pt x="1104705" y="535030"/>
                      <a:pt x="1113025" y="641576"/>
                      <a:pt x="1100545" y="730863"/>
                    </a:cubicBezTo>
                    <a:cubicBezTo>
                      <a:pt x="1097371" y="753614"/>
                      <a:pt x="1092828" y="775251"/>
                      <a:pt x="1087154" y="793569"/>
                    </a:cubicBezTo>
                    <a:cubicBezTo>
                      <a:pt x="1087118" y="793678"/>
                      <a:pt x="1087100" y="793769"/>
                      <a:pt x="1087063" y="793879"/>
                    </a:cubicBezTo>
                    <a:cubicBezTo>
                      <a:pt x="1084089" y="803475"/>
                      <a:pt x="1080896" y="813382"/>
                      <a:pt x="1077503" y="823526"/>
                    </a:cubicBezTo>
                    <a:cubicBezTo>
                      <a:pt x="1073106" y="836680"/>
                      <a:pt x="1068363" y="850199"/>
                      <a:pt x="1063309" y="863882"/>
                    </a:cubicBezTo>
                    <a:cubicBezTo>
                      <a:pt x="1062761" y="865341"/>
                      <a:pt x="1062214" y="866819"/>
                      <a:pt x="1061666" y="868297"/>
                    </a:cubicBezTo>
                    <a:cubicBezTo>
                      <a:pt x="1058310" y="877291"/>
                      <a:pt x="1054807" y="886341"/>
                      <a:pt x="1051176" y="895390"/>
                    </a:cubicBezTo>
                    <a:cubicBezTo>
                      <a:pt x="1050702" y="896576"/>
                      <a:pt x="1050227" y="897761"/>
                      <a:pt x="1049735" y="898965"/>
                    </a:cubicBezTo>
                    <a:cubicBezTo>
                      <a:pt x="1047454" y="904585"/>
                      <a:pt x="1045119" y="910204"/>
                      <a:pt x="1042766" y="915805"/>
                    </a:cubicBezTo>
                    <a:cubicBezTo>
                      <a:pt x="1042492" y="916443"/>
                      <a:pt x="1042219" y="917064"/>
                      <a:pt x="1041963" y="917684"/>
                    </a:cubicBezTo>
                    <a:cubicBezTo>
                      <a:pt x="1037348" y="928466"/>
                      <a:pt x="1032567" y="939176"/>
                      <a:pt x="1027623" y="949684"/>
                    </a:cubicBezTo>
                    <a:cubicBezTo>
                      <a:pt x="1025343" y="954537"/>
                      <a:pt x="1023026" y="959354"/>
                      <a:pt x="1020672" y="964116"/>
                    </a:cubicBezTo>
                    <a:cubicBezTo>
                      <a:pt x="1014633" y="976357"/>
                      <a:pt x="1008357" y="988271"/>
                      <a:pt x="1001880" y="999655"/>
                    </a:cubicBezTo>
                    <a:cubicBezTo>
                      <a:pt x="994328" y="1012937"/>
                      <a:pt x="986501" y="1025507"/>
                      <a:pt x="978437" y="1037074"/>
                    </a:cubicBezTo>
                    <a:lnTo>
                      <a:pt x="978437" y="1037074"/>
                    </a:lnTo>
                    <a:cubicBezTo>
                      <a:pt x="971030" y="1047692"/>
                      <a:pt x="963440" y="1057453"/>
                      <a:pt x="955650" y="1066174"/>
                    </a:cubicBezTo>
                    <a:cubicBezTo>
                      <a:pt x="955650" y="1066174"/>
                      <a:pt x="964589" y="1067579"/>
                      <a:pt x="981940" y="1067141"/>
                    </a:cubicBezTo>
                    <a:cubicBezTo>
                      <a:pt x="996316" y="1066812"/>
                      <a:pt x="1016475" y="1065207"/>
                      <a:pt x="1042090" y="1060518"/>
                    </a:cubicBezTo>
                    <a:cubicBezTo>
                      <a:pt x="1050319" y="1059022"/>
                      <a:pt x="1059112" y="1057198"/>
                      <a:pt x="1068454" y="1055008"/>
                    </a:cubicBezTo>
                    <a:cubicBezTo>
                      <a:pt x="1094050" y="1048988"/>
                      <a:pt x="1123789" y="1040121"/>
                      <a:pt x="1157467" y="1027168"/>
                    </a:cubicBezTo>
                    <a:cubicBezTo>
                      <a:pt x="1162831" y="1025106"/>
                      <a:pt x="1168304" y="1022935"/>
                      <a:pt x="1173887" y="1020654"/>
                    </a:cubicBezTo>
                    <a:cubicBezTo>
                      <a:pt x="1181531" y="1017535"/>
                      <a:pt x="1189358" y="1014196"/>
                      <a:pt x="1197385" y="1010638"/>
                    </a:cubicBezTo>
                    <a:cubicBezTo>
                      <a:pt x="1221267" y="1000075"/>
                      <a:pt x="1246809" y="987559"/>
                      <a:pt x="1273938" y="972745"/>
                    </a:cubicBezTo>
                    <a:cubicBezTo>
                      <a:pt x="1281163" y="968804"/>
                      <a:pt x="1288497" y="964718"/>
                      <a:pt x="1295941" y="960430"/>
                    </a:cubicBezTo>
                    <a:cubicBezTo>
                      <a:pt x="1333688" y="938793"/>
                      <a:pt x="1374300" y="912795"/>
                      <a:pt x="1417630" y="881633"/>
                    </a:cubicBezTo>
                    <a:cubicBezTo>
                      <a:pt x="1419709" y="880137"/>
                      <a:pt x="1421789" y="878623"/>
                      <a:pt x="1423851" y="877109"/>
                    </a:cubicBezTo>
                    <a:cubicBezTo>
                      <a:pt x="1423851" y="877109"/>
                      <a:pt x="1423869" y="877103"/>
                      <a:pt x="1423887" y="877091"/>
                    </a:cubicBezTo>
                    <a:cubicBezTo>
                      <a:pt x="1448389" y="859175"/>
                      <a:pt x="1471140" y="840748"/>
                      <a:pt x="1492230" y="821938"/>
                    </a:cubicBezTo>
                    <a:lnTo>
                      <a:pt x="1492230" y="821938"/>
                    </a:lnTo>
                    <a:cubicBezTo>
                      <a:pt x="1504436" y="811028"/>
                      <a:pt x="1516076" y="800027"/>
                      <a:pt x="1527186" y="788916"/>
                    </a:cubicBezTo>
                    <a:cubicBezTo>
                      <a:pt x="1534849" y="781272"/>
                      <a:pt x="1542238" y="773573"/>
                      <a:pt x="1549389" y="765837"/>
                    </a:cubicBezTo>
                    <a:cubicBezTo>
                      <a:pt x="1550904" y="764195"/>
                      <a:pt x="1552399" y="762572"/>
                      <a:pt x="1553877" y="760930"/>
                    </a:cubicBezTo>
                    <a:cubicBezTo>
                      <a:pt x="1554826" y="759890"/>
                      <a:pt x="1555775" y="758850"/>
                      <a:pt x="1556706" y="757810"/>
                    </a:cubicBezTo>
                    <a:cubicBezTo>
                      <a:pt x="1555757" y="756752"/>
                      <a:pt x="1554826" y="755694"/>
                      <a:pt x="1553877" y="754617"/>
                    </a:cubicBezTo>
                    <a:lnTo>
                      <a:pt x="1553877" y="722836"/>
                    </a:lnTo>
                    <a:close/>
                    <a:moveTo>
                      <a:pt x="1379043" y="614812"/>
                    </a:moveTo>
                    <a:cubicBezTo>
                      <a:pt x="1378405" y="605963"/>
                      <a:pt x="1377383" y="597790"/>
                      <a:pt x="1375978" y="590292"/>
                    </a:cubicBezTo>
                    <a:lnTo>
                      <a:pt x="1375978" y="590292"/>
                    </a:lnTo>
                    <a:cubicBezTo>
                      <a:pt x="1369866" y="557963"/>
                      <a:pt x="1356420" y="538442"/>
                      <a:pt x="1335293" y="535577"/>
                    </a:cubicBezTo>
                    <a:cubicBezTo>
                      <a:pt x="1319585" y="533443"/>
                      <a:pt x="1309770" y="546487"/>
                      <a:pt x="1303785" y="565972"/>
                    </a:cubicBezTo>
                    <a:cubicBezTo>
                      <a:pt x="1294591" y="595947"/>
                      <a:pt x="1294426" y="641193"/>
                      <a:pt x="1295722" y="670092"/>
                    </a:cubicBezTo>
                    <a:cubicBezTo>
                      <a:pt x="1295886" y="673613"/>
                      <a:pt x="1296014" y="677426"/>
                      <a:pt x="1296123" y="681549"/>
                    </a:cubicBezTo>
                    <a:lnTo>
                      <a:pt x="1296123" y="681549"/>
                    </a:lnTo>
                    <a:cubicBezTo>
                      <a:pt x="1296634" y="701946"/>
                      <a:pt x="1296452" y="728948"/>
                      <a:pt x="1294882" y="755529"/>
                    </a:cubicBezTo>
                    <a:cubicBezTo>
                      <a:pt x="1294846" y="756132"/>
                      <a:pt x="1294809" y="756734"/>
                      <a:pt x="1294773" y="757336"/>
                    </a:cubicBezTo>
                    <a:cubicBezTo>
                      <a:pt x="1292274" y="797436"/>
                      <a:pt x="1286582" y="836224"/>
                      <a:pt x="1275270" y="849578"/>
                    </a:cubicBezTo>
                    <a:cubicBezTo>
                      <a:pt x="1275270" y="849578"/>
                      <a:pt x="1319019" y="825715"/>
                      <a:pt x="1349013" y="776875"/>
                    </a:cubicBezTo>
                    <a:cubicBezTo>
                      <a:pt x="1361328" y="756825"/>
                      <a:pt x="1371325" y="732542"/>
                      <a:pt x="1375030" y="703971"/>
                    </a:cubicBezTo>
                    <a:cubicBezTo>
                      <a:pt x="1375413" y="701034"/>
                      <a:pt x="1375759" y="698115"/>
                      <a:pt x="1376106" y="695232"/>
                    </a:cubicBezTo>
                    <a:cubicBezTo>
                      <a:pt x="1379645" y="664710"/>
                      <a:pt x="1380649" y="637617"/>
                      <a:pt x="1379043" y="614812"/>
                    </a:cubicBezTo>
                    <a:close/>
                  </a:path>
                </a:pathLst>
              </a:custGeom>
              <a:solidFill>
                <a:srgbClr val="7DBD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18" name="Freeform: Shape 17"/>
              <p:cNvSpPr/>
              <p:nvPr/>
            </p:nvSpPr>
            <p:spPr>
              <a:xfrm flipH="1">
                <a:off x="-1" y="1534"/>
                <a:ext cx="1428556" cy="1097702"/>
              </a:xfrm>
              <a:custGeom>
                <a:avLst/>
                <a:gdLst>
                  <a:gd name="connsiteX0" fmla="*/ 769633 w 1458754"/>
                  <a:gd name="connsiteY0" fmla="*/ 1062744 h 1120907"/>
                  <a:gd name="connsiteX1" fmla="*/ 769615 w 1458754"/>
                  <a:gd name="connsiteY1" fmla="*/ 1062780 h 1120907"/>
                  <a:gd name="connsiteX2" fmla="*/ 769586 w 1458754"/>
                  <a:gd name="connsiteY2" fmla="*/ 1062784 h 1120907"/>
                  <a:gd name="connsiteX3" fmla="*/ 1094839 w 1458754"/>
                  <a:gd name="connsiteY3" fmla="*/ 872328 h 1120907"/>
                  <a:gd name="connsiteX4" fmla="*/ 1094836 w 1458754"/>
                  <a:gd name="connsiteY4" fmla="*/ 872402 h 1120907"/>
                  <a:gd name="connsiteX5" fmla="*/ 1094818 w 1458754"/>
                  <a:gd name="connsiteY5" fmla="*/ 872420 h 1120907"/>
                  <a:gd name="connsiteX6" fmla="*/ 576920 w 1458754"/>
                  <a:gd name="connsiteY6" fmla="*/ 697586 h 1120907"/>
                  <a:gd name="connsiteX7" fmla="*/ 563766 w 1458754"/>
                  <a:gd name="connsiteY7" fmla="*/ 818016 h 1120907"/>
                  <a:gd name="connsiteX8" fmla="*/ 555355 w 1458754"/>
                  <a:gd name="connsiteY8" fmla="*/ 847353 h 1120907"/>
                  <a:gd name="connsiteX9" fmla="*/ 545066 w 1458754"/>
                  <a:gd name="connsiteY9" fmla="*/ 876087 h 1120907"/>
                  <a:gd name="connsiteX10" fmla="*/ 533298 w 1458754"/>
                  <a:gd name="connsiteY10" fmla="*/ 904238 h 1120907"/>
                  <a:gd name="connsiteX11" fmla="*/ 519980 w 1458754"/>
                  <a:gd name="connsiteY11" fmla="*/ 931659 h 1120907"/>
                  <a:gd name="connsiteX12" fmla="*/ 454227 w 1458754"/>
                  <a:gd name="connsiteY12" fmla="*/ 1033882 h 1120907"/>
                  <a:gd name="connsiteX13" fmla="*/ 414564 w 1458754"/>
                  <a:gd name="connsiteY13" fmla="*/ 1079784 h 1120907"/>
                  <a:gd name="connsiteX14" fmla="*/ 370158 w 1458754"/>
                  <a:gd name="connsiteY14" fmla="*/ 1120907 h 1120907"/>
                  <a:gd name="connsiteX15" fmla="*/ 441128 w 1458754"/>
                  <a:gd name="connsiteY15" fmla="*/ 1024395 h 1120907"/>
                  <a:gd name="connsiteX16" fmla="*/ 501644 w 1458754"/>
                  <a:gd name="connsiteY16" fmla="*/ 922209 h 1120907"/>
                  <a:gd name="connsiteX17" fmla="*/ 526949 w 1458754"/>
                  <a:gd name="connsiteY17" fmla="*/ 868662 h 1120907"/>
                  <a:gd name="connsiteX18" fmla="*/ 538205 w 1458754"/>
                  <a:gd name="connsiteY18" fmla="*/ 841277 h 1120907"/>
                  <a:gd name="connsiteX19" fmla="*/ 548222 w 1458754"/>
                  <a:gd name="connsiteY19" fmla="*/ 813400 h 1120907"/>
                  <a:gd name="connsiteX20" fmla="*/ 576920 w 1458754"/>
                  <a:gd name="connsiteY20" fmla="*/ 697586 h 1120907"/>
                  <a:gd name="connsiteX21" fmla="*/ 381238 w 1458754"/>
                  <a:gd name="connsiteY21" fmla="*/ 513388 h 1120907"/>
                  <a:gd name="connsiteX22" fmla="*/ 461944 w 1458754"/>
                  <a:gd name="connsiteY22" fmla="*/ 522095 h 1120907"/>
                  <a:gd name="connsiteX23" fmla="*/ 471923 w 1458754"/>
                  <a:gd name="connsiteY23" fmla="*/ 523901 h 1120907"/>
                  <a:gd name="connsiteX24" fmla="*/ 481812 w 1458754"/>
                  <a:gd name="connsiteY24" fmla="*/ 526182 h 1120907"/>
                  <a:gd name="connsiteX25" fmla="*/ 501515 w 1458754"/>
                  <a:gd name="connsiteY25" fmla="*/ 530907 h 1120907"/>
                  <a:gd name="connsiteX26" fmla="*/ 540065 w 1458754"/>
                  <a:gd name="connsiteY26" fmla="*/ 543185 h 1120907"/>
                  <a:gd name="connsiteX27" fmla="*/ 613134 w 1458754"/>
                  <a:gd name="connsiteY27" fmla="*/ 576827 h 1120907"/>
                  <a:gd name="connsiteX28" fmla="*/ 537073 w 1458754"/>
                  <a:gd name="connsiteY28" fmla="*/ 552855 h 1120907"/>
                  <a:gd name="connsiteX29" fmla="*/ 498469 w 1458754"/>
                  <a:gd name="connsiteY29" fmla="*/ 544079 h 1120907"/>
                  <a:gd name="connsiteX30" fmla="*/ 478984 w 1458754"/>
                  <a:gd name="connsiteY30" fmla="*/ 540795 h 1120907"/>
                  <a:gd name="connsiteX31" fmla="*/ 469259 w 1458754"/>
                  <a:gd name="connsiteY31" fmla="*/ 539153 h 1120907"/>
                  <a:gd name="connsiteX32" fmla="*/ 459463 w 1458754"/>
                  <a:gd name="connsiteY32" fmla="*/ 537986 h 1120907"/>
                  <a:gd name="connsiteX33" fmla="*/ 302307 w 1458754"/>
                  <a:gd name="connsiteY33" fmla="*/ 537019 h 1120907"/>
                  <a:gd name="connsiteX34" fmla="*/ 224459 w 1458754"/>
                  <a:gd name="connsiteY34" fmla="*/ 549406 h 1120907"/>
                  <a:gd name="connsiteX35" fmla="*/ 147870 w 1458754"/>
                  <a:gd name="connsiteY35" fmla="*/ 569055 h 1120907"/>
                  <a:gd name="connsiteX36" fmla="*/ 72959 w 1458754"/>
                  <a:gd name="connsiteY36" fmla="*/ 595272 h 1120907"/>
                  <a:gd name="connsiteX37" fmla="*/ 36178 w 1458754"/>
                  <a:gd name="connsiteY37" fmla="*/ 610616 h 1120907"/>
                  <a:gd name="connsiteX38" fmla="*/ 19 w 1458754"/>
                  <a:gd name="connsiteY38" fmla="*/ 627711 h 1120907"/>
                  <a:gd name="connsiteX39" fmla="*/ 0 w 1458754"/>
                  <a:gd name="connsiteY39" fmla="*/ 627692 h 1120907"/>
                  <a:gd name="connsiteX40" fmla="*/ 33551 w 1458754"/>
                  <a:gd name="connsiteY40" fmla="*/ 605562 h 1120907"/>
                  <a:gd name="connsiteX41" fmla="*/ 68799 w 1458754"/>
                  <a:gd name="connsiteY41" fmla="*/ 586096 h 1120907"/>
                  <a:gd name="connsiteX42" fmla="*/ 142743 w 1458754"/>
                  <a:gd name="connsiteY42" fmla="*/ 553858 h 1120907"/>
                  <a:gd name="connsiteX43" fmla="*/ 300081 w 1458754"/>
                  <a:gd name="connsiteY43" fmla="*/ 516530 h 1120907"/>
                  <a:gd name="connsiteX44" fmla="*/ 381238 w 1458754"/>
                  <a:gd name="connsiteY44" fmla="*/ 513388 h 1120907"/>
                  <a:gd name="connsiteX45" fmla="*/ 824074 w 1458754"/>
                  <a:gd name="connsiteY45" fmla="*/ 485752 h 1120907"/>
                  <a:gd name="connsiteX46" fmla="*/ 862879 w 1458754"/>
                  <a:gd name="connsiteY46" fmla="*/ 630483 h 1120907"/>
                  <a:gd name="connsiteX47" fmla="*/ 864321 w 1458754"/>
                  <a:gd name="connsiteY47" fmla="*/ 781181 h 1120907"/>
                  <a:gd name="connsiteX48" fmla="*/ 851951 w 1458754"/>
                  <a:gd name="connsiteY48" fmla="*/ 855635 h 1120907"/>
                  <a:gd name="connsiteX49" fmla="*/ 831500 w 1458754"/>
                  <a:gd name="connsiteY49" fmla="*/ 928138 h 1120907"/>
                  <a:gd name="connsiteX50" fmla="*/ 803439 w 1458754"/>
                  <a:gd name="connsiteY50" fmla="*/ 997849 h 1120907"/>
                  <a:gd name="connsiteX51" fmla="*/ 786509 w 1458754"/>
                  <a:gd name="connsiteY51" fmla="*/ 1031309 h 1120907"/>
                  <a:gd name="connsiteX52" fmla="*/ 777387 w 1458754"/>
                  <a:gd name="connsiteY52" fmla="*/ 1047637 h 1120907"/>
                  <a:gd name="connsiteX53" fmla="*/ 772680 w 1458754"/>
                  <a:gd name="connsiteY53" fmla="*/ 1055701 h 1120907"/>
                  <a:gd name="connsiteX54" fmla="*/ 770382 w 1458754"/>
                  <a:gd name="connsiteY54" fmla="*/ 1059752 h 1120907"/>
                  <a:gd name="connsiteX55" fmla="*/ 769304 w 1458754"/>
                  <a:gd name="connsiteY55" fmla="*/ 1061813 h 1120907"/>
                  <a:gd name="connsiteX56" fmla="*/ 768921 w 1458754"/>
                  <a:gd name="connsiteY56" fmla="*/ 1062871 h 1120907"/>
                  <a:gd name="connsiteX57" fmla="*/ 769586 w 1458754"/>
                  <a:gd name="connsiteY57" fmla="*/ 1062784 h 1120907"/>
                  <a:gd name="connsiteX58" fmla="*/ 769177 w 1458754"/>
                  <a:gd name="connsiteY58" fmla="*/ 1063127 h 1120907"/>
                  <a:gd name="connsiteX59" fmla="*/ 768831 w 1458754"/>
                  <a:gd name="connsiteY59" fmla="*/ 1063145 h 1120907"/>
                  <a:gd name="connsiteX60" fmla="*/ 768721 w 1458754"/>
                  <a:gd name="connsiteY60" fmla="*/ 1062817 h 1120907"/>
                  <a:gd name="connsiteX61" fmla="*/ 768921 w 1458754"/>
                  <a:gd name="connsiteY61" fmla="*/ 1061631 h 1120907"/>
                  <a:gd name="connsiteX62" fmla="*/ 769615 w 1458754"/>
                  <a:gd name="connsiteY62" fmla="*/ 1059387 h 1120907"/>
                  <a:gd name="connsiteX63" fmla="*/ 771238 w 1458754"/>
                  <a:gd name="connsiteY63" fmla="*/ 1054990 h 1120907"/>
                  <a:gd name="connsiteX64" fmla="*/ 774596 w 1458754"/>
                  <a:gd name="connsiteY64" fmla="*/ 1046269 h 1120907"/>
                  <a:gd name="connsiteX65" fmla="*/ 781346 w 1458754"/>
                  <a:gd name="connsiteY65" fmla="*/ 1028901 h 1120907"/>
                  <a:gd name="connsiteX66" fmla="*/ 794117 w 1458754"/>
                  <a:gd name="connsiteY66" fmla="*/ 994018 h 1120907"/>
                  <a:gd name="connsiteX67" fmla="*/ 816175 w 1458754"/>
                  <a:gd name="connsiteY67" fmla="*/ 923412 h 1120907"/>
                  <a:gd name="connsiteX68" fmla="*/ 832886 w 1458754"/>
                  <a:gd name="connsiteY68" fmla="*/ 851640 h 1120907"/>
                  <a:gd name="connsiteX69" fmla="*/ 843832 w 1458754"/>
                  <a:gd name="connsiteY69" fmla="*/ 778937 h 1120907"/>
                  <a:gd name="connsiteX70" fmla="*/ 846861 w 1458754"/>
                  <a:gd name="connsiteY70" fmla="*/ 632089 h 1120907"/>
                  <a:gd name="connsiteX71" fmla="*/ 824074 w 1458754"/>
                  <a:gd name="connsiteY71" fmla="*/ 485752 h 1120907"/>
                  <a:gd name="connsiteX72" fmla="*/ 1038991 w 1458754"/>
                  <a:gd name="connsiteY72" fmla="*/ 350070 h 1120907"/>
                  <a:gd name="connsiteX73" fmla="*/ 1052711 w 1458754"/>
                  <a:gd name="connsiteY73" fmla="*/ 380501 h 1120907"/>
                  <a:gd name="connsiteX74" fmla="*/ 1059314 w 1458754"/>
                  <a:gd name="connsiteY74" fmla="*/ 395863 h 1120907"/>
                  <a:gd name="connsiteX75" fmla="*/ 1062580 w 1458754"/>
                  <a:gd name="connsiteY75" fmla="*/ 403580 h 1120907"/>
                  <a:gd name="connsiteX76" fmla="*/ 1065445 w 1458754"/>
                  <a:gd name="connsiteY76" fmla="*/ 411425 h 1120907"/>
                  <a:gd name="connsiteX77" fmla="*/ 1086243 w 1458754"/>
                  <a:gd name="connsiteY77" fmla="*/ 475043 h 1120907"/>
                  <a:gd name="connsiteX78" fmla="*/ 1095019 w 1458754"/>
                  <a:gd name="connsiteY78" fmla="*/ 507408 h 1120907"/>
                  <a:gd name="connsiteX79" fmla="*/ 1102043 w 1458754"/>
                  <a:gd name="connsiteY79" fmla="*/ 540211 h 1120907"/>
                  <a:gd name="connsiteX80" fmla="*/ 1105345 w 1458754"/>
                  <a:gd name="connsiteY80" fmla="*/ 556667 h 1120907"/>
                  <a:gd name="connsiteX81" fmla="*/ 1107936 w 1458754"/>
                  <a:gd name="connsiteY81" fmla="*/ 573251 h 1120907"/>
                  <a:gd name="connsiteX82" fmla="*/ 1110398 w 1458754"/>
                  <a:gd name="connsiteY82" fmla="*/ 589854 h 1120907"/>
                  <a:gd name="connsiteX83" fmla="*/ 1112607 w 1458754"/>
                  <a:gd name="connsiteY83" fmla="*/ 606492 h 1120907"/>
                  <a:gd name="connsiteX84" fmla="*/ 1115708 w 1458754"/>
                  <a:gd name="connsiteY84" fmla="*/ 639934 h 1120907"/>
                  <a:gd name="connsiteX85" fmla="*/ 1116748 w 1458754"/>
                  <a:gd name="connsiteY85" fmla="*/ 656682 h 1120907"/>
                  <a:gd name="connsiteX86" fmla="*/ 1117514 w 1458754"/>
                  <a:gd name="connsiteY86" fmla="*/ 673449 h 1120907"/>
                  <a:gd name="connsiteX87" fmla="*/ 1117861 w 1458754"/>
                  <a:gd name="connsiteY87" fmla="*/ 707018 h 1120907"/>
                  <a:gd name="connsiteX88" fmla="*/ 1117715 w 1458754"/>
                  <a:gd name="connsiteY88" fmla="*/ 723803 h 1120907"/>
                  <a:gd name="connsiteX89" fmla="*/ 1116784 w 1458754"/>
                  <a:gd name="connsiteY89" fmla="*/ 740569 h 1120907"/>
                  <a:gd name="connsiteX90" fmla="*/ 1109926 w 1458754"/>
                  <a:gd name="connsiteY90" fmla="*/ 807268 h 1120907"/>
                  <a:gd name="connsiteX91" fmla="*/ 1094839 w 1458754"/>
                  <a:gd name="connsiteY91" fmla="*/ 872328 h 1120907"/>
                  <a:gd name="connsiteX92" fmla="*/ 1100766 w 1458754"/>
                  <a:gd name="connsiteY92" fmla="*/ 740204 h 1120907"/>
                  <a:gd name="connsiteX93" fmla="*/ 1100492 w 1458754"/>
                  <a:gd name="connsiteY93" fmla="*/ 723730 h 1120907"/>
                  <a:gd name="connsiteX94" fmla="*/ 1099853 w 1458754"/>
                  <a:gd name="connsiteY94" fmla="*/ 707273 h 1120907"/>
                  <a:gd name="connsiteX95" fmla="*/ 1098083 w 1458754"/>
                  <a:gd name="connsiteY95" fmla="*/ 674397 h 1120907"/>
                  <a:gd name="connsiteX96" fmla="*/ 1095658 w 1458754"/>
                  <a:gd name="connsiteY96" fmla="*/ 641576 h 1120907"/>
                  <a:gd name="connsiteX97" fmla="*/ 1092136 w 1458754"/>
                  <a:gd name="connsiteY97" fmla="*/ 608846 h 1120907"/>
                  <a:gd name="connsiteX98" fmla="*/ 1090075 w 1458754"/>
                  <a:gd name="connsiteY98" fmla="*/ 592517 h 1120907"/>
                  <a:gd name="connsiteX99" fmla="*/ 1087794 w 1458754"/>
                  <a:gd name="connsiteY99" fmla="*/ 576225 h 1120907"/>
                  <a:gd name="connsiteX100" fmla="*/ 1085623 w 1458754"/>
                  <a:gd name="connsiteY100" fmla="*/ 559915 h 1120907"/>
                  <a:gd name="connsiteX101" fmla="*/ 1082831 w 1458754"/>
                  <a:gd name="connsiteY101" fmla="*/ 543696 h 1120907"/>
                  <a:gd name="connsiteX102" fmla="*/ 1077358 w 1458754"/>
                  <a:gd name="connsiteY102" fmla="*/ 511203 h 1120907"/>
                  <a:gd name="connsiteX103" fmla="*/ 1073910 w 1458754"/>
                  <a:gd name="connsiteY103" fmla="*/ 495075 h 1120907"/>
                  <a:gd name="connsiteX104" fmla="*/ 1070626 w 1458754"/>
                  <a:gd name="connsiteY104" fmla="*/ 478911 h 1120907"/>
                  <a:gd name="connsiteX105" fmla="*/ 1067343 w 1458754"/>
                  <a:gd name="connsiteY105" fmla="*/ 462728 h 1120907"/>
                  <a:gd name="connsiteX106" fmla="*/ 1063492 w 1458754"/>
                  <a:gd name="connsiteY106" fmla="*/ 446655 h 1120907"/>
                  <a:gd name="connsiteX107" fmla="*/ 1055775 w 1458754"/>
                  <a:gd name="connsiteY107" fmla="*/ 414454 h 1120907"/>
                  <a:gd name="connsiteX108" fmla="*/ 1053951 w 1458754"/>
                  <a:gd name="connsiteY108" fmla="*/ 406353 h 1120907"/>
                  <a:gd name="connsiteX109" fmla="*/ 1051725 w 1458754"/>
                  <a:gd name="connsiteY109" fmla="*/ 398381 h 1120907"/>
                  <a:gd name="connsiteX110" fmla="*/ 1047310 w 1458754"/>
                  <a:gd name="connsiteY110" fmla="*/ 382380 h 1120907"/>
                  <a:gd name="connsiteX111" fmla="*/ 1038991 w 1458754"/>
                  <a:gd name="connsiteY111" fmla="*/ 350070 h 1120907"/>
                  <a:gd name="connsiteX112" fmla="*/ 1120177 w 1458754"/>
                  <a:gd name="connsiteY112" fmla="*/ 291725 h 1120907"/>
                  <a:gd name="connsiteX113" fmla="*/ 1227362 w 1458754"/>
                  <a:gd name="connsiteY113" fmla="*/ 357532 h 1120907"/>
                  <a:gd name="connsiteX114" fmla="*/ 1252465 w 1458754"/>
                  <a:gd name="connsiteY114" fmla="*/ 376670 h 1120907"/>
                  <a:gd name="connsiteX115" fmla="*/ 1276785 w 1458754"/>
                  <a:gd name="connsiteY115" fmla="*/ 396885 h 1120907"/>
                  <a:gd name="connsiteX116" fmla="*/ 1288553 w 1458754"/>
                  <a:gd name="connsiteY116" fmla="*/ 407466 h 1120907"/>
                  <a:gd name="connsiteX117" fmla="*/ 1300193 w 1458754"/>
                  <a:gd name="connsiteY117" fmla="*/ 418230 h 1120907"/>
                  <a:gd name="connsiteX118" fmla="*/ 1311395 w 1458754"/>
                  <a:gd name="connsiteY118" fmla="*/ 429487 h 1120907"/>
                  <a:gd name="connsiteX119" fmla="*/ 1322396 w 1458754"/>
                  <a:gd name="connsiteY119" fmla="*/ 440944 h 1120907"/>
                  <a:gd name="connsiteX120" fmla="*/ 1362697 w 1458754"/>
                  <a:gd name="connsiteY120" fmla="*/ 490259 h 1120907"/>
                  <a:gd name="connsiteX121" fmla="*/ 1395026 w 1458754"/>
                  <a:gd name="connsiteY121" fmla="*/ 545447 h 1120907"/>
                  <a:gd name="connsiteX122" fmla="*/ 1414401 w 1458754"/>
                  <a:gd name="connsiteY122" fmla="*/ 606492 h 1120907"/>
                  <a:gd name="connsiteX123" fmla="*/ 1416590 w 1458754"/>
                  <a:gd name="connsiteY123" fmla="*/ 638420 h 1120907"/>
                  <a:gd name="connsiteX124" fmla="*/ 1411063 w 1458754"/>
                  <a:gd name="connsiteY124" fmla="*/ 669581 h 1120907"/>
                  <a:gd name="connsiteX125" fmla="*/ 1412029 w 1458754"/>
                  <a:gd name="connsiteY125" fmla="*/ 654055 h 1120907"/>
                  <a:gd name="connsiteX126" fmla="*/ 1410917 w 1458754"/>
                  <a:gd name="connsiteY126" fmla="*/ 638675 h 1120907"/>
                  <a:gd name="connsiteX127" fmla="*/ 1404585 w 1458754"/>
                  <a:gd name="connsiteY127" fmla="*/ 608718 h 1120907"/>
                  <a:gd name="connsiteX128" fmla="*/ 1380613 w 1458754"/>
                  <a:gd name="connsiteY128" fmla="*/ 552745 h 1120907"/>
                  <a:gd name="connsiteX129" fmla="*/ 1346952 w 1458754"/>
                  <a:gd name="connsiteY129" fmla="*/ 501789 h 1120907"/>
                  <a:gd name="connsiteX130" fmla="*/ 1337484 w 1458754"/>
                  <a:gd name="connsiteY130" fmla="*/ 489748 h 1120907"/>
                  <a:gd name="connsiteX131" fmla="*/ 1327705 w 1458754"/>
                  <a:gd name="connsiteY131" fmla="*/ 477944 h 1120907"/>
                  <a:gd name="connsiteX132" fmla="*/ 1317707 w 1458754"/>
                  <a:gd name="connsiteY132" fmla="*/ 466304 h 1120907"/>
                  <a:gd name="connsiteX133" fmla="*/ 1307290 w 1458754"/>
                  <a:gd name="connsiteY133" fmla="*/ 454993 h 1120907"/>
                  <a:gd name="connsiteX134" fmla="*/ 1296708 w 1458754"/>
                  <a:gd name="connsiteY134" fmla="*/ 443827 h 1120907"/>
                  <a:gd name="connsiteX135" fmla="*/ 1285944 w 1458754"/>
                  <a:gd name="connsiteY135" fmla="*/ 432808 h 1120907"/>
                  <a:gd name="connsiteX136" fmla="*/ 1263668 w 1458754"/>
                  <a:gd name="connsiteY136" fmla="*/ 411407 h 1120907"/>
                  <a:gd name="connsiteX137" fmla="*/ 1217327 w 1458754"/>
                  <a:gd name="connsiteY137" fmla="*/ 370266 h 1120907"/>
                  <a:gd name="connsiteX138" fmla="*/ 1120177 w 1458754"/>
                  <a:gd name="connsiteY138" fmla="*/ 291725 h 1120907"/>
                  <a:gd name="connsiteX139" fmla="*/ 297984 w 1458754"/>
                  <a:gd name="connsiteY139" fmla="*/ 174907 h 1120907"/>
                  <a:gd name="connsiteX140" fmla="*/ 343157 w 1458754"/>
                  <a:gd name="connsiteY140" fmla="*/ 174907 h 1120907"/>
                  <a:gd name="connsiteX141" fmla="*/ 388256 w 1458754"/>
                  <a:gd name="connsiteY141" fmla="*/ 177899 h 1120907"/>
                  <a:gd name="connsiteX142" fmla="*/ 477671 w 1458754"/>
                  <a:gd name="connsiteY142" fmla="*/ 191491 h 1120907"/>
                  <a:gd name="connsiteX143" fmla="*/ 565170 w 1458754"/>
                  <a:gd name="connsiteY143" fmla="*/ 214461 h 1120907"/>
                  <a:gd name="connsiteX144" fmla="*/ 649933 w 1458754"/>
                  <a:gd name="connsiteY144" fmla="*/ 245914 h 1120907"/>
                  <a:gd name="connsiteX145" fmla="*/ 731266 w 1458754"/>
                  <a:gd name="connsiteY145" fmla="*/ 285102 h 1120907"/>
                  <a:gd name="connsiteX146" fmla="*/ 881488 w 1458754"/>
                  <a:gd name="connsiteY146" fmla="*/ 383858 h 1120907"/>
                  <a:gd name="connsiteX147" fmla="*/ 724023 w 1458754"/>
                  <a:gd name="connsiteY147" fmla="*/ 299461 h 1120907"/>
                  <a:gd name="connsiteX148" fmla="*/ 683539 w 1458754"/>
                  <a:gd name="connsiteY148" fmla="*/ 281034 h 1120907"/>
                  <a:gd name="connsiteX149" fmla="*/ 663087 w 1458754"/>
                  <a:gd name="connsiteY149" fmla="*/ 272350 h 1120907"/>
                  <a:gd name="connsiteX150" fmla="*/ 642526 w 1458754"/>
                  <a:gd name="connsiteY150" fmla="*/ 263957 h 1120907"/>
                  <a:gd name="connsiteX151" fmla="*/ 600965 w 1458754"/>
                  <a:gd name="connsiteY151" fmla="*/ 248377 h 1120907"/>
                  <a:gd name="connsiteX152" fmla="*/ 558967 w 1458754"/>
                  <a:gd name="connsiteY152" fmla="*/ 234110 h 1120907"/>
                  <a:gd name="connsiteX153" fmla="*/ 386358 w 1458754"/>
                  <a:gd name="connsiteY153" fmla="*/ 193827 h 1120907"/>
                  <a:gd name="connsiteX154" fmla="*/ 297929 w 1458754"/>
                  <a:gd name="connsiteY154" fmla="*/ 184996 h 1120907"/>
                  <a:gd name="connsiteX155" fmla="*/ 253376 w 1458754"/>
                  <a:gd name="connsiteY155" fmla="*/ 183920 h 1120907"/>
                  <a:gd name="connsiteX156" fmla="*/ 208697 w 1458754"/>
                  <a:gd name="connsiteY156" fmla="*/ 185982 h 1120907"/>
                  <a:gd name="connsiteX157" fmla="*/ 208660 w 1458754"/>
                  <a:gd name="connsiteY157" fmla="*/ 185963 h 1120907"/>
                  <a:gd name="connsiteX158" fmla="*/ 252993 w 1458754"/>
                  <a:gd name="connsiteY158" fmla="*/ 178228 h 1120907"/>
                  <a:gd name="connsiteX159" fmla="*/ 297984 w 1458754"/>
                  <a:gd name="connsiteY159" fmla="*/ 174907 h 1120907"/>
                  <a:gd name="connsiteX160" fmla="*/ 1367733 w 1458754"/>
                  <a:gd name="connsiteY160" fmla="*/ 0 h 1120907"/>
                  <a:gd name="connsiteX161" fmla="*/ 1458754 w 1458754"/>
                  <a:gd name="connsiteY161" fmla="*/ 0 h 1120907"/>
                  <a:gd name="connsiteX162" fmla="*/ 1193865 w 1458754"/>
                  <a:gd name="connsiteY162" fmla="*/ 205357 h 1120907"/>
                  <a:gd name="connsiteX163" fmla="*/ 1161574 w 1458754"/>
                  <a:gd name="connsiteY163" fmla="*/ 230388 h 1120907"/>
                  <a:gd name="connsiteX164" fmla="*/ 1145081 w 1458754"/>
                  <a:gd name="connsiteY164" fmla="*/ 236044 h 1120907"/>
                  <a:gd name="connsiteX165" fmla="*/ 1137600 w 1458754"/>
                  <a:gd name="connsiteY165" fmla="*/ 234986 h 1120907"/>
                  <a:gd name="connsiteX166" fmla="*/ 1137593 w 1458754"/>
                  <a:gd name="connsiteY166" fmla="*/ 234984 h 1120907"/>
                  <a:gd name="connsiteX167" fmla="*/ 1121472 w 1458754"/>
                  <a:gd name="connsiteY167" fmla="*/ 246060 h 1120907"/>
                  <a:gd name="connsiteX168" fmla="*/ 1085914 w 1458754"/>
                  <a:gd name="connsiteY168" fmla="*/ 270161 h 1120907"/>
                  <a:gd name="connsiteX169" fmla="*/ 1068126 w 1458754"/>
                  <a:gd name="connsiteY169" fmla="*/ 282165 h 1120907"/>
                  <a:gd name="connsiteX170" fmla="*/ 1059205 w 1458754"/>
                  <a:gd name="connsiteY170" fmla="*/ 288131 h 1120907"/>
                  <a:gd name="connsiteX171" fmla="*/ 1050503 w 1458754"/>
                  <a:gd name="connsiteY171" fmla="*/ 294425 h 1120907"/>
                  <a:gd name="connsiteX172" fmla="*/ 1015747 w 1458754"/>
                  <a:gd name="connsiteY172" fmla="*/ 319639 h 1120907"/>
                  <a:gd name="connsiteX173" fmla="*/ 980882 w 1458754"/>
                  <a:gd name="connsiteY173" fmla="*/ 344670 h 1120907"/>
                  <a:gd name="connsiteX174" fmla="*/ 963460 w 1458754"/>
                  <a:gd name="connsiteY174" fmla="*/ 357167 h 1120907"/>
                  <a:gd name="connsiteX175" fmla="*/ 946401 w 1458754"/>
                  <a:gd name="connsiteY175" fmla="*/ 370175 h 1120907"/>
                  <a:gd name="connsiteX176" fmla="*/ 878076 w 1458754"/>
                  <a:gd name="connsiteY176" fmla="*/ 422062 h 1120907"/>
                  <a:gd name="connsiteX177" fmla="*/ 844380 w 1458754"/>
                  <a:gd name="connsiteY177" fmla="*/ 448589 h 1120907"/>
                  <a:gd name="connsiteX178" fmla="*/ 810792 w 1458754"/>
                  <a:gd name="connsiteY178" fmla="*/ 475262 h 1120907"/>
                  <a:gd name="connsiteX179" fmla="*/ 777186 w 1458754"/>
                  <a:gd name="connsiteY179" fmla="*/ 501917 h 1120907"/>
                  <a:gd name="connsiteX180" fmla="*/ 744164 w 1458754"/>
                  <a:gd name="connsiteY180" fmla="*/ 529301 h 1120907"/>
                  <a:gd name="connsiteX181" fmla="*/ 678102 w 1458754"/>
                  <a:gd name="connsiteY181" fmla="*/ 584016 h 1120907"/>
                  <a:gd name="connsiteX182" fmla="*/ 613061 w 1458754"/>
                  <a:gd name="connsiteY182" fmla="*/ 639953 h 1120907"/>
                  <a:gd name="connsiteX183" fmla="*/ 596732 w 1458754"/>
                  <a:gd name="connsiteY183" fmla="*/ 653873 h 1120907"/>
                  <a:gd name="connsiteX184" fmla="*/ 580659 w 1458754"/>
                  <a:gd name="connsiteY184" fmla="*/ 668067 h 1120907"/>
                  <a:gd name="connsiteX185" fmla="*/ 548512 w 1458754"/>
                  <a:gd name="connsiteY185" fmla="*/ 696473 h 1120907"/>
                  <a:gd name="connsiteX186" fmla="*/ 516367 w 1458754"/>
                  <a:gd name="connsiteY186" fmla="*/ 724879 h 1120907"/>
                  <a:gd name="connsiteX187" fmla="*/ 484640 w 1458754"/>
                  <a:gd name="connsiteY187" fmla="*/ 753760 h 1120907"/>
                  <a:gd name="connsiteX188" fmla="*/ 358372 w 1458754"/>
                  <a:gd name="connsiteY188" fmla="*/ 870049 h 1120907"/>
                  <a:gd name="connsiteX189" fmla="*/ 234274 w 1458754"/>
                  <a:gd name="connsiteY189" fmla="*/ 988764 h 1120907"/>
                  <a:gd name="connsiteX190" fmla="*/ 203460 w 1458754"/>
                  <a:gd name="connsiteY190" fmla="*/ 1018684 h 1120907"/>
                  <a:gd name="connsiteX191" fmla="*/ 172883 w 1458754"/>
                  <a:gd name="connsiteY191" fmla="*/ 1048860 h 1120907"/>
                  <a:gd name="connsiteX192" fmla="*/ 142397 w 1458754"/>
                  <a:gd name="connsiteY192" fmla="*/ 1079146 h 1120907"/>
                  <a:gd name="connsiteX193" fmla="*/ 112056 w 1458754"/>
                  <a:gd name="connsiteY193" fmla="*/ 1109595 h 1120907"/>
                  <a:gd name="connsiteX194" fmla="*/ 111983 w 1458754"/>
                  <a:gd name="connsiteY194" fmla="*/ 1109632 h 1120907"/>
                  <a:gd name="connsiteX195" fmla="*/ 168705 w 1458754"/>
                  <a:gd name="connsiteY195" fmla="*/ 1044974 h 1120907"/>
                  <a:gd name="connsiteX196" fmla="*/ 197676 w 1458754"/>
                  <a:gd name="connsiteY196" fmla="*/ 1013175 h 1120907"/>
                  <a:gd name="connsiteX197" fmla="*/ 227013 w 1458754"/>
                  <a:gd name="connsiteY197" fmla="*/ 981722 h 1120907"/>
                  <a:gd name="connsiteX198" fmla="*/ 256678 w 1458754"/>
                  <a:gd name="connsiteY198" fmla="*/ 950560 h 1120907"/>
                  <a:gd name="connsiteX199" fmla="*/ 286544 w 1458754"/>
                  <a:gd name="connsiteY199" fmla="*/ 919600 h 1120907"/>
                  <a:gd name="connsiteX200" fmla="*/ 316756 w 1458754"/>
                  <a:gd name="connsiteY200" fmla="*/ 888986 h 1120907"/>
                  <a:gd name="connsiteX201" fmla="*/ 347169 w 1458754"/>
                  <a:gd name="connsiteY201" fmla="*/ 858555 h 1120907"/>
                  <a:gd name="connsiteX202" fmla="*/ 408817 w 1458754"/>
                  <a:gd name="connsiteY202" fmla="*/ 798495 h 1120907"/>
                  <a:gd name="connsiteX203" fmla="*/ 471431 w 1458754"/>
                  <a:gd name="connsiteY203" fmla="*/ 739438 h 1120907"/>
                  <a:gd name="connsiteX204" fmla="*/ 502975 w 1458754"/>
                  <a:gd name="connsiteY204" fmla="*/ 710156 h 1120907"/>
                  <a:gd name="connsiteX205" fmla="*/ 535067 w 1458754"/>
                  <a:gd name="connsiteY205" fmla="*/ 681476 h 1120907"/>
                  <a:gd name="connsiteX206" fmla="*/ 567158 w 1458754"/>
                  <a:gd name="connsiteY206" fmla="*/ 652797 h 1120907"/>
                  <a:gd name="connsiteX207" fmla="*/ 583213 w 1458754"/>
                  <a:gd name="connsiteY207" fmla="*/ 638457 h 1120907"/>
                  <a:gd name="connsiteX208" fmla="*/ 599524 w 1458754"/>
                  <a:gd name="connsiteY208" fmla="*/ 624409 h 1120907"/>
                  <a:gd name="connsiteX209" fmla="*/ 868371 w 1458754"/>
                  <a:gd name="connsiteY209" fmla="*/ 409236 h 1120907"/>
                  <a:gd name="connsiteX210" fmla="*/ 938482 w 1458754"/>
                  <a:gd name="connsiteY210" fmla="*/ 359229 h 1120907"/>
                  <a:gd name="connsiteX211" fmla="*/ 956089 w 1458754"/>
                  <a:gd name="connsiteY211" fmla="*/ 346859 h 1120907"/>
                  <a:gd name="connsiteX212" fmla="*/ 974059 w 1458754"/>
                  <a:gd name="connsiteY212" fmla="*/ 335001 h 1120907"/>
                  <a:gd name="connsiteX213" fmla="*/ 1010000 w 1458754"/>
                  <a:gd name="connsiteY213" fmla="*/ 311301 h 1120907"/>
                  <a:gd name="connsiteX214" fmla="*/ 1046051 w 1458754"/>
                  <a:gd name="connsiteY214" fmla="*/ 287803 h 1120907"/>
                  <a:gd name="connsiteX215" fmla="*/ 1055064 w 1458754"/>
                  <a:gd name="connsiteY215" fmla="*/ 281928 h 1120907"/>
                  <a:gd name="connsiteX216" fmla="*/ 1064295 w 1458754"/>
                  <a:gd name="connsiteY216" fmla="*/ 276382 h 1120907"/>
                  <a:gd name="connsiteX217" fmla="*/ 1082794 w 1458754"/>
                  <a:gd name="connsiteY217" fmla="*/ 265362 h 1120907"/>
                  <a:gd name="connsiteX218" fmla="*/ 1119812 w 1458754"/>
                  <a:gd name="connsiteY218" fmla="*/ 243415 h 1120907"/>
                  <a:gd name="connsiteX219" fmla="*/ 1135453 w 1458754"/>
                  <a:gd name="connsiteY219" fmla="*/ 234264 h 1120907"/>
                  <a:gd name="connsiteX220" fmla="*/ 1123151 w 1458754"/>
                  <a:gd name="connsiteY220" fmla="*/ 224823 h 1120907"/>
                  <a:gd name="connsiteX221" fmla="*/ 1128388 w 1458754"/>
                  <a:gd name="connsiteY221" fmla="*/ 187879 h 1120907"/>
                  <a:gd name="connsiteX222" fmla="*/ 1157486 w 1458754"/>
                  <a:gd name="connsiteY222" fmla="*/ 165037 h 1120907"/>
                  <a:gd name="connsiteX223" fmla="*/ 170128 w 1458754"/>
                  <a:gd name="connsiteY223" fmla="*/ 0 h 1120907"/>
                  <a:gd name="connsiteX224" fmla="*/ 249709 w 1458754"/>
                  <a:gd name="connsiteY224" fmla="*/ 0 h 1120907"/>
                  <a:gd name="connsiteX225" fmla="*/ 173174 w 1458754"/>
                  <a:gd name="connsiteY225" fmla="*/ 11731 h 1120907"/>
                  <a:gd name="connsiteX226" fmla="*/ 158196 w 1458754"/>
                  <a:gd name="connsiteY226" fmla="*/ 15836 h 1120907"/>
                  <a:gd name="connsiteX227" fmla="*/ 170128 w 1458754"/>
                  <a:gd name="connsiteY227" fmla="*/ 0 h 1120907"/>
                  <a:gd name="connsiteX228" fmla="*/ 998543 w 1458754"/>
                  <a:gd name="connsiteY228" fmla="*/ 0 h 1120907"/>
                  <a:gd name="connsiteX229" fmla="*/ 1018612 w 1458754"/>
                  <a:gd name="connsiteY229" fmla="*/ 0 h 1120907"/>
                  <a:gd name="connsiteX230" fmla="*/ 1026511 w 1458754"/>
                  <a:gd name="connsiteY230" fmla="*/ 14449 h 1120907"/>
                  <a:gd name="connsiteX231" fmla="*/ 1031310 w 1458754"/>
                  <a:gd name="connsiteY231" fmla="*/ 23225 h 1120907"/>
                  <a:gd name="connsiteX232" fmla="*/ 1035779 w 1458754"/>
                  <a:gd name="connsiteY232" fmla="*/ 32219 h 1120907"/>
                  <a:gd name="connsiteX233" fmla="*/ 1044573 w 1458754"/>
                  <a:gd name="connsiteY233" fmla="*/ 50208 h 1120907"/>
                  <a:gd name="connsiteX234" fmla="*/ 1061869 w 1458754"/>
                  <a:gd name="connsiteY234" fmla="*/ 86332 h 1120907"/>
                  <a:gd name="connsiteX235" fmla="*/ 1091989 w 1458754"/>
                  <a:gd name="connsiteY235" fmla="*/ 160458 h 1120907"/>
                  <a:gd name="connsiteX236" fmla="*/ 1052837 w 1458754"/>
                  <a:gd name="connsiteY236" fmla="*/ 90911 h 1120907"/>
                  <a:gd name="connsiteX237" fmla="*/ 1032659 w 1458754"/>
                  <a:gd name="connsiteY237" fmla="*/ 56612 h 1120907"/>
                  <a:gd name="connsiteX238" fmla="*/ 1022734 w 1458754"/>
                  <a:gd name="connsiteY238" fmla="*/ 39408 h 1120907"/>
                  <a:gd name="connsiteX239" fmla="*/ 1017790 w 1458754"/>
                  <a:gd name="connsiteY239" fmla="*/ 30796 h 1120907"/>
                  <a:gd name="connsiteX240" fmla="*/ 1012517 w 1458754"/>
                  <a:gd name="connsiteY240" fmla="*/ 22386 h 1120907"/>
                  <a:gd name="connsiteX241" fmla="*/ 998543 w 1458754"/>
                  <a:gd name="connsiteY241" fmla="*/ 0 h 1120907"/>
                  <a:gd name="connsiteX242" fmla="*/ 683758 w 1458754"/>
                  <a:gd name="connsiteY242" fmla="*/ 0 h 1120907"/>
                  <a:gd name="connsiteX243" fmla="*/ 724005 w 1458754"/>
                  <a:gd name="connsiteY243" fmla="*/ 0 h 1120907"/>
                  <a:gd name="connsiteX244" fmla="*/ 734495 w 1458754"/>
                  <a:gd name="connsiteY244" fmla="*/ 6513 h 1120907"/>
                  <a:gd name="connsiteX245" fmla="*/ 766039 w 1458754"/>
                  <a:gd name="connsiteY245" fmla="*/ 26618 h 1120907"/>
                  <a:gd name="connsiteX246" fmla="*/ 768374 w 1458754"/>
                  <a:gd name="connsiteY246" fmla="*/ 28114 h 1120907"/>
                  <a:gd name="connsiteX247" fmla="*/ 801178 w 1458754"/>
                  <a:gd name="connsiteY247" fmla="*/ 51266 h 1120907"/>
                  <a:gd name="connsiteX248" fmla="*/ 817470 w 1458754"/>
                  <a:gd name="connsiteY248" fmla="*/ 63016 h 1120907"/>
                  <a:gd name="connsiteX249" fmla="*/ 833342 w 1458754"/>
                  <a:gd name="connsiteY249" fmla="*/ 75276 h 1120907"/>
                  <a:gd name="connsiteX250" fmla="*/ 864704 w 1458754"/>
                  <a:gd name="connsiteY250" fmla="*/ 100252 h 1120907"/>
                  <a:gd name="connsiteX251" fmla="*/ 872513 w 1458754"/>
                  <a:gd name="connsiteY251" fmla="*/ 106546 h 1120907"/>
                  <a:gd name="connsiteX252" fmla="*/ 880065 w 1458754"/>
                  <a:gd name="connsiteY252" fmla="*/ 113132 h 1120907"/>
                  <a:gd name="connsiteX253" fmla="*/ 895099 w 1458754"/>
                  <a:gd name="connsiteY253" fmla="*/ 126396 h 1120907"/>
                  <a:gd name="connsiteX254" fmla="*/ 924892 w 1458754"/>
                  <a:gd name="connsiteY254" fmla="*/ 153142 h 1120907"/>
                  <a:gd name="connsiteX255" fmla="*/ 981102 w 1458754"/>
                  <a:gd name="connsiteY255" fmla="*/ 210100 h 1120907"/>
                  <a:gd name="connsiteX256" fmla="*/ 918306 w 1458754"/>
                  <a:gd name="connsiteY256" fmla="*/ 160823 h 1120907"/>
                  <a:gd name="connsiteX257" fmla="*/ 886542 w 1458754"/>
                  <a:gd name="connsiteY257" fmla="*/ 136868 h 1120907"/>
                  <a:gd name="connsiteX258" fmla="*/ 870779 w 1458754"/>
                  <a:gd name="connsiteY258" fmla="*/ 124772 h 1120907"/>
                  <a:gd name="connsiteX259" fmla="*/ 862916 w 1458754"/>
                  <a:gd name="connsiteY259" fmla="*/ 118697 h 1120907"/>
                  <a:gd name="connsiteX260" fmla="*/ 854815 w 1458754"/>
                  <a:gd name="connsiteY260" fmla="*/ 112950 h 1120907"/>
                  <a:gd name="connsiteX261" fmla="*/ 789975 w 1458754"/>
                  <a:gd name="connsiteY261" fmla="*/ 67266 h 1120907"/>
                  <a:gd name="connsiteX262" fmla="*/ 757136 w 1458754"/>
                  <a:gd name="connsiteY262" fmla="*/ 45118 h 1120907"/>
                  <a:gd name="connsiteX263" fmla="*/ 744876 w 1458754"/>
                  <a:gd name="connsiteY263" fmla="*/ 37401 h 1120907"/>
                  <a:gd name="connsiteX264" fmla="*/ 723640 w 1458754"/>
                  <a:gd name="connsiteY264" fmla="*/ 24046 h 1120907"/>
                  <a:gd name="connsiteX265" fmla="*/ 689797 w 1458754"/>
                  <a:gd name="connsiteY265" fmla="*/ 3539 h 1120907"/>
                  <a:gd name="connsiteX266" fmla="*/ 683758 w 1458754"/>
                  <a:gd name="connsiteY266" fmla="*/ 0 h 1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1458754" h="1120907">
                    <a:moveTo>
                      <a:pt x="769633" y="1062744"/>
                    </a:moveTo>
                    <a:lnTo>
                      <a:pt x="769615" y="1062780"/>
                    </a:lnTo>
                    <a:lnTo>
                      <a:pt x="769586" y="1062784"/>
                    </a:lnTo>
                    <a:close/>
                    <a:moveTo>
                      <a:pt x="1094839" y="872328"/>
                    </a:moveTo>
                    <a:lnTo>
                      <a:pt x="1094836" y="872402"/>
                    </a:lnTo>
                    <a:lnTo>
                      <a:pt x="1094818" y="872420"/>
                    </a:lnTo>
                    <a:close/>
                    <a:moveTo>
                      <a:pt x="576920" y="697586"/>
                    </a:moveTo>
                    <a:cubicBezTo>
                      <a:pt x="578854" y="737851"/>
                      <a:pt x="574018" y="778682"/>
                      <a:pt x="563766" y="818016"/>
                    </a:cubicBezTo>
                    <a:cubicBezTo>
                      <a:pt x="561412" y="827923"/>
                      <a:pt x="558293" y="837610"/>
                      <a:pt x="555355" y="847353"/>
                    </a:cubicBezTo>
                    <a:cubicBezTo>
                      <a:pt x="552071" y="856968"/>
                      <a:pt x="548860" y="866655"/>
                      <a:pt x="545066" y="876087"/>
                    </a:cubicBezTo>
                    <a:cubicBezTo>
                      <a:pt x="541490" y="885629"/>
                      <a:pt x="537330" y="894897"/>
                      <a:pt x="533298" y="904238"/>
                    </a:cubicBezTo>
                    <a:cubicBezTo>
                      <a:pt x="528956" y="913433"/>
                      <a:pt x="524705" y="922683"/>
                      <a:pt x="519980" y="931659"/>
                    </a:cubicBezTo>
                    <a:cubicBezTo>
                      <a:pt x="501443" y="967856"/>
                      <a:pt x="479113" y="1001954"/>
                      <a:pt x="454227" y="1033882"/>
                    </a:cubicBezTo>
                    <a:cubicBezTo>
                      <a:pt x="441712" y="1049809"/>
                      <a:pt x="428521" y="1065152"/>
                      <a:pt x="414564" y="1079784"/>
                    </a:cubicBezTo>
                    <a:cubicBezTo>
                      <a:pt x="400534" y="1094307"/>
                      <a:pt x="386049" y="1108446"/>
                      <a:pt x="370158" y="1120907"/>
                    </a:cubicBezTo>
                    <a:cubicBezTo>
                      <a:pt x="395499" y="1089636"/>
                      <a:pt x="419034" y="1057435"/>
                      <a:pt x="441128" y="1024395"/>
                    </a:cubicBezTo>
                    <a:cubicBezTo>
                      <a:pt x="463113" y="991318"/>
                      <a:pt x="483637" y="957384"/>
                      <a:pt x="501644" y="922209"/>
                    </a:cubicBezTo>
                    <a:cubicBezTo>
                      <a:pt x="510729" y="904676"/>
                      <a:pt x="519231" y="886833"/>
                      <a:pt x="526949" y="868662"/>
                    </a:cubicBezTo>
                    <a:cubicBezTo>
                      <a:pt x="531036" y="859668"/>
                      <a:pt x="534410" y="850400"/>
                      <a:pt x="538205" y="841277"/>
                    </a:cubicBezTo>
                    <a:cubicBezTo>
                      <a:pt x="541526" y="831991"/>
                      <a:pt x="545212" y="822796"/>
                      <a:pt x="548222" y="813400"/>
                    </a:cubicBezTo>
                    <a:cubicBezTo>
                      <a:pt x="561175" y="776000"/>
                      <a:pt x="570242" y="737340"/>
                      <a:pt x="576920" y="697586"/>
                    </a:cubicBezTo>
                    <a:close/>
                    <a:moveTo>
                      <a:pt x="381238" y="513388"/>
                    </a:moveTo>
                    <a:cubicBezTo>
                      <a:pt x="408324" y="514273"/>
                      <a:pt x="435335" y="517133"/>
                      <a:pt x="461944" y="522095"/>
                    </a:cubicBezTo>
                    <a:lnTo>
                      <a:pt x="471923" y="523901"/>
                    </a:lnTo>
                    <a:lnTo>
                      <a:pt x="481812" y="526182"/>
                    </a:lnTo>
                    <a:cubicBezTo>
                      <a:pt x="488379" y="527751"/>
                      <a:pt x="495003" y="529119"/>
                      <a:pt x="501515" y="530907"/>
                    </a:cubicBezTo>
                    <a:cubicBezTo>
                      <a:pt x="514433" y="534921"/>
                      <a:pt x="527495" y="538277"/>
                      <a:pt x="540065" y="543185"/>
                    </a:cubicBezTo>
                    <a:cubicBezTo>
                      <a:pt x="565516" y="552052"/>
                      <a:pt x="589799" y="563856"/>
                      <a:pt x="613134" y="576827"/>
                    </a:cubicBezTo>
                    <a:cubicBezTo>
                      <a:pt x="587829" y="567997"/>
                      <a:pt x="562907" y="558875"/>
                      <a:pt x="537073" y="552855"/>
                    </a:cubicBezTo>
                    <a:cubicBezTo>
                      <a:pt x="524375" y="549151"/>
                      <a:pt x="511313" y="546907"/>
                      <a:pt x="498469" y="544079"/>
                    </a:cubicBezTo>
                    <a:lnTo>
                      <a:pt x="478984" y="540795"/>
                    </a:lnTo>
                    <a:lnTo>
                      <a:pt x="469259" y="539153"/>
                    </a:lnTo>
                    <a:lnTo>
                      <a:pt x="459463" y="537986"/>
                    </a:lnTo>
                    <a:cubicBezTo>
                      <a:pt x="407284" y="531253"/>
                      <a:pt x="354503" y="531454"/>
                      <a:pt x="302307" y="537019"/>
                    </a:cubicBezTo>
                    <a:cubicBezTo>
                      <a:pt x="276163" y="539482"/>
                      <a:pt x="250201" y="543970"/>
                      <a:pt x="224459" y="549406"/>
                    </a:cubicBezTo>
                    <a:cubicBezTo>
                      <a:pt x="198643" y="554624"/>
                      <a:pt x="173193" y="561557"/>
                      <a:pt x="147870" y="569055"/>
                    </a:cubicBezTo>
                    <a:cubicBezTo>
                      <a:pt x="122638" y="576809"/>
                      <a:pt x="97589" y="585475"/>
                      <a:pt x="72959" y="595272"/>
                    </a:cubicBezTo>
                    <a:cubicBezTo>
                      <a:pt x="60571" y="600034"/>
                      <a:pt x="48347" y="605252"/>
                      <a:pt x="36178" y="610616"/>
                    </a:cubicBezTo>
                    <a:cubicBezTo>
                      <a:pt x="24027" y="616016"/>
                      <a:pt x="11932" y="621617"/>
                      <a:pt x="19" y="627711"/>
                    </a:cubicBezTo>
                    <a:lnTo>
                      <a:pt x="0" y="627692"/>
                    </a:lnTo>
                    <a:cubicBezTo>
                      <a:pt x="10710" y="619665"/>
                      <a:pt x="22058" y="612477"/>
                      <a:pt x="33551" y="605562"/>
                    </a:cubicBezTo>
                    <a:cubicBezTo>
                      <a:pt x="45045" y="598629"/>
                      <a:pt x="56867" y="592262"/>
                      <a:pt x="68799" y="586096"/>
                    </a:cubicBezTo>
                    <a:cubicBezTo>
                      <a:pt x="92772" y="573981"/>
                      <a:pt x="117438" y="563090"/>
                      <a:pt x="142743" y="553858"/>
                    </a:cubicBezTo>
                    <a:cubicBezTo>
                      <a:pt x="193316" y="535249"/>
                      <a:pt x="246224" y="522405"/>
                      <a:pt x="300081" y="516530"/>
                    </a:cubicBezTo>
                    <a:cubicBezTo>
                      <a:pt x="326991" y="513593"/>
                      <a:pt x="354152" y="512503"/>
                      <a:pt x="381238" y="513388"/>
                    </a:cubicBezTo>
                    <a:close/>
                    <a:moveTo>
                      <a:pt x="824074" y="485752"/>
                    </a:moveTo>
                    <a:cubicBezTo>
                      <a:pt x="843632" y="531654"/>
                      <a:pt x="856348" y="580640"/>
                      <a:pt x="862879" y="630483"/>
                    </a:cubicBezTo>
                    <a:cubicBezTo>
                      <a:pt x="869411" y="680345"/>
                      <a:pt x="869830" y="731118"/>
                      <a:pt x="864321" y="781181"/>
                    </a:cubicBezTo>
                    <a:cubicBezTo>
                      <a:pt x="861401" y="806193"/>
                      <a:pt x="857406" y="831079"/>
                      <a:pt x="851951" y="855635"/>
                    </a:cubicBezTo>
                    <a:cubicBezTo>
                      <a:pt x="846278" y="880137"/>
                      <a:pt x="839783" y="904438"/>
                      <a:pt x="831500" y="928138"/>
                    </a:cubicBezTo>
                    <a:cubicBezTo>
                      <a:pt x="823472" y="951910"/>
                      <a:pt x="813985" y="975153"/>
                      <a:pt x="803439" y="997849"/>
                    </a:cubicBezTo>
                    <a:cubicBezTo>
                      <a:pt x="798021" y="1009142"/>
                      <a:pt x="792493" y="1020344"/>
                      <a:pt x="786509" y="1031309"/>
                    </a:cubicBezTo>
                    <a:cubicBezTo>
                      <a:pt x="783517" y="1036782"/>
                      <a:pt x="780470" y="1042237"/>
                      <a:pt x="777387" y="1047637"/>
                    </a:cubicBezTo>
                    <a:lnTo>
                      <a:pt x="772680" y="1055701"/>
                    </a:lnTo>
                    <a:lnTo>
                      <a:pt x="770382" y="1059752"/>
                    </a:lnTo>
                    <a:cubicBezTo>
                      <a:pt x="769998" y="1060427"/>
                      <a:pt x="769633" y="1061102"/>
                      <a:pt x="769304" y="1061813"/>
                    </a:cubicBezTo>
                    <a:cubicBezTo>
                      <a:pt x="769141" y="1062160"/>
                      <a:pt x="768977" y="1062525"/>
                      <a:pt x="768921" y="1062871"/>
                    </a:cubicBezTo>
                    <a:lnTo>
                      <a:pt x="769586" y="1062784"/>
                    </a:lnTo>
                    <a:lnTo>
                      <a:pt x="769177" y="1063127"/>
                    </a:lnTo>
                    <a:cubicBezTo>
                      <a:pt x="769086" y="1063163"/>
                      <a:pt x="768977" y="1063273"/>
                      <a:pt x="768831" y="1063145"/>
                    </a:cubicBezTo>
                    <a:cubicBezTo>
                      <a:pt x="768721" y="1063054"/>
                      <a:pt x="768721" y="1062908"/>
                      <a:pt x="768721" y="1062817"/>
                    </a:cubicBezTo>
                    <a:cubicBezTo>
                      <a:pt x="768721" y="1062397"/>
                      <a:pt x="768831" y="1062014"/>
                      <a:pt x="768921" y="1061631"/>
                    </a:cubicBezTo>
                    <a:cubicBezTo>
                      <a:pt x="769123" y="1060864"/>
                      <a:pt x="769378" y="1060116"/>
                      <a:pt x="769615" y="1059387"/>
                    </a:cubicBezTo>
                    <a:lnTo>
                      <a:pt x="771238" y="1054990"/>
                    </a:lnTo>
                    <a:lnTo>
                      <a:pt x="774596" y="1046269"/>
                    </a:lnTo>
                    <a:lnTo>
                      <a:pt x="781346" y="1028901"/>
                    </a:lnTo>
                    <a:cubicBezTo>
                      <a:pt x="785743" y="1017297"/>
                      <a:pt x="790121" y="1005730"/>
                      <a:pt x="794117" y="994018"/>
                    </a:cubicBezTo>
                    <a:cubicBezTo>
                      <a:pt x="802363" y="970720"/>
                      <a:pt x="809607" y="947130"/>
                      <a:pt x="816175" y="923412"/>
                    </a:cubicBezTo>
                    <a:cubicBezTo>
                      <a:pt x="822487" y="899622"/>
                      <a:pt x="828416" y="875777"/>
                      <a:pt x="832886" y="851640"/>
                    </a:cubicBezTo>
                    <a:cubicBezTo>
                      <a:pt x="837556" y="827557"/>
                      <a:pt x="841388" y="803311"/>
                      <a:pt x="843832" y="778937"/>
                    </a:cubicBezTo>
                    <a:cubicBezTo>
                      <a:pt x="849069" y="730224"/>
                      <a:pt x="850291" y="681093"/>
                      <a:pt x="846861" y="632089"/>
                    </a:cubicBezTo>
                    <a:cubicBezTo>
                      <a:pt x="843449" y="583067"/>
                      <a:pt x="835440" y="534282"/>
                      <a:pt x="824074" y="485752"/>
                    </a:cubicBezTo>
                    <a:close/>
                    <a:moveTo>
                      <a:pt x="1038991" y="350070"/>
                    </a:moveTo>
                    <a:cubicBezTo>
                      <a:pt x="1043735" y="360123"/>
                      <a:pt x="1048240" y="370285"/>
                      <a:pt x="1052711" y="380501"/>
                    </a:cubicBezTo>
                    <a:cubicBezTo>
                      <a:pt x="1054991" y="385591"/>
                      <a:pt x="1057126" y="390736"/>
                      <a:pt x="1059314" y="395863"/>
                    </a:cubicBezTo>
                    <a:lnTo>
                      <a:pt x="1062580" y="403580"/>
                    </a:lnTo>
                    <a:lnTo>
                      <a:pt x="1065445" y="411425"/>
                    </a:lnTo>
                    <a:cubicBezTo>
                      <a:pt x="1072670" y="432479"/>
                      <a:pt x="1080824" y="453369"/>
                      <a:pt x="1086243" y="475043"/>
                    </a:cubicBezTo>
                    <a:cubicBezTo>
                      <a:pt x="1089272" y="485789"/>
                      <a:pt x="1092319" y="496553"/>
                      <a:pt x="1095019" y="507408"/>
                    </a:cubicBezTo>
                    <a:lnTo>
                      <a:pt x="1102043" y="540211"/>
                    </a:lnTo>
                    <a:cubicBezTo>
                      <a:pt x="1103210" y="545684"/>
                      <a:pt x="1104378" y="551158"/>
                      <a:pt x="1105345" y="556667"/>
                    </a:cubicBezTo>
                    <a:lnTo>
                      <a:pt x="1107936" y="573251"/>
                    </a:lnTo>
                    <a:lnTo>
                      <a:pt x="1110398" y="589854"/>
                    </a:lnTo>
                    <a:cubicBezTo>
                      <a:pt x="1111183" y="595400"/>
                      <a:pt x="1112168" y="600910"/>
                      <a:pt x="1112607" y="606492"/>
                    </a:cubicBezTo>
                    <a:lnTo>
                      <a:pt x="1115708" y="639934"/>
                    </a:lnTo>
                    <a:cubicBezTo>
                      <a:pt x="1116328" y="645499"/>
                      <a:pt x="1116419" y="651100"/>
                      <a:pt x="1116748" y="656682"/>
                    </a:cubicBezTo>
                    <a:cubicBezTo>
                      <a:pt x="1117022" y="662265"/>
                      <a:pt x="1117349" y="667866"/>
                      <a:pt x="1117514" y="673449"/>
                    </a:cubicBezTo>
                    <a:cubicBezTo>
                      <a:pt x="1118116" y="684614"/>
                      <a:pt x="1117861" y="695834"/>
                      <a:pt x="1117861" y="707018"/>
                    </a:cubicBezTo>
                    <a:cubicBezTo>
                      <a:pt x="1117805" y="712619"/>
                      <a:pt x="1117915" y="718202"/>
                      <a:pt x="1117715" y="723803"/>
                    </a:cubicBezTo>
                    <a:lnTo>
                      <a:pt x="1116784" y="740569"/>
                    </a:lnTo>
                    <a:cubicBezTo>
                      <a:pt x="1115507" y="762864"/>
                      <a:pt x="1113404" y="785195"/>
                      <a:pt x="1109926" y="807268"/>
                    </a:cubicBezTo>
                    <a:lnTo>
                      <a:pt x="1094839" y="872328"/>
                    </a:lnTo>
                    <a:lnTo>
                      <a:pt x="1100766" y="740204"/>
                    </a:lnTo>
                    <a:lnTo>
                      <a:pt x="1100492" y="723730"/>
                    </a:lnTo>
                    <a:lnTo>
                      <a:pt x="1099853" y="707273"/>
                    </a:lnTo>
                    <a:cubicBezTo>
                      <a:pt x="1099380" y="696309"/>
                      <a:pt x="1099142" y="685344"/>
                      <a:pt x="1098083" y="674397"/>
                    </a:cubicBezTo>
                    <a:cubicBezTo>
                      <a:pt x="1097099" y="663469"/>
                      <a:pt x="1096807" y="652486"/>
                      <a:pt x="1095658" y="641576"/>
                    </a:cubicBezTo>
                    <a:lnTo>
                      <a:pt x="1092136" y="608846"/>
                    </a:lnTo>
                    <a:cubicBezTo>
                      <a:pt x="1091698" y="603373"/>
                      <a:pt x="1090804" y="597954"/>
                      <a:pt x="1090075" y="592517"/>
                    </a:cubicBezTo>
                    <a:lnTo>
                      <a:pt x="1087794" y="576225"/>
                    </a:lnTo>
                    <a:lnTo>
                      <a:pt x="1085623" y="559915"/>
                    </a:lnTo>
                    <a:cubicBezTo>
                      <a:pt x="1084821" y="554478"/>
                      <a:pt x="1083689" y="549114"/>
                      <a:pt x="1082831" y="543696"/>
                    </a:cubicBezTo>
                    <a:lnTo>
                      <a:pt x="1077358" y="511203"/>
                    </a:lnTo>
                    <a:cubicBezTo>
                      <a:pt x="1076300" y="505821"/>
                      <a:pt x="1075023" y="500475"/>
                      <a:pt x="1073910" y="495075"/>
                    </a:cubicBezTo>
                    <a:lnTo>
                      <a:pt x="1070626" y="478911"/>
                    </a:lnTo>
                    <a:lnTo>
                      <a:pt x="1067343" y="462728"/>
                    </a:lnTo>
                    <a:cubicBezTo>
                      <a:pt x="1066321" y="457309"/>
                      <a:pt x="1064679" y="452055"/>
                      <a:pt x="1063492" y="446655"/>
                    </a:cubicBezTo>
                    <a:lnTo>
                      <a:pt x="1055775" y="414454"/>
                    </a:lnTo>
                    <a:lnTo>
                      <a:pt x="1053951" y="406353"/>
                    </a:lnTo>
                    <a:lnTo>
                      <a:pt x="1051725" y="398381"/>
                    </a:lnTo>
                    <a:cubicBezTo>
                      <a:pt x="1050248" y="393053"/>
                      <a:pt x="1048697" y="387744"/>
                      <a:pt x="1047310" y="382380"/>
                    </a:cubicBezTo>
                    <a:cubicBezTo>
                      <a:pt x="1044428" y="371671"/>
                      <a:pt x="1041599" y="360944"/>
                      <a:pt x="1038991" y="350070"/>
                    </a:cubicBezTo>
                    <a:close/>
                    <a:moveTo>
                      <a:pt x="1120177" y="291725"/>
                    </a:moveTo>
                    <a:cubicBezTo>
                      <a:pt x="1157595" y="310644"/>
                      <a:pt x="1193336" y="332793"/>
                      <a:pt x="1227362" y="357532"/>
                    </a:cubicBezTo>
                    <a:cubicBezTo>
                      <a:pt x="1235955" y="363589"/>
                      <a:pt x="1244201" y="370139"/>
                      <a:pt x="1252465" y="376670"/>
                    </a:cubicBezTo>
                    <a:cubicBezTo>
                      <a:pt x="1260877" y="383037"/>
                      <a:pt x="1268703" y="390116"/>
                      <a:pt x="1276785" y="396885"/>
                    </a:cubicBezTo>
                    <a:cubicBezTo>
                      <a:pt x="1280853" y="400242"/>
                      <a:pt x="1284666" y="403890"/>
                      <a:pt x="1288553" y="407466"/>
                    </a:cubicBezTo>
                    <a:lnTo>
                      <a:pt x="1300193" y="418230"/>
                    </a:lnTo>
                    <a:lnTo>
                      <a:pt x="1311395" y="429487"/>
                    </a:lnTo>
                    <a:cubicBezTo>
                      <a:pt x="1315134" y="433227"/>
                      <a:pt x="1318874" y="436985"/>
                      <a:pt x="1322396" y="440944"/>
                    </a:cubicBezTo>
                    <a:cubicBezTo>
                      <a:pt x="1336937" y="456361"/>
                      <a:pt x="1350291" y="472963"/>
                      <a:pt x="1362697" y="490259"/>
                    </a:cubicBezTo>
                    <a:cubicBezTo>
                      <a:pt x="1375048" y="507591"/>
                      <a:pt x="1386050" y="526017"/>
                      <a:pt x="1395026" y="545447"/>
                    </a:cubicBezTo>
                    <a:cubicBezTo>
                      <a:pt x="1404021" y="564841"/>
                      <a:pt x="1410770" y="585402"/>
                      <a:pt x="1414401" y="606492"/>
                    </a:cubicBezTo>
                    <a:cubicBezTo>
                      <a:pt x="1415970" y="617092"/>
                      <a:pt x="1416956" y="627765"/>
                      <a:pt x="1416590" y="638420"/>
                    </a:cubicBezTo>
                    <a:cubicBezTo>
                      <a:pt x="1416189" y="649020"/>
                      <a:pt x="1414912" y="659747"/>
                      <a:pt x="1411063" y="669581"/>
                    </a:cubicBezTo>
                    <a:cubicBezTo>
                      <a:pt x="1411920" y="664418"/>
                      <a:pt x="1412139" y="659218"/>
                      <a:pt x="1412029" y="654055"/>
                    </a:cubicBezTo>
                    <a:cubicBezTo>
                      <a:pt x="1411920" y="648892"/>
                      <a:pt x="1411610" y="643765"/>
                      <a:pt x="1410917" y="638675"/>
                    </a:cubicBezTo>
                    <a:cubicBezTo>
                      <a:pt x="1409603" y="628495"/>
                      <a:pt x="1407487" y="618497"/>
                      <a:pt x="1404585" y="608718"/>
                    </a:cubicBezTo>
                    <a:cubicBezTo>
                      <a:pt x="1398638" y="589215"/>
                      <a:pt x="1390538" y="570497"/>
                      <a:pt x="1380613" y="552745"/>
                    </a:cubicBezTo>
                    <a:cubicBezTo>
                      <a:pt x="1370725" y="534975"/>
                      <a:pt x="1359395" y="517990"/>
                      <a:pt x="1346952" y="501789"/>
                    </a:cubicBezTo>
                    <a:cubicBezTo>
                      <a:pt x="1343979" y="497647"/>
                      <a:pt x="1340640" y="493761"/>
                      <a:pt x="1337484" y="489748"/>
                    </a:cubicBezTo>
                    <a:cubicBezTo>
                      <a:pt x="1334310" y="485752"/>
                      <a:pt x="1331117" y="481757"/>
                      <a:pt x="1327705" y="477944"/>
                    </a:cubicBezTo>
                    <a:lnTo>
                      <a:pt x="1317707" y="466304"/>
                    </a:lnTo>
                    <a:lnTo>
                      <a:pt x="1307290" y="454993"/>
                    </a:lnTo>
                    <a:cubicBezTo>
                      <a:pt x="1303896" y="451161"/>
                      <a:pt x="1300302" y="447476"/>
                      <a:pt x="1296708" y="443827"/>
                    </a:cubicBezTo>
                    <a:lnTo>
                      <a:pt x="1285944" y="432808"/>
                    </a:lnTo>
                    <a:cubicBezTo>
                      <a:pt x="1278519" y="425692"/>
                      <a:pt x="1271294" y="418376"/>
                      <a:pt x="1263668" y="411407"/>
                    </a:cubicBezTo>
                    <a:cubicBezTo>
                      <a:pt x="1248580" y="397359"/>
                      <a:pt x="1233145" y="383621"/>
                      <a:pt x="1217327" y="370266"/>
                    </a:cubicBezTo>
                    <a:cubicBezTo>
                      <a:pt x="1185783" y="343411"/>
                      <a:pt x="1152961" y="317869"/>
                      <a:pt x="1120177" y="291725"/>
                    </a:cubicBezTo>
                    <a:close/>
                    <a:moveTo>
                      <a:pt x="297984" y="174907"/>
                    </a:moveTo>
                    <a:cubicBezTo>
                      <a:pt x="313035" y="174360"/>
                      <a:pt x="328087" y="174561"/>
                      <a:pt x="343157" y="174907"/>
                    </a:cubicBezTo>
                    <a:cubicBezTo>
                      <a:pt x="358208" y="175418"/>
                      <a:pt x="373241" y="176513"/>
                      <a:pt x="388256" y="177899"/>
                    </a:cubicBezTo>
                    <a:cubicBezTo>
                      <a:pt x="418286" y="180618"/>
                      <a:pt x="448115" y="185453"/>
                      <a:pt x="477671" y="191491"/>
                    </a:cubicBezTo>
                    <a:cubicBezTo>
                      <a:pt x="507190" y="197749"/>
                      <a:pt x="536326" y="205649"/>
                      <a:pt x="565170" y="214461"/>
                    </a:cubicBezTo>
                    <a:cubicBezTo>
                      <a:pt x="593886" y="223692"/>
                      <a:pt x="622184" y="234165"/>
                      <a:pt x="649933" y="245914"/>
                    </a:cubicBezTo>
                    <a:cubicBezTo>
                      <a:pt x="677482" y="258083"/>
                      <a:pt x="704939" y="270525"/>
                      <a:pt x="731266" y="285102"/>
                    </a:cubicBezTo>
                    <a:cubicBezTo>
                      <a:pt x="784265" y="313527"/>
                      <a:pt x="834765" y="346403"/>
                      <a:pt x="881488" y="383858"/>
                    </a:cubicBezTo>
                    <a:cubicBezTo>
                      <a:pt x="829893" y="353463"/>
                      <a:pt x="777679" y="324857"/>
                      <a:pt x="724023" y="299461"/>
                    </a:cubicBezTo>
                    <a:cubicBezTo>
                      <a:pt x="710668" y="292984"/>
                      <a:pt x="697039" y="287164"/>
                      <a:pt x="683539" y="281034"/>
                    </a:cubicBezTo>
                    <a:cubicBezTo>
                      <a:pt x="676825" y="277914"/>
                      <a:pt x="669910" y="275214"/>
                      <a:pt x="663087" y="272350"/>
                    </a:cubicBezTo>
                    <a:cubicBezTo>
                      <a:pt x="656227" y="269558"/>
                      <a:pt x="649440" y="266603"/>
                      <a:pt x="642526" y="263957"/>
                    </a:cubicBezTo>
                    <a:cubicBezTo>
                      <a:pt x="628679" y="258740"/>
                      <a:pt x="614977" y="253120"/>
                      <a:pt x="600965" y="248377"/>
                    </a:cubicBezTo>
                    <a:cubicBezTo>
                      <a:pt x="587100" y="243195"/>
                      <a:pt x="572997" y="238744"/>
                      <a:pt x="558967" y="234110"/>
                    </a:cubicBezTo>
                    <a:cubicBezTo>
                      <a:pt x="502611" y="216194"/>
                      <a:pt x="444923" y="202456"/>
                      <a:pt x="386358" y="193827"/>
                    </a:cubicBezTo>
                    <a:cubicBezTo>
                      <a:pt x="357077" y="189576"/>
                      <a:pt x="327576" y="186383"/>
                      <a:pt x="297929" y="184996"/>
                    </a:cubicBezTo>
                    <a:cubicBezTo>
                      <a:pt x="283115" y="184084"/>
                      <a:pt x="268246" y="183847"/>
                      <a:pt x="253376" y="183920"/>
                    </a:cubicBezTo>
                    <a:cubicBezTo>
                      <a:pt x="238489" y="184029"/>
                      <a:pt x="223584" y="184504"/>
                      <a:pt x="208697" y="185982"/>
                    </a:cubicBezTo>
                    <a:lnTo>
                      <a:pt x="208660" y="185963"/>
                    </a:lnTo>
                    <a:cubicBezTo>
                      <a:pt x="223182" y="182223"/>
                      <a:pt x="238070" y="179997"/>
                      <a:pt x="252993" y="178228"/>
                    </a:cubicBezTo>
                    <a:cubicBezTo>
                      <a:pt x="267917" y="176458"/>
                      <a:pt x="282951" y="175473"/>
                      <a:pt x="297984" y="174907"/>
                    </a:cubicBezTo>
                    <a:close/>
                    <a:moveTo>
                      <a:pt x="1367733" y="0"/>
                    </a:moveTo>
                    <a:lnTo>
                      <a:pt x="1458754" y="0"/>
                    </a:lnTo>
                    <a:lnTo>
                      <a:pt x="1193865" y="205357"/>
                    </a:lnTo>
                    <a:lnTo>
                      <a:pt x="1161574" y="230388"/>
                    </a:lnTo>
                    <a:cubicBezTo>
                      <a:pt x="1156647" y="234201"/>
                      <a:pt x="1150846" y="236044"/>
                      <a:pt x="1145081" y="236044"/>
                    </a:cubicBezTo>
                    <a:cubicBezTo>
                      <a:pt x="1142545" y="236044"/>
                      <a:pt x="1140027" y="235697"/>
                      <a:pt x="1137600" y="234986"/>
                    </a:cubicBezTo>
                    <a:lnTo>
                      <a:pt x="1137593" y="234984"/>
                    </a:lnTo>
                    <a:lnTo>
                      <a:pt x="1121472" y="246060"/>
                    </a:lnTo>
                    <a:lnTo>
                      <a:pt x="1085914" y="270161"/>
                    </a:lnTo>
                    <a:lnTo>
                      <a:pt x="1068126" y="282165"/>
                    </a:lnTo>
                    <a:lnTo>
                      <a:pt x="1059205" y="288131"/>
                    </a:lnTo>
                    <a:lnTo>
                      <a:pt x="1050503" y="294425"/>
                    </a:lnTo>
                    <a:lnTo>
                      <a:pt x="1015747" y="319639"/>
                    </a:lnTo>
                    <a:lnTo>
                      <a:pt x="980882" y="344670"/>
                    </a:lnTo>
                    <a:lnTo>
                      <a:pt x="963460" y="357167"/>
                    </a:lnTo>
                    <a:cubicBezTo>
                      <a:pt x="957712" y="361418"/>
                      <a:pt x="952093" y="365852"/>
                      <a:pt x="946401" y="370175"/>
                    </a:cubicBezTo>
                    <a:lnTo>
                      <a:pt x="878076" y="422062"/>
                    </a:lnTo>
                    <a:cubicBezTo>
                      <a:pt x="866583" y="430564"/>
                      <a:pt x="855544" y="439686"/>
                      <a:pt x="844380" y="448589"/>
                    </a:cubicBezTo>
                    <a:lnTo>
                      <a:pt x="810792" y="475262"/>
                    </a:lnTo>
                    <a:lnTo>
                      <a:pt x="777186" y="501917"/>
                    </a:lnTo>
                    <a:cubicBezTo>
                      <a:pt x="766075" y="510893"/>
                      <a:pt x="755183" y="520179"/>
                      <a:pt x="744164" y="529301"/>
                    </a:cubicBezTo>
                    <a:cubicBezTo>
                      <a:pt x="722234" y="547655"/>
                      <a:pt x="699939" y="565571"/>
                      <a:pt x="678102" y="584016"/>
                    </a:cubicBezTo>
                    <a:lnTo>
                      <a:pt x="613061" y="639953"/>
                    </a:lnTo>
                    <a:lnTo>
                      <a:pt x="596732" y="653873"/>
                    </a:lnTo>
                    <a:lnTo>
                      <a:pt x="580659" y="668067"/>
                    </a:lnTo>
                    <a:lnTo>
                      <a:pt x="548512" y="696473"/>
                    </a:lnTo>
                    <a:lnTo>
                      <a:pt x="516367" y="724879"/>
                    </a:lnTo>
                    <a:lnTo>
                      <a:pt x="484640" y="753760"/>
                    </a:lnTo>
                    <a:cubicBezTo>
                      <a:pt x="441949" y="791854"/>
                      <a:pt x="400315" y="831116"/>
                      <a:pt x="358372" y="870049"/>
                    </a:cubicBezTo>
                    <a:cubicBezTo>
                      <a:pt x="316774" y="909347"/>
                      <a:pt x="275233" y="948754"/>
                      <a:pt x="234274" y="988764"/>
                    </a:cubicBezTo>
                    <a:lnTo>
                      <a:pt x="203460" y="1018684"/>
                    </a:lnTo>
                    <a:lnTo>
                      <a:pt x="172883" y="1048860"/>
                    </a:lnTo>
                    <a:cubicBezTo>
                      <a:pt x="162611" y="1058840"/>
                      <a:pt x="152576" y="1069057"/>
                      <a:pt x="142397" y="1079146"/>
                    </a:cubicBezTo>
                    <a:cubicBezTo>
                      <a:pt x="132198" y="1089217"/>
                      <a:pt x="122090" y="1099379"/>
                      <a:pt x="112056" y="1109595"/>
                    </a:cubicBezTo>
                    <a:lnTo>
                      <a:pt x="111983" y="1109632"/>
                    </a:lnTo>
                    <a:cubicBezTo>
                      <a:pt x="130538" y="1087775"/>
                      <a:pt x="149475" y="1066229"/>
                      <a:pt x="168705" y="1044974"/>
                    </a:cubicBezTo>
                    <a:lnTo>
                      <a:pt x="197676" y="1013175"/>
                    </a:lnTo>
                    <a:lnTo>
                      <a:pt x="227013" y="981722"/>
                    </a:lnTo>
                    <a:cubicBezTo>
                      <a:pt x="236792" y="971231"/>
                      <a:pt x="246680" y="960850"/>
                      <a:pt x="256678" y="950560"/>
                    </a:cubicBezTo>
                    <a:lnTo>
                      <a:pt x="286544" y="919600"/>
                    </a:lnTo>
                    <a:cubicBezTo>
                      <a:pt x="296414" y="909201"/>
                      <a:pt x="306631" y="899130"/>
                      <a:pt x="316756" y="888986"/>
                    </a:cubicBezTo>
                    <a:lnTo>
                      <a:pt x="347169" y="858555"/>
                    </a:lnTo>
                    <a:cubicBezTo>
                      <a:pt x="367402" y="838213"/>
                      <a:pt x="388165" y="818436"/>
                      <a:pt x="408817" y="798495"/>
                    </a:cubicBezTo>
                    <a:cubicBezTo>
                      <a:pt x="429341" y="778445"/>
                      <a:pt x="450523" y="759106"/>
                      <a:pt x="471431" y="739438"/>
                    </a:cubicBezTo>
                    <a:lnTo>
                      <a:pt x="502975" y="710156"/>
                    </a:lnTo>
                    <a:lnTo>
                      <a:pt x="535067" y="681476"/>
                    </a:lnTo>
                    <a:lnTo>
                      <a:pt x="567158" y="652797"/>
                    </a:lnTo>
                    <a:lnTo>
                      <a:pt x="583213" y="638457"/>
                    </a:lnTo>
                    <a:lnTo>
                      <a:pt x="599524" y="624409"/>
                    </a:lnTo>
                    <a:cubicBezTo>
                      <a:pt x="686165" y="549096"/>
                      <a:pt x="776072" y="477506"/>
                      <a:pt x="868371" y="409236"/>
                    </a:cubicBezTo>
                    <a:lnTo>
                      <a:pt x="938482" y="359229"/>
                    </a:lnTo>
                    <a:cubicBezTo>
                      <a:pt x="944357" y="355106"/>
                      <a:pt x="950159" y="350910"/>
                      <a:pt x="956089" y="346859"/>
                    </a:cubicBezTo>
                    <a:lnTo>
                      <a:pt x="974059" y="335001"/>
                    </a:lnTo>
                    <a:lnTo>
                      <a:pt x="1010000" y="311301"/>
                    </a:lnTo>
                    <a:lnTo>
                      <a:pt x="1046051" y="287803"/>
                    </a:lnTo>
                    <a:lnTo>
                      <a:pt x="1055064" y="281928"/>
                    </a:lnTo>
                    <a:lnTo>
                      <a:pt x="1064295" y="276382"/>
                    </a:lnTo>
                    <a:lnTo>
                      <a:pt x="1082794" y="265362"/>
                    </a:lnTo>
                    <a:lnTo>
                      <a:pt x="1119812" y="243415"/>
                    </a:lnTo>
                    <a:lnTo>
                      <a:pt x="1135453" y="234264"/>
                    </a:lnTo>
                    <a:lnTo>
                      <a:pt x="1123151" y="224823"/>
                    </a:lnTo>
                    <a:cubicBezTo>
                      <a:pt x="1114704" y="213092"/>
                      <a:pt x="1117021" y="196800"/>
                      <a:pt x="1128388" y="187879"/>
                    </a:cubicBezTo>
                    <a:lnTo>
                      <a:pt x="1157486" y="165037"/>
                    </a:lnTo>
                    <a:close/>
                    <a:moveTo>
                      <a:pt x="170128" y="0"/>
                    </a:moveTo>
                    <a:lnTo>
                      <a:pt x="249709" y="0"/>
                    </a:lnTo>
                    <a:cubicBezTo>
                      <a:pt x="215118" y="2627"/>
                      <a:pt x="188555" y="7973"/>
                      <a:pt x="173174" y="11731"/>
                    </a:cubicBezTo>
                    <a:cubicBezTo>
                      <a:pt x="163451" y="14103"/>
                      <a:pt x="158196" y="15836"/>
                      <a:pt x="158196" y="15836"/>
                    </a:cubicBezTo>
                    <a:cubicBezTo>
                      <a:pt x="162174" y="10527"/>
                      <a:pt x="166151" y="5254"/>
                      <a:pt x="170128" y="0"/>
                    </a:cubicBezTo>
                    <a:close/>
                    <a:moveTo>
                      <a:pt x="998543" y="0"/>
                    </a:moveTo>
                    <a:lnTo>
                      <a:pt x="1018612" y="0"/>
                    </a:lnTo>
                    <a:cubicBezTo>
                      <a:pt x="1021275" y="4798"/>
                      <a:pt x="1023902" y="9633"/>
                      <a:pt x="1026511" y="14449"/>
                    </a:cubicBezTo>
                    <a:lnTo>
                      <a:pt x="1031310" y="23225"/>
                    </a:lnTo>
                    <a:lnTo>
                      <a:pt x="1035779" y="32219"/>
                    </a:lnTo>
                    <a:cubicBezTo>
                      <a:pt x="1038735" y="38203"/>
                      <a:pt x="1041708" y="44169"/>
                      <a:pt x="1044573" y="50208"/>
                    </a:cubicBezTo>
                    <a:lnTo>
                      <a:pt x="1061869" y="86332"/>
                    </a:lnTo>
                    <a:cubicBezTo>
                      <a:pt x="1072322" y="110907"/>
                      <a:pt x="1082521" y="135573"/>
                      <a:pt x="1091989" y="160458"/>
                    </a:cubicBezTo>
                    <a:cubicBezTo>
                      <a:pt x="1078343" y="137470"/>
                      <a:pt x="1065772" y="114081"/>
                      <a:pt x="1052837" y="90911"/>
                    </a:cubicBezTo>
                    <a:lnTo>
                      <a:pt x="1032659" y="56612"/>
                    </a:lnTo>
                    <a:cubicBezTo>
                      <a:pt x="1029284" y="50901"/>
                      <a:pt x="1026018" y="45136"/>
                      <a:pt x="1022734" y="39408"/>
                    </a:cubicBezTo>
                    <a:lnTo>
                      <a:pt x="1017790" y="30796"/>
                    </a:lnTo>
                    <a:lnTo>
                      <a:pt x="1012517" y="22386"/>
                    </a:lnTo>
                    <a:cubicBezTo>
                      <a:pt x="1007719" y="14997"/>
                      <a:pt x="1003104" y="7498"/>
                      <a:pt x="998543" y="0"/>
                    </a:cubicBezTo>
                    <a:close/>
                    <a:moveTo>
                      <a:pt x="683758" y="0"/>
                    </a:moveTo>
                    <a:lnTo>
                      <a:pt x="724005" y="0"/>
                    </a:lnTo>
                    <a:cubicBezTo>
                      <a:pt x="727544" y="2098"/>
                      <a:pt x="731047" y="4269"/>
                      <a:pt x="734495" y="6513"/>
                    </a:cubicBezTo>
                    <a:lnTo>
                      <a:pt x="766039" y="26618"/>
                    </a:lnTo>
                    <a:lnTo>
                      <a:pt x="768374" y="28114"/>
                    </a:lnTo>
                    <a:cubicBezTo>
                      <a:pt x="779394" y="35722"/>
                      <a:pt x="790304" y="43494"/>
                      <a:pt x="801178" y="51266"/>
                    </a:cubicBezTo>
                    <a:lnTo>
                      <a:pt x="817470" y="63016"/>
                    </a:lnTo>
                    <a:cubicBezTo>
                      <a:pt x="822907" y="66883"/>
                      <a:pt x="828033" y="71207"/>
                      <a:pt x="833342" y="75276"/>
                    </a:cubicBezTo>
                    <a:cubicBezTo>
                      <a:pt x="843888" y="83504"/>
                      <a:pt x="854323" y="91860"/>
                      <a:pt x="864704" y="100252"/>
                    </a:cubicBezTo>
                    <a:lnTo>
                      <a:pt x="872513" y="106546"/>
                    </a:lnTo>
                    <a:lnTo>
                      <a:pt x="880065" y="113132"/>
                    </a:lnTo>
                    <a:cubicBezTo>
                      <a:pt x="885082" y="117529"/>
                      <a:pt x="890136" y="121908"/>
                      <a:pt x="895099" y="126396"/>
                    </a:cubicBezTo>
                    <a:lnTo>
                      <a:pt x="924892" y="153142"/>
                    </a:lnTo>
                    <a:cubicBezTo>
                      <a:pt x="943975" y="171824"/>
                      <a:pt x="962821" y="190725"/>
                      <a:pt x="981102" y="210100"/>
                    </a:cubicBezTo>
                    <a:cubicBezTo>
                      <a:pt x="959702" y="194082"/>
                      <a:pt x="939122" y="177279"/>
                      <a:pt x="918306" y="160823"/>
                    </a:cubicBezTo>
                    <a:lnTo>
                      <a:pt x="886542" y="136868"/>
                    </a:lnTo>
                    <a:cubicBezTo>
                      <a:pt x="881233" y="132891"/>
                      <a:pt x="876015" y="128804"/>
                      <a:pt x="870779" y="124772"/>
                    </a:cubicBezTo>
                    <a:lnTo>
                      <a:pt x="862916" y="118697"/>
                    </a:lnTo>
                    <a:lnTo>
                      <a:pt x="854815" y="112950"/>
                    </a:lnTo>
                    <a:cubicBezTo>
                      <a:pt x="832995" y="97935"/>
                      <a:pt x="812324" y="81424"/>
                      <a:pt x="789975" y="67266"/>
                    </a:cubicBezTo>
                    <a:lnTo>
                      <a:pt x="757136" y="45118"/>
                    </a:lnTo>
                    <a:lnTo>
                      <a:pt x="744876" y="37401"/>
                    </a:lnTo>
                    <a:lnTo>
                      <a:pt x="723640" y="24046"/>
                    </a:lnTo>
                    <a:cubicBezTo>
                      <a:pt x="712657" y="16712"/>
                      <a:pt x="701181" y="10217"/>
                      <a:pt x="689797" y="3539"/>
                    </a:cubicBezTo>
                    <a:cubicBezTo>
                      <a:pt x="687790" y="2372"/>
                      <a:pt x="685764" y="1186"/>
                      <a:pt x="683758" y="0"/>
                    </a:cubicBezTo>
                    <a:close/>
                  </a:path>
                </a:pathLst>
              </a:custGeom>
              <a:solidFill>
                <a:srgbClr val="6EA0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</p:grpSp>
      <p:sp>
        <p:nvSpPr>
          <p:cNvPr id="23" name="Text Placeholder 2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54051" y="542925"/>
            <a:ext cx="10883899" cy="571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rgbClr val="3A6F0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-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/>
        </p:nvSpPr>
        <p:spPr>
          <a:xfrm flipH="1">
            <a:off x="5904962" y="42530"/>
            <a:ext cx="706900" cy="503700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/>
          <p:cNvSpPr/>
          <p:nvPr/>
        </p:nvSpPr>
        <p:spPr>
          <a:xfrm rot="6204535" flipH="1">
            <a:off x="2310932" y="757537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8" name="Freeform: Shape 7"/>
          <p:cNvSpPr/>
          <p:nvPr/>
        </p:nvSpPr>
        <p:spPr bwMode="auto">
          <a:xfrm>
            <a:off x="11371191" y="1731386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9" name="Freeform: Shape 8"/>
          <p:cNvSpPr/>
          <p:nvPr/>
        </p:nvSpPr>
        <p:spPr bwMode="auto">
          <a:xfrm>
            <a:off x="468020" y="3505901"/>
            <a:ext cx="518398" cy="613047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0" name="Freeform: Shape 9"/>
          <p:cNvSpPr/>
          <p:nvPr/>
        </p:nvSpPr>
        <p:spPr bwMode="auto">
          <a:xfrm>
            <a:off x="11371191" y="3731275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1" name="Freeform: Shape 10"/>
          <p:cNvSpPr/>
          <p:nvPr/>
        </p:nvSpPr>
        <p:spPr>
          <a:xfrm>
            <a:off x="10714042" y="0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IN" sz="1800"/>
          </a:p>
        </p:txBody>
      </p:sp>
      <p:sp>
        <p:nvSpPr>
          <p:cNvPr id="12" name="Freeform: Shape 11"/>
          <p:cNvSpPr/>
          <p:nvPr/>
        </p:nvSpPr>
        <p:spPr>
          <a:xfrm flipH="1" flipV="1">
            <a:off x="0" y="5760638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IN" sz="1800" dirty="0"/>
          </a:p>
        </p:txBody>
      </p:sp>
      <p:sp>
        <p:nvSpPr>
          <p:cNvPr id="13" name="Freeform: Shape 12"/>
          <p:cNvSpPr/>
          <p:nvPr/>
        </p:nvSpPr>
        <p:spPr>
          <a:xfrm>
            <a:off x="9574943" y="5714426"/>
            <a:ext cx="2617057" cy="1143574"/>
          </a:xfrm>
          <a:custGeom>
            <a:avLst/>
            <a:gdLst>
              <a:gd name="connsiteX0" fmla="*/ 4022947 w 4022947"/>
              <a:gd name="connsiteY0" fmla="*/ 347258 h 1809581"/>
              <a:gd name="connsiteX1" fmla="*/ 4022947 w 4022947"/>
              <a:gd name="connsiteY1" fmla="*/ 1809581 h 1809581"/>
              <a:gd name="connsiteX2" fmla="*/ 348858 w 4022947"/>
              <a:gd name="connsiteY2" fmla="*/ 1809581 h 1809581"/>
              <a:gd name="connsiteX3" fmla="*/ 131436 w 4022947"/>
              <a:gd name="connsiteY3" fmla="*/ 1365644 h 1809581"/>
              <a:gd name="connsiteX4" fmla="*/ 5779 w 4022947"/>
              <a:gd name="connsiteY4" fmla="*/ 697018 h 1809581"/>
              <a:gd name="connsiteX5" fmla="*/ 371180 w 4022947"/>
              <a:gd name="connsiteY5" fmla="*/ 151408 h 1809581"/>
              <a:gd name="connsiteX6" fmla="*/ 1266386 w 4022947"/>
              <a:gd name="connsiteY6" fmla="*/ 328684 h 1809581"/>
              <a:gd name="connsiteX7" fmla="*/ 2161691 w 4022947"/>
              <a:gd name="connsiteY7" fmla="*/ 503091 h 1809581"/>
              <a:gd name="connsiteX8" fmla="*/ 2714632 w 4022947"/>
              <a:gd name="connsiteY8" fmla="*/ 70136 h 1809581"/>
              <a:gd name="connsiteX9" fmla="*/ 3538276 w 4022947"/>
              <a:gd name="connsiteY9" fmla="*/ 126446 h 1809581"/>
              <a:gd name="connsiteX10" fmla="*/ 4022947 w 4022947"/>
              <a:gd name="connsiteY10" fmla="*/ 347258 h 1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2947" h="1809581">
                <a:moveTo>
                  <a:pt x="4022947" y="347258"/>
                </a:moveTo>
                <a:lnTo>
                  <a:pt x="4022947" y="1809581"/>
                </a:lnTo>
                <a:lnTo>
                  <a:pt x="348858" y="1809581"/>
                </a:lnTo>
                <a:cubicBezTo>
                  <a:pt x="261622" y="1661081"/>
                  <a:pt x="189148" y="1504695"/>
                  <a:pt x="131436" y="1365644"/>
                </a:cubicBezTo>
                <a:cubicBezTo>
                  <a:pt x="43580" y="1153892"/>
                  <a:pt x="-19965" y="924836"/>
                  <a:pt x="5779" y="697018"/>
                </a:cubicBezTo>
                <a:cubicBezTo>
                  <a:pt x="31490" y="469200"/>
                  <a:pt x="160992" y="243011"/>
                  <a:pt x="371180" y="151408"/>
                </a:cubicBezTo>
                <a:cubicBezTo>
                  <a:pt x="660458" y="25361"/>
                  <a:pt x="988645" y="178847"/>
                  <a:pt x="1266386" y="328684"/>
                </a:cubicBezTo>
                <a:cubicBezTo>
                  <a:pt x="1544096" y="478487"/>
                  <a:pt x="1873195" y="630931"/>
                  <a:pt x="2161691" y="503091"/>
                </a:cubicBezTo>
                <a:cubicBezTo>
                  <a:pt x="2376734" y="407773"/>
                  <a:pt x="2505943" y="178684"/>
                  <a:pt x="2714632" y="70136"/>
                </a:cubicBezTo>
                <a:cubicBezTo>
                  <a:pt x="2967314" y="-61289"/>
                  <a:pt x="3277480" y="11935"/>
                  <a:pt x="3538276" y="126446"/>
                </a:cubicBezTo>
                <a:cubicBezTo>
                  <a:pt x="3700170" y="197520"/>
                  <a:pt x="3858447" y="284267"/>
                  <a:pt x="4022947" y="347258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IN"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2530885" cy="1400932"/>
            <a:chOff x="232019" y="799611"/>
            <a:chExt cx="2538670" cy="1159609"/>
          </a:xfrm>
        </p:grpSpPr>
        <p:grpSp>
          <p:nvGrpSpPr>
            <p:cNvPr id="15" name="Group 14"/>
            <p:cNvGrpSpPr/>
            <p:nvPr/>
          </p:nvGrpSpPr>
          <p:grpSpPr>
            <a:xfrm>
              <a:off x="881091" y="799611"/>
              <a:ext cx="1889598" cy="1126546"/>
              <a:chOff x="649071" y="0"/>
              <a:chExt cx="1889598" cy="1126546"/>
            </a:xfrm>
          </p:grpSpPr>
          <p:sp>
            <p:nvSpPr>
              <p:cNvPr id="19" name="Freeform: Shape 18"/>
              <p:cNvSpPr/>
              <p:nvPr/>
            </p:nvSpPr>
            <p:spPr>
              <a:xfrm flipH="1">
                <a:off x="649071" y="0"/>
                <a:ext cx="1889598" cy="1126546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 flipH="1">
                <a:off x="983052" y="1534"/>
                <a:ext cx="1374024" cy="899384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32019" y="799611"/>
              <a:ext cx="1526568" cy="1159609"/>
              <a:chOff x="-1" y="1534"/>
              <a:chExt cx="1526568" cy="1159609"/>
            </a:xfrm>
          </p:grpSpPr>
          <p:sp>
            <p:nvSpPr>
              <p:cNvPr id="17" name="Freeform: Shape 16"/>
              <p:cNvSpPr/>
              <p:nvPr/>
            </p:nvSpPr>
            <p:spPr>
              <a:xfrm flipH="1">
                <a:off x="-1" y="1534"/>
                <a:ext cx="1526568" cy="1159609"/>
              </a:xfrm>
              <a:custGeom>
                <a:avLst/>
                <a:gdLst>
                  <a:gd name="connsiteX0" fmla="*/ 1553932 w 1558839"/>
                  <a:gd name="connsiteY0" fmla="*/ 722836 h 1184122"/>
                  <a:gd name="connsiteX1" fmla="*/ 1558840 w 1558839"/>
                  <a:gd name="connsiteY1" fmla="*/ 715794 h 1184122"/>
                  <a:gd name="connsiteX2" fmla="*/ 1553932 w 1558839"/>
                  <a:gd name="connsiteY2" fmla="*/ 715885 h 1184122"/>
                  <a:gd name="connsiteX3" fmla="*/ 1553932 w 1558839"/>
                  <a:gd name="connsiteY3" fmla="*/ 162702 h 1184122"/>
                  <a:gd name="connsiteX4" fmla="*/ 1292657 w 1558839"/>
                  <a:gd name="connsiteY4" fmla="*/ 202620 h 1184122"/>
                  <a:gd name="connsiteX5" fmla="*/ 1284629 w 1558839"/>
                  <a:gd name="connsiteY5" fmla="*/ 205357 h 1184122"/>
                  <a:gd name="connsiteX6" fmla="*/ 1248250 w 1558839"/>
                  <a:gd name="connsiteY6" fmla="*/ 165037 h 1184122"/>
                  <a:gd name="connsiteX7" fmla="*/ 1250476 w 1558839"/>
                  <a:gd name="connsiteY7" fmla="*/ 157192 h 1184122"/>
                  <a:gd name="connsiteX8" fmla="*/ 1341460 w 1558839"/>
                  <a:gd name="connsiteY8" fmla="*/ 0 h 1184122"/>
                  <a:gd name="connsiteX9" fmla="*/ 423776 w 1558839"/>
                  <a:gd name="connsiteY9" fmla="*/ 0 h 1184122"/>
                  <a:gd name="connsiteX10" fmla="*/ 516949 w 1558839"/>
                  <a:gd name="connsiteY10" fmla="*/ 15106 h 1184122"/>
                  <a:gd name="connsiteX11" fmla="*/ 541670 w 1558839"/>
                  <a:gd name="connsiteY11" fmla="*/ 21948 h 1184122"/>
                  <a:gd name="connsiteX12" fmla="*/ 560936 w 1558839"/>
                  <a:gd name="connsiteY12" fmla="*/ 28169 h 1184122"/>
                  <a:gd name="connsiteX13" fmla="*/ 760126 w 1558839"/>
                  <a:gd name="connsiteY13" fmla="*/ 100562 h 1184122"/>
                  <a:gd name="connsiteX14" fmla="*/ 856547 w 1558839"/>
                  <a:gd name="connsiteY14" fmla="*/ 167829 h 1184122"/>
                  <a:gd name="connsiteX15" fmla="*/ 743251 w 1558839"/>
                  <a:gd name="connsiteY15" fmla="*/ 135482 h 1184122"/>
                  <a:gd name="connsiteX16" fmla="*/ 523189 w 1558839"/>
                  <a:gd name="connsiteY16" fmla="*/ 53364 h 1184122"/>
                  <a:gd name="connsiteX17" fmla="*/ 498212 w 1558839"/>
                  <a:gd name="connsiteY17" fmla="*/ 47180 h 1184122"/>
                  <a:gd name="connsiteX18" fmla="*/ 436182 w 1558839"/>
                  <a:gd name="connsiteY18" fmla="*/ 36470 h 1184122"/>
                  <a:gd name="connsiteX19" fmla="*/ 362585 w 1558839"/>
                  <a:gd name="connsiteY19" fmla="*/ 29428 h 1184122"/>
                  <a:gd name="connsiteX20" fmla="*/ 253393 w 1558839"/>
                  <a:gd name="connsiteY20" fmla="*/ 46596 h 1184122"/>
                  <a:gd name="connsiteX21" fmla="*/ 253393 w 1558839"/>
                  <a:gd name="connsiteY21" fmla="*/ 46596 h 1184122"/>
                  <a:gd name="connsiteX22" fmla="*/ 165402 w 1558839"/>
                  <a:gd name="connsiteY22" fmla="*/ 132617 h 1184122"/>
                  <a:gd name="connsiteX23" fmla="*/ 133182 w 1558839"/>
                  <a:gd name="connsiteY23" fmla="*/ 186273 h 1184122"/>
                  <a:gd name="connsiteX24" fmla="*/ 13135 w 1558839"/>
                  <a:gd name="connsiteY24" fmla="*/ 464443 h 1184122"/>
                  <a:gd name="connsiteX25" fmla="*/ 12479 w 1558839"/>
                  <a:gd name="connsiteY25" fmla="*/ 466213 h 1184122"/>
                  <a:gd name="connsiteX26" fmla="*/ 35594 w 1558839"/>
                  <a:gd name="connsiteY26" fmla="*/ 449319 h 1184122"/>
                  <a:gd name="connsiteX27" fmla="*/ 35758 w 1558839"/>
                  <a:gd name="connsiteY27" fmla="*/ 449191 h 1184122"/>
                  <a:gd name="connsiteX28" fmla="*/ 35758 w 1558839"/>
                  <a:gd name="connsiteY28" fmla="*/ 449191 h 1184122"/>
                  <a:gd name="connsiteX29" fmla="*/ 35941 w 1558839"/>
                  <a:gd name="connsiteY29" fmla="*/ 449063 h 1184122"/>
                  <a:gd name="connsiteX30" fmla="*/ 272623 w 1558839"/>
                  <a:gd name="connsiteY30" fmla="*/ 332665 h 1184122"/>
                  <a:gd name="connsiteX31" fmla="*/ 272641 w 1558839"/>
                  <a:gd name="connsiteY31" fmla="*/ 332665 h 1184122"/>
                  <a:gd name="connsiteX32" fmla="*/ 333668 w 1558839"/>
                  <a:gd name="connsiteY32" fmla="*/ 321719 h 1184122"/>
                  <a:gd name="connsiteX33" fmla="*/ 333686 w 1558839"/>
                  <a:gd name="connsiteY33" fmla="*/ 321719 h 1184122"/>
                  <a:gd name="connsiteX34" fmla="*/ 349066 w 1558839"/>
                  <a:gd name="connsiteY34" fmla="*/ 320715 h 1184122"/>
                  <a:gd name="connsiteX35" fmla="*/ 646027 w 1558839"/>
                  <a:gd name="connsiteY35" fmla="*/ 351584 h 1184122"/>
                  <a:gd name="connsiteX36" fmla="*/ 717672 w 1558839"/>
                  <a:gd name="connsiteY36" fmla="*/ 424908 h 1184122"/>
                  <a:gd name="connsiteX37" fmla="*/ 535047 w 1558839"/>
                  <a:gd name="connsiteY37" fmla="*/ 473729 h 1184122"/>
                  <a:gd name="connsiteX38" fmla="*/ 479002 w 1558839"/>
                  <a:gd name="connsiteY38" fmla="*/ 471795 h 1184122"/>
                  <a:gd name="connsiteX39" fmla="*/ 474021 w 1558839"/>
                  <a:gd name="connsiteY39" fmla="*/ 471577 h 1184122"/>
                  <a:gd name="connsiteX40" fmla="*/ 342534 w 1558839"/>
                  <a:gd name="connsiteY40" fmla="*/ 465702 h 1184122"/>
                  <a:gd name="connsiteX41" fmla="*/ 342534 w 1558839"/>
                  <a:gd name="connsiteY41" fmla="*/ 465702 h 1184122"/>
                  <a:gd name="connsiteX42" fmla="*/ 338029 w 1558839"/>
                  <a:gd name="connsiteY42" fmla="*/ 465556 h 1184122"/>
                  <a:gd name="connsiteX43" fmla="*/ 233945 w 1558839"/>
                  <a:gd name="connsiteY43" fmla="*/ 466030 h 1184122"/>
                  <a:gd name="connsiteX44" fmla="*/ 145 w 1558839"/>
                  <a:gd name="connsiteY44" fmla="*/ 622821 h 1184122"/>
                  <a:gd name="connsiteX45" fmla="*/ 492 w 1558839"/>
                  <a:gd name="connsiteY45" fmla="*/ 666625 h 1184122"/>
                  <a:gd name="connsiteX46" fmla="*/ 511 w 1558839"/>
                  <a:gd name="connsiteY46" fmla="*/ 666990 h 1184122"/>
                  <a:gd name="connsiteX47" fmla="*/ 17350 w 1558839"/>
                  <a:gd name="connsiteY47" fmla="*/ 841496 h 1184122"/>
                  <a:gd name="connsiteX48" fmla="*/ 52524 w 1558839"/>
                  <a:gd name="connsiteY48" fmla="*/ 796397 h 1184122"/>
                  <a:gd name="connsiteX49" fmla="*/ 52524 w 1558839"/>
                  <a:gd name="connsiteY49" fmla="*/ 796397 h 1184122"/>
                  <a:gd name="connsiteX50" fmla="*/ 90473 w 1558839"/>
                  <a:gd name="connsiteY50" fmla="*/ 757445 h 1184122"/>
                  <a:gd name="connsiteX51" fmla="*/ 94322 w 1558839"/>
                  <a:gd name="connsiteY51" fmla="*/ 753942 h 1184122"/>
                  <a:gd name="connsiteX52" fmla="*/ 208056 w 1558839"/>
                  <a:gd name="connsiteY52" fmla="*/ 685380 h 1184122"/>
                  <a:gd name="connsiteX53" fmla="*/ 211413 w 1558839"/>
                  <a:gd name="connsiteY53" fmla="*/ 684322 h 1184122"/>
                  <a:gd name="connsiteX54" fmla="*/ 211413 w 1558839"/>
                  <a:gd name="connsiteY54" fmla="*/ 684322 h 1184122"/>
                  <a:gd name="connsiteX55" fmla="*/ 216358 w 1558839"/>
                  <a:gd name="connsiteY55" fmla="*/ 682790 h 1184122"/>
                  <a:gd name="connsiteX56" fmla="*/ 343611 w 1558839"/>
                  <a:gd name="connsiteY56" fmla="*/ 645663 h 1184122"/>
                  <a:gd name="connsiteX57" fmla="*/ 353846 w 1558839"/>
                  <a:gd name="connsiteY57" fmla="*/ 643455 h 1184122"/>
                  <a:gd name="connsiteX58" fmla="*/ 428665 w 1558839"/>
                  <a:gd name="connsiteY58" fmla="*/ 649786 h 1184122"/>
                  <a:gd name="connsiteX59" fmla="*/ 439265 w 1558839"/>
                  <a:gd name="connsiteY59" fmla="*/ 716615 h 1184122"/>
                  <a:gd name="connsiteX60" fmla="*/ 431767 w 1558839"/>
                  <a:gd name="connsiteY60" fmla="*/ 727397 h 1184122"/>
                  <a:gd name="connsiteX61" fmla="*/ 341695 w 1558839"/>
                  <a:gd name="connsiteY61" fmla="*/ 789081 h 1184122"/>
                  <a:gd name="connsiteX62" fmla="*/ 330293 w 1558839"/>
                  <a:gd name="connsiteY62" fmla="*/ 794390 h 1184122"/>
                  <a:gd name="connsiteX63" fmla="*/ 304094 w 1558839"/>
                  <a:gd name="connsiteY63" fmla="*/ 805683 h 1184122"/>
                  <a:gd name="connsiteX64" fmla="*/ 206305 w 1558839"/>
                  <a:gd name="connsiteY64" fmla="*/ 844087 h 1184122"/>
                  <a:gd name="connsiteX65" fmla="*/ 194665 w 1558839"/>
                  <a:gd name="connsiteY65" fmla="*/ 848539 h 1184122"/>
                  <a:gd name="connsiteX66" fmla="*/ 64201 w 1558839"/>
                  <a:gd name="connsiteY66" fmla="*/ 959281 h 1184122"/>
                  <a:gd name="connsiteX67" fmla="*/ 88885 w 1558839"/>
                  <a:gd name="connsiteY67" fmla="*/ 1019104 h 1184122"/>
                  <a:gd name="connsiteX68" fmla="*/ 88885 w 1558839"/>
                  <a:gd name="connsiteY68" fmla="*/ 1019104 h 1184122"/>
                  <a:gd name="connsiteX69" fmla="*/ 101729 w 1558839"/>
                  <a:gd name="connsiteY69" fmla="*/ 1038315 h 1184122"/>
                  <a:gd name="connsiteX70" fmla="*/ 163012 w 1558839"/>
                  <a:gd name="connsiteY70" fmla="*/ 1175347 h 1184122"/>
                  <a:gd name="connsiteX71" fmla="*/ 159728 w 1558839"/>
                  <a:gd name="connsiteY71" fmla="*/ 1184123 h 1184122"/>
                  <a:gd name="connsiteX72" fmla="*/ 170255 w 1558839"/>
                  <a:gd name="connsiteY72" fmla="*/ 1177445 h 1184122"/>
                  <a:gd name="connsiteX73" fmla="*/ 331059 w 1558839"/>
                  <a:gd name="connsiteY73" fmla="*/ 1153691 h 1184122"/>
                  <a:gd name="connsiteX74" fmla="*/ 417701 w 1558839"/>
                  <a:gd name="connsiteY74" fmla="*/ 1171680 h 1184122"/>
                  <a:gd name="connsiteX75" fmla="*/ 417737 w 1558839"/>
                  <a:gd name="connsiteY75" fmla="*/ 1171680 h 1184122"/>
                  <a:gd name="connsiteX76" fmla="*/ 534372 w 1558839"/>
                  <a:gd name="connsiteY76" fmla="*/ 1178832 h 1184122"/>
                  <a:gd name="connsiteX77" fmla="*/ 558309 w 1558839"/>
                  <a:gd name="connsiteY77" fmla="*/ 1172045 h 1184122"/>
                  <a:gd name="connsiteX78" fmla="*/ 601529 w 1558839"/>
                  <a:gd name="connsiteY78" fmla="*/ 1104432 h 1184122"/>
                  <a:gd name="connsiteX79" fmla="*/ 615815 w 1558839"/>
                  <a:gd name="connsiteY79" fmla="*/ 1078872 h 1184122"/>
                  <a:gd name="connsiteX80" fmla="*/ 646812 w 1558839"/>
                  <a:gd name="connsiteY80" fmla="*/ 1014616 h 1184122"/>
                  <a:gd name="connsiteX81" fmla="*/ 656828 w 1558839"/>
                  <a:gd name="connsiteY81" fmla="*/ 989402 h 1184122"/>
                  <a:gd name="connsiteX82" fmla="*/ 662191 w 1558839"/>
                  <a:gd name="connsiteY82" fmla="*/ 974241 h 1184122"/>
                  <a:gd name="connsiteX83" fmla="*/ 685033 w 1558839"/>
                  <a:gd name="connsiteY83" fmla="*/ 916006 h 1184122"/>
                  <a:gd name="connsiteX84" fmla="*/ 695596 w 1558839"/>
                  <a:gd name="connsiteY84" fmla="*/ 893054 h 1184122"/>
                  <a:gd name="connsiteX85" fmla="*/ 730570 w 1558839"/>
                  <a:gd name="connsiteY85" fmla="*/ 827594 h 1184122"/>
                  <a:gd name="connsiteX86" fmla="*/ 743050 w 1558839"/>
                  <a:gd name="connsiteY86" fmla="*/ 807617 h 1184122"/>
                  <a:gd name="connsiteX87" fmla="*/ 792236 w 1558839"/>
                  <a:gd name="connsiteY87" fmla="*/ 749856 h 1184122"/>
                  <a:gd name="connsiteX88" fmla="*/ 817450 w 1558839"/>
                  <a:gd name="connsiteY88" fmla="*/ 745149 h 1184122"/>
                  <a:gd name="connsiteX89" fmla="*/ 839179 w 1558839"/>
                  <a:gd name="connsiteY89" fmla="*/ 782057 h 1184122"/>
                  <a:gd name="connsiteX90" fmla="*/ 839179 w 1558839"/>
                  <a:gd name="connsiteY90" fmla="*/ 856967 h 1184122"/>
                  <a:gd name="connsiteX91" fmla="*/ 839179 w 1558839"/>
                  <a:gd name="connsiteY91" fmla="*/ 856967 h 1184122"/>
                  <a:gd name="connsiteX92" fmla="*/ 837628 w 1558839"/>
                  <a:gd name="connsiteY92" fmla="*/ 864593 h 1184122"/>
                  <a:gd name="connsiteX93" fmla="*/ 829911 w 1558839"/>
                  <a:gd name="connsiteY93" fmla="*/ 892434 h 1184122"/>
                  <a:gd name="connsiteX94" fmla="*/ 829911 w 1558839"/>
                  <a:gd name="connsiteY94" fmla="*/ 892434 h 1184122"/>
                  <a:gd name="connsiteX95" fmla="*/ 824091 w 1558839"/>
                  <a:gd name="connsiteY95" fmla="*/ 908288 h 1184122"/>
                  <a:gd name="connsiteX96" fmla="*/ 803712 w 1558839"/>
                  <a:gd name="connsiteY96" fmla="*/ 949922 h 1184122"/>
                  <a:gd name="connsiteX97" fmla="*/ 787529 w 1558839"/>
                  <a:gd name="connsiteY97" fmla="*/ 975117 h 1184122"/>
                  <a:gd name="connsiteX98" fmla="*/ 781983 w 1558839"/>
                  <a:gd name="connsiteY98" fmla="*/ 982761 h 1184122"/>
                  <a:gd name="connsiteX99" fmla="*/ 744546 w 1558839"/>
                  <a:gd name="connsiteY99" fmla="*/ 1032002 h 1184122"/>
                  <a:gd name="connsiteX100" fmla="*/ 725079 w 1558839"/>
                  <a:gd name="connsiteY100" fmla="*/ 1056796 h 1184122"/>
                  <a:gd name="connsiteX101" fmla="*/ 685125 w 1558839"/>
                  <a:gd name="connsiteY101" fmla="*/ 1106220 h 1184122"/>
                  <a:gd name="connsiteX102" fmla="*/ 663542 w 1558839"/>
                  <a:gd name="connsiteY102" fmla="*/ 1132035 h 1184122"/>
                  <a:gd name="connsiteX103" fmla="*/ 636942 w 1558839"/>
                  <a:gd name="connsiteY103" fmla="*/ 1162850 h 1184122"/>
                  <a:gd name="connsiteX104" fmla="*/ 679943 w 1558839"/>
                  <a:gd name="connsiteY104" fmla="*/ 1165860 h 1184122"/>
                  <a:gd name="connsiteX105" fmla="*/ 746863 w 1558839"/>
                  <a:gd name="connsiteY105" fmla="*/ 1166809 h 1184122"/>
                  <a:gd name="connsiteX106" fmla="*/ 746863 w 1558839"/>
                  <a:gd name="connsiteY106" fmla="*/ 1166809 h 1184122"/>
                  <a:gd name="connsiteX107" fmla="*/ 771310 w 1558839"/>
                  <a:gd name="connsiteY107" fmla="*/ 1165860 h 1184122"/>
                  <a:gd name="connsiteX108" fmla="*/ 803822 w 1558839"/>
                  <a:gd name="connsiteY108" fmla="*/ 1163233 h 1184122"/>
                  <a:gd name="connsiteX109" fmla="*/ 876397 w 1558839"/>
                  <a:gd name="connsiteY109" fmla="*/ 1147525 h 1184122"/>
                  <a:gd name="connsiteX110" fmla="*/ 883366 w 1558839"/>
                  <a:gd name="connsiteY110" fmla="*/ 1144679 h 1184122"/>
                  <a:gd name="connsiteX111" fmla="*/ 905368 w 1558839"/>
                  <a:gd name="connsiteY111" fmla="*/ 1121983 h 1184122"/>
                  <a:gd name="connsiteX112" fmla="*/ 950232 w 1558839"/>
                  <a:gd name="connsiteY112" fmla="*/ 1060846 h 1184122"/>
                  <a:gd name="connsiteX113" fmla="*/ 975554 w 1558839"/>
                  <a:gd name="connsiteY113" fmla="*/ 1014378 h 1184122"/>
                  <a:gd name="connsiteX114" fmla="*/ 984950 w 1558839"/>
                  <a:gd name="connsiteY114" fmla="*/ 993544 h 1184122"/>
                  <a:gd name="connsiteX115" fmla="*/ 986610 w 1558839"/>
                  <a:gd name="connsiteY115" fmla="*/ 989566 h 1184122"/>
                  <a:gd name="connsiteX116" fmla="*/ 986610 w 1558839"/>
                  <a:gd name="connsiteY116" fmla="*/ 989566 h 1184122"/>
                  <a:gd name="connsiteX117" fmla="*/ 1012444 w 1558839"/>
                  <a:gd name="connsiteY117" fmla="*/ 908671 h 1184122"/>
                  <a:gd name="connsiteX118" fmla="*/ 1012882 w 1558839"/>
                  <a:gd name="connsiteY118" fmla="*/ 906811 h 1184122"/>
                  <a:gd name="connsiteX119" fmla="*/ 1012882 w 1558839"/>
                  <a:gd name="connsiteY119" fmla="*/ 906811 h 1184122"/>
                  <a:gd name="connsiteX120" fmla="*/ 1015290 w 1558839"/>
                  <a:gd name="connsiteY120" fmla="*/ 895609 h 1184122"/>
                  <a:gd name="connsiteX121" fmla="*/ 1016002 w 1558839"/>
                  <a:gd name="connsiteY121" fmla="*/ 892087 h 1184122"/>
                  <a:gd name="connsiteX122" fmla="*/ 1017953 w 1558839"/>
                  <a:gd name="connsiteY122" fmla="*/ 881652 h 1184122"/>
                  <a:gd name="connsiteX123" fmla="*/ 1022971 w 1558839"/>
                  <a:gd name="connsiteY123" fmla="*/ 848922 h 1184122"/>
                  <a:gd name="connsiteX124" fmla="*/ 1027386 w 1558839"/>
                  <a:gd name="connsiteY124" fmla="*/ 806048 h 1184122"/>
                  <a:gd name="connsiteX125" fmla="*/ 1029302 w 1558839"/>
                  <a:gd name="connsiteY125" fmla="*/ 776602 h 1184122"/>
                  <a:gd name="connsiteX126" fmla="*/ 1030597 w 1558839"/>
                  <a:gd name="connsiteY126" fmla="*/ 743890 h 1184122"/>
                  <a:gd name="connsiteX127" fmla="*/ 1062871 w 1558839"/>
                  <a:gd name="connsiteY127" fmla="*/ 544006 h 1184122"/>
                  <a:gd name="connsiteX128" fmla="*/ 1100545 w 1558839"/>
                  <a:gd name="connsiteY128" fmla="*/ 730863 h 1184122"/>
                  <a:gd name="connsiteX129" fmla="*/ 1087154 w 1558839"/>
                  <a:gd name="connsiteY129" fmla="*/ 793569 h 1184122"/>
                  <a:gd name="connsiteX130" fmla="*/ 1087063 w 1558839"/>
                  <a:gd name="connsiteY130" fmla="*/ 793879 h 1184122"/>
                  <a:gd name="connsiteX131" fmla="*/ 1077503 w 1558839"/>
                  <a:gd name="connsiteY131" fmla="*/ 823526 h 1184122"/>
                  <a:gd name="connsiteX132" fmla="*/ 1063309 w 1558839"/>
                  <a:gd name="connsiteY132" fmla="*/ 863882 h 1184122"/>
                  <a:gd name="connsiteX133" fmla="*/ 1061666 w 1558839"/>
                  <a:gd name="connsiteY133" fmla="*/ 868297 h 1184122"/>
                  <a:gd name="connsiteX134" fmla="*/ 1051176 w 1558839"/>
                  <a:gd name="connsiteY134" fmla="*/ 895390 h 1184122"/>
                  <a:gd name="connsiteX135" fmla="*/ 1049735 w 1558839"/>
                  <a:gd name="connsiteY135" fmla="*/ 898965 h 1184122"/>
                  <a:gd name="connsiteX136" fmla="*/ 1042766 w 1558839"/>
                  <a:gd name="connsiteY136" fmla="*/ 915805 h 1184122"/>
                  <a:gd name="connsiteX137" fmla="*/ 1041963 w 1558839"/>
                  <a:gd name="connsiteY137" fmla="*/ 917684 h 1184122"/>
                  <a:gd name="connsiteX138" fmla="*/ 1027623 w 1558839"/>
                  <a:gd name="connsiteY138" fmla="*/ 949684 h 1184122"/>
                  <a:gd name="connsiteX139" fmla="*/ 1020672 w 1558839"/>
                  <a:gd name="connsiteY139" fmla="*/ 964116 h 1184122"/>
                  <a:gd name="connsiteX140" fmla="*/ 1001880 w 1558839"/>
                  <a:gd name="connsiteY140" fmla="*/ 999655 h 1184122"/>
                  <a:gd name="connsiteX141" fmla="*/ 978437 w 1558839"/>
                  <a:gd name="connsiteY141" fmla="*/ 1037074 h 1184122"/>
                  <a:gd name="connsiteX142" fmla="*/ 978437 w 1558839"/>
                  <a:gd name="connsiteY142" fmla="*/ 1037074 h 1184122"/>
                  <a:gd name="connsiteX143" fmla="*/ 955650 w 1558839"/>
                  <a:gd name="connsiteY143" fmla="*/ 1066174 h 1184122"/>
                  <a:gd name="connsiteX144" fmla="*/ 981940 w 1558839"/>
                  <a:gd name="connsiteY144" fmla="*/ 1067141 h 1184122"/>
                  <a:gd name="connsiteX145" fmla="*/ 1042090 w 1558839"/>
                  <a:gd name="connsiteY145" fmla="*/ 1060518 h 1184122"/>
                  <a:gd name="connsiteX146" fmla="*/ 1068454 w 1558839"/>
                  <a:gd name="connsiteY146" fmla="*/ 1055008 h 1184122"/>
                  <a:gd name="connsiteX147" fmla="*/ 1157467 w 1558839"/>
                  <a:gd name="connsiteY147" fmla="*/ 1027168 h 1184122"/>
                  <a:gd name="connsiteX148" fmla="*/ 1173887 w 1558839"/>
                  <a:gd name="connsiteY148" fmla="*/ 1020654 h 1184122"/>
                  <a:gd name="connsiteX149" fmla="*/ 1197385 w 1558839"/>
                  <a:gd name="connsiteY149" fmla="*/ 1010638 h 1184122"/>
                  <a:gd name="connsiteX150" fmla="*/ 1273938 w 1558839"/>
                  <a:gd name="connsiteY150" fmla="*/ 972745 h 1184122"/>
                  <a:gd name="connsiteX151" fmla="*/ 1295941 w 1558839"/>
                  <a:gd name="connsiteY151" fmla="*/ 960430 h 1184122"/>
                  <a:gd name="connsiteX152" fmla="*/ 1417630 w 1558839"/>
                  <a:gd name="connsiteY152" fmla="*/ 881633 h 1184122"/>
                  <a:gd name="connsiteX153" fmla="*/ 1423851 w 1558839"/>
                  <a:gd name="connsiteY153" fmla="*/ 877109 h 1184122"/>
                  <a:gd name="connsiteX154" fmla="*/ 1423887 w 1558839"/>
                  <a:gd name="connsiteY154" fmla="*/ 877091 h 1184122"/>
                  <a:gd name="connsiteX155" fmla="*/ 1492230 w 1558839"/>
                  <a:gd name="connsiteY155" fmla="*/ 821938 h 1184122"/>
                  <a:gd name="connsiteX156" fmla="*/ 1492230 w 1558839"/>
                  <a:gd name="connsiteY156" fmla="*/ 821938 h 1184122"/>
                  <a:gd name="connsiteX157" fmla="*/ 1527186 w 1558839"/>
                  <a:gd name="connsiteY157" fmla="*/ 788916 h 1184122"/>
                  <a:gd name="connsiteX158" fmla="*/ 1549389 w 1558839"/>
                  <a:gd name="connsiteY158" fmla="*/ 765837 h 1184122"/>
                  <a:gd name="connsiteX159" fmla="*/ 1553877 w 1558839"/>
                  <a:gd name="connsiteY159" fmla="*/ 760930 h 1184122"/>
                  <a:gd name="connsiteX160" fmla="*/ 1556706 w 1558839"/>
                  <a:gd name="connsiteY160" fmla="*/ 757810 h 1184122"/>
                  <a:gd name="connsiteX161" fmla="*/ 1553877 w 1558839"/>
                  <a:gd name="connsiteY161" fmla="*/ 754617 h 1184122"/>
                  <a:gd name="connsiteX162" fmla="*/ 1553877 w 1558839"/>
                  <a:gd name="connsiteY162" fmla="*/ 722836 h 1184122"/>
                  <a:gd name="connsiteX163" fmla="*/ 1379043 w 1558839"/>
                  <a:gd name="connsiteY163" fmla="*/ 614812 h 1184122"/>
                  <a:gd name="connsiteX164" fmla="*/ 1375978 w 1558839"/>
                  <a:gd name="connsiteY164" fmla="*/ 590292 h 1184122"/>
                  <a:gd name="connsiteX165" fmla="*/ 1375978 w 1558839"/>
                  <a:gd name="connsiteY165" fmla="*/ 590292 h 1184122"/>
                  <a:gd name="connsiteX166" fmla="*/ 1335293 w 1558839"/>
                  <a:gd name="connsiteY166" fmla="*/ 535577 h 1184122"/>
                  <a:gd name="connsiteX167" fmla="*/ 1303785 w 1558839"/>
                  <a:gd name="connsiteY167" fmla="*/ 565972 h 1184122"/>
                  <a:gd name="connsiteX168" fmla="*/ 1295722 w 1558839"/>
                  <a:gd name="connsiteY168" fmla="*/ 670092 h 1184122"/>
                  <a:gd name="connsiteX169" fmla="*/ 1296123 w 1558839"/>
                  <a:gd name="connsiteY169" fmla="*/ 681549 h 1184122"/>
                  <a:gd name="connsiteX170" fmla="*/ 1296123 w 1558839"/>
                  <a:gd name="connsiteY170" fmla="*/ 681549 h 1184122"/>
                  <a:gd name="connsiteX171" fmla="*/ 1294882 w 1558839"/>
                  <a:gd name="connsiteY171" fmla="*/ 755529 h 1184122"/>
                  <a:gd name="connsiteX172" fmla="*/ 1294773 w 1558839"/>
                  <a:gd name="connsiteY172" fmla="*/ 757336 h 1184122"/>
                  <a:gd name="connsiteX173" fmla="*/ 1275270 w 1558839"/>
                  <a:gd name="connsiteY173" fmla="*/ 849578 h 1184122"/>
                  <a:gd name="connsiteX174" fmla="*/ 1349013 w 1558839"/>
                  <a:gd name="connsiteY174" fmla="*/ 776875 h 1184122"/>
                  <a:gd name="connsiteX175" fmla="*/ 1375030 w 1558839"/>
                  <a:gd name="connsiteY175" fmla="*/ 703971 h 1184122"/>
                  <a:gd name="connsiteX176" fmla="*/ 1376106 w 1558839"/>
                  <a:gd name="connsiteY176" fmla="*/ 695232 h 1184122"/>
                  <a:gd name="connsiteX177" fmla="*/ 1379043 w 1558839"/>
                  <a:gd name="connsiteY177" fmla="*/ 614812 h 11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558839" h="1184122">
                    <a:moveTo>
                      <a:pt x="1553932" y="722836"/>
                    </a:moveTo>
                    <a:cubicBezTo>
                      <a:pt x="1555556" y="720482"/>
                      <a:pt x="1557198" y="718129"/>
                      <a:pt x="1558840" y="715794"/>
                    </a:cubicBezTo>
                    <a:cubicBezTo>
                      <a:pt x="1557143" y="715812"/>
                      <a:pt x="1555520" y="715848"/>
                      <a:pt x="1553932" y="715885"/>
                    </a:cubicBezTo>
                    <a:lnTo>
                      <a:pt x="1553932" y="162702"/>
                    </a:lnTo>
                    <a:cubicBezTo>
                      <a:pt x="1481046" y="139185"/>
                      <a:pt x="1390610" y="146811"/>
                      <a:pt x="1292657" y="202620"/>
                    </a:cubicBezTo>
                    <a:cubicBezTo>
                      <a:pt x="1292657" y="202620"/>
                      <a:pt x="1289409" y="204007"/>
                      <a:pt x="1284629" y="205357"/>
                    </a:cubicBezTo>
                    <a:cubicBezTo>
                      <a:pt x="1268775" y="209808"/>
                      <a:pt x="1236008" y="213786"/>
                      <a:pt x="1248250" y="165037"/>
                    </a:cubicBezTo>
                    <a:cubicBezTo>
                      <a:pt x="1248871" y="162556"/>
                      <a:pt x="1249618" y="159947"/>
                      <a:pt x="1250476" y="157192"/>
                    </a:cubicBezTo>
                    <a:cubicBezTo>
                      <a:pt x="1262591" y="118551"/>
                      <a:pt x="1309551" y="66920"/>
                      <a:pt x="1341460" y="0"/>
                    </a:cubicBezTo>
                    <a:lnTo>
                      <a:pt x="423776" y="0"/>
                    </a:lnTo>
                    <a:cubicBezTo>
                      <a:pt x="452657" y="2171"/>
                      <a:pt x="484000" y="6805"/>
                      <a:pt x="516949" y="15106"/>
                    </a:cubicBezTo>
                    <a:cubicBezTo>
                      <a:pt x="525086" y="17150"/>
                      <a:pt x="533333" y="19430"/>
                      <a:pt x="541670" y="21948"/>
                    </a:cubicBezTo>
                    <a:cubicBezTo>
                      <a:pt x="548037" y="23882"/>
                      <a:pt x="554459" y="25943"/>
                      <a:pt x="560936" y="28169"/>
                    </a:cubicBezTo>
                    <a:cubicBezTo>
                      <a:pt x="637580" y="54495"/>
                      <a:pt x="707474" y="78833"/>
                      <a:pt x="760126" y="100562"/>
                    </a:cubicBezTo>
                    <a:cubicBezTo>
                      <a:pt x="825003" y="127326"/>
                      <a:pt x="863680" y="150150"/>
                      <a:pt x="856547" y="167829"/>
                    </a:cubicBezTo>
                    <a:cubicBezTo>
                      <a:pt x="850964" y="181658"/>
                      <a:pt x="806759" y="162903"/>
                      <a:pt x="743251" y="135482"/>
                    </a:cubicBezTo>
                    <a:cubicBezTo>
                      <a:pt x="682059" y="109046"/>
                      <a:pt x="602934" y="74546"/>
                      <a:pt x="523189" y="53364"/>
                    </a:cubicBezTo>
                    <a:cubicBezTo>
                      <a:pt x="514869" y="51139"/>
                      <a:pt x="506532" y="49077"/>
                      <a:pt x="498212" y="47180"/>
                    </a:cubicBezTo>
                    <a:cubicBezTo>
                      <a:pt x="477359" y="42418"/>
                      <a:pt x="456579" y="38714"/>
                      <a:pt x="436182" y="36470"/>
                    </a:cubicBezTo>
                    <a:cubicBezTo>
                      <a:pt x="409327" y="33515"/>
                      <a:pt x="385007" y="30705"/>
                      <a:pt x="362585" y="29428"/>
                    </a:cubicBezTo>
                    <a:cubicBezTo>
                      <a:pt x="321299" y="27056"/>
                      <a:pt x="286360" y="29902"/>
                      <a:pt x="253393" y="46596"/>
                    </a:cubicBezTo>
                    <a:lnTo>
                      <a:pt x="253393" y="46596"/>
                    </a:lnTo>
                    <a:cubicBezTo>
                      <a:pt x="223510" y="61738"/>
                      <a:pt x="195249" y="88247"/>
                      <a:pt x="165402" y="132617"/>
                    </a:cubicBezTo>
                    <a:cubicBezTo>
                      <a:pt x="154911" y="148198"/>
                      <a:pt x="144220" y="165986"/>
                      <a:pt x="133182" y="186273"/>
                    </a:cubicBezTo>
                    <a:cubicBezTo>
                      <a:pt x="98098" y="250803"/>
                      <a:pt x="59585" y="340528"/>
                      <a:pt x="13135" y="464443"/>
                    </a:cubicBezTo>
                    <a:cubicBezTo>
                      <a:pt x="12916" y="465027"/>
                      <a:pt x="12679" y="465611"/>
                      <a:pt x="12479" y="466213"/>
                    </a:cubicBezTo>
                    <a:cubicBezTo>
                      <a:pt x="12989" y="465811"/>
                      <a:pt x="21290" y="459335"/>
                      <a:pt x="35594" y="449319"/>
                    </a:cubicBezTo>
                    <a:cubicBezTo>
                      <a:pt x="35649" y="449264"/>
                      <a:pt x="35704" y="449227"/>
                      <a:pt x="35758" y="449191"/>
                    </a:cubicBezTo>
                    <a:lnTo>
                      <a:pt x="35758" y="449191"/>
                    </a:lnTo>
                    <a:cubicBezTo>
                      <a:pt x="35758" y="449191"/>
                      <a:pt x="35868" y="449118"/>
                      <a:pt x="35941" y="449063"/>
                    </a:cubicBezTo>
                    <a:cubicBezTo>
                      <a:pt x="78522" y="419252"/>
                      <a:pt x="173265" y="358554"/>
                      <a:pt x="272623" y="332665"/>
                    </a:cubicBezTo>
                    <a:lnTo>
                      <a:pt x="272641" y="332665"/>
                    </a:lnTo>
                    <a:cubicBezTo>
                      <a:pt x="292928" y="327374"/>
                      <a:pt x="313399" y="323543"/>
                      <a:pt x="333668" y="321719"/>
                    </a:cubicBezTo>
                    <a:lnTo>
                      <a:pt x="333686" y="321719"/>
                    </a:lnTo>
                    <a:cubicBezTo>
                      <a:pt x="338831" y="321244"/>
                      <a:pt x="343958" y="320916"/>
                      <a:pt x="349066" y="320715"/>
                    </a:cubicBezTo>
                    <a:cubicBezTo>
                      <a:pt x="446873" y="316975"/>
                      <a:pt x="569638" y="324838"/>
                      <a:pt x="646027" y="351584"/>
                    </a:cubicBezTo>
                    <a:cubicBezTo>
                      <a:pt x="693462" y="368168"/>
                      <a:pt x="723036" y="392032"/>
                      <a:pt x="717672" y="424908"/>
                    </a:cubicBezTo>
                    <a:cubicBezTo>
                      <a:pt x="710521" y="468694"/>
                      <a:pt x="633621" y="475882"/>
                      <a:pt x="535047" y="473729"/>
                    </a:cubicBezTo>
                    <a:cubicBezTo>
                      <a:pt x="517004" y="473346"/>
                      <a:pt x="498212" y="472653"/>
                      <a:pt x="479002" y="471795"/>
                    </a:cubicBezTo>
                    <a:cubicBezTo>
                      <a:pt x="477341" y="471741"/>
                      <a:pt x="475681" y="471649"/>
                      <a:pt x="474021" y="471577"/>
                    </a:cubicBezTo>
                    <a:cubicBezTo>
                      <a:pt x="431111" y="469643"/>
                      <a:pt x="386193" y="467070"/>
                      <a:pt x="342534" y="465702"/>
                    </a:cubicBezTo>
                    <a:lnTo>
                      <a:pt x="342534" y="465702"/>
                    </a:lnTo>
                    <a:cubicBezTo>
                      <a:pt x="341020" y="465647"/>
                      <a:pt x="339524" y="465592"/>
                      <a:pt x="338029" y="465556"/>
                    </a:cubicBezTo>
                    <a:cubicBezTo>
                      <a:pt x="301758" y="464479"/>
                      <a:pt x="266438" y="464279"/>
                      <a:pt x="233945" y="466030"/>
                    </a:cubicBezTo>
                    <a:cubicBezTo>
                      <a:pt x="65988" y="475061"/>
                      <a:pt x="2116" y="522916"/>
                      <a:pt x="145" y="622821"/>
                    </a:cubicBezTo>
                    <a:cubicBezTo>
                      <a:pt x="-147" y="637161"/>
                      <a:pt x="18" y="651902"/>
                      <a:pt x="492" y="666625"/>
                    </a:cubicBezTo>
                    <a:cubicBezTo>
                      <a:pt x="492" y="666753"/>
                      <a:pt x="492" y="666863"/>
                      <a:pt x="511" y="666990"/>
                    </a:cubicBezTo>
                    <a:cubicBezTo>
                      <a:pt x="3320" y="754636"/>
                      <a:pt x="17350" y="841496"/>
                      <a:pt x="17350" y="841496"/>
                    </a:cubicBezTo>
                    <a:cubicBezTo>
                      <a:pt x="17350" y="841496"/>
                      <a:pt x="30084" y="822011"/>
                      <a:pt x="52524" y="796397"/>
                    </a:cubicBezTo>
                    <a:lnTo>
                      <a:pt x="52524" y="796397"/>
                    </a:lnTo>
                    <a:cubicBezTo>
                      <a:pt x="63107" y="784282"/>
                      <a:pt x="75859" y="770836"/>
                      <a:pt x="90473" y="757445"/>
                    </a:cubicBezTo>
                    <a:cubicBezTo>
                      <a:pt x="91732" y="756259"/>
                      <a:pt x="93027" y="755110"/>
                      <a:pt x="94322" y="753942"/>
                    </a:cubicBezTo>
                    <a:cubicBezTo>
                      <a:pt x="125337" y="726120"/>
                      <a:pt x="164197" y="699027"/>
                      <a:pt x="208056" y="685380"/>
                    </a:cubicBezTo>
                    <a:cubicBezTo>
                      <a:pt x="209188" y="685034"/>
                      <a:pt x="210300" y="684687"/>
                      <a:pt x="211413" y="684322"/>
                    </a:cubicBezTo>
                    <a:lnTo>
                      <a:pt x="211413" y="684322"/>
                    </a:lnTo>
                    <a:cubicBezTo>
                      <a:pt x="213074" y="683811"/>
                      <a:pt x="214715" y="683301"/>
                      <a:pt x="216358" y="682790"/>
                    </a:cubicBezTo>
                    <a:cubicBezTo>
                      <a:pt x="265106" y="667574"/>
                      <a:pt x="308528" y="653709"/>
                      <a:pt x="343611" y="645663"/>
                    </a:cubicBezTo>
                    <a:cubicBezTo>
                      <a:pt x="347114" y="644878"/>
                      <a:pt x="350525" y="644130"/>
                      <a:pt x="353846" y="643455"/>
                    </a:cubicBezTo>
                    <a:cubicBezTo>
                      <a:pt x="390645" y="635939"/>
                      <a:pt x="416935" y="636048"/>
                      <a:pt x="428665" y="649786"/>
                    </a:cubicBezTo>
                    <a:cubicBezTo>
                      <a:pt x="441564" y="664892"/>
                      <a:pt x="456105" y="687533"/>
                      <a:pt x="439265" y="716615"/>
                    </a:cubicBezTo>
                    <a:cubicBezTo>
                      <a:pt x="437240" y="720117"/>
                      <a:pt x="434759" y="723712"/>
                      <a:pt x="431767" y="727397"/>
                    </a:cubicBezTo>
                    <a:cubicBezTo>
                      <a:pt x="416843" y="745769"/>
                      <a:pt x="389203" y="766403"/>
                      <a:pt x="341695" y="789081"/>
                    </a:cubicBezTo>
                    <a:cubicBezTo>
                      <a:pt x="338029" y="790832"/>
                      <a:pt x="334215" y="792602"/>
                      <a:pt x="330293" y="794390"/>
                    </a:cubicBezTo>
                    <a:cubicBezTo>
                      <a:pt x="322101" y="798093"/>
                      <a:pt x="313380" y="801870"/>
                      <a:pt x="304094" y="805683"/>
                    </a:cubicBezTo>
                    <a:cubicBezTo>
                      <a:pt x="266840" y="821008"/>
                      <a:pt x="234328" y="833396"/>
                      <a:pt x="206305" y="844087"/>
                    </a:cubicBezTo>
                    <a:cubicBezTo>
                      <a:pt x="202327" y="845619"/>
                      <a:pt x="198460" y="847097"/>
                      <a:pt x="194665" y="848539"/>
                    </a:cubicBezTo>
                    <a:cubicBezTo>
                      <a:pt x="97095" y="885866"/>
                      <a:pt x="58290" y="902961"/>
                      <a:pt x="64201" y="959281"/>
                    </a:cubicBezTo>
                    <a:cubicBezTo>
                      <a:pt x="66244" y="978766"/>
                      <a:pt x="76096" y="998853"/>
                      <a:pt x="88885" y="1019104"/>
                    </a:cubicBezTo>
                    <a:lnTo>
                      <a:pt x="88885" y="1019104"/>
                    </a:lnTo>
                    <a:cubicBezTo>
                      <a:pt x="92917" y="1025507"/>
                      <a:pt x="97241" y="1031893"/>
                      <a:pt x="101729" y="1038315"/>
                    </a:cubicBezTo>
                    <a:cubicBezTo>
                      <a:pt x="134569" y="1085403"/>
                      <a:pt x="175071" y="1132783"/>
                      <a:pt x="163012" y="1175347"/>
                    </a:cubicBezTo>
                    <a:cubicBezTo>
                      <a:pt x="162172" y="1178303"/>
                      <a:pt x="161078" y="1181222"/>
                      <a:pt x="159728" y="1184123"/>
                    </a:cubicBezTo>
                    <a:cubicBezTo>
                      <a:pt x="159728" y="1184123"/>
                      <a:pt x="163395" y="1181386"/>
                      <a:pt x="170255" y="1177445"/>
                    </a:cubicBezTo>
                    <a:cubicBezTo>
                      <a:pt x="193424" y="1164054"/>
                      <a:pt x="253065" y="1136724"/>
                      <a:pt x="331059" y="1153691"/>
                    </a:cubicBezTo>
                    <a:cubicBezTo>
                      <a:pt x="362293" y="1160496"/>
                      <a:pt x="391228" y="1166809"/>
                      <a:pt x="417701" y="1171680"/>
                    </a:cubicBezTo>
                    <a:lnTo>
                      <a:pt x="417737" y="1171680"/>
                    </a:lnTo>
                    <a:cubicBezTo>
                      <a:pt x="464168" y="1180218"/>
                      <a:pt x="503175" y="1184323"/>
                      <a:pt x="534372" y="1178832"/>
                    </a:cubicBezTo>
                    <a:cubicBezTo>
                      <a:pt x="542947" y="1177336"/>
                      <a:pt x="550920" y="1175110"/>
                      <a:pt x="558309" y="1172045"/>
                    </a:cubicBezTo>
                    <a:cubicBezTo>
                      <a:pt x="558309" y="1172045"/>
                      <a:pt x="577958" y="1145080"/>
                      <a:pt x="601529" y="1104432"/>
                    </a:cubicBezTo>
                    <a:cubicBezTo>
                      <a:pt x="606182" y="1096423"/>
                      <a:pt x="610980" y="1087866"/>
                      <a:pt x="615815" y="1078872"/>
                    </a:cubicBezTo>
                    <a:cubicBezTo>
                      <a:pt x="626433" y="1059168"/>
                      <a:pt x="637178" y="1037384"/>
                      <a:pt x="646812" y="1014616"/>
                    </a:cubicBezTo>
                    <a:cubicBezTo>
                      <a:pt x="650332" y="1006333"/>
                      <a:pt x="653690" y="997904"/>
                      <a:pt x="656828" y="989402"/>
                    </a:cubicBezTo>
                    <a:cubicBezTo>
                      <a:pt x="658707" y="984367"/>
                      <a:pt x="660495" y="979313"/>
                      <a:pt x="662191" y="974241"/>
                    </a:cubicBezTo>
                    <a:cubicBezTo>
                      <a:pt x="668340" y="955906"/>
                      <a:pt x="676149" y="936093"/>
                      <a:pt x="685033" y="916006"/>
                    </a:cubicBezTo>
                    <a:cubicBezTo>
                      <a:pt x="688408" y="908361"/>
                      <a:pt x="691930" y="900699"/>
                      <a:pt x="695596" y="893054"/>
                    </a:cubicBezTo>
                    <a:cubicBezTo>
                      <a:pt x="706452" y="870322"/>
                      <a:pt x="718402" y="847900"/>
                      <a:pt x="730570" y="827594"/>
                    </a:cubicBezTo>
                    <a:cubicBezTo>
                      <a:pt x="734712" y="820661"/>
                      <a:pt x="738890" y="813984"/>
                      <a:pt x="743050" y="807617"/>
                    </a:cubicBezTo>
                    <a:cubicBezTo>
                      <a:pt x="760400" y="781144"/>
                      <a:pt x="777622" y="760145"/>
                      <a:pt x="792236" y="749856"/>
                    </a:cubicBezTo>
                    <a:cubicBezTo>
                      <a:pt x="802052" y="742941"/>
                      <a:pt x="810700" y="740861"/>
                      <a:pt x="817450" y="745149"/>
                    </a:cubicBezTo>
                    <a:cubicBezTo>
                      <a:pt x="827174" y="751333"/>
                      <a:pt x="834873" y="764287"/>
                      <a:pt x="839179" y="782057"/>
                    </a:cubicBezTo>
                    <a:cubicBezTo>
                      <a:pt x="844013" y="801925"/>
                      <a:pt x="844633" y="827795"/>
                      <a:pt x="839179" y="856967"/>
                    </a:cubicBezTo>
                    <a:lnTo>
                      <a:pt x="839179" y="856967"/>
                    </a:lnTo>
                    <a:cubicBezTo>
                      <a:pt x="838704" y="859503"/>
                      <a:pt x="838194" y="862021"/>
                      <a:pt x="837628" y="864593"/>
                    </a:cubicBezTo>
                    <a:cubicBezTo>
                      <a:pt x="835657" y="873624"/>
                      <a:pt x="833103" y="882929"/>
                      <a:pt x="829911" y="892434"/>
                    </a:cubicBezTo>
                    <a:lnTo>
                      <a:pt x="829911" y="892434"/>
                    </a:lnTo>
                    <a:cubicBezTo>
                      <a:pt x="828177" y="897670"/>
                      <a:pt x="826225" y="902961"/>
                      <a:pt x="824091" y="908288"/>
                    </a:cubicBezTo>
                    <a:cubicBezTo>
                      <a:pt x="818635" y="921917"/>
                      <a:pt x="811886" y="935855"/>
                      <a:pt x="803712" y="949922"/>
                    </a:cubicBezTo>
                    <a:cubicBezTo>
                      <a:pt x="798841" y="958296"/>
                      <a:pt x="793440" y="966706"/>
                      <a:pt x="787529" y="975117"/>
                    </a:cubicBezTo>
                    <a:cubicBezTo>
                      <a:pt x="785723" y="977671"/>
                      <a:pt x="783880" y="980207"/>
                      <a:pt x="781983" y="982761"/>
                    </a:cubicBezTo>
                    <a:cubicBezTo>
                      <a:pt x="769085" y="1000093"/>
                      <a:pt x="756514" y="1016568"/>
                      <a:pt x="744546" y="1032002"/>
                    </a:cubicBezTo>
                    <a:cubicBezTo>
                      <a:pt x="737868" y="1040595"/>
                      <a:pt x="731373" y="1048878"/>
                      <a:pt x="725079" y="1056796"/>
                    </a:cubicBezTo>
                    <a:cubicBezTo>
                      <a:pt x="710392" y="1075351"/>
                      <a:pt x="696892" y="1091953"/>
                      <a:pt x="685125" y="1106220"/>
                    </a:cubicBezTo>
                    <a:cubicBezTo>
                      <a:pt x="677061" y="1115962"/>
                      <a:pt x="669818" y="1124610"/>
                      <a:pt x="663542" y="1132035"/>
                    </a:cubicBezTo>
                    <a:cubicBezTo>
                      <a:pt x="646830" y="1151776"/>
                      <a:pt x="636942" y="1162850"/>
                      <a:pt x="636942" y="1162850"/>
                    </a:cubicBezTo>
                    <a:cubicBezTo>
                      <a:pt x="636942" y="1162850"/>
                      <a:pt x="654054" y="1164620"/>
                      <a:pt x="679943" y="1165860"/>
                    </a:cubicBezTo>
                    <a:cubicBezTo>
                      <a:pt x="698698" y="1166736"/>
                      <a:pt x="722051" y="1167338"/>
                      <a:pt x="746863" y="1166809"/>
                    </a:cubicBezTo>
                    <a:lnTo>
                      <a:pt x="746863" y="1166809"/>
                    </a:lnTo>
                    <a:cubicBezTo>
                      <a:pt x="754890" y="1166626"/>
                      <a:pt x="763082" y="1166316"/>
                      <a:pt x="771310" y="1165860"/>
                    </a:cubicBezTo>
                    <a:cubicBezTo>
                      <a:pt x="782147" y="1165276"/>
                      <a:pt x="793076" y="1164419"/>
                      <a:pt x="803822" y="1163233"/>
                    </a:cubicBezTo>
                    <a:cubicBezTo>
                      <a:pt x="830239" y="1160332"/>
                      <a:pt x="855635" y="1155424"/>
                      <a:pt x="876397" y="1147525"/>
                    </a:cubicBezTo>
                    <a:cubicBezTo>
                      <a:pt x="878787" y="1146612"/>
                      <a:pt x="881104" y="1145664"/>
                      <a:pt x="883366" y="1144679"/>
                    </a:cubicBezTo>
                    <a:cubicBezTo>
                      <a:pt x="883366" y="1144679"/>
                      <a:pt x="892141" y="1137034"/>
                      <a:pt x="905368" y="1121983"/>
                    </a:cubicBezTo>
                    <a:cubicBezTo>
                      <a:pt x="917647" y="1107953"/>
                      <a:pt x="933775" y="1087520"/>
                      <a:pt x="950232" y="1060846"/>
                    </a:cubicBezTo>
                    <a:cubicBezTo>
                      <a:pt x="958751" y="1047017"/>
                      <a:pt x="967344" y="1031528"/>
                      <a:pt x="975554" y="1014378"/>
                    </a:cubicBezTo>
                    <a:cubicBezTo>
                      <a:pt x="978747" y="1007683"/>
                      <a:pt x="981903" y="1000732"/>
                      <a:pt x="984950" y="993544"/>
                    </a:cubicBezTo>
                    <a:cubicBezTo>
                      <a:pt x="985516" y="992230"/>
                      <a:pt x="986063" y="990916"/>
                      <a:pt x="986610" y="989566"/>
                    </a:cubicBezTo>
                    <a:lnTo>
                      <a:pt x="986610" y="989566"/>
                    </a:lnTo>
                    <a:cubicBezTo>
                      <a:pt x="996645" y="965338"/>
                      <a:pt x="1005621" y="938355"/>
                      <a:pt x="1012444" y="908671"/>
                    </a:cubicBezTo>
                    <a:cubicBezTo>
                      <a:pt x="1012608" y="908051"/>
                      <a:pt x="1012754" y="907431"/>
                      <a:pt x="1012882" y="906811"/>
                    </a:cubicBezTo>
                    <a:lnTo>
                      <a:pt x="1012882" y="906811"/>
                    </a:lnTo>
                    <a:cubicBezTo>
                      <a:pt x="1013721" y="903107"/>
                      <a:pt x="1014524" y="899385"/>
                      <a:pt x="1015290" y="895609"/>
                    </a:cubicBezTo>
                    <a:cubicBezTo>
                      <a:pt x="1015527" y="894441"/>
                      <a:pt x="1015765" y="893273"/>
                      <a:pt x="1016002" y="892087"/>
                    </a:cubicBezTo>
                    <a:cubicBezTo>
                      <a:pt x="1016677" y="888603"/>
                      <a:pt x="1017333" y="885136"/>
                      <a:pt x="1017953" y="881652"/>
                    </a:cubicBezTo>
                    <a:cubicBezTo>
                      <a:pt x="1019906" y="870742"/>
                      <a:pt x="1021566" y="859813"/>
                      <a:pt x="1022971" y="848922"/>
                    </a:cubicBezTo>
                    <a:cubicBezTo>
                      <a:pt x="1024850" y="834527"/>
                      <a:pt x="1026292" y="820205"/>
                      <a:pt x="1027386" y="806048"/>
                    </a:cubicBezTo>
                    <a:cubicBezTo>
                      <a:pt x="1028189" y="796141"/>
                      <a:pt x="1028809" y="786307"/>
                      <a:pt x="1029302" y="776602"/>
                    </a:cubicBezTo>
                    <a:cubicBezTo>
                      <a:pt x="1029867" y="765509"/>
                      <a:pt x="1030287" y="754599"/>
                      <a:pt x="1030597" y="743890"/>
                    </a:cubicBezTo>
                    <a:cubicBezTo>
                      <a:pt x="1033662" y="637070"/>
                      <a:pt x="1026346" y="551833"/>
                      <a:pt x="1062871" y="544006"/>
                    </a:cubicBezTo>
                    <a:cubicBezTo>
                      <a:pt x="1104705" y="535030"/>
                      <a:pt x="1113025" y="641576"/>
                      <a:pt x="1100545" y="730863"/>
                    </a:cubicBezTo>
                    <a:cubicBezTo>
                      <a:pt x="1097371" y="753614"/>
                      <a:pt x="1092828" y="775251"/>
                      <a:pt x="1087154" y="793569"/>
                    </a:cubicBezTo>
                    <a:cubicBezTo>
                      <a:pt x="1087118" y="793678"/>
                      <a:pt x="1087100" y="793769"/>
                      <a:pt x="1087063" y="793879"/>
                    </a:cubicBezTo>
                    <a:cubicBezTo>
                      <a:pt x="1084089" y="803475"/>
                      <a:pt x="1080896" y="813382"/>
                      <a:pt x="1077503" y="823526"/>
                    </a:cubicBezTo>
                    <a:cubicBezTo>
                      <a:pt x="1073106" y="836680"/>
                      <a:pt x="1068363" y="850199"/>
                      <a:pt x="1063309" y="863882"/>
                    </a:cubicBezTo>
                    <a:cubicBezTo>
                      <a:pt x="1062761" y="865341"/>
                      <a:pt x="1062214" y="866819"/>
                      <a:pt x="1061666" y="868297"/>
                    </a:cubicBezTo>
                    <a:cubicBezTo>
                      <a:pt x="1058310" y="877291"/>
                      <a:pt x="1054807" y="886341"/>
                      <a:pt x="1051176" y="895390"/>
                    </a:cubicBezTo>
                    <a:cubicBezTo>
                      <a:pt x="1050702" y="896576"/>
                      <a:pt x="1050227" y="897761"/>
                      <a:pt x="1049735" y="898965"/>
                    </a:cubicBezTo>
                    <a:cubicBezTo>
                      <a:pt x="1047454" y="904585"/>
                      <a:pt x="1045119" y="910204"/>
                      <a:pt x="1042766" y="915805"/>
                    </a:cubicBezTo>
                    <a:cubicBezTo>
                      <a:pt x="1042492" y="916443"/>
                      <a:pt x="1042219" y="917064"/>
                      <a:pt x="1041963" y="917684"/>
                    </a:cubicBezTo>
                    <a:cubicBezTo>
                      <a:pt x="1037348" y="928466"/>
                      <a:pt x="1032567" y="939176"/>
                      <a:pt x="1027623" y="949684"/>
                    </a:cubicBezTo>
                    <a:cubicBezTo>
                      <a:pt x="1025343" y="954537"/>
                      <a:pt x="1023026" y="959354"/>
                      <a:pt x="1020672" y="964116"/>
                    </a:cubicBezTo>
                    <a:cubicBezTo>
                      <a:pt x="1014633" y="976357"/>
                      <a:pt x="1008357" y="988271"/>
                      <a:pt x="1001880" y="999655"/>
                    </a:cubicBezTo>
                    <a:cubicBezTo>
                      <a:pt x="994328" y="1012937"/>
                      <a:pt x="986501" y="1025507"/>
                      <a:pt x="978437" y="1037074"/>
                    </a:cubicBezTo>
                    <a:lnTo>
                      <a:pt x="978437" y="1037074"/>
                    </a:lnTo>
                    <a:cubicBezTo>
                      <a:pt x="971030" y="1047692"/>
                      <a:pt x="963440" y="1057453"/>
                      <a:pt x="955650" y="1066174"/>
                    </a:cubicBezTo>
                    <a:cubicBezTo>
                      <a:pt x="955650" y="1066174"/>
                      <a:pt x="964589" y="1067579"/>
                      <a:pt x="981940" y="1067141"/>
                    </a:cubicBezTo>
                    <a:cubicBezTo>
                      <a:pt x="996316" y="1066812"/>
                      <a:pt x="1016475" y="1065207"/>
                      <a:pt x="1042090" y="1060518"/>
                    </a:cubicBezTo>
                    <a:cubicBezTo>
                      <a:pt x="1050319" y="1059022"/>
                      <a:pt x="1059112" y="1057198"/>
                      <a:pt x="1068454" y="1055008"/>
                    </a:cubicBezTo>
                    <a:cubicBezTo>
                      <a:pt x="1094050" y="1048988"/>
                      <a:pt x="1123789" y="1040121"/>
                      <a:pt x="1157467" y="1027168"/>
                    </a:cubicBezTo>
                    <a:cubicBezTo>
                      <a:pt x="1162831" y="1025106"/>
                      <a:pt x="1168304" y="1022935"/>
                      <a:pt x="1173887" y="1020654"/>
                    </a:cubicBezTo>
                    <a:cubicBezTo>
                      <a:pt x="1181531" y="1017535"/>
                      <a:pt x="1189358" y="1014196"/>
                      <a:pt x="1197385" y="1010638"/>
                    </a:cubicBezTo>
                    <a:cubicBezTo>
                      <a:pt x="1221267" y="1000075"/>
                      <a:pt x="1246809" y="987559"/>
                      <a:pt x="1273938" y="972745"/>
                    </a:cubicBezTo>
                    <a:cubicBezTo>
                      <a:pt x="1281163" y="968804"/>
                      <a:pt x="1288497" y="964718"/>
                      <a:pt x="1295941" y="960430"/>
                    </a:cubicBezTo>
                    <a:cubicBezTo>
                      <a:pt x="1333688" y="938793"/>
                      <a:pt x="1374300" y="912795"/>
                      <a:pt x="1417630" y="881633"/>
                    </a:cubicBezTo>
                    <a:cubicBezTo>
                      <a:pt x="1419709" y="880137"/>
                      <a:pt x="1421789" y="878623"/>
                      <a:pt x="1423851" y="877109"/>
                    </a:cubicBezTo>
                    <a:cubicBezTo>
                      <a:pt x="1423851" y="877109"/>
                      <a:pt x="1423869" y="877103"/>
                      <a:pt x="1423887" y="877091"/>
                    </a:cubicBezTo>
                    <a:cubicBezTo>
                      <a:pt x="1448389" y="859175"/>
                      <a:pt x="1471140" y="840748"/>
                      <a:pt x="1492230" y="821938"/>
                    </a:cubicBezTo>
                    <a:lnTo>
                      <a:pt x="1492230" y="821938"/>
                    </a:lnTo>
                    <a:cubicBezTo>
                      <a:pt x="1504436" y="811028"/>
                      <a:pt x="1516076" y="800027"/>
                      <a:pt x="1527186" y="788916"/>
                    </a:cubicBezTo>
                    <a:cubicBezTo>
                      <a:pt x="1534849" y="781272"/>
                      <a:pt x="1542238" y="773573"/>
                      <a:pt x="1549389" y="765837"/>
                    </a:cubicBezTo>
                    <a:cubicBezTo>
                      <a:pt x="1550904" y="764195"/>
                      <a:pt x="1552399" y="762572"/>
                      <a:pt x="1553877" y="760930"/>
                    </a:cubicBezTo>
                    <a:cubicBezTo>
                      <a:pt x="1554826" y="759890"/>
                      <a:pt x="1555775" y="758850"/>
                      <a:pt x="1556706" y="757810"/>
                    </a:cubicBezTo>
                    <a:cubicBezTo>
                      <a:pt x="1555757" y="756752"/>
                      <a:pt x="1554826" y="755694"/>
                      <a:pt x="1553877" y="754617"/>
                    </a:cubicBezTo>
                    <a:lnTo>
                      <a:pt x="1553877" y="722836"/>
                    </a:lnTo>
                    <a:close/>
                    <a:moveTo>
                      <a:pt x="1379043" y="614812"/>
                    </a:moveTo>
                    <a:cubicBezTo>
                      <a:pt x="1378405" y="605963"/>
                      <a:pt x="1377383" y="597790"/>
                      <a:pt x="1375978" y="590292"/>
                    </a:cubicBezTo>
                    <a:lnTo>
                      <a:pt x="1375978" y="590292"/>
                    </a:lnTo>
                    <a:cubicBezTo>
                      <a:pt x="1369866" y="557963"/>
                      <a:pt x="1356420" y="538442"/>
                      <a:pt x="1335293" y="535577"/>
                    </a:cubicBezTo>
                    <a:cubicBezTo>
                      <a:pt x="1319585" y="533443"/>
                      <a:pt x="1309770" y="546487"/>
                      <a:pt x="1303785" y="565972"/>
                    </a:cubicBezTo>
                    <a:cubicBezTo>
                      <a:pt x="1294591" y="595947"/>
                      <a:pt x="1294426" y="641193"/>
                      <a:pt x="1295722" y="670092"/>
                    </a:cubicBezTo>
                    <a:cubicBezTo>
                      <a:pt x="1295886" y="673613"/>
                      <a:pt x="1296014" y="677426"/>
                      <a:pt x="1296123" y="681549"/>
                    </a:cubicBezTo>
                    <a:lnTo>
                      <a:pt x="1296123" y="681549"/>
                    </a:lnTo>
                    <a:cubicBezTo>
                      <a:pt x="1296634" y="701946"/>
                      <a:pt x="1296452" y="728948"/>
                      <a:pt x="1294882" y="755529"/>
                    </a:cubicBezTo>
                    <a:cubicBezTo>
                      <a:pt x="1294846" y="756132"/>
                      <a:pt x="1294809" y="756734"/>
                      <a:pt x="1294773" y="757336"/>
                    </a:cubicBezTo>
                    <a:cubicBezTo>
                      <a:pt x="1292274" y="797436"/>
                      <a:pt x="1286582" y="836224"/>
                      <a:pt x="1275270" y="849578"/>
                    </a:cubicBezTo>
                    <a:cubicBezTo>
                      <a:pt x="1275270" y="849578"/>
                      <a:pt x="1319019" y="825715"/>
                      <a:pt x="1349013" y="776875"/>
                    </a:cubicBezTo>
                    <a:cubicBezTo>
                      <a:pt x="1361328" y="756825"/>
                      <a:pt x="1371325" y="732542"/>
                      <a:pt x="1375030" y="703971"/>
                    </a:cubicBezTo>
                    <a:cubicBezTo>
                      <a:pt x="1375413" y="701034"/>
                      <a:pt x="1375759" y="698115"/>
                      <a:pt x="1376106" y="695232"/>
                    </a:cubicBezTo>
                    <a:cubicBezTo>
                      <a:pt x="1379645" y="664710"/>
                      <a:pt x="1380649" y="637617"/>
                      <a:pt x="1379043" y="614812"/>
                    </a:cubicBezTo>
                    <a:close/>
                  </a:path>
                </a:pathLst>
              </a:custGeom>
              <a:solidFill>
                <a:srgbClr val="7DBD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18" name="Freeform: Shape 17"/>
              <p:cNvSpPr/>
              <p:nvPr/>
            </p:nvSpPr>
            <p:spPr>
              <a:xfrm flipH="1">
                <a:off x="-1" y="1534"/>
                <a:ext cx="1428556" cy="1097702"/>
              </a:xfrm>
              <a:custGeom>
                <a:avLst/>
                <a:gdLst>
                  <a:gd name="connsiteX0" fmla="*/ 769633 w 1458754"/>
                  <a:gd name="connsiteY0" fmla="*/ 1062744 h 1120907"/>
                  <a:gd name="connsiteX1" fmla="*/ 769615 w 1458754"/>
                  <a:gd name="connsiteY1" fmla="*/ 1062780 h 1120907"/>
                  <a:gd name="connsiteX2" fmla="*/ 769586 w 1458754"/>
                  <a:gd name="connsiteY2" fmla="*/ 1062784 h 1120907"/>
                  <a:gd name="connsiteX3" fmla="*/ 1094839 w 1458754"/>
                  <a:gd name="connsiteY3" fmla="*/ 872328 h 1120907"/>
                  <a:gd name="connsiteX4" fmla="*/ 1094836 w 1458754"/>
                  <a:gd name="connsiteY4" fmla="*/ 872402 h 1120907"/>
                  <a:gd name="connsiteX5" fmla="*/ 1094818 w 1458754"/>
                  <a:gd name="connsiteY5" fmla="*/ 872420 h 1120907"/>
                  <a:gd name="connsiteX6" fmla="*/ 576920 w 1458754"/>
                  <a:gd name="connsiteY6" fmla="*/ 697586 h 1120907"/>
                  <a:gd name="connsiteX7" fmla="*/ 563766 w 1458754"/>
                  <a:gd name="connsiteY7" fmla="*/ 818016 h 1120907"/>
                  <a:gd name="connsiteX8" fmla="*/ 555355 w 1458754"/>
                  <a:gd name="connsiteY8" fmla="*/ 847353 h 1120907"/>
                  <a:gd name="connsiteX9" fmla="*/ 545066 w 1458754"/>
                  <a:gd name="connsiteY9" fmla="*/ 876087 h 1120907"/>
                  <a:gd name="connsiteX10" fmla="*/ 533298 w 1458754"/>
                  <a:gd name="connsiteY10" fmla="*/ 904238 h 1120907"/>
                  <a:gd name="connsiteX11" fmla="*/ 519980 w 1458754"/>
                  <a:gd name="connsiteY11" fmla="*/ 931659 h 1120907"/>
                  <a:gd name="connsiteX12" fmla="*/ 454227 w 1458754"/>
                  <a:gd name="connsiteY12" fmla="*/ 1033882 h 1120907"/>
                  <a:gd name="connsiteX13" fmla="*/ 414564 w 1458754"/>
                  <a:gd name="connsiteY13" fmla="*/ 1079784 h 1120907"/>
                  <a:gd name="connsiteX14" fmla="*/ 370158 w 1458754"/>
                  <a:gd name="connsiteY14" fmla="*/ 1120907 h 1120907"/>
                  <a:gd name="connsiteX15" fmla="*/ 441128 w 1458754"/>
                  <a:gd name="connsiteY15" fmla="*/ 1024395 h 1120907"/>
                  <a:gd name="connsiteX16" fmla="*/ 501644 w 1458754"/>
                  <a:gd name="connsiteY16" fmla="*/ 922209 h 1120907"/>
                  <a:gd name="connsiteX17" fmla="*/ 526949 w 1458754"/>
                  <a:gd name="connsiteY17" fmla="*/ 868662 h 1120907"/>
                  <a:gd name="connsiteX18" fmla="*/ 538205 w 1458754"/>
                  <a:gd name="connsiteY18" fmla="*/ 841277 h 1120907"/>
                  <a:gd name="connsiteX19" fmla="*/ 548222 w 1458754"/>
                  <a:gd name="connsiteY19" fmla="*/ 813400 h 1120907"/>
                  <a:gd name="connsiteX20" fmla="*/ 576920 w 1458754"/>
                  <a:gd name="connsiteY20" fmla="*/ 697586 h 1120907"/>
                  <a:gd name="connsiteX21" fmla="*/ 381238 w 1458754"/>
                  <a:gd name="connsiteY21" fmla="*/ 513388 h 1120907"/>
                  <a:gd name="connsiteX22" fmla="*/ 461944 w 1458754"/>
                  <a:gd name="connsiteY22" fmla="*/ 522095 h 1120907"/>
                  <a:gd name="connsiteX23" fmla="*/ 471923 w 1458754"/>
                  <a:gd name="connsiteY23" fmla="*/ 523901 h 1120907"/>
                  <a:gd name="connsiteX24" fmla="*/ 481812 w 1458754"/>
                  <a:gd name="connsiteY24" fmla="*/ 526182 h 1120907"/>
                  <a:gd name="connsiteX25" fmla="*/ 501515 w 1458754"/>
                  <a:gd name="connsiteY25" fmla="*/ 530907 h 1120907"/>
                  <a:gd name="connsiteX26" fmla="*/ 540065 w 1458754"/>
                  <a:gd name="connsiteY26" fmla="*/ 543185 h 1120907"/>
                  <a:gd name="connsiteX27" fmla="*/ 613134 w 1458754"/>
                  <a:gd name="connsiteY27" fmla="*/ 576827 h 1120907"/>
                  <a:gd name="connsiteX28" fmla="*/ 537073 w 1458754"/>
                  <a:gd name="connsiteY28" fmla="*/ 552855 h 1120907"/>
                  <a:gd name="connsiteX29" fmla="*/ 498469 w 1458754"/>
                  <a:gd name="connsiteY29" fmla="*/ 544079 h 1120907"/>
                  <a:gd name="connsiteX30" fmla="*/ 478984 w 1458754"/>
                  <a:gd name="connsiteY30" fmla="*/ 540795 h 1120907"/>
                  <a:gd name="connsiteX31" fmla="*/ 469259 w 1458754"/>
                  <a:gd name="connsiteY31" fmla="*/ 539153 h 1120907"/>
                  <a:gd name="connsiteX32" fmla="*/ 459463 w 1458754"/>
                  <a:gd name="connsiteY32" fmla="*/ 537986 h 1120907"/>
                  <a:gd name="connsiteX33" fmla="*/ 302307 w 1458754"/>
                  <a:gd name="connsiteY33" fmla="*/ 537019 h 1120907"/>
                  <a:gd name="connsiteX34" fmla="*/ 224459 w 1458754"/>
                  <a:gd name="connsiteY34" fmla="*/ 549406 h 1120907"/>
                  <a:gd name="connsiteX35" fmla="*/ 147870 w 1458754"/>
                  <a:gd name="connsiteY35" fmla="*/ 569055 h 1120907"/>
                  <a:gd name="connsiteX36" fmla="*/ 72959 w 1458754"/>
                  <a:gd name="connsiteY36" fmla="*/ 595272 h 1120907"/>
                  <a:gd name="connsiteX37" fmla="*/ 36178 w 1458754"/>
                  <a:gd name="connsiteY37" fmla="*/ 610616 h 1120907"/>
                  <a:gd name="connsiteX38" fmla="*/ 19 w 1458754"/>
                  <a:gd name="connsiteY38" fmla="*/ 627711 h 1120907"/>
                  <a:gd name="connsiteX39" fmla="*/ 0 w 1458754"/>
                  <a:gd name="connsiteY39" fmla="*/ 627692 h 1120907"/>
                  <a:gd name="connsiteX40" fmla="*/ 33551 w 1458754"/>
                  <a:gd name="connsiteY40" fmla="*/ 605562 h 1120907"/>
                  <a:gd name="connsiteX41" fmla="*/ 68799 w 1458754"/>
                  <a:gd name="connsiteY41" fmla="*/ 586096 h 1120907"/>
                  <a:gd name="connsiteX42" fmla="*/ 142743 w 1458754"/>
                  <a:gd name="connsiteY42" fmla="*/ 553858 h 1120907"/>
                  <a:gd name="connsiteX43" fmla="*/ 300081 w 1458754"/>
                  <a:gd name="connsiteY43" fmla="*/ 516530 h 1120907"/>
                  <a:gd name="connsiteX44" fmla="*/ 381238 w 1458754"/>
                  <a:gd name="connsiteY44" fmla="*/ 513388 h 1120907"/>
                  <a:gd name="connsiteX45" fmla="*/ 824074 w 1458754"/>
                  <a:gd name="connsiteY45" fmla="*/ 485752 h 1120907"/>
                  <a:gd name="connsiteX46" fmla="*/ 862879 w 1458754"/>
                  <a:gd name="connsiteY46" fmla="*/ 630483 h 1120907"/>
                  <a:gd name="connsiteX47" fmla="*/ 864321 w 1458754"/>
                  <a:gd name="connsiteY47" fmla="*/ 781181 h 1120907"/>
                  <a:gd name="connsiteX48" fmla="*/ 851951 w 1458754"/>
                  <a:gd name="connsiteY48" fmla="*/ 855635 h 1120907"/>
                  <a:gd name="connsiteX49" fmla="*/ 831500 w 1458754"/>
                  <a:gd name="connsiteY49" fmla="*/ 928138 h 1120907"/>
                  <a:gd name="connsiteX50" fmla="*/ 803439 w 1458754"/>
                  <a:gd name="connsiteY50" fmla="*/ 997849 h 1120907"/>
                  <a:gd name="connsiteX51" fmla="*/ 786509 w 1458754"/>
                  <a:gd name="connsiteY51" fmla="*/ 1031309 h 1120907"/>
                  <a:gd name="connsiteX52" fmla="*/ 777387 w 1458754"/>
                  <a:gd name="connsiteY52" fmla="*/ 1047637 h 1120907"/>
                  <a:gd name="connsiteX53" fmla="*/ 772680 w 1458754"/>
                  <a:gd name="connsiteY53" fmla="*/ 1055701 h 1120907"/>
                  <a:gd name="connsiteX54" fmla="*/ 770382 w 1458754"/>
                  <a:gd name="connsiteY54" fmla="*/ 1059752 h 1120907"/>
                  <a:gd name="connsiteX55" fmla="*/ 769304 w 1458754"/>
                  <a:gd name="connsiteY55" fmla="*/ 1061813 h 1120907"/>
                  <a:gd name="connsiteX56" fmla="*/ 768921 w 1458754"/>
                  <a:gd name="connsiteY56" fmla="*/ 1062871 h 1120907"/>
                  <a:gd name="connsiteX57" fmla="*/ 769586 w 1458754"/>
                  <a:gd name="connsiteY57" fmla="*/ 1062784 h 1120907"/>
                  <a:gd name="connsiteX58" fmla="*/ 769177 w 1458754"/>
                  <a:gd name="connsiteY58" fmla="*/ 1063127 h 1120907"/>
                  <a:gd name="connsiteX59" fmla="*/ 768831 w 1458754"/>
                  <a:gd name="connsiteY59" fmla="*/ 1063145 h 1120907"/>
                  <a:gd name="connsiteX60" fmla="*/ 768721 w 1458754"/>
                  <a:gd name="connsiteY60" fmla="*/ 1062817 h 1120907"/>
                  <a:gd name="connsiteX61" fmla="*/ 768921 w 1458754"/>
                  <a:gd name="connsiteY61" fmla="*/ 1061631 h 1120907"/>
                  <a:gd name="connsiteX62" fmla="*/ 769615 w 1458754"/>
                  <a:gd name="connsiteY62" fmla="*/ 1059387 h 1120907"/>
                  <a:gd name="connsiteX63" fmla="*/ 771238 w 1458754"/>
                  <a:gd name="connsiteY63" fmla="*/ 1054990 h 1120907"/>
                  <a:gd name="connsiteX64" fmla="*/ 774596 w 1458754"/>
                  <a:gd name="connsiteY64" fmla="*/ 1046269 h 1120907"/>
                  <a:gd name="connsiteX65" fmla="*/ 781346 w 1458754"/>
                  <a:gd name="connsiteY65" fmla="*/ 1028901 h 1120907"/>
                  <a:gd name="connsiteX66" fmla="*/ 794117 w 1458754"/>
                  <a:gd name="connsiteY66" fmla="*/ 994018 h 1120907"/>
                  <a:gd name="connsiteX67" fmla="*/ 816175 w 1458754"/>
                  <a:gd name="connsiteY67" fmla="*/ 923412 h 1120907"/>
                  <a:gd name="connsiteX68" fmla="*/ 832886 w 1458754"/>
                  <a:gd name="connsiteY68" fmla="*/ 851640 h 1120907"/>
                  <a:gd name="connsiteX69" fmla="*/ 843832 w 1458754"/>
                  <a:gd name="connsiteY69" fmla="*/ 778937 h 1120907"/>
                  <a:gd name="connsiteX70" fmla="*/ 846861 w 1458754"/>
                  <a:gd name="connsiteY70" fmla="*/ 632089 h 1120907"/>
                  <a:gd name="connsiteX71" fmla="*/ 824074 w 1458754"/>
                  <a:gd name="connsiteY71" fmla="*/ 485752 h 1120907"/>
                  <a:gd name="connsiteX72" fmla="*/ 1038991 w 1458754"/>
                  <a:gd name="connsiteY72" fmla="*/ 350070 h 1120907"/>
                  <a:gd name="connsiteX73" fmla="*/ 1052711 w 1458754"/>
                  <a:gd name="connsiteY73" fmla="*/ 380501 h 1120907"/>
                  <a:gd name="connsiteX74" fmla="*/ 1059314 w 1458754"/>
                  <a:gd name="connsiteY74" fmla="*/ 395863 h 1120907"/>
                  <a:gd name="connsiteX75" fmla="*/ 1062580 w 1458754"/>
                  <a:gd name="connsiteY75" fmla="*/ 403580 h 1120907"/>
                  <a:gd name="connsiteX76" fmla="*/ 1065445 w 1458754"/>
                  <a:gd name="connsiteY76" fmla="*/ 411425 h 1120907"/>
                  <a:gd name="connsiteX77" fmla="*/ 1086243 w 1458754"/>
                  <a:gd name="connsiteY77" fmla="*/ 475043 h 1120907"/>
                  <a:gd name="connsiteX78" fmla="*/ 1095019 w 1458754"/>
                  <a:gd name="connsiteY78" fmla="*/ 507408 h 1120907"/>
                  <a:gd name="connsiteX79" fmla="*/ 1102043 w 1458754"/>
                  <a:gd name="connsiteY79" fmla="*/ 540211 h 1120907"/>
                  <a:gd name="connsiteX80" fmla="*/ 1105345 w 1458754"/>
                  <a:gd name="connsiteY80" fmla="*/ 556667 h 1120907"/>
                  <a:gd name="connsiteX81" fmla="*/ 1107936 w 1458754"/>
                  <a:gd name="connsiteY81" fmla="*/ 573251 h 1120907"/>
                  <a:gd name="connsiteX82" fmla="*/ 1110398 w 1458754"/>
                  <a:gd name="connsiteY82" fmla="*/ 589854 h 1120907"/>
                  <a:gd name="connsiteX83" fmla="*/ 1112607 w 1458754"/>
                  <a:gd name="connsiteY83" fmla="*/ 606492 h 1120907"/>
                  <a:gd name="connsiteX84" fmla="*/ 1115708 w 1458754"/>
                  <a:gd name="connsiteY84" fmla="*/ 639934 h 1120907"/>
                  <a:gd name="connsiteX85" fmla="*/ 1116748 w 1458754"/>
                  <a:gd name="connsiteY85" fmla="*/ 656682 h 1120907"/>
                  <a:gd name="connsiteX86" fmla="*/ 1117514 w 1458754"/>
                  <a:gd name="connsiteY86" fmla="*/ 673449 h 1120907"/>
                  <a:gd name="connsiteX87" fmla="*/ 1117861 w 1458754"/>
                  <a:gd name="connsiteY87" fmla="*/ 707018 h 1120907"/>
                  <a:gd name="connsiteX88" fmla="*/ 1117715 w 1458754"/>
                  <a:gd name="connsiteY88" fmla="*/ 723803 h 1120907"/>
                  <a:gd name="connsiteX89" fmla="*/ 1116784 w 1458754"/>
                  <a:gd name="connsiteY89" fmla="*/ 740569 h 1120907"/>
                  <a:gd name="connsiteX90" fmla="*/ 1109926 w 1458754"/>
                  <a:gd name="connsiteY90" fmla="*/ 807268 h 1120907"/>
                  <a:gd name="connsiteX91" fmla="*/ 1094839 w 1458754"/>
                  <a:gd name="connsiteY91" fmla="*/ 872328 h 1120907"/>
                  <a:gd name="connsiteX92" fmla="*/ 1100766 w 1458754"/>
                  <a:gd name="connsiteY92" fmla="*/ 740204 h 1120907"/>
                  <a:gd name="connsiteX93" fmla="*/ 1100492 w 1458754"/>
                  <a:gd name="connsiteY93" fmla="*/ 723730 h 1120907"/>
                  <a:gd name="connsiteX94" fmla="*/ 1099853 w 1458754"/>
                  <a:gd name="connsiteY94" fmla="*/ 707273 h 1120907"/>
                  <a:gd name="connsiteX95" fmla="*/ 1098083 w 1458754"/>
                  <a:gd name="connsiteY95" fmla="*/ 674397 h 1120907"/>
                  <a:gd name="connsiteX96" fmla="*/ 1095658 w 1458754"/>
                  <a:gd name="connsiteY96" fmla="*/ 641576 h 1120907"/>
                  <a:gd name="connsiteX97" fmla="*/ 1092136 w 1458754"/>
                  <a:gd name="connsiteY97" fmla="*/ 608846 h 1120907"/>
                  <a:gd name="connsiteX98" fmla="*/ 1090075 w 1458754"/>
                  <a:gd name="connsiteY98" fmla="*/ 592517 h 1120907"/>
                  <a:gd name="connsiteX99" fmla="*/ 1087794 w 1458754"/>
                  <a:gd name="connsiteY99" fmla="*/ 576225 h 1120907"/>
                  <a:gd name="connsiteX100" fmla="*/ 1085623 w 1458754"/>
                  <a:gd name="connsiteY100" fmla="*/ 559915 h 1120907"/>
                  <a:gd name="connsiteX101" fmla="*/ 1082831 w 1458754"/>
                  <a:gd name="connsiteY101" fmla="*/ 543696 h 1120907"/>
                  <a:gd name="connsiteX102" fmla="*/ 1077358 w 1458754"/>
                  <a:gd name="connsiteY102" fmla="*/ 511203 h 1120907"/>
                  <a:gd name="connsiteX103" fmla="*/ 1073910 w 1458754"/>
                  <a:gd name="connsiteY103" fmla="*/ 495075 h 1120907"/>
                  <a:gd name="connsiteX104" fmla="*/ 1070626 w 1458754"/>
                  <a:gd name="connsiteY104" fmla="*/ 478911 h 1120907"/>
                  <a:gd name="connsiteX105" fmla="*/ 1067343 w 1458754"/>
                  <a:gd name="connsiteY105" fmla="*/ 462728 h 1120907"/>
                  <a:gd name="connsiteX106" fmla="*/ 1063492 w 1458754"/>
                  <a:gd name="connsiteY106" fmla="*/ 446655 h 1120907"/>
                  <a:gd name="connsiteX107" fmla="*/ 1055775 w 1458754"/>
                  <a:gd name="connsiteY107" fmla="*/ 414454 h 1120907"/>
                  <a:gd name="connsiteX108" fmla="*/ 1053951 w 1458754"/>
                  <a:gd name="connsiteY108" fmla="*/ 406353 h 1120907"/>
                  <a:gd name="connsiteX109" fmla="*/ 1051725 w 1458754"/>
                  <a:gd name="connsiteY109" fmla="*/ 398381 h 1120907"/>
                  <a:gd name="connsiteX110" fmla="*/ 1047310 w 1458754"/>
                  <a:gd name="connsiteY110" fmla="*/ 382380 h 1120907"/>
                  <a:gd name="connsiteX111" fmla="*/ 1038991 w 1458754"/>
                  <a:gd name="connsiteY111" fmla="*/ 350070 h 1120907"/>
                  <a:gd name="connsiteX112" fmla="*/ 1120177 w 1458754"/>
                  <a:gd name="connsiteY112" fmla="*/ 291725 h 1120907"/>
                  <a:gd name="connsiteX113" fmla="*/ 1227362 w 1458754"/>
                  <a:gd name="connsiteY113" fmla="*/ 357532 h 1120907"/>
                  <a:gd name="connsiteX114" fmla="*/ 1252465 w 1458754"/>
                  <a:gd name="connsiteY114" fmla="*/ 376670 h 1120907"/>
                  <a:gd name="connsiteX115" fmla="*/ 1276785 w 1458754"/>
                  <a:gd name="connsiteY115" fmla="*/ 396885 h 1120907"/>
                  <a:gd name="connsiteX116" fmla="*/ 1288553 w 1458754"/>
                  <a:gd name="connsiteY116" fmla="*/ 407466 h 1120907"/>
                  <a:gd name="connsiteX117" fmla="*/ 1300193 w 1458754"/>
                  <a:gd name="connsiteY117" fmla="*/ 418230 h 1120907"/>
                  <a:gd name="connsiteX118" fmla="*/ 1311395 w 1458754"/>
                  <a:gd name="connsiteY118" fmla="*/ 429487 h 1120907"/>
                  <a:gd name="connsiteX119" fmla="*/ 1322396 w 1458754"/>
                  <a:gd name="connsiteY119" fmla="*/ 440944 h 1120907"/>
                  <a:gd name="connsiteX120" fmla="*/ 1362697 w 1458754"/>
                  <a:gd name="connsiteY120" fmla="*/ 490259 h 1120907"/>
                  <a:gd name="connsiteX121" fmla="*/ 1395026 w 1458754"/>
                  <a:gd name="connsiteY121" fmla="*/ 545447 h 1120907"/>
                  <a:gd name="connsiteX122" fmla="*/ 1414401 w 1458754"/>
                  <a:gd name="connsiteY122" fmla="*/ 606492 h 1120907"/>
                  <a:gd name="connsiteX123" fmla="*/ 1416590 w 1458754"/>
                  <a:gd name="connsiteY123" fmla="*/ 638420 h 1120907"/>
                  <a:gd name="connsiteX124" fmla="*/ 1411063 w 1458754"/>
                  <a:gd name="connsiteY124" fmla="*/ 669581 h 1120907"/>
                  <a:gd name="connsiteX125" fmla="*/ 1412029 w 1458754"/>
                  <a:gd name="connsiteY125" fmla="*/ 654055 h 1120907"/>
                  <a:gd name="connsiteX126" fmla="*/ 1410917 w 1458754"/>
                  <a:gd name="connsiteY126" fmla="*/ 638675 h 1120907"/>
                  <a:gd name="connsiteX127" fmla="*/ 1404585 w 1458754"/>
                  <a:gd name="connsiteY127" fmla="*/ 608718 h 1120907"/>
                  <a:gd name="connsiteX128" fmla="*/ 1380613 w 1458754"/>
                  <a:gd name="connsiteY128" fmla="*/ 552745 h 1120907"/>
                  <a:gd name="connsiteX129" fmla="*/ 1346952 w 1458754"/>
                  <a:gd name="connsiteY129" fmla="*/ 501789 h 1120907"/>
                  <a:gd name="connsiteX130" fmla="*/ 1337484 w 1458754"/>
                  <a:gd name="connsiteY130" fmla="*/ 489748 h 1120907"/>
                  <a:gd name="connsiteX131" fmla="*/ 1327705 w 1458754"/>
                  <a:gd name="connsiteY131" fmla="*/ 477944 h 1120907"/>
                  <a:gd name="connsiteX132" fmla="*/ 1317707 w 1458754"/>
                  <a:gd name="connsiteY132" fmla="*/ 466304 h 1120907"/>
                  <a:gd name="connsiteX133" fmla="*/ 1307290 w 1458754"/>
                  <a:gd name="connsiteY133" fmla="*/ 454993 h 1120907"/>
                  <a:gd name="connsiteX134" fmla="*/ 1296708 w 1458754"/>
                  <a:gd name="connsiteY134" fmla="*/ 443827 h 1120907"/>
                  <a:gd name="connsiteX135" fmla="*/ 1285944 w 1458754"/>
                  <a:gd name="connsiteY135" fmla="*/ 432808 h 1120907"/>
                  <a:gd name="connsiteX136" fmla="*/ 1263668 w 1458754"/>
                  <a:gd name="connsiteY136" fmla="*/ 411407 h 1120907"/>
                  <a:gd name="connsiteX137" fmla="*/ 1217327 w 1458754"/>
                  <a:gd name="connsiteY137" fmla="*/ 370266 h 1120907"/>
                  <a:gd name="connsiteX138" fmla="*/ 1120177 w 1458754"/>
                  <a:gd name="connsiteY138" fmla="*/ 291725 h 1120907"/>
                  <a:gd name="connsiteX139" fmla="*/ 297984 w 1458754"/>
                  <a:gd name="connsiteY139" fmla="*/ 174907 h 1120907"/>
                  <a:gd name="connsiteX140" fmla="*/ 343157 w 1458754"/>
                  <a:gd name="connsiteY140" fmla="*/ 174907 h 1120907"/>
                  <a:gd name="connsiteX141" fmla="*/ 388256 w 1458754"/>
                  <a:gd name="connsiteY141" fmla="*/ 177899 h 1120907"/>
                  <a:gd name="connsiteX142" fmla="*/ 477671 w 1458754"/>
                  <a:gd name="connsiteY142" fmla="*/ 191491 h 1120907"/>
                  <a:gd name="connsiteX143" fmla="*/ 565170 w 1458754"/>
                  <a:gd name="connsiteY143" fmla="*/ 214461 h 1120907"/>
                  <a:gd name="connsiteX144" fmla="*/ 649933 w 1458754"/>
                  <a:gd name="connsiteY144" fmla="*/ 245914 h 1120907"/>
                  <a:gd name="connsiteX145" fmla="*/ 731266 w 1458754"/>
                  <a:gd name="connsiteY145" fmla="*/ 285102 h 1120907"/>
                  <a:gd name="connsiteX146" fmla="*/ 881488 w 1458754"/>
                  <a:gd name="connsiteY146" fmla="*/ 383858 h 1120907"/>
                  <a:gd name="connsiteX147" fmla="*/ 724023 w 1458754"/>
                  <a:gd name="connsiteY147" fmla="*/ 299461 h 1120907"/>
                  <a:gd name="connsiteX148" fmla="*/ 683539 w 1458754"/>
                  <a:gd name="connsiteY148" fmla="*/ 281034 h 1120907"/>
                  <a:gd name="connsiteX149" fmla="*/ 663087 w 1458754"/>
                  <a:gd name="connsiteY149" fmla="*/ 272350 h 1120907"/>
                  <a:gd name="connsiteX150" fmla="*/ 642526 w 1458754"/>
                  <a:gd name="connsiteY150" fmla="*/ 263957 h 1120907"/>
                  <a:gd name="connsiteX151" fmla="*/ 600965 w 1458754"/>
                  <a:gd name="connsiteY151" fmla="*/ 248377 h 1120907"/>
                  <a:gd name="connsiteX152" fmla="*/ 558967 w 1458754"/>
                  <a:gd name="connsiteY152" fmla="*/ 234110 h 1120907"/>
                  <a:gd name="connsiteX153" fmla="*/ 386358 w 1458754"/>
                  <a:gd name="connsiteY153" fmla="*/ 193827 h 1120907"/>
                  <a:gd name="connsiteX154" fmla="*/ 297929 w 1458754"/>
                  <a:gd name="connsiteY154" fmla="*/ 184996 h 1120907"/>
                  <a:gd name="connsiteX155" fmla="*/ 253376 w 1458754"/>
                  <a:gd name="connsiteY155" fmla="*/ 183920 h 1120907"/>
                  <a:gd name="connsiteX156" fmla="*/ 208697 w 1458754"/>
                  <a:gd name="connsiteY156" fmla="*/ 185982 h 1120907"/>
                  <a:gd name="connsiteX157" fmla="*/ 208660 w 1458754"/>
                  <a:gd name="connsiteY157" fmla="*/ 185963 h 1120907"/>
                  <a:gd name="connsiteX158" fmla="*/ 252993 w 1458754"/>
                  <a:gd name="connsiteY158" fmla="*/ 178228 h 1120907"/>
                  <a:gd name="connsiteX159" fmla="*/ 297984 w 1458754"/>
                  <a:gd name="connsiteY159" fmla="*/ 174907 h 1120907"/>
                  <a:gd name="connsiteX160" fmla="*/ 1367733 w 1458754"/>
                  <a:gd name="connsiteY160" fmla="*/ 0 h 1120907"/>
                  <a:gd name="connsiteX161" fmla="*/ 1458754 w 1458754"/>
                  <a:gd name="connsiteY161" fmla="*/ 0 h 1120907"/>
                  <a:gd name="connsiteX162" fmla="*/ 1193865 w 1458754"/>
                  <a:gd name="connsiteY162" fmla="*/ 205357 h 1120907"/>
                  <a:gd name="connsiteX163" fmla="*/ 1161574 w 1458754"/>
                  <a:gd name="connsiteY163" fmla="*/ 230388 h 1120907"/>
                  <a:gd name="connsiteX164" fmla="*/ 1145081 w 1458754"/>
                  <a:gd name="connsiteY164" fmla="*/ 236044 h 1120907"/>
                  <a:gd name="connsiteX165" fmla="*/ 1137600 w 1458754"/>
                  <a:gd name="connsiteY165" fmla="*/ 234986 h 1120907"/>
                  <a:gd name="connsiteX166" fmla="*/ 1137593 w 1458754"/>
                  <a:gd name="connsiteY166" fmla="*/ 234984 h 1120907"/>
                  <a:gd name="connsiteX167" fmla="*/ 1121472 w 1458754"/>
                  <a:gd name="connsiteY167" fmla="*/ 246060 h 1120907"/>
                  <a:gd name="connsiteX168" fmla="*/ 1085914 w 1458754"/>
                  <a:gd name="connsiteY168" fmla="*/ 270161 h 1120907"/>
                  <a:gd name="connsiteX169" fmla="*/ 1068126 w 1458754"/>
                  <a:gd name="connsiteY169" fmla="*/ 282165 h 1120907"/>
                  <a:gd name="connsiteX170" fmla="*/ 1059205 w 1458754"/>
                  <a:gd name="connsiteY170" fmla="*/ 288131 h 1120907"/>
                  <a:gd name="connsiteX171" fmla="*/ 1050503 w 1458754"/>
                  <a:gd name="connsiteY171" fmla="*/ 294425 h 1120907"/>
                  <a:gd name="connsiteX172" fmla="*/ 1015747 w 1458754"/>
                  <a:gd name="connsiteY172" fmla="*/ 319639 h 1120907"/>
                  <a:gd name="connsiteX173" fmla="*/ 980882 w 1458754"/>
                  <a:gd name="connsiteY173" fmla="*/ 344670 h 1120907"/>
                  <a:gd name="connsiteX174" fmla="*/ 963460 w 1458754"/>
                  <a:gd name="connsiteY174" fmla="*/ 357167 h 1120907"/>
                  <a:gd name="connsiteX175" fmla="*/ 946401 w 1458754"/>
                  <a:gd name="connsiteY175" fmla="*/ 370175 h 1120907"/>
                  <a:gd name="connsiteX176" fmla="*/ 878076 w 1458754"/>
                  <a:gd name="connsiteY176" fmla="*/ 422062 h 1120907"/>
                  <a:gd name="connsiteX177" fmla="*/ 844380 w 1458754"/>
                  <a:gd name="connsiteY177" fmla="*/ 448589 h 1120907"/>
                  <a:gd name="connsiteX178" fmla="*/ 810792 w 1458754"/>
                  <a:gd name="connsiteY178" fmla="*/ 475262 h 1120907"/>
                  <a:gd name="connsiteX179" fmla="*/ 777186 w 1458754"/>
                  <a:gd name="connsiteY179" fmla="*/ 501917 h 1120907"/>
                  <a:gd name="connsiteX180" fmla="*/ 744164 w 1458754"/>
                  <a:gd name="connsiteY180" fmla="*/ 529301 h 1120907"/>
                  <a:gd name="connsiteX181" fmla="*/ 678102 w 1458754"/>
                  <a:gd name="connsiteY181" fmla="*/ 584016 h 1120907"/>
                  <a:gd name="connsiteX182" fmla="*/ 613061 w 1458754"/>
                  <a:gd name="connsiteY182" fmla="*/ 639953 h 1120907"/>
                  <a:gd name="connsiteX183" fmla="*/ 596732 w 1458754"/>
                  <a:gd name="connsiteY183" fmla="*/ 653873 h 1120907"/>
                  <a:gd name="connsiteX184" fmla="*/ 580659 w 1458754"/>
                  <a:gd name="connsiteY184" fmla="*/ 668067 h 1120907"/>
                  <a:gd name="connsiteX185" fmla="*/ 548512 w 1458754"/>
                  <a:gd name="connsiteY185" fmla="*/ 696473 h 1120907"/>
                  <a:gd name="connsiteX186" fmla="*/ 516367 w 1458754"/>
                  <a:gd name="connsiteY186" fmla="*/ 724879 h 1120907"/>
                  <a:gd name="connsiteX187" fmla="*/ 484640 w 1458754"/>
                  <a:gd name="connsiteY187" fmla="*/ 753760 h 1120907"/>
                  <a:gd name="connsiteX188" fmla="*/ 358372 w 1458754"/>
                  <a:gd name="connsiteY188" fmla="*/ 870049 h 1120907"/>
                  <a:gd name="connsiteX189" fmla="*/ 234274 w 1458754"/>
                  <a:gd name="connsiteY189" fmla="*/ 988764 h 1120907"/>
                  <a:gd name="connsiteX190" fmla="*/ 203460 w 1458754"/>
                  <a:gd name="connsiteY190" fmla="*/ 1018684 h 1120907"/>
                  <a:gd name="connsiteX191" fmla="*/ 172883 w 1458754"/>
                  <a:gd name="connsiteY191" fmla="*/ 1048860 h 1120907"/>
                  <a:gd name="connsiteX192" fmla="*/ 142397 w 1458754"/>
                  <a:gd name="connsiteY192" fmla="*/ 1079146 h 1120907"/>
                  <a:gd name="connsiteX193" fmla="*/ 112056 w 1458754"/>
                  <a:gd name="connsiteY193" fmla="*/ 1109595 h 1120907"/>
                  <a:gd name="connsiteX194" fmla="*/ 111983 w 1458754"/>
                  <a:gd name="connsiteY194" fmla="*/ 1109632 h 1120907"/>
                  <a:gd name="connsiteX195" fmla="*/ 168705 w 1458754"/>
                  <a:gd name="connsiteY195" fmla="*/ 1044974 h 1120907"/>
                  <a:gd name="connsiteX196" fmla="*/ 197676 w 1458754"/>
                  <a:gd name="connsiteY196" fmla="*/ 1013175 h 1120907"/>
                  <a:gd name="connsiteX197" fmla="*/ 227013 w 1458754"/>
                  <a:gd name="connsiteY197" fmla="*/ 981722 h 1120907"/>
                  <a:gd name="connsiteX198" fmla="*/ 256678 w 1458754"/>
                  <a:gd name="connsiteY198" fmla="*/ 950560 h 1120907"/>
                  <a:gd name="connsiteX199" fmla="*/ 286544 w 1458754"/>
                  <a:gd name="connsiteY199" fmla="*/ 919600 h 1120907"/>
                  <a:gd name="connsiteX200" fmla="*/ 316756 w 1458754"/>
                  <a:gd name="connsiteY200" fmla="*/ 888986 h 1120907"/>
                  <a:gd name="connsiteX201" fmla="*/ 347169 w 1458754"/>
                  <a:gd name="connsiteY201" fmla="*/ 858555 h 1120907"/>
                  <a:gd name="connsiteX202" fmla="*/ 408817 w 1458754"/>
                  <a:gd name="connsiteY202" fmla="*/ 798495 h 1120907"/>
                  <a:gd name="connsiteX203" fmla="*/ 471431 w 1458754"/>
                  <a:gd name="connsiteY203" fmla="*/ 739438 h 1120907"/>
                  <a:gd name="connsiteX204" fmla="*/ 502975 w 1458754"/>
                  <a:gd name="connsiteY204" fmla="*/ 710156 h 1120907"/>
                  <a:gd name="connsiteX205" fmla="*/ 535067 w 1458754"/>
                  <a:gd name="connsiteY205" fmla="*/ 681476 h 1120907"/>
                  <a:gd name="connsiteX206" fmla="*/ 567158 w 1458754"/>
                  <a:gd name="connsiteY206" fmla="*/ 652797 h 1120907"/>
                  <a:gd name="connsiteX207" fmla="*/ 583213 w 1458754"/>
                  <a:gd name="connsiteY207" fmla="*/ 638457 h 1120907"/>
                  <a:gd name="connsiteX208" fmla="*/ 599524 w 1458754"/>
                  <a:gd name="connsiteY208" fmla="*/ 624409 h 1120907"/>
                  <a:gd name="connsiteX209" fmla="*/ 868371 w 1458754"/>
                  <a:gd name="connsiteY209" fmla="*/ 409236 h 1120907"/>
                  <a:gd name="connsiteX210" fmla="*/ 938482 w 1458754"/>
                  <a:gd name="connsiteY210" fmla="*/ 359229 h 1120907"/>
                  <a:gd name="connsiteX211" fmla="*/ 956089 w 1458754"/>
                  <a:gd name="connsiteY211" fmla="*/ 346859 h 1120907"/>
                  <a:gd name="connsiteX212" fmla="*/ 974059 w 1458754"/>
                  <a:gd name="connsiteY212" fmla="*/ 335001 h 1120907"/>
                  <a:gd name="connsiteX213" fmla="*/ 1010000 w 1458754"/>
                  <a:gd name="connsiteY213" fmla="*/ 311301 h 1120907"/>
                  <a:gd name="connsiteX214" fmla="*/ 1046051 w 1458754"/>
                  <a:gd name="connsiteY214" fmla="*/ 287803 h 1120907"/>
                  <a:gd name="connsiteX215" fmla="*/ 1055064 w 1458754"/>
                  <a:gd name="connsiteY215" fmla="*/ 281928 h 1120907"/>
                  <a:gd name="connsiteX216" fmla="*/ 1064295 w 1458754"/>
                  <a:gd name="connsiteY216" fmla="*/ 276382 h 1120907"/>
                  <a:gd name="connsiteX217" fmla="*/ 1082794 w 1458754"/>
                  <a:gd name="connsiteY217" fmla="*/ 265362 h 1120907"/>
                  <a:gd name="connsiteX218" fmla="*/ 1119812 w 1458754"/>
                  <a:gd name="connsiteY218" fmla="*/ 243415 h 1120907"/>
                  <a:gd name="connsiteX219" fmla="*/ 1135453 w 1458754"/>
                  <a:gd name="connsiteY219" fmla="*/ 234264 h 1120907"/>
                  <a:gd name="connsiteX220" fmla="*/ 1123151 w 1458754"/>
                  <a:gd name="connsiteY220" fmla="*/ 224823 h 1120907"/>
                  <a:gd name="connsiteX221" fmla="*/ 1128388 w 1458754"/>
                  <a:gd name="connsiteY221" fmla="*/ 187879 h 1120907"/>
                  <a:gd name="connsiteX222" fmla="*/ 1157486 w 1458754"/>
                  <a:gd name="connsiteY222" fmla="*/ 165037 h 1120907"/>
                  <a:gd name="connsiteX223" fmla="*/ 170128 w 1458754"/>
                  <a:gd name="connsiteY223" fmla="*/ 0 h 1120907"/>
                  <a:gd name="connsiteX224" fmla="*/ 249709 w 1458754"/>
                  <a:gd name="connsiteY224" fmla="*/ 0 h 1120907"/>
                  <a:gd name="connsiteX225" fmla="*/ 173174 w 1458754"/>
                  <a:gd name="connsiteY225" fmla="*/ 11731 h 1120907"/>
                  <a:gd name="connsiteX226" fmla="*/ 158196 w 1458754"/>
                  <a:gd name="connsiteY226" fmla="*/ 15836 h 1120907"/>
                  <a:gd name="connsiteX227" fmla="*/ 170128 w 1458754"/>
                  <a:gd name="connsiteY227" fmla="*/ 0 h 1120907"/>
                  <a:gd name="connsiteX228" fmla="*/ 998543 w 1458754"/>
                  <a:gd name="connsiteY228" fmla="*/ 0 h 1120907"/>
                  <a:gd name="connsiteX229" fmla="*/ 1018612 w 1458754"/>
                  <a:gd name="connsiteY229" fmla="*/ 0 h 1120907"/>
                  <a:gd name="connsiteX230" fmla="*/ 1026511 w 1458754"/>
                  <a:gd name="connsiteY230" fmla="*/ 14449 h 1120907"/>
                  <a:gd name="connsiteX231" fmla="*/ 1031310 w 1458754"/>
                  <a:gd name="connsiteY231" fmla="*/ 23225 h 1120907"/>
                  <a:gd name="connsiteX232" fmla="*/ 1035779 w 1458754"/>
                  <a:gd name="connsiteY232" fmla="*/ 32219 h 1120907"/>
                  <a:gd name="connsiteX233" fmla="*/ 1044573 w 1458754"/>
                  <a:gd name="connsiteY233" fmla="*/ 50208 h 1120907"/>
                  <a:gd name="connsiteX234" fmla="*/ 1061869 w 1458754"/>
                  <a:gd name="connsiteY234" fmla="*/ 86332 h 1120907"/>
                  <a:gd name="connsiteX235" fmla="*/ 1091989 w 1458754"/>
                  <a:gd name="connsiteY235" fmla="*/ 160458 h 1120907"/>
                  <a:gd name="connsiteX236" fmla="*/ 1052837 w 1458754"/>
                  <a:gd name="connsiteY236" fmla="*/ 90911 h 1120907"/>
                  <a:gd name="connsiteX237" fmla="*/ 1032659 w 1458754"/>
                  <a:gd name="connsiteY237" fmla="*/ 56612 h 1120907"/>
                  <a:gd name="connsiteX238" fmla="*/ 1022734 w 1458754"/>
                  <a:gd name="connsiteY238" fmla="*/ 39408 h 1120907"/>
                  <a:gd name="connsiteX239" fmla="*/ 1017790 w 1458754"/>
                  <a:gd name="connsiteY239" fmla="*/ 30796 h 1120907"/>
                  <a:gd name="connsiteX240" fmla="*/ 1012517 w 1458754"/>
                  <a:gd name="connsiteY240" fmla="*/ 22386 h 1120907"/>
                  <a:gd name="connsiteX241" fmla="*/ 998543 w 1458754"/>
                  <a:gd name="connsiteY241" fmla="*/ 0 h 1120907"/>
                  <a:gd name="connsiteX242" fmla="*/ 683758 w 1458754"/>
                  <a:gd name="connsiteY242" fmla="*/ 0 h 1120907"/>
                  <a:gd name="connsiteX243" fmla="*/ 724005 w 1458754"/>
                  <a:gd name="connsiteY243" fmla="*/ 0 h 1120907"/>
                  <a:gd name="connsiteX244" fmla="*/ 734495 w 1458754"/>
                  <a:gd name="connsiteY244" fmla="*/ 6513 h 1120907"/>
                  <a:gd name="connsiteX245" fmla="*/ 766039 w 1458754"/>
                  <a:gd name="connsiteY245" fmla="*/ 26618 h 1120907"/>
                  <a:gd name="connsiteX246" fmla="*/ 768374 w 1458754"/>
                  <a:gd name="connsiteY246" fmla="*/ 28114 h 1120907"/>
                  <a:gd name="connsiteX247" fmla="*/ 801178 w 1458754"/>
                  <a:gd name="connsiteY247" fmla="*/ 51266 h 1120907"/>
                  <a:gd name="connsiteX248" fmla="*/ 817470 w 1458754"/>
                  <a:gd name="connsiteY248" fmla="*/ 63016 h 1120907"/>
                  <a:gd name="connsiteX249" fmla="*/ 833342 w 1458754"/>
                  <a:gd name="connsiteY249" fmla="*/ 75276 h 1120907"/>
                  <a:gd name="connsiteX250" fmla="*/ 864704 w 1458754"/>
                  <a:gd name="connsiteY250" fmla="*/ 100252 h 1120907"/>
                  <a:gd name="connsiteX251" fmla="*/ 872513 w 1458754"/>
                  <a:gd name="connsiteY251" fmla="*/ 106546 h 1120907"/>
                  <a:gd name="connsiteX252" fmla="*/ 880065 w 1458754"/>
                  <a:gd name="connsiteY252" fmla="*/ 113132 h 1120907"/>
                  <a:gd name="connsiteX253" fmla="*/ 895099 w 1458754"/>
                  <a:gd name="connsiteY253" fmla="*/ 126396 h 1120907"/>
                  <a:gd name="connsiteX254" fmla="*/ 924892 w 1458754"/>
                  <a:gd name="connsiteY254" fmla="*/ 153142 h 1120907"/>
                  <a:gd name="connsiteX255" fmla="*/ 981102 w 1458754"/>
                  <a:gd name="connsiteY255" fmla="*/ 210100 h 1120907"/>
                  <a:gd name="connsiteX256" fmla="*/ 918306 w 1458754"/>
                  <a:gd name="connsiteY256" fmla="*/ 160823 h 1120907"/>
                  <a:gd name="connsiteX257" fmla="*/ 886542 w 1458754"/>
                  <a:gd name="connsiteY257" fmla="*/ 136868 h 1120907"/>
                  <a:gd name="connsiteX258" fmla="*/ 870779 w 1458754"/>
                  <a:gd name="connsiteY258" fmla="*/ 124772 h 1120907"/>
                  <a:gd name="connsiteX259" fmla="*/ 862916 w 1458754"/>
                  <a:gd name="connsiteY259" fmla="*/ 118697 h 1120907"/>
                  <a:gd name="connsiteX260" fmla="*/ 854815 w 1458754"/>
                  <a:gd name="connsiteY260" fmla="*/ 112950 h 1120907"/>
                  <a:gd name="connsiteX261" fmla="*/ 789975 w 1458754"/>
                  <a:gd name="connsiteY261" fmla="*/ 67266 h 1120907"/>
                  <a:gd name="connsiteX262" fmla="*/ 757136 w 1458754"/>
                  <a:gd name="connsiteY262" fmla="*/ 45118 h 1120907"/>
                  <a:gd name="connsiteX263" fmla="*/ 744876 w 1458754"/>
                  <a:gd name="connsiteY263" fmla="*/ 37401 h 1120907"/>
                  <a:gd name="connsiteX264" fmla="*/ 723640 w 1458754"/>
                  <a:gd name="connsiteY264" fmla="*/ 24046 h 1120907"/>
                  <a:gd name="connsiteX265" fmla="*/ 689797 w 1458754"/>
                  <a:gd name="connsiteY265" fmla="*/ 3539 h 1120907"/>
                  <a:gd name="connsiteX266" fmla="*/ 683758 w 1458754"/>
                  <a:gd name="connsiteY266" fmla="*/ 0 h 1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1458754" h="1120907">
                    <a:moveTo>
                      <a:pt x="769633" y="1062744"/>
                    </a:moveTo>
                    <a:lnTo>
                      <a:pt x="769615" y="1062780"/>
                    </a:lnTo>
                    <a:lnTo>
                      <a:pt x="769586" y="1062784"/>
                    </a:lnTo>
                    <a:close/>
                    <a:moveTo>
                      <a:pt x="1094839" y="872328"/>
                    </a:moveTo>
                    <a:lnTo>
                      <a:pt x="1094836" y="872402"/>
                    </a:lnTo>
                    <a:lnTo>
                      <a:pt x="1094818" y="872420"/>
                    </a:lnTo>
                    <a:close/>
                    <a:moveTo>
                      <a:pt x="576920" y="697586"/>
                    </a:moveTo>
                    <a:cubicBezTo>
                      <a:pt x="578854" y="737851"/>
                      <a:pt x="574018" y="778682"/>
                      <a:pt x="563766" y="818016"/>
                    </a:cubicBezTo>
                    <a:cubicBezTo>
                      <a:pt x="561412" y="827923"/>
                      <a:pt x="558293" y="837610"/>
                      <a:pt x="555355" y="847353"/>
                    </a:cubicBezTo>
                    <a:cubicBezTo>
                      <a:pt x="552071" y="856968"/>
                      <a:pt x="548860" y="866655"/>
                      <a:pt x="545066" y="876087"/>
                    </a:cubicBezTo>
                    <a:cubicBezTo>
                      <a:pt x="541490" y="885629"/>
                      <a:pt x="537330" y="894897"/>
                      <a:pt x="533298" y="904238"/>
                    </a:cubicBezTo>
                    <a:cubicBezTo>
                      <a:pt x="528956" y="913433"/>
                      <a:pt x="524705" y="922683"/>
                      <a:pt x="519980" y="931659"/>
                    </a:cubicBezTo>
                    <a:cubicBezTo>
                      <a:pt x="501443" y="967856"/>
                      <a:pt x="479113" y="1001954"/>
                      <a:pt x="454227" y="1033882"/>
                    </a:cubicBezTo>
                    <a:cubicBezTo>
                      <a:pt x="441712" y="1049809"/>
                      <a:pt x="428521" y="1065152"/>
                      <a:pt x="414564" y="1079784"/>
                    </a:cubicBezTo>
                    <a:cubicBezTo>
                      <a:pt x="400534" y="1094307"/>
                      <a:pt x="386049" y="1108446"/>
                      <a:pt x="370158" y="1120907"/>
                    </a:cubicBezTo>
                    <a:cubicBezTo>
                      <a:pt x="395499" y="1089636"/>
                      <a:pt x="419034" y="1057435"/>
                      <a:pt x="441128" y="1024395"/>
                    </a:cubicBezTo>
                    <a:cubicBezTo>
                      <a:pt x="463113" y="991318"/>
                      <a:pt x="483637" y="957384"/>
                      <a:pt x="501644" y="922209"/>
                    </a:cubicBezTo>
                    <a:cubicBezTo>
                      <a:pt x="510729" y="904676"/>
                      <a:pt x="519231" y="886833"/>
                      <a:pt x="526949" y="868662"/>
                    </a:cubicBezTo>
                    <a:cubicBezTo>
                      <a:pt x="531036" y="859668"/>
                      <a:pt x="534410" y="850400"/>
                      <a:pt x="538205" y="841277"/>
                    </a:cubicBezTo>
                    <a:cubicBezTo>
                      <a:pt x="541526" y="831991"/>
                      <a:pt x="545212" y="822796"/>
                      <a:pt x="548222" y="813400"/>
                    </a:cubicBezTo>
                    <a:cubicBezTo>
                      <a:pt x="561175" y="776000"/>
                      <a:pt x="570242" y="737340"/>
                      <a:pt x="576920" y="697586"/>
                    </a:cubicBezTo>
                    <a:close/>
                    <a:moveTo>
                      <a:pt x="381238" y="513388"/>
                    </a:moveTo>
                    <a:cubicBezTo>
                      <a:pt x="408324" y="514273"/>
                      <a:pt x="435335" y="517133"/>
                      <a:pt x="461944" y="522095"/>
                    </a:cubicBezTo>
                    <a:lnTo>
                      <a:pt x="471923" y="523901"/>
                    </a:lnTo>
                    <a:lnTo>
                      <a:pt x="481812" y="526182"/>
                    </a:lnTo>
                    <a:cubicBezTo>
                      <a:pt x="488379" y="527751"/>
                      <a:pt x="495003" y="529119"/>
                      <a:pt x="501515" y="530907"/>
                    </a:cubicBezTo>
                    <a:cubicBezTo>
                      <a:pt x="514433" y="534921"/>
                      <a:pt x="527495" y="538277"/>
                      <a:pt x="540065" y="543185"/>
                    </a:cubicBezTo>
                    <a:cubicBezTo>
                      <a:pt x="565516" y="552052"/>
                      <a:pt x="589799" y="563856"/>
                      <a:pt x="613134" y="576827"/>
                    </a:cubicBezTo>
                    <a:cubicBezTo>
                      <a:pt x="587829" y="567997"/>
                      <a:pt x="562907" y="558875"/>
                      <a:pt x="537073" y="552855"/>
                    </a:cubicBezTo>
                    <a:cubicBezTo>
                      <a:pt x="524375" y="549151"/>
                      <a:pt x="511313" y="546907"/>
                      <a:pt x="498469" y="544079"/>
                    </a:cubicBezTo>
                    <a:lnTo>
                      <a:pt x="478984" y="540795"/>
                    </a:lnTo>
                    <a:lnTo>
                      <a:pt x="469259" y="539153"/>
                    </a:lnTo>
                    <a:lnTo>
                      <a:pt x="459463" y="537986"/>
                    </a:lnTo>
                    <a:cubicBezTo>
                      <a:pt x="407284" y="531253"/>
                      <a:pt x="354503" y="531454"/>
                      <a:pt x="302307" y="537019"/>
                    </a:cubicBezTo>
                    <a:cubicBezTo>
                      <a:pt x="276163" y="539482"/>
                      <a:pt x="250201" y="543970"/>
                      <a:pt x="224459" y="549406"/>
                    </a:cubicBezTo>
                    <a:cubicBezTo>
                      <a:pt x="198643" y="554624"/>
                      <a:pt x="173193" y="561557"/>
                      <a:pt x="147870" y="569055"/>
                    </a:cubicBezTo>
                    <a:cubicBezTo>
                      <a:pt x="122638" y="576809"/>
                      <a:pt x="97589" y="585475"/>
                      <a:pt x="72959" y="595272"/>
                    </a:cubicBezTo>
                    <a:cubicBezTo>
                      <a:pt x="60571" y="600034"/>
                      <a:pt x="48347" y="605252"/>
                      <a:pt x="36178" y="610616"/>
                    </a:cubicBezTo>
                    <a:cubicBezTo>
                      <a:pt x="24027" y="616016"/>
                      <a:pt x="11932" y="621617"/>
                      <a:pt x="19" y="627711"/>
                    </a:cubicBezTo>
                    <a:lnTo>
                      <a:pt x="0" y="627692"/>
                    </a:lnTo>
                    <a:cubicBezTo>
                      <a:pt x="10710" y="619665"/>
                      <a:pt x="22058" y="612477"/>
                      <a:pt x="33551" y="605562"/>
                    </a:cubicBezTo>
                    <a:cubicBezTo>
                      <a:pt x="45045" y="598629"/>
                      <a:pt x="56867" y="592262"/>
                      <a:pt x="68799" y="586096"/>
                    </a:cubicBezTo>
                    <a:cubicBezTo>
                      <a:pt x="92772" y="573981"/>
                      <a:pt x="117438" y="563090"/>
                      <a:pt x="142743" y="553858"/>
                    </a:cubicBezTo>
                    <a:cubicBezTo>
                      <a:pt x="193316" y="535249"/>
                      <a:pt x="246224" y="522405"/>
                      <a:pt x="300081" y="516530"/>
                    </a:cubicBezTo>
                    <a:cubicBezTo>
                      <a:pt x="326991" y="513593"/>
                      <a:pt x="354152" y="512503"/>
                      <a:pt x="381238" y="513388"/>
                    </a:cubicBezTo>
                    <a:close/>
                    <a:moveTo>
                      <a:pt x="824074" y="485752"/>
                    </a:moveTo>
                    <a:cubicBezTo>
                      <a:pt x="843632" y="531654"/>
                      <a:pt x="856348" y="580640"/>
                      <a:pt x="862879" y="630483"/>
                    </a:cubicBezTo>
                    <a:cubicBezTo>
                      <a:pt x="869411" y="680345"/>
                      <a:pt x="869830" y="731118"/>
                      <a:pt x="864321" y="781181"/>
                    </a:cubicBezTo>
                    <a:cubicBezTo>
                      <a:pt x="861401" y="806193"/>
                      <a:pt x="857406" y="831079"/>
                      <a:pt x="851951" y="855635"/>
                    </a:cubicBezTo>
                    <a:cubicBezTo>
                      <a:pt x="846278" y="880137"/>
                      <a:pt x="839783" y="904438"/>
                      <a:pt x="831500" y="928138"/>
                    </a:cubicBezTo>
                    <a:cubicBezTo>
                      <a:pt x="823472" y="951910"/>
                      <a:pt x="813985" y="975153"/>
                      <a:pt x="803439" y="997849"/>
                    </a:cubicBezTo>
                    <a:cubicBezTo>
                      <a:pt x="798021" y="1009142"/>
                      <a:pt x="792493" y="1020344"/>
                      <a:pt x="786509" y="1031309"/>
                    </a:cubicBezTo>
                    <a:cubicBezTo>
                      <a:pt x="783517" y="1036782"/>
                      <a:pt x="780470" y="1042237"/>
                      <a:pt x="777387" y="1047637"/>
                    </a:cubicBezTo>
                    <a:lnTo>
                      <a:pt x="772680" y="1055701"/>
                    </a:lnTo>
                    <a:lnTo>
                      <a:pt x="770382" y="1059752"/>
                    </a:lnTo>
                    <a:cubicBezTo>
                      <a:pt x="769998" y="1060427"/>
                      <a:pt x="769633" y="1061102"/>
                      <a:pt x="769304" y="1061813"/>
                    </a:cubicBezTo>
                    <a:cubicBezTo>
                      <a:pt x="769141" y="1062160"/>
                      <a:pt x="768977" y="1062525"/>
                      <a:pt x="768921" y="1062871"/>
                    </a:cubicBezTo>
                    <a:lnTo>
                      <a:pt x="769586" y="1062784"/>
                    </a:lnTo>
                    <a:lnTo>
                      <a:pt x="769177" y="1063127"/>
                    </a:lnTo>
                    <a:cubicBezTo>
                      <a:pt x="769086" y="1063163"/>
                      <a:pt x="768977" y="1063273"/>
                      <a:pt x="768831" y="1063145"/>
                    </a:cubicBezTo>
                    <a:cubicBezTo>
                      <a:pt x="768721" y="1063054"/>
                      <a:pt x="768721" y="1062908"/>
                      <a:pt x="768721" y="1062817"/>
                    </a:cubicBezTo>
                    <a:cubicBezTo>
                      <a:pt x="768721" y="1062397"/>
                      <a:pt x="768831" y="1062014"/>
                      <a:pt x="768921" y="1061631"/>
                    </a:cubicBezTo>
                    <a:cubicBezTo>
                      <a:pt x="769123" y="1060864"/>
                      <a:pt x="769378" y="1060116"/>
                      <a:pt x="769615" y="1059387"/>
                    </a:cubicBezTo>
                    <a:lnTo>
                      <a:pt x="771238" y="1054990"/>
                    </a:lnTo>
                    <a:lnTo>
                      <a:pt x="774596" y="1046269"/>
                    </a:lnTo>
                    <a:lnTo>
                      <a:pt x="781346" y="1028901"/>
                    </a:lnTo>
                    <a:cubicBezTo>
                      <a:pt x="785743" y="1017297"/>
                      <a:pt x="790121" y="1005730"/>
                      <a:pt x="794117" y="994018"/>
                    </a:cubicBezTo>
                    <a:cubicBezTo>
                      <a:pt x="802363" y="970720"/>
                      <a:pt x="809607" y="947130"/>
                      <a:pt x="816175" y="923412"/>
                    </a:cubicBezTo>
                    <a:cubicBezTo>
                      <a:pt x="822487" y="899622"/>
                      <a:pt x="828416" y="875777"/>
                      <a:pt x="832886" y="851640"/>
                    </a:cubicBezTo>
                    <a:cubicBezTo>
                      <a:pt x="837556" y="827557"/>
                      <a:pt x="841388" y="803311"/>
                      <a:pt x="843832" y="778937"/>
                    </a:cubicBezTo>
                    <a:cubicBezTo>
                      <a:pt x="849069" y="730224"/>
                      <a:pt x="850291" y="681093"/>
                      <a:pt x="846861" y="632089"/>
                    </a:cubicBezTo>
                    <a:cubicBezTo>
                      <a:pt x="843449" y="583067"/>
                      <a:pt x="835440" y="534282"/>
                      <a:pt x="824074" y="485752"/>
                    </a:cubicBezTo>
                    <a:close/>
                    <a:moveTo>
                      <a:pt x="1038991" y="350070"/>
                    </a:moveTo>
                    <a:cubicBezTo>
                      <a:pt x="1043735" y="360123"/>
                      <a:pt x="1048240" y="370285"/>
                      <a:pt x="1052711" y="380501"/>
                    </a:cubicBezTo>
                    <a:cubicBezTo>
                      <a:pt x="1054991" y="385591"/>
                      <a:pt x="1057126" y="390736"/>
                      <a:pt x="1059314" y="395863"/>
                    </a:cubicBezTo>
                    <a:lnTo>
                      <a:pt x="1062580" y="403580"/>
                    </a:lnTo>
                    <a:lnTo>
                      <a:pt x="1065445" y="411425"/>
                    </a:lnTo>
                    <a:cubicBezTo>
                      <a:pt x="1072670" y="432479"/>
                      <a:pt x="1080824" y="453369"/>
                      <a:pt x="1086243" y="475043"/>
                    </a:cubicBezTo>
                    <a:cubicBezTo>
                      <a:pt x="1089272" y="485789"/>
                      <a:pt x="1092319" y="496553"/>
                      <a:pt x="1095019" y="507408"/>
                    </a:cubicBezTo>
                    <a:lnTo>
                      <a:pt x="1102043" y="540211"/>
                    </a:lnTo>
                    <a:cubicBezTo>
                      <a:pt x="1103210" y="545684"/>
                      <a:pt x="1104378" y="551158"/>
                      <a:pt x="1105345" y="556667"/>
                    </a:cubicBezTo>
                    <a:lnTo>
                      <a:pt x="1107936" y="573251"/>
                    </a:lnTo>
                    <a:lnTo>
                      <a:pt x="1110398" y="589854"/>
                    </a:lnTo>
                    <a:cubicBezTo>
                      <a:pt x="1111183" y="595400"/>
                      <a:pt x="1112168" y="600910"/>
                      <a:pt x="1112607" y="606492"/>
                    </a:cubicBezTo>
                    <a:lnTo>
                      <a:pt x="1115708" y="639934"/>
                    </a:lnTo>
                    <a:cubicBezTo>
                      <a:pt x="1116328" y="645499"/>
                      <a:pt x="1116419" y="651100"/>
                      <a:pt x="1116748" y="656682"/>
                    </a:cubicBezTo>
                    <a:cubicBezTo>
                      <a:pt x="1117022" y="662265"/>
                      <a:pt x="1117349" y="667866"/>
                      <a:pt x="1117514" y="673449"/>
                    </a:cubicBezTo>
                    <a:cubicBezTo>
                      <a:pt x="1118116" y="684614"/>
                      <a:pt x="1117861" y="695834"/>
                      <a:pt x="1117861" y="707018"/>
                    </a:cubicBezTo>
                    <a:cubicBezTo>
                      <a:pt x="1117805" y="712619"/>
                      <a:pt x="1117915" y="718202"/>
                      <a:pt x="1117715" y="723803"/>
                    </a:cubicBezTo>
                    <a:lnTo>
                      <a:pt x="1116784" y="740569"/>
                    </a:lnTo>
                    <a:cubicBezTo>
                      <a:pt x="1115507" y="762864"/>
                      <a:pt x="1113404" y="785195"/>
                      <a:pt x="1109926" y="807268"/>
                    </a:cubicBezTo>
                    <a:lnTo>
                      <a:pt x="1094839" y="872328"/>
                    </a:lnTo>
                    <a:lnTo>
                      <a:pt x="1100766" y="740204"/>
                    </a:lnTo>
                    <a:lnTo>
                      <a:pt x="1100492" y="723730"/>
                    </a:lnTo>
                    <a:lnTo>
                      <a:pt x="1099853" y="707273"/>
                    </a:lnTo>
                    <a:cubicBezTo>
                      <a:pt x="1099380" y="696309"/>
                      <a:pt x="1099142" y="685344"/>
                      <a:pt x="1098083" y="674397"/>
                    </a:cubicBezTo>
                    <a:cubicBezTo>
                      <a:pt x="1097099" y="663469"/>
                      <a:pt x="1096807" y="652486"/>
                      <a:pt x="1095658" y="641576"/>
                    </a:cubicBezTo>
                    <a:lnTo>
                      <a:pt x="1092136" y="608846"/>
                    </a:lnTo>
                    <a:cubicBezTo>
                      <a:pt x="1091698" y="603373"/>
                      <a:pt x="1090804" y="597954"/>
                      <a:pt x="1090075" y="592517"/>
                    </a:cubicBezTo>
                    <a:lnTo>
                      <a:pt x="1087794" y="576225"/>
                    </a:lnTo>
                    <a:lnTo>
                      <a:pt x="1085623" y="559915"/>
                    </a:lnTo>
                    <a:cubicBezTo>
                      <a:pt x="1084821" y="554478"/>
                      <a:pt x="1083689" y="549114"/>
                      <a:pt x="1082831" y="543696"/>
                    </a:cubicBezTo>
                    <a:lnTo>
                      <a:pt x="1077358" y="511203"/>
                    </a:lnTo>
                    <a:cubicBezTo>
                      <a:pt x="1076300" y="505821"/>
                      <a:pt x="1075023" y="500475"/>
                      <a:pt x="1073910" y="495075"/>
                    </a:cubicBezTo>
                    <a:lnTo>
                      <a:pt x="1070626" y="478911"/>
                    </a:lnTo>
                    <a:lnTo>
                      <a:pt x="1067343" y="462728"/>
                    </a:lnTo>
                    <a:cubicBezTo>
                      <a:pt x="1066321" y="457309"/>
                      <a:pt x="1064679" y="452055"/>
                      <a:pt x="1063492" y="446655"/>
                    </a:cubicBezTo>
                    <a:lnTo>
                      <a:pt x="1055775" y="414454"/>
                    </a:lnTo>
                    <a:lnTo>
                      <a:pt x="1053951" y="406353"/>
                    </a:lnTo>
                    <a:lnTo>
                      <a:pt x="1051725" y="398381"/>
                    </a:lnTo>
                    <a:cubicBezTo>
                      <a:pt x="1050248" y="393053"/>
                      <a:pt x="1048697" y="387744"/>
                      <a:pt x="1047310" y="382380"/>
                    </a:cubicBezTo>
                    <a:cubicBezTo>
                      <a:pt x="1044428" y="371671"/>
                      <a:pt x="1041599" y="360944"/>
                      <a:pt x="1038991" y="350070"/>
                    </a:cubicBezTo>
                    <a:close/>
                    <a:moveTo>
                      <a:pt x="1120177" y="291725"/>
                    </a:moveTo>
                    <a:cubicBezTo>
                      <a:pt x="1157595" y="310644"/>
                      <a:pt x="1193336" y="332793"/>
                      <a:pt x="1227362" y="357532"/>
                    </a:cubicBezTo>
                    <a:cubicBezTo>
                      <a:pt x="1235955" y="363589"/>
                      <a:pt x="1244201" y="370139"/>
                      <a:pt x="1252465" y="376670"/>
                    </a:cubicBezTo>
                    <a:cubicBezTo>
                      <a:pt x="1260877" y="383037"/>
                      <a:pt x="1268703" y="390116"/>
                      <a:pt x="1276785" y="396885"/>
                    </a:cubicBezTo>
                    <a:cubicBezTo>
                      <a:pt x="1280853" y="400242"/>
                      <a:pt x="1284666" y="403890"/>
                      <a:pt x="1288553" y="407466"/>
                    </a:cubicBezTo>
                    <a:lnTo>
                      <a:pt x="1300193" y="418230"/>
                    </a:lnTo>
                    <a:lnTo>
                      <a:pt x="1311395" y="429487"/>
                    </a:lnTo>
                    <a:cubicBezTo>
                      <a:pt x="1315134" y="433227"/>
                      <a:pt x="1318874" y="436985"/>
                      <a:pt x="1322396" y="440944"/>
                    </a:cubicBezTo>
                    <a:cubicBezTo>
                      <a:pt x="1336937" y="456361"/>
                      <a:pt x="1350291" y="472963"/>
                      <a:pt x="1362697" y="490259"/>
                    </a:cubicBezTo>
                    <a:cubicBezTo>
                      <a:pt x="1375048" y="507591"/>
                      <a:pt x="1386050" y="526017"/>
                      <a:pt x="1395026" y="545447"/>
                    </a:cubicBezTo>
                    <a:cubicBezTo>
                      <a:pt x="1404021" y="564841"/>
                      <a:pt x="1410770" y="585402"/>
                      <a:pt x="1414401" y="606492"/>
                    </a:cubicBezTo>
                    <a:cubicBezTo>
                      <a:pt x="1415970" y="617092"/>
                      <a:pt x="1416956" y="627765"/>
                      <a:pt x="1416590" y="638420"/>
                    </a:cubicBezTo>
                    <a:cubicBezTo>
                      <a:pt x="1416189" y="649020"/>
                      <a:pt x="1414912" y="659747"/>
                      <a:pt x="1411063" y="669581"/>
                    </a:cubicBezTo>
                    <a:cubicBezTo>
                      <a:pt x="1411920" y="664418"/>
                      <a:pt x="1412139" y="659218"/>
                      <a:pt x="1412029" y="654055"/>
                    </a:cubicBezTo>
                    <a:cubicBezTo>
                      <a:pt x="1411920" y="648892"/>
                      <a:pt x="1411610" y="643765"/>
                      <a:pt x="1410917" y="638675"/>
                    </a:cubicBezTo>
                    <a:cubicBezTo>
                      <a:pt x="1409603" y="628495"/>
                      <a:pt x="1407487" y="618497"/>
                      <a:pt x="1404585" y="608718"/>
                    </a:cubicBezTo>
                    <a:cubicBezTo>
                      <a:pt x="1398638" y="589215"/>
                      <a:pt x="1390538" y="570497"/>
                      <a:pt x="1380613" y="552745"/>
                    </a:cubicBezTo>
                    <a:cubicBezTo>
                      <a:pt x="1370725" y="534975"/>
                      <a:pt x="1359395" y="517990"/>
                      <a:pt x="1346952" y="501789"/>
                    </a:cubicBezTo>
                    <a:cubicBezTo>
                      <a:pt x="1343979" y="497647"/>
                      <a:pt x="1340640" y="493761"/>
                      <a:pt x="1337484" y="489748"/>
                    </a:cubicBezTo>
                    <a:cubicBezTo>
                      <a:pt x="1334310" y="485752"/>
                      <a:pt x="1331117" y="481757"/>
                      <a:pt x="1327705" y="477944"/>
                    </a:cubicBezTo>
                    <a:lnTo>
                      <a:pt x="1317707" y="466304"/>
                    </a:lnTo>
                    <a:lnTo>
                      <a:pt x="1307290" y="454993"/>
                    </a:lnTo>
                    <a:cubicBezTo>
                      <a:pt x="1303896" y="451161"/>
                      <a:pt x="1300302" y="447476"/>
                      <a:pt x="1296708" y="443827"/>
                    </a:cubicBezTo>
                    <a:lnTo>
                      <a:pt x="1285944" y="432808"/>
                    </a:lnTo>
                    <a:cubicBezTo>
                      <a:pt x="1278519" y="425692"/>
                      <a:pt x="1271294" y="418376"/>
                      <a:pt x="1263668" y="411407"/>
                    </a:cubicBezTo>
                    <a:cubicBezTo>
                      <a:pt x="1248580" y="397359"/>
                      <a:pt x="1233145" y="383621"/>
                      <a:pt x="1217327" y="370266"/>
                    </a:cubicBezTo>
                    <a:cubicBezTo>
                      <a:pt x="1185783" y="343411"/>
                      <a:pt x="1152961" y="317869"/>
                      <a:pt x="1120177" y="291725"/>
                    </a:cubicBezTo>
                    <a:close/>
                    <a:moveTo>
                      <a:pt x="297984" y="174907"/>
                    </a:moveTo>
                    <a:cubicBezTo>
                      <a:pt x="313035" y="174360"/>
                      <a:pt x="328087" y="174561"/>
                      <a:pt x="343157" y="174907"/>
                    </a:cubicBezTo>
                    <a:cubicBezTo>
                      <a:pt x="358208" y="175418"/>
                      <a:pt x="373241" y="176513"/>
                      <a:pt x="388256" y="177899"/>
                    </a:cubicBezTo>
                    <a:cubicBezTo>
                      <a:pt x="418286" y="180618"/>
                      <a:pt x="448115" y="185453"/>
                      <a:pt x="477671" y="191491"/>
                    </a:cubicBezTo>
                    <a:cubicBezTo>
                      <a:pt x="507190" y="197749"/>
                      <a:pt x="536326" y="205649"/>
                      <a:pt x="565170" y="214461"/>
                    </a:cubicBezTo>
                    <a:cubicBezTo>
                      <a:pt x="593886" y="223692"/>
                      <a:pt x="622184" y="234165"/>
                      <a:pt x="649933" y="245914"/>
                    </a:cubicBezTo>
                    <a:cubicBezTo>
                      <a:pt x="677482" y="258083"/>
                      <a:pt x="704939" y="270525"/>
                      <a:pt x="731266" y="285102"/>
                    </a:cubicBezTo>
                    <a:cubicBezTo>
                      <a:pt x="784265" y="313527"/>
                      <a:pt x="834765" y="346403"/>
                      <a:pt x="881488" y="383858"/>
                    </a:cubicBezTo>
                    <a:cubicBezTo>
                      <a:pt x="829893" y="353463"/>
                      <a:pt x="777679" y="324857"/>
                      <a:pt x="724023" y="299461"/>
                    </a:cubicBezTo>
                    <a:cubicBezTo>
                      <a:pt x="710668" y="292984"/>
                      <a:pt x="697039" y="287164"/>
                      <a:pt x="683539" y="281034"/>
                    </a:cubicBezTo>
                    <a:cubicBezTo>
                      <a:pt x="676825" y="277914"/>
                      <a:pt x="669910" y="275214"/>
                      <a:pt x="663087" y="272350"/>
                    </a:cubicBezTo>
                    <a:cubicBezTo>
                      <a:pt x="656227" y="269558"/>
                      <a:pt x="649440" y="266603"/>
                      <a:pt x="642526" y="263957"/>
                    </a:cubicBezTo>
                    <a:cubicBezTo>
                      <a:pt x="628679" y="258740"/>
                      <a:pt x="614977" y="253120"/>
                      <a:pt x="600965" y="248377"/>
                    </a:cubicBezTo>
                    <a:cubicBezTo>
                      <a:pt x="587100" y="243195"/>
                      <a:pt x="572997" y="238744"/>
                      <a:pt x="558967" y="234110"/>
                    </a:cubicBezTo>
                    <a:cubicBezTo>
                      <a:pt x="502611" y="216194"/>
                      <a:pt x="444923" y="202456"/>
                      <a:pt x="386358" y="193827"/>
                    </a:cubicBezTo>
                    <a:cubicBezTo>
                      <a:pt x="357077" y="189576"/>
                      <a:pt x="327576" y="186383"/>
                      <a:pt x="297929" y="184996"/>
                    </a:cubicBezTo>
                    <a:cubicBezTo>
                      <a:pt x="283115" y="184084"/>
                      <a:pt x="268246" y="183847"/>
                      <a:pt x="253376" y="183920"/>
                    </a:cubicBezTo>
                    <a:cubicBezTo>
                      <a:pt x="238489" y="184029"/>
                      <a:pt x="223584" y="184504"/>
                      <a:pt x="208697" y="185982"/>
                    </a:cubicBezTo>
                    <a:lnTo>
                      <a:pt x="208660" y="185963"/>
                    </a:lnTo>
                    <a:cubicBezTo>
                      <a:pt x="223182" y="182223"/>
                      <a:pt x="238070" y="179997"/>
                      <a:pt x="252993" y="178228"/>
                    </a:cubicBezTo>
                    <a:cubicBezTo>
                      <a:pt x="267917" y="176458"/>
                      <a:pt x="282951" y="175473"/>
                      <a:pt x="297984" y="174907"/>
                    </a:cubicBezTo>
                    <a:close/>
                    <a:moveTo>
                      <a:pt x="1367733" y="0"/>
                    </a:moveTo>
                    <a:lnTo>
                      <a:pt x="1458754" y="0"/>
                    </a:lnTo>
                    <a:lnTo>
                      <a:pt x="1193865" y="205357"/>
                    </a:lnTo>
                    <a:lnTo>
                      <a:pt x="1161574" y="230388"/>
                    </a:lnTo>
                    <a:cubicBezTo>
                      <a:pt x="1156647" y="234201"/>
                      <a:pt x="1150846" y="236044"/>
                      <a:pt x="1145081" y="236044"/>
                    </a:cubicBezTo>
                    <a:cubicBezTo>
                      <a:pt x="1142545" y="236044"/>
                      <a:pt x="1140027" y="235697"/>
                      <a:pt x="1137600" y="234986"/>
                    </a:cubicBezTo>
                    <a:lnTo>
                      <a:pt x="1137593" y="234984"/>
                    </a:lnTo>
                    <a:lnTo>
                      <a:pt x="1121472" y="246060"/>
                    </a:lnTo>
                    <a:lnTo>
                      <a:pt x="1085914" y="270161"/>
                    </a:lnTo>
                    <a:lnTo>
                      <a:pt x="1068126" y="282165"/>
                    </a:lnTo>
                    <a:lnTo>
                      <a:pt x="1059205" y="288131"/>
                    </a:lnTo>
                    <a:lnTo>
                      <a:pt x="1050503" y="294425"/>
                    </a:lnTo>
                    <a:lnTo>
                      <a:pt x="1015747" y="319639"/>
                    </a:lnTo>
                    <a:lnTo>
                      <a:pt x="980882" y="344670"/>
                    </a:lnTo>
                    <a:lnTo>
                      <a:pt x="963460" y="357167"/>
                    </a:lnTo>
                    <a:cubicBezTo>
                      <a:pt x="957712" y="361418"/>
                      <a:pt x="952093" y="365852"/>
                      <a:pt x="946401" y="370175"/>
                    </a:cubicBezTo>
                    <a:lnTo>
                      <a:pt x="878076" y="422062"/>
                    </a:lnTo>
                    <a:cubicBezTo>
                      <a:pt x="866583" y="430564"/>
                      <a:pt x="855544" y="439686"/>
                      <a:pt x="844380" y="448589"/>
                    </a:cubicBezTo>
                    <a:lnTo>
                      <a:pt x="810792" y="475262"/>
                    </a:lnTo>
                    <a:lnTo>
                      <a:pt x="777186" y="501917"/>
                    </a:lnTo>
                    <a:cubicBezTo>
                      <a:pt x="766075" y="510893"/>
                      <a:pt x="755183" y="520179"/>
                      <a:pt x="744164" y="529301"/>
                    </a:cubicBezTo>
                    <a:cubicBezTo>
                      <a:pt x="722234" y="547655"/>
                      <a:pt x="699939" y="565571"/>
                      <a:pt x="678102" y="584016"/>
                    </a:cubicBezTo>
                    <a:lnTo>
                      <a:pt x="613061" y="639953"/>
                    </a:lnTo>
                    <a:lnTo>
                      <a:pt x="596732" y="653873"/>
                    </a:lnTo>
                    <a:lnTo>
                      <a:pt x="580659" y="668067"/>
                    </a:lnTo>
                    <a:lnTo>
                      <a:pt x="548512" y="696473"/>
                    </a:lnTo>
                    <a:lnTo>
                      <a:pt x="516367" y="724879"/>
                    </a:lnTo>
                    <a:lnTo>
                      <a:pt x="484640" y="753760"/>
                    </a:lnTo>
                    <a:cubicBezTo>
                      <a:pt x="441949" y="791854"/>
                      <a:pt x="400315" y="831116"/>
                      <a:pt x="358372" y="870049"/>
                    </a:cubicBezTo>
                    <a:cubicBezTo>
                      <a:pt x="316774" y="909347"/>
                      <a:pt x="275233" y="948754"/>
                      <a:pt x="234274" y="988764"/>
                    </a:cubicBezTo>
                    <a:lnTo>
                      <a:pt x="203460" y="1018684"/>
                    </a:lnTo>
                    <a:lnTo>
                      <a:pt x="172883" y="1048860"/>
                    </a:lnTo>
                    <a:cubicBezTo>
                      <a:pt x="162611" y="1058840"/>
                      <a:pt x="152576" y="1069057"/>
                      <a:pt x="142397" y="1079146"/>
                    </a:cubicBezTo>
                    <a:cubicBezTo>
                      <a:pt x="132198" y="1089217"/>
                      <a:pt x="122090" y="1099379"/>
                      <a:pt x="112056" y="1109595"/>
                    </a:cubicBezTo>
                    <a:lnTo>
                      <a:pt x="111983" y="1109632"/>
                    </a:lnTo>
                    <a:cubicBezTo>
                      <a:pt x="130538" y="1087775"/>
                      <a:pt x="149475" y="1066229"/>
                      <a:pt x="168705" y="1044974"/>
                    </a:cubicBezTo>
                    <a:lnTo>
                      <a:pt x="197676" y="1013175"/>
                    </a:lnTo>
                    <a:lnTo>
                      <a:pt x="227013" y="981722"/>
                    </a:lnTo>
                    <a:cubicBezTo>
                      <a:pt x="236792" y="971231"/>
                      <a:pt x="246680" y="960850"/>
                      <a:pt x="256678" y="950560"/>
                    </a:cubicBezTo>
                    <a:lnTo>
                      <a:pt x="286544" y="919600"/>
                    </a:lnTo>
                    <a:cubicBezTo>
                      <a:pt x="296414" y="909201"/>
                      <a:pt x="306631" y="899130"/>
                      <a:pt x="316756" y="888986"/>
                    </a:cubicBezTo>
                    <a:lnTo>
                      <a:pt x="347169" y="858555"/>
                    </a:lnTo>
                    <a:cubicBezTo>
                      <a:pt x="367402" y="838213"/>
                      <a:pt x="388165" y="818436"/>
                      <a:pt x="408817" y="798495"/>
                    </a:cubicBezTo>
                    <a:cubicBezTo>
                      <a:pt x="429341" y="778445"/>
                      <a:pt x="450523" y="759106"/>
                      <a:pt x="471431" y="739438"/>
                    </a:cubicBezTo>
                    <a:lnTo>
                      <a:pt x="502975" y="710156"/>
                    </a:lnTo>
                    <a:lnTo>
                      <a:pt x="535067" y="681476"/>
                    </a:lnTo>
                    <a:lnTo>
                      <a:pt x="567158" y="652797"/>
                    </a:lnTo>
                    <a:lnTo>
                      <a:pt x="583213" y="638457"/>
                    </a:lnTo>
                    <a:lnTo>
                      <a:pt x="599524" y="624409"/>
                    </a:lnTo>
                    <a:cubicBezTo>
                      <a:pt x="686165" y="549096"/>
                      <a:pt x="776072" y="477506"/>
                      <a:pt x="868371" y="409236"/>
                    </a:cubicBezTo>
                    <a:lnTo>
                      <a:pt x="938482" y="359229"/>
                    </a:lnTo>
                    <a:cubicBezTo>
                      <a:pt x="944357" y="355106"/>
                      <a:pt x="950159" y="350910"/>
                      <a:pt x="956089" y="346859"/>
                    </a:cubicBezTo>
                    <a:lnTo>
                      <a:pt x="974059" y="335001"/>
                    </a:lnTo>
                    <a:lnTo>
                      <a:pt x="1010000" y="311301"/>
                    </a:lnTo>
                    <a:lnTo>
                      <a:pt x="1046051" y="287803"/>
                    </a:lnTo>
                    <a:lnTo>
                      <a:pt x="1055064" y="281928"/>
                    </a:lnTo>
                    <a:lnTo>
                      <a:pt x="1064295" y="276382"/>
                    </a:lnTo>
                    <a:lnTo>
                      <a:pt x="1082794" y="265362"/>
                    </a:lnTo>
                    <a:lnTo>
                      <a:pt x="1119812" y="243415"/>
                    </a:lnTo>
                    <a:lnTo>
                      <a:pt x="1135453" y="234264"/>
                    </a:lnTo>
                    <a:lnTo>
                      <a:pt x="1123151" y="224823"/>
                    </a:lnTo>
                    <a:cubicBezTo>
                      <a:pt x="1114704" y="213092"/>
                      <a:pt x="1117021" y="196800"/>
                      <a:pt x="1128388" y="187879"/>
                    </a:cubicBezTo>
                    <a:lnTo>
                      <a:pt x="1157486" y="165037"/>
                    </a:lnTo>
                    <a:close/>
                    <a:moveTo>
                      <a:pt x="170128" y="0"/>
                    </a:moveTo>
                    <a:lnTo>
                      <a:pt x="249709" y="0"/>
                    </a:lnTo>
                    <a:cubicBezTo>
                      <a:pt x="215118" y="2627"/>
                      <a:pt x="188555" y="7973"/>
                      <a:pt x="173174" y="11731"/>
                    </a:cubicBezTo>
                    <a:cubicBezTo>
                      <a:pt x="163451" y="14103"/>
                      <a:pt x="158196" y="15836"/>
                      <a:pt x="158196" y="15836"/>
                    </a:cubicBezTo>
                    <a:cubicBezTo>
                      <a:pt x="162174" y="10527"/>
                      <a:pt x="166151" y="5254"/>
                      <a:pt x="170128" y="0"/>
                    </a:cubicBezTo>
                    <a:close/>
                    <a:moveTo>
                      <a:pt x="998543" y="0"/>
                    </a:moveTo>
                    <a:lnTo>
                      <a:pt x="1018612" y="0"/>
                    </a:lnTo>
                    <a:cubicBezTo>
                      <a:pt x="1021275" y="4798"/>
                      <a:pt x="1023902" y="9633"/>
                      <a:pt x="1026511" y="14449"/>
                    </a:cubicBezTo>
                    <a:lnTo>
                      <a:pt x="1031310" y="23225"/>
                    </a:lnTo>
                    <a:lnTo>
                      <a:pt x="1035779" y="32219"/>
                    </a:lnTo>
                    <a:cubicBezTo>
                      <a:pt x="1038735" y="38203"/>
                      <a:pt x="1041708" y="44169"/>
                      <a:pt x="1044573" y="50208"/>
                    </a:cubicBezTo>
                    <a:lnTo>
                      <a:pt x="1061869" y="86332"/>
                    </a:lnTo>
                    <a:cubicBezTo>
                      <a:pt x="1072322" y="110907"/>
                      <a:pt x="1082521" y="135573"/>
                      <a:pt x="1091989" y="160458"/>
                    </a:cubicBezTo>
                    <a:cubicBezTo>
                      <a:pt x="1078343" y="137470"/>
                      <a:pt x="1065772" y="114081"/>
                      <a:pt x="1052837" y="90911"/>
                    </a:cubicBezTo>
                    <a:lnTo>
                      <a:pt x="1032659" y="56612"/>
                    </a:lnTo>
                    <a:cubicBezTo>
                      <a:pt x="1029284" y="50901"/>
                      <a:pt x="1026018" y="45136"/>
                      <a:pt x="1022734" y="39408"/>
                    </a:cubicBezTo>
                    <a:lnTo>
                      <a:pt x="1017790" y="30796"/>
                    </a:lnTo>
                    <a:lnTo>
                      <a:pt x="1012517" y="22386"/>
                    </a:lnTo>
                    <a:cubicBezTo>
                      <a:pt x="1007719" y="14997"/>
                      <a:pt x="1003104" y="7498"/>
                      <a:pt x="998543" y="0"/>
                    </a:cubicBezTo>
                    <a:close/>
                    <a:moveTo>
                      <a:pt x="683758" y="0"/>
                    </a:moveTo>
                    <a:lnTo>
                      <a:pt x="724005" y="0"/>
                    </a:lnTo>
                    <a:cubicBezTo>
                      <a:pt x="727544" y="2098"/>
                      <a:pt x="731047" y="4269"/>
                      <a:pt x="734495" y="6513"/>
                    </a:cubicBezTo>
                    <a:lnTo>
                      <a:pt x="766039" y="26618"/>
                    </a:lnTo>
                    <a:lnTo>
                      <a:pt x="768374" y="28114"/>
                    </a:lnTo>
                    <a:cubicBezTo>
                      <a:pt x="779394" y="35722"/>
                      <a:pt x="790304" y="43494"/>
                      <a:pt x="801178" y="51266"/>
                    </a:cubicBezTo>
                    <a:lnTo>
                      <a:pt x="817470" y="63016"/>
                    </a:lnTo>
                    <a:cubicBezTo>
                      <a:pt x="822907" y="66883"/>
                      <a:pt x="828033" y="71207"/>
                      <a:pt x="833342" y="75276"/>
                    </a:cubicBezTo>
                    <a:cubicBezTo>
                      <a:pt x="843888" y="83504"/>
                      <a:pt x="854323" y="91860"/>
                      <a:pt x="864704" y="100252"/>
                    </a:cubicBezTo>
                    <a:lnTo>
                      <a:pt x="872513" y="106546"/>
                    </a:lnTo>
                    <a:lnTo>
                      <a:pt x="880065" y="113132"/>
                    </a:lnTo>
                    <a:cubicBezTo>
                      <a:pt x="885082" y="117529"/>
                      <a:pt x="890136" y="121908"/>
                      <a:pt x="895099" y="126396"/>
                    </a:cubicBezTo>
                    <a:lnTo>
                      <a:pt x="924892" y="153142"/>
                    </a:lnTo>
                    <a:cubicBezTo>
                      <a:pt x="943975" y="171824"/>
                      <a:pt x="962821" y="190725"/>
                      <a:pt x="981102" y="210100"/>
                    </a:cubicBezTo>
                    <a:cubicBezTo>
                      <a:pt x="959702" y="194082"/>
                      <a:pt x="939122" y="177279"/>
                      <a:pt x="918306" y="160823"/>
                    </a:cubicBezTo>
                    <a:lnTo>
                      <a:pt x="886542" y="136868"/>
                    </a:lnTo>
                    <a:cubicBezTo>
                      <a:pt x="881233" y="132891"/>
                      <a:pt x="876015" y="128804"/>
                      <a:pt x="870779" y="124772"/>
                    </a:cubicBezTo>
                    <a:lnTo>
                      <a:pt x="862916" y="118697"/>
                    </a:lnTo>
                    <a:lnTo>
                      <a:pt x="854815" y="112950"/>
                    </a:lnTo>
                    <a:cubicBezTo>
                      <a:pt x="832995" y="97935"/>
                      <a:pt x="812324" y="81424"/>
                      <a:pt x="789975" y="67266"/>
                    </a:cubicBezTo>
                    <a:lnTo>
                      <a:pt x="757136" y="45118"/>
                    </a:lnTo>
                    <a:lnTo>
                      <a:pt x="744876" y="37401"/>
                    </a:lnTo>
                    <a:lnTo>
                      <a:pt x="723640" y="24046"/>
                    </a:lnTo>
                    <a:cubicBezTo>
                      <a:pt x="712657" y="16712"/>
                      <a:pt x="701181" y="10217"/>
                      <a:pt x="689797" y="3539"/>
                    </a:cubicBezTo>
                    <a:cubicBezTo>
                      <a:pt x="687790" y="2372"/>
                      <a:pt x="685764" y="1186"/>
                      <a:pt x="683758" y="0"/>
                    </a:cubicBezTo>
                    <a:close/>
                  </a:path>
                </a:pathLst>
              </a:custGeom>
              <a:solidFill>
                <a:srgbClr val="6EA0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</p:grpSp>
      <p:sp>
        <p:nvSpPr>
          <p:cNvPr id="21" name="TextBox 20"/>
          <p:cNvSpPr txBox="1"/>
          <p:nvPr userDrawn="1"/>
        </p:nvSpPr>
        <p:spPr>
          <a:xfrm>
            <a:off x="2089484" y="5374297"/>
            <a:ext cx="8013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n-lt"/>
              </a:rPr>
              <a:t>Attribution: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The presentation template is designed by </a:t>
            </a: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SketchBubble.com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2" y="5382000"/>
            <a:ext cx="12192000" cy="1476000"/>
            <a:chOff x="16891000" y="671010"/>
            <a:chExt cx="9144000" cy="1745416"/>
          </a:xfrm>
        </p:grpSpPr>
        <p:sp>
          <p:nvSpPr>
            <p:cNvPr id="5" name="Freeform: Shape 4"/>
            <p:cNvSpPr>
              <a:spLocks noChangeAspect="1"/>
            </p:cNvSpPr>
            <p:nvPr/>
          </p:nvSpPr>
          <p:spPr>
            <a:xfrm>
              <a:off x="16891000" y="671010"/>
              <a:ext cx="9144000" cy="1745416"/>
            </a:xfrm>
            <a:custGeom>
              <a:avLst/>
              <a:gdLst>
                <a:gd name="connsiteX0" fmla="*/ 2701600 w 9144003"/>
                <a:gd name="connsiteY0" fmla="*/ 1413711 h 1745417"/>
                <a:gd name="connsiteX1" fmla="*/ 2675605 w 9144003"/>
                <a:gd name="connsiteY1" fmla="*/ 1486775 h 1745417"/>
                <a:gd name="connsiteX2" fmla="*/ 2688540 w 9144003"/>
                <a:gd name="connsiteY2" fmla="*/ 1616101 h 1745417"/>
                <a:gd name="connsiteX3" fmla="*/ 2688866 w 9144003"/>
                <a:gd name="connsiteY3" fmla="*/ 1606471 h 1745417"/>
                <a:gd name="connsiteX4" fmla="*/ 2695150 w 9144003"/>
                <a:gd name="connsiteY4" fmla="*/ 1489047 h 1745417"/>
                <a:gd name="connsiteX5" fmla="*/ 4975894 w 9144003"/>
                <a:gd name="connsiteY5" fmla="*/ 1275264 h 1745417"/>
                <a:gd name="connsiteX6" fmla="*/ 4972484 w 9144003"/>
                <a:gd name="connsiteY6" fmla="*/ 1338234 h 1745417"/>
                <a:gd name="connsiteX7" fmla="*/ 4957742 w 9144003"/>
                <a:gd name="connsiteY7" fmla="*/ 1684853 h 1745417"/>
                <a:gd name="connsiteX8" fmla="*/ 4957391 w 9144003"/>
                <a:gd name="connsiteY8" fmla="*/ 1714383 h 1745417"/>
                <a:gd name="connsiteX9" fmla="*/ 4966989 w 9144003"/>
                <a:gd name="connsiteY9" fmla="*/ 1669550 h 1745417"/>
                <a:gd name="connsiteX10" fmla="*/ 5010276 w 9144003"/>
                <a:gd name="connsiteY10" fmla="*/ 1508566 h 1745417"/>
                <a:gd name="connsiteX11" fmla="*/ 5030891 w 9144003"/>
                <a:gd name="connsiteY11" fmla="*/ 1451735 h 1745417"/>
                <a:gd name="connsiteX12" fmla="*/ 5027387 w 9144003"/>
                <a:gd name="connsiteY12" fmla="*/ 1439470 h 1745417"/>
                <a:gd name="connsiteX13" fmla="*/ 4984586 w 9144003"/>
                <a:gd name="connsiteY13" fmla="*/ 1301906 h 1745417"/>
                <a:gd name="connsiteX14" fmla="*/ 5313286 w 9144003"/>
                <a:gd name="connsiteY14" fmla="*/ 1206199 h 1745417"/>
                <a:gd name="connsiteX15" fmla="*/ 5306492 w 9144003"/>
                <a:gd name="connsiteY15" fmla="*/ 1257372 h 1745417"/>
                <a:gd name="connsiteX16" fmla="*/ 5272776 w 9144003"/>
                <a:gd name="connsiteY16" fmla="*/ 1539592 h 1745417"/>
                <a:gd name="connsiteX17" fmla="*/ 5271430 w 9144003"/>
                <a:gd name="connsiteY17" fmla="*/ 1553154 h 1745417"/>
                <a:gd name="connsiteX18" fmla="*/ 5329858 w 9144003"/>
                <a:gd name="connsiteY18" fmla="*/ 1436801 h 1745417"/>
                <a:gd name="connsiteX19" fmla="*/ 5329957 w 9144003"/>
                <a:gd name="connsiteY19" fmla="*/ 1432047 h 1745417"/>
                <a:gd name="connsiteX20" fmla="*/ 5332109 w 9144003"/>
                <a:gd name="connsiteY20" fmla="*/ 1269249 h 1745417"/>
                <a:gd name="connsiteX21" fmla="*/ 5332124 w 9144003"/>
                <a:gd name="connsiteY21" fmla="*/ 1267614 h 1745417"/>
                <a:gd name="connsiteX22" fmla="*/ 5316966 w 9144003"/>
                <a:gd name="connsiteY22" fmla="*/ 1217647 h 1745417"/>
                <a:gd name="connsiteX23" fmla="*/ 552882 w 9144003"/>
                <a:gd name="connsiteY23" fmla="*/ 1163021 h 1745417"/>
                <a:gd name="connsiteX24" fmla="*/ 540613 w 9144003"/>
                <a:gd name="connsiteY24" fmla="*/ 1405610 h 1745417"/>
                <a:gd name="connsiteX25" fmla="*/ 535989 w 9144003"/>
                <a:gd name="connsiteY25" fmla="*/ 1523677 h 1745417"/>
                <a:gd name="connsiteX26" fmla="*/ 534426 w 9144003"/>
                <a:gd name="connsiteY26" fmla="*/ 1600846 h 1745417"/>
                <a:gd name="connsiteX27" fmla="*/ 543941 w 9144003"/>
                <a:gd name="connsiteY27" fmla="*/ 1556399 h 1745417"/>
                <a:gd name="connsiteX28" fmla="*/ 577211 w 9144003"/>
                <a:gd name="connsiteY28" fmla="*/ 1428955 h 1745417"/>
                <a:gd name="connsiteX29" fmla="*/ 607027 w 9144003"/>
                <a:gd name="connsiteY29" fmla="*/ 1338166 h 1745417"/>
                <a:gd name="connsiteX30" fmla="*/ 573515 w 9144003"/>
                <a:gd name="connsiteY30" fmla="*/ 1226321 h 1745417"/>
                <a:gd name="connsiteX31" fmla="*/ 2657906 w 9144003"/>
                <a:gd name="connsiteY31" fmla="*/ 1110189 h 1745417"/>
                <a:gd name="connsiteX32" fmla="*/ 2657668 w 9144003"/>
                <a:gd name="connsiteY32" fmla="*/ 1110854 h 1745417"/>
                <a:gd name="connsiteX33" fmla="*/ 2655800 w 9144003"/>
                <a:gd name="connsiteY33" fmla="*/ 1251650 h 1745417"/>
                <a:gd name="connsiteX34" fmla="*/ 2655696 w 9144003"/>
                <a:gd name="connsiteY34" fmla="*/ 1318484 h 1745417"/>
                <a:gd name="connsiteX35" fmla="*/ 2668029 w 9144003"/>
                <a:gd name="connsiteY35" fmla="*/ 1411032 h 1745417"/>
                <a:gd name="connsiteX36" fmla="*/ 2671841 w 9144003"/>
                <a:gd name="connsiteY36" fmla="*/ 1449142 h 1745417"/>
                <a:gd name="connsiteX37" fmla="*/ 2676243 w 9144003"/>
                <a:gd name="connsiteY37" fmla="*/ 1417128 h 1745417"/>
                <a:gd name="connsiteX38" fmla="*/ 2692001 w 9144003"/>
                <a:gd name="connsiteY38" fmla="*/ 1250468 h 1745417"/>
                <a:gd name="connsiteX39" fmla="*/ 2692834 w 9144003"/>
                <a:gd name="connsiteY39" fmla="*/ 1237281 h 1745417"/>
                <a:gd name="connsiteX40" fmla="*/ 2661690 w 9144003"/>
                <a:gd name="connsiteY40" fmla="*/ 1122664 h 1745417"/>
                <a:gd name="connsiteX41" fmla="*/ 9023989 w 9144003"/>
                <a:gd name="connsiteY41" fmla="*/ 1077491 h 1745417"/>
                <a:gd name="connsiteX42" fmla="*/ 9023157 w 9144003"/>
                <a:gd name="connsiteY42" fmla="*/ 1120777 h 1745417"/>
                <a:gd name="connsiteX43" fmla="*/ 9024109 w 9144003"/>
                <a:gd name="connsiteY43" fmla="*/ 1587375 h 1745417"/>
                <a:gd name="connsiteX44" fmla="*/ 9024955 w 9144003"/>
                <a:gd name="connsiteY44" fmla="*/ 1639778 h 1745417"/>
                <a:gd name="connsiteX45" fmla="*/ 9035463 w 9144003"/>
                <a:gd name="connsiteY45" fmla="*/ 1608953 h 1745417"/>
                <a:gd name="connsiteX46" fmla="*/ 9036659 w 9144003"/>
                <a:gd name="connsiteY46" fmla="*/ 1595541 h 1745417"/>
                <a:gd name="connsiteX47" fmla="*/ 9048057 w 9144003"/>
                <a:gd name="connsiteY47" fmla="*/ 1343797 h 1745417"/>
                <a:gd name="connsiteX48" fmla="*/ 9049469 w 9144003"/>
                <a:gd name="connsiteY48" fmla="*/ 1284054 h 1745417"/>
                <a:gd name="connsiteX49" fmla="*/ 9032353 w 9144003"/>
                <a:gd name="connsiteY49" fmla="*/ 1137070 h 1745417"/>
                <a:gd name="connsiteX50" fmla="*/ 2707811 w 9144003"/>
                <a:gd name="connsiteY50" fmla="*/ 975658 h 1745417"/>
                <a:gd name="connsiteX51" fmla="*/ 2703485 w 9144003"/>
                <a:gd name="connsiteY51" fmla="*/ 986724 h 1745417"/>
                <a:gd name="connsiteX52" fmla="*/ 2706924 w 9144003"/>
                <a:gd name="connsiteY52" fmla="*/ 995464 h 1745417"/>
                <a:gd name="connsiteX53" fmla="*/ 1692076 w 9144003"/>
                <a:gd name="connsiteY53" fmla="*/ 902477 h 1745417"/>
                <a:gd name="connsiteX54" fmla="*/ 1775807 w 9144003"/>
                <a:gd name="connsiteY54" fmla="*/ 1704614 h 1745417"/>
                <a:gd name="connsiteX55" fmla="*/ 1776823 w 9144003"/>
                <a:gd name="connsiteY55" fmla="*/ 1745417 h 1745417"/>
                <a:gd name="connsiteX56" fmla="*/ 1675571 w 9144003"/>
                <a:gd name="connsiteY56" fmla="*/ 1745417 h 1745417"/>
                <a:gd name="connsiteX57" fmla="*/ 1676165 w 9144003"/>
                <a:gd name="connsiteY57" fmla="*/ 1736033 h 1745417"/>
                <a:gd name="connsiteX58" fmla="*/ 1692076 w 9144003"/>
                <a:gd name="connsiteY58" fmla="*/ 902477 h 1745417"/>
                <a:gd name="connsiteX59" fmla="*/ 2585661 w 9144003"/>
                <a:gd name="connsiteY59" fmla="*/ 877839 h 1745417"/>
                <a:gd name="connsiteX60" fmla="*/ 2588150 w 9144003"/>
                <a:gd name="connsiteY60" fmla="*/ 891042 h 1745417"/>
                <a:gd name="connsiteX61" fmla="*/ 2592810 w 9144003"/>
                <a:gd name="connsiteY61" fmla="*/ 916775 h 1745417"/>
                <a:gd name="connsiteX62" fmla="*/ 2594014 w 9144003"/>
                <a:gd name="connsiteY62" fmla="*/ 903282 h 1745417"/>
                <a:gd name="connsiteX63" fmla="*/ 2591634 w 9144003"/>
                <a:gd name="connsiteY63" fmla="*/ 895878 h 1745417"/>
                <a:gd name="connsiteX64" fmla="*/ 2047030 w 9144003"/>
                <a:gd name="connsiteY64" fmla="*/ 834324 h 1745417"/>
                <a:gd name="connsiteX65" fmla="*/ 2059059 w 9144003"/>
                <a:gd name="connsiteY65" fmla="*/ 930216 h 1745417"/>
                <a:gd name="connsiteX66" fmla="*/ 2065324 w 9144003"/>
                <a:gd name="connsiteY66" fmla="*/ 988709 h 1745417"/>
                <a:gd name="connsiteX67" fmla="*/ 2068948 w 9144003"/>
                <a:gd name="connsiteY67" fmla="*/ 948088 h 1745417"/>
                <a:gd name="connsiteX68" fmla="*/ 2072730 w 9144003"/>
                <a:gd name="connsiteY68" fmla="*/ 916428 h 1745417"/>
                <a:gd name="connsiteX69" fmla="*/ 2061158 w 9144003"/>
                <a:gd name="connsiteY69" fmla="*/ 878279 h 1745417"/>
                <a:gd name="connsiteX70" fmla="*/ 7436977 w 9144003"/>
                <a:gd name="connsiteY70" fmla="*/ 796746 h 1745417"/>
                <a:gd name="connsiteX71" fmla="*/ 7506147 w 9144003"/>
                <a:gd name="connsiteY71" fmla="*/ 1136111 h 1745417"/>
                <a:gd name="connsiteX72" fmla="*/ 7511355 w 9144003"/>
                <a:gd name="connsiteY72" fmla="*/ 1194488 h 1745417"/>
                <a:gd name="connsiteX73" fmla="*/ 7585313 w 9144003"/>
                <a:gd name="connsiteY73" fmla="*/ 1103759 h 1745417"/>
                <a:gd name="connsiteX74" fmla="*/ 7533649 w 9144003"/>
                <a:gd name="connsiteY74" fmla="*/ 1254075 h 1745417"/>
                <a:gd name="connsiteX75" fmla="*/ 7520309 w 9144003"/>
                <a:gd name="connsiteY75" fmla="*/ 1294841 h 1745417"/>
                <a:gd name="connsiteX76" fmla="*/ 7524121 w 9144003"/>
                <a:gd name="connsiteY76" fmla="*/ 1337578 h 1745417"/>
                <a:gd name="connsiteX77" fmla="*/ 7537536 w 9144003"/>
                <a:gd name="connsiteY77" fmla="*/ 1701620 h 1745417"/>
                <a:gd name="connsiteX78" fmla="*/ 7537784 w 9144003"/>
                <a:gd name="connsiteY78" fmla="*/ 1745417 h 1745417"/>
                <a:gd name="connsiteX79" fmla="*/ 7458313 w 9144003"/>
                <a:gd name="connsiteY79" fmla="*/ 1745417 h 1745417"/>
                <a:gd name="connsiteX80" fmla="*/ 7458653 w 9144003"/>
                <a:gd name="connsiteY80" fmla="*/ 1666128 h 1745417"/>
                <a:gd name="connsiteX81" fmla="*/ 7456847 w 9144003"/>
                <a:gd name="connsiteY81" fmla="*/ 1501365 h 1745417"/>
                <a:gd name="connsiteX82" fmla="*/ 7430235 w 9144003"/>
                <a:gd name="connsiteY82" fmla="*/ 1593686 h 1745417"/>
                <a:gd name="connsiteX83" fmla="*/ 7393373 w 9144003"/>
                <a:gd name="connsiteY83" fmla="*/ 1745417 h 1745417"/>
                <a:gd name="connsiteX84" fmla="*/ 7301189 w 9144003"/>
                <a:gd name="connsiteY84" fmla="*/ 1745417 h 1745417"/>
                <a:gd name="connsiteX85" fmla="*/ 7320480 w 9144003"/>
                <a:gd name="connsiteY85" fmla="*/ 1655648 h 1745417"/>
                <a:gd name="connsiteX86" fmla="*/ 7424279 w 9144003"/>
                <a:gd name="connsiteY86" fmla="*/ 1344063 h 1745417"/>
                <a:gd name="connsiteX87" fmla="*/ 7452825 w 9144003"/>
                <a:gd name="connsiteY87" fmla="*/ 1291944 h 1745417"/>
                <a:gd name="connsiteX88" fmla="*/ 7452253 w 9144003"/>
                <a:gd name="connsiteY88" fmla="*/ 1264727 h 1745417"/>
                <a:gd name="connsiteX89" fmla="*/ 7436977 w 9144003"/>
                <a:gd name="connsiteY89" fmla="*/ 796746 h 1745417"/>
                <a:gd name="connsiteX90" fmla="*/ 4129535 w 9144003"/>
                <a:gd name="connsiteY90" fmla="*/ 756681 h 1745417"/>
                <a:gd name="connsiteX91" fmla="*/ 4149249 w 9144003"/>
                <a:gd name="connsiteY91" fmla="*/ 1652117 h 1745417"/>
                <a:gd name="connsiteX92" fmla="*/ 4150223 w 9144003"/>
                <a:gd name="connsiteY92" fmla="*/ 1663048 h 1745417"/>
                <a:gd name="connsiteX93" fmla="*/ 4179308 w 9144003"/>
                <a:gd name="connsiteY93" fmla="*/ 1745417 h 1745417"/>
                <a:gd name="connsiteX94" fmla="*/ 3984141 w 9144003"/>
                <a:gd name="connsiteY94" fmla="*/ 1745417 h 1745417"/>
                <a:gd name="connsiteX95" fmla="*/ 3983481 w 9144003"/>
                <a:gd name="connsiteY95" fmla="*/ 1616671 h 1745417"/>
                <a:gd name="connsiteX96" fmla="*/ 3981371 w 9144003"/>
                <a:gd name="connsiteY96" fmla="*/ 1468859 h 1745417"/>
                <a:gd name="connsiteX97" fmla="*/ 3980279 w 9144003"/>
                <a:gd name="connsiteY97" fmla="*/ 1419347 h 1745417"/>
                <a:gd name="connsiteX98" fmla="*/ 3966015 w 9144003"/>
                <a:gd name="connsiteY98" fmla="*/ 1384392 h 1745417"/>
                <a:gd name="connsiteX99" fmla="*/ 3937872 w 9144003"/>
                <a:gd name="connsiteY99" fmla="*/ 1319708 h 1745417"/>
                <a:gd name="connsiteX100" fmla="*/ 3978905 w 9144003"/>
                <a:gd name="connsiteY100" fmla="*/ 1356987 h 1745417"/>
                <a:gd name="connsiteX101" fmla="*/ 3977134 w 9144003"/>
                <a:gd name="connsiteY101" fmla="*/ 1276643 h 1745417"/>
                <a:gd name="connsiteX102" fmla="*/ 3962438 w 9144003"/>
                <a:gd name="connsiteY102" fmla="*/ 831361 h 1745417"/>
                <a:gd name="connsiteX103" fmla="*/ 4044262 w 9144003"/>
                <a:gd name="connsiteY103" fmla="*/ 1299212 h 1745417"/>
                <a:gd name="connsiteX104" fmla="*/ 4051146 w 9144003"/>
                <a:gd name="connsiteY104" fmla="*/ 1407493 h 1745417"/>
                <a:gd name="connsiteX105" fmla="*/ 4052064 w 9144003"/>
                <a:gd name="connsiteY105" fmla="*/ 1382171 h 1745417"/>
                <a:gd name="connsiteX106" fmla="*/ 4129535 w 9144003"/>
                <a:gd name="connsiteY106" fmla="*/ 756681 h 1745417"/>
                <a:gd name="connsiteX107" fmla="*/ 5933153 w 9144003"/>
                <a:gd name="connsiteY107" fmla="*/ 744529 h 1745417"/>
                <a:gd name="connsiteX108" fmla="*/ 5922207 w 9144003"/>
                <a:gd name="connsiteY108" fmla="*/ 1055845 h 1745417"/>
                <a:gd name="connsiteX109" fmla="*/ 5917255 w 9144003"/>
                <a:gd name="connsiteY109" fmla="*/ 1239609 h 1745417"/>
                <a:gd name="connsiteX110" fmla="*/ 5945887 w 9144003"/>
                <a:gd name="connsiteY110" fmla="*/ 1291888 h 1745417"/>
                <a:gd name="connsiteX111" fmla="*/ 6069749 w 9144003"/>
                <a:gd name="connsiteY111" fmla="*/ 1696830 h 1745417"/>
                <a:gd name="connsiteX112" fmla="*/ 6078297 w 9144003"/>
                <a:gd name="connsiteY112" fmla="*/ 1745417 h 1745417"/>
                <a:gd name="connsiteX113" fmla="*/ 5989567 w 9144003"/>
                <a:gd name="connsiteY113" fmla="*/ 1745417 h 1745417"/>
                <a:gd name="connsiteX114" fmla="*/ 5981944 w 9144003"/>
                <a:gd name="connsiteY114" fmla="*/ 1708142 h 1745417"/>
                <a:gd name="connsiteX115" fmla="*/ 5952375 w 9144003"/>
                <a:gd name="connsiteY115" fmla="*/ 1587951 h 1745417"/>
                <a:gd name="connsiteX116" fmla="*/ 5913193 w 9144003"/>
                <a:gd name="connsiteY116" fmla="*/ 1448012 h 1745417"/>
                <a:gd name="connsiteX117" fmla="*/ 5912927 w 9144003"/>
                <a:gd name="connsiteY117" fmla="*/ 1462049 h 1745417"/>
                <a:gd name="connsiteX118" fmla="*/ 5911450 w 9144003"/>
                <a:gd name="connsiteY118" fmla="*/ 1620425 h 1745417"/>
                <a:gd name="connsiteX119" fmla="*/ 5911799 w 9144003"/>
                <a:gd name="connsiteY119" fmla="*/ 1745417 h 1745417"/>
                <a:gd name="connsiteX120" fmla="*/ 5832049 w 9144003"/>
                <a:gd name="connsiteY120" fmla="*/ 1745417 h 1745417"/>
                <a:gd name="connsiteX121" fmla="*/ 5832593 w 9144003"/>
                <a:gd name="connsiteY121" fmla="*/ 1649414 h 1745417"/>
                <a:gd name="connsiteX122" fmla="*/ 5846007 w 9144003"/>
                <a:gd name="connsiteY122" fmla="*/ 1285380 h 1745417"/>
                <a:gd name="connsiteX123" fmla="*/ 5849823 w 9144003"/>
                <a:gd name="connsiteY123" fmla="*/ 1242618 h 1745417"/>
                <a:gd name="connsiteX124" fmla="*/ 5842145 w 9144003"/>
                <a:gd name="connsiteY124" fmla="*/ 1218938 h 1745417"/>
                <a:gd name="connsiteX125" fmla="*/ 5784853 w 9144003"/>
                <a:gd name="connsiteY125" fmla="*/ 1051584 h 1745417"/>
                <a:gd name="connsiteX126" fmla="*/ 5858775 w 9144003"/>
                <a:gd name="connsiteY126" fmla="*/ 1142269 h 1745417"/>
                <a:gd name="connsiteX127" fmla="*/ 5863981 w 9144003"/>
                <a:gd name="connsiteY127" fmla="*/ 1083912 h 1745417"/>
                <a:gd name="connsiteX128" fmla="*/ 5933153 w 9144003"/>
                <a:gd name="connsiteY128" fmla="*/ 744529 h 1745417"/>
                <a:gd name="connsiteX129" fmla="*/ 3769143 w 9144003"/>
                <a:gd name="connsiteY129" fmla="*/ 743606 h 1745417"/>
                <a:gd name="connsiteX130" fmla="*/ 3788857 w 9144003"/>
                <a:gd name="connsiteY130" fmla="*/ 1639042 h 1745417"/>
                <a:gd name="connsiteX131" fmla="*/ 3789187 w 9144003"/>
                <a:gd name="connsiteY131" fmla="*/ 1642736 h 1745417"/>
                <a:gd name="connsiteX132" fmla="*/ 3822887 w 9144003"/>
                <a:gd name="connsiteY132" fmla="*/ 1745417 h 1745417"/>
                <a:gd name="connsiteX133" fmla="*/ 3623707 w 9144003"/>
                <a:gd name="connsiteY133" fmla="*/ 1745417 h 1745417"/>
                <a:gd name="connsiteX134" fmla="*/ 3623170 w 9144003"/>
                <a:gd name="connsiteY134" fmla="*/ 1616277 h 1745417"/>
                <a:gd name="connsiteX135" fmla="*/ 3621132 w 9144003"/>
                <a:gd name="connsiteY135" fmla="*/ 1466873 h 1745417"/>
                <a:gd name="connsiteX136" fmla="*/ 3619819 w 9144003"/>
                <a:gd name="connsiteY136" fmla="*/ 1406208 h 1745417"/>
                <a:gd name="connsiteX137" fmla="*/ 3606310 w 9144003"/>
                <a:gd name="connsiteY137" fmla="*/ 1373031 h 1745417"/>
                <a:gd name="connsiteX138" fmla="*/ 3577446 w 9144003"/>
                <a:gd name="connsiteY138" fmla="*/ 1306633 h 1745417"/>
                <a:gd name="connsiteX139" fmla="*/ 3618475 w 9144003"/>
                <a:gd name="connsiteY139" fmla="*/ 1344143 h 1745417"/>
                <a:gd name="connsiteX140" fmla="*/ 3616913 w 9144003"/>
                <a:gd name="connsiteY140" fmla="*/ 1271950 h 1745417"/>
                <a:gd name="connsiteX141" fmla="*/ 3602013 w 9144003"/>
                <a:gd name="connsiteY141" fmla="*/ 818328 h 1745417"/>
                <a:gd name="connsiteX142" fmla="*/ 3685083 w 9144003"/>
                <a:gd name="connsiteY142" fmla="*/ 1301838 h 1745417"/>
                <a:gd name="connsiteX143" fmla="*/ 3690697 w 9144003"/>
                <a:gd name="connsiteY143" fmla="*/ 1395138 h 1745417"/>
                <a:gd name="connsiteX144" fmla="*/ 3691642 w 9144003"/>
                <a:gd name="connsiteY144" fmla="*/ 1369096 h 1745417"/>
                <a:gd name="connsiteX145" fmla="*/ 3769143 w 9144003"/>
                <a:gd name="connsiteY145" fmla="*/ 743606 h 1745417"/>
                <a:gd name="connsiteX146" fmla="*/ 3137773 w 9144003"/>
                <a:gd name="connsiteY146" fmla="*/ 719762 h 1745417"/>
                <a:gd name="connsiteX147" fmla="*/ 3225583 w 9144003"/>
                <a:gd name="connsiteY147" fmla="*/ 1728314 h 1745417"/>
                <a:gd name="connsiteX148" fmla="*/ 3225741 w 9144003"/>
                <a:gd name="connsiteY148" fmla="*/ 1745417 h 1745417"/>
                <a:gd name="connsiteX149" fmla="*/ 3154234 w 9144003"/>
                <a:gd name="connsiteY149" fmla="*/ 1745417 h 1745417"/>
                <a:gd name="connsiteX150" fmla="*/ 3108236 w 9144003"/>
                <a:gd name="connsiteY150" fmla="*/ 1703706 h 1745417"/>
                <a:gd name="connsiteX151" fmla="*/ 3137773 w 9144003"/>
                <a:gd name="connsiteY151" fmla="*/ 719762 h 1745417"/>
                <a:gd name="connsiteX152" fmla="*/ 6891821 w 9144003"/>
                <a:gd name="connsiteY152" fmla="*/ 708152 h 1745417"/>
                <a:gd name="connsiteX153" fmla="*/ 6899353 w 9144003"/>
                <a:gd name="connsiteY153" fmla="*/ 738856 h 1745417"/>
                <a:gd name="connsiteX154" fmla="*/ 6901495 w 9144003"/>
                <a:gd name="connsiteY154" fmla="*/ 756411 h 1745417"/>
                <a:gd name="connsiteX155" fmla="*/ 6898883 w 9144003"/>
                <a:gd name="connsiteY155" fmla="*/ 743035 h 1745417"/>
                <a:gd name="connsiteX156" fmla="*/ 6891821 w 9144003"/>
                <a:gd name="connsiteY156" fmla="*/ 708152 h 1745417"/>
                <a:gd name="connsiteX157" fmla="*/ 1809569 w 9144003"/>
                <a:gd name="connsiteY157" fmla="*/ 665198 h 1745417"/>
                <a:gd name="connsiteX158" fmla="*/ 1884708 w 9144003"/>
                <a:gd name="connsiteY158" fmla="*/ 1244588 h 1745417"/>
                <a:gd name="connsiteX159" fmla="*/ 1887654 w 9144003"/>
                <a:gd name="connsiteY159" fmla="*/ 1316303 h 1745417"/>
                <a:gd name="connsiteX160" fmla="*/ 1889375 w 9144003"/>
                <a:gd name="connsiteY160" fmla="*/ 1281021 h 1745417"/>
                <a:gd name="connsiteX161" fmla="*/ 1976520 w 9144003"/>
                <a:gd name="connsiteY161" fmla="*/ 740170 h 1745417"/>
                <a:gd name="connsiteX162" fmla="*/ 1954737 w 9144003"/>
                <a:gd name="connsiteY162" fmla="*/ 1672545 h 1745417"/>
                <a:gd name="connsiteX163" fmla="*/ 1955160 w 9144003"/>
                <a:gd name="connsiteY163" fmla="*/ 1745417 h 1745417"/>
                <a:gd name="connsiteX164" fmla="*/ 1875390 w 9144003"/>
                <a:gd name="connsiteY164" fmla="*/ 1745417 h 1745417"/>
                <a:gd name="connsiteX165" fmla="*/ 1875432 w 9144003"/>
                <a:gd name="connsiteY165" fmla="*/ 1735703 h 1745417"/>
                <a:gd name="connsiteX166" fmla="*/ 1780069 w 9144003"/>
                <a:gd name="connsiteY166" fmla="*/ 1649227 h 1745417"/>
                <a:gd name="connsiteX167" fmla="*/ 1809569 w 9144003"/>
                <a:gd name="connsiteY167" fmla="*/ 665198 h 1745417"/>
                <a:gd name="connsiteX168" fmla="*/ 4221373 w 9144003"/>
                <a:gd name="connsiteY168" fmla="*/ 639216 h 1745417"/>
                <a:gd name="connsiteX169" fmla="*/ 4359559 w 9144003"/>
                <a:gd name="connsiteY169" fmla="*/ 1191498 h 1745417"/>
                <a:gd name="connsiteX170" fmla="*/ 4369063 w 9144003"/>
                <a:gd name="connsiteY170" fmla="*/ 1267868 h 1745417"/>
                <a:gd name="connsiteX171" fmla="*/ 4373673 w 9144003"/>
                <a:gd name="connsiteY171" fmla="*/ 1219115 h 1745417"/>
                <a:gd name="connsiteX172" fmla="*/ 4422686 w 9144003"/>
                <a:gd name="connsiteY172" fmla="*/ 835300 h 1745417"/>
                <a:gd name="connsiteX173" fmla="*/ 4448819 w 9144003"/>
                <a:gd name="connsiteY173" fmla="*/ 1702168 h 1745417"/>
                <a:gd name="connsiteX174" fmla="*/ 4452860 w 9144003"/>
                <a:gd name="connsiteY174" fmla="*/ 1745417 h 1745417"/>
                <a:gd name="connsiteX175" fmla="*/ 4275037 w 9144003"/>
                <a:gd name="connsiteY175" fmla="*/ 1745417 h 1745417"/>
                <a:gd name="connsiteX176" fmla="*/ 4275761 w 9144003"/>
                <a:gd name="connsiteY176" fmla="*/ 1648875 h 1745417"/>
                <a:gd name="connsiteX177" fmla="*/ 4221373 w 9144003"/>
                <a:gd name="connsiteY177" fmla="*/ 639216 h 1745417"/>
                <a:gd name="connsiteX178" fmla="*/ 6138637 w 9144003"/>
                <a:gd name="connsiteY178" fmla="*/ 612981 h 1745417"/>
                <a:gd name="connsiteX179" fmla="*/ 6215979 w 9144003"/>
                <a:gd name="connsiteY179" fmla="*/ 1238759 h 1745417"/>
                <a:gd name="connsiteX180" fmla="*/ 6216809 w 9144003"/>
                <a:gd name="connsiteY180" fmla="*/ 1261649 h 1745417"/>
                <a:gd name="connsiteX181" fmla="*/ 6218409 w 9144003"/>
                <a:gd name="connsiteY181" fmla="*/ 1228846 h 1745417"/>
                <a:gd name="connsiteX182" fmla="*/ 6305553 w 9144003"/>
                <a:gd name="connsiteY182" fmla="*/ 687995 h 1745417"/>
                <a:gd name="connsiteX183" fmla="*/ 6284061 w 9144003"/>
                <a:gd name="connsiteY183" fmla="*/ 1688419 h 1745417"/>
                <a:gd name="connsiteX184" fmla="*/ 6284869 w 9144003"/>
                <a:gd name="connsiteY184" fmla="*/ 1745417 h 1745417"/>
                <a:gd name="connsiteX185" fmla="*/ 6204688 w 9144003"/>
                <a:gd name="connsiteY185" fmla="*/ 1745417 h 1745417"/>
                <a:gd name="connsiteX186" fmla="*/ 6204413 w 9144003"/>
                <a:gd name="connsiteY186" fmla="*/ 1695512 h 1745417"/>
                <a:gd name="connsiteX187" fmla="*/ 6204467 w 9144003"/>
                <a:gd name="connsiteY187" fmla="*/ 1683457 h 1745417"/>
                <a:gd name="connsiteX188" fmla="*/ 6109137 w 9144003"/>
                <a:gd name="connsiteY188" fmla="*/ 1597010 h 1745417"/>
                <a:gd name="connsiteX189" fmla="*/ 6138637 w 9144003"/>
                <a:gd name="connsiteY189" fmla="*/ 612981 h 1745417"/>
                <a:gd name="connsiteX190" fmla="*/ 8663905 w 9144003"/>
                <a:gd name="connsiteY190" fmla="*/ 608749 h 1745417"/>
                <a:gd name="connsiteX191" fmla="*/ 8715113 w 9144003"/>
                <a:gd name="connsiteY191" fmla="*/ 869335 h 1745417"/>
                <a:gd name="connsiteX192" fmla="*/ 8726287 w 9144003"/>
                <a:gd name="connsiteY192" fmla="*/ 995995 h 1745417"/>
                <a:gd name="connsiteX193" fmla="*/ 8726491 w 9144003"/>
                <a:gd name="connsiteY193" fmla="*/ 997105 h 1745417"/>
                <a:gd name="connsiteX194" fmla="*/ 8739813 w 9144003"/>
                <a:gd name="connsiteY194" fmla="*/ 1078485 h 1745417"/>
                <a:gd name="connsiteX195" fmla="*/ 8750207 w 9144003"/>
                <a:gd name="connsiteY195" fmla="*/ 1147224 h 1745417"/>
                <a:gd name="connsiteX196" fmla="*/ 8756409 w 9144003"/>
                <a:gd name="connsiteY196" fmla="*/ 1072403 h 1745417"/>
                <a:gd name="connsiteX197" fmla="*/ 8831037 w 9144003"/>
                <a:gd name="connsiteY197" fmla="*/ 683469 h 1745417"/>
                <a:gd name="connsiteX198" fmla="*/ 8819003 w 9144003"/>
                <a:gd name="connsiteY198" fmla="*/ 1031795 h 1745417"/>
                <a:gd name="connsiteX199" fmla="*/ 8814601 w 9144003"/>
                <a:gd name="connsiteY199" fmla="*/ 1205858 h 1745417"/>
                <a:gd name="connsiteX200" fmla="*/ 8855605 w 9144003"/>
                <a:gd name="connsiteY200" fmla="*/ 1171774 h 1745417"/>
                <a:gd name="connsiteX201" fmla="*/ 8818463 w 9144003"/>
                <a:gd name="connsiteY201" fmla="*/ 1258041 h 1745417"/>
                <a:gd name="connsiteX202" fmla="*/ 8813183 w 9144003"/>
                <a:gd name="connsiteY202" fmla="*/ 1271329 h 1745417"/>
                <a:gd name="connsiteX203" fmla="*/ 8809967 w 9144003"/>
                <a:gd name="connsiteY203" fmla="*/ 1472213 h 1745417"/>
                <a:gd name="connsiteX204" fmla="*/ 8809475 w 9144003"/>
                <a:gd name="connsiteY204" fmla="*/ 1594215 h 1745417"/>
                <a:gd name="connsiteX205" fmla="*/ 8812521 w 9144003"/>
                <a:gd name="connsiteY205" fmla="*/ 1619189 h 1745417"/>
                <a:gd name="connsiteX206" fmla="*/ 8823273 w 9144003"/>
                <a:gd name="connsiteY206" fmla="*/ 1709825 h 1745417"/>
                <a:gd name="connsiteX207" fmla="*/ 8827387 w 9144003"/>
                <a:gd name="connsiteY207" fmla="*/ 1745417 h 1745417"/>
                <a:gd name="connsiteX208" fmla="*/ 8718733 w 9144003"/>
                <a:gd name="connsiteY208" fmla="*/ 1745417 h 1745417"/>
                <a:gd name="connsiteX209" fmla="*/ 8718905 w 9144003"/>
                <a:gd name="connsiteY209" fmla="*/ 1716393 h 1745417"/>
                <a:gd name="connsiteX210" fmla="*/ 8718035 w 9144003"/>
                <a:gd name="connsiteY210" fmla="*/ 1668225 h 1745417"/>
                <a:gd name="connsiteX211" fmla="*/ 8686411 w 9144003"/>
                <a:gd name="connsiteY211" fmla="*/ 1639575 h 1745417"/>
                <a:gd name="connsiteX212" fmla="*/ 8659128 w 9144003"/>
                <a:gd name="connsiteY212" fmla="*/ 1745417 h 1745417"/>
                <a:gd name="connsiteX213" fmla="*/ 8574343 w 9144003"/>
                <a:gd name="connsiteY213" fmla="*/ 1745417 h 1745417"/>
                <a:gd name="connsiteX214" fmla="*/ 8605093 w 9144003"/>
                <a:gd name="connsiteY214" fmla="*/ 1627649 h 1745417"/>
                <a:gd name="connsiteX215" fmla="*/ 8643651 w 9144003"/>
                <a:gd name="connsiteY215" fmla="*/ 1510247 h 1745417"/>
                <a:gd name="connsiteX216" fmla="*/ 8644191 w 9144003"/>
                <a:gd name="connsiteY216" fmla="*/ 1504184 h 1745417"/>
                <a:gd name="connsiteX217" fmla="*/ 8663905 w 9144003"/>
                <a:gd name="connsiteY217" fmla="*/ 608749 h 1745417"/>
                <a:gd name="connsiteX218" fmla="*/ 1557964 w 9144003"/>
                <a:gd name="connsiteY218" fmla="*/ 601456 h 1745417"/>
                <a:gd name="connsiteX219" fmla="*/ 1607399 w 9144003"/>
                <a:gd name="connsiteY219" fmla="*/ 1409391 h 1745417"/>
                <a:gd name="connsiteX220" fmla="*/ 1607316 w 9144003"/>
                <a:gd name="connsiteY220" fmla="*/ 1417173 h 1745417"/>
                <a:gd name="connsiteX221" fmla="*/ 1626601 w 9144003"/>
                <a:gd name="connsiteY221" fmla="*/ 1490365 h 1745417"/>
                <a:gd name="connsiteX222" fmla="*/ 1668572 w 9144003"/>
                <a:gd name="connsiteY222" fmla="*/ 1717090 h 1745417"/>
                <a:gd name="connsiteX223" fmla="*/ 1672054 w 9144003"/>
                <a:gd name="connsiteY223" fmla="*/ 1745417 h 1745417"/>
                <a:gd name="connsiteX224" fmla="*/ 1588054 w 9144003"/>
                <a:gd name="connsiteY224" fmla="*/ 1745417 h 1745417"/>
                <a:gd name="connsiteX225" fmla="*/ 1577381 w 9144003"/>
                <a:gd name="connsiteY225" fmla="*/ 1682916 h 1745417"/>
                <a:gd name="connsiteX226" fmla="*/ 1554836 w 9144003"/>
                <a:gd name="connsiteY226" fmla="*/ 1582421 h 1745417"/>
                <a:gd name="connsiteX227" fmla="*/ 1496843 w 9144003"/>
                <a:gd name="connsiteY227" fmla="*/ 1745417 h 1745417"/>
                <a:gd name="connsiteX228" fmla="*/ 1493223 w 9144003"/>
                <a:gd name="connsiteY228" fmla="*/ 1745417 h 1745417"/>
                <a:gd name="connsiteX229" fmla="*/ 1499596 w 9144003"/>
                <a:gd name="connsiteY229" fmla="*/ 1711789 h 1745417"/>
                <a:gd name="connsiteX230" fmla="*/ 1524761 w 9144003"/>
                <a:gd name="connsiteY230" fmla="*/ 1476725 h 1745417"/>
                <a:gd name="connsiteX231" fmla="*/ 1525595 w 9144003"/>
                <a:gd name="connsiteY231" fmla="*/ 1463505 h 1745417"/>
                <a:gd name="connsiteX232" fmla="*/ 1494450 w 9144003"/>
                <a:gd name="connsiteY232" fmla="*/ 1348882 h 1745417"/>
                <a:gd name="connsiteX233" fmla="*/ 1490412 w 9144003"/>
                <a:gd name="connsiteY233" fmla="*/ 1335569 h 1745417"/>
                <a:gd name="connsiteX234" fmla="*/ 1488524 w 9144003"/>
                <a:gd name="connsiteY234" fmla="*/ 1477868 h 1745417"/>
                <a:gd name="connsiteX235" fmla="*/ 1488699 w 9144003"/>
                <a:gd name="connsiteY235" fmla="*/ 1647780 h 1745417"/>
                <a:gd name="connsiteX236" fmla="*/ 1490750 w 9144003"/>
                <a:gd name="connsiteY236" fmla="*/ 1745417 h 1745417"/>
                <a:gd name="connsiteX237" fmla="*/ 1409699 w 9144003"/>
                <a:gd name="connsiteY237" fmla="*/ 1745417 h 1745417"/>
                <a:gd name="connsiteX238" fmla="*/ 1409403 w 9144003"/>
                <a:gd name="connsiteY238" fmla="*/ 1725634 h 1745417"/>
                <a:gd name="connsiteX239" fmla="*/ 1422922 w 9144003"/>
                <a:gd name="connsiteY239" fmla="*/ 1172272 h 1745417"/>
                <a:gd name="connsiteX240" fmla="*/ 1426746 w 9144003"/>
                <a:gd name="connsiteY240" fmla="*/ 1129413 h 1745417"/>
                <a:gd name="connsiteX241" fmla="*/ 1424394 w 9144003"/>
                <a:gd name="connsiteY241" fmla="*/ 1122095 h 1745417"/>
                <a:gd name="connsiteX242" fmla="*/ 1361767 w 9144003"/>
                <a:gd name="connsiteY242" fmla="*/ 938476 h 1745417"/>
                <a:gd name="connsiteX243" fmla="*/ 1435690 w 9144003"/>
                <a:gd name="connsiteY243" fmla="*/ 1029163 h 1745417"/>
                <a:gd name="connsiteX244" fmla="*/ 1440896 w 9144003"/>
                <a:gd name="connsiteY244" fmla="*/ 970804 h 1745417"/>
                <a:gd name="connsiteX245" fmla="*/ 1510067 w 9144003"/>
                <a:gd name="connsiteY245" fmla="*/ 631421 h 1745417"/>
                <a:gd name="connsiteX246" fmla="*/ 1497141 w 9144003"/>
                <a:gd name="connsiteY246" fmla="*/ 1010959 h 1745417"/>
                <a:gd name="connsiteX247" fmla="*/ 1494375 w 9144003"/>
                <a:gd name="connsiteY247" fmla="*/ 1126878 h 1745417"/>
                <a:gd name="connsiteX248" fmla="*/ 1522802 w 9144003"/>
                <a:gd name="connsiteY248" fmla="*/ 1178780 h 1745417"/>
                <a:gd name="connsiteX249" fmla="*/ 1539748 w 9144003"/>
                <a:gd name="connsiteY249" fmla="*/ 1220286 h 1745417"/>
                <a:gd name="connsiteX250" fmla="*/ 1545668 w 9144003"/>
                <a:gd name="connsiteY250" fmla="*/ 1088039 h 1745417"/>
                <a:gd name="connsiteX251" fmla="*/ 1557964 w 9144003"/>
                <a:gd name="connsiteY251" fmla="*/ 601456 h 1745417"/>
                <a:gd name="connsiteX252" fmla="*/ 3578898 w 9144003"/>
                <a:gd name="connsiteY252" fmla="*/ 588842 h 1745417"/>
                <a:gd name="connsiteX253" fmla="*/ 3564407 w 9144003"/>
                <a:gd name="connsiteY253" fmla="*/ 677995 h 1745417"/>
                <a:gd name="connsiteX254" fmla="*/ 3558622 w 9144003"/>
                <a:gd name="connsiteY254" fmla="*/ 716221 h 1745417"/>
                <a:gd name="connsiteX255" fmla="*/ 3565812 w 9144003"/>
                <a:gd name="connsiteY255" fmla="*/ 654084 h 1745417"/>
                <a:gd name="connsiteX256" fmla="*/ 3578898 w 9144003"/>
                <a:gd name="connsiteY256" fmla="*/ 588842 h 1745417"/>
                <a:gd name="connsiteX257" fmla="*/ 8466621 w 9144003"/>
                <a:gd name="connsiteY257" fmla="*/ 586202 h 1745417"/>
                <a:gd name="connsiteX258" fmla="*/ 8569241 w 9144003"/>
                <a:gd name="connsiteY258" fmla="*/ 1618609 h 1745417"/>
                <a:gd name="connsiteX259" fmla="*/ 8574265 w 9144003"/>
                <a:gd name="connsiteY259" fmla="*/ 1745417 h 1745417"/>
                <a:gd name="connsiteX260" fmla="*/ 8412349 w 9144003"/>
                <a:gd name="connsiteY260" fmla="*/ 1745417 h 1745417"/>
                <a:gd name="connsiteX261" fmla="*/ 8411836 w 9144003"/>
                <a:gd name="connsiteY261" fmla="*/ 1714122 h 1745417"/>
                <a:gd name="connsiteX262" fmla="*/ 8399929 w 9144003"/>
                <a:gd name="connsiteY262" fmla="*/ 1434671 h 1745417"/>
                <a:gd name="connsiteX263" fmla="*/ 8394237 w 9144003"/>
                <a:gd name="connsiteY263" fmla="*/ 1327403 h 1745417"/>
                <a:gd name="connsiteX264" fmla="*/ 8392219 w 9144003"/>
                <a:gd name="connsiteY264" fmla="*/ 1333468 h 1745417"/>
                <a:gd name="connsiteX265" fmla="*/ 8291354 w 9144003"/>
                <a:gd name="connsiteY265" fmla="*/ 1673600 h 1745417"/>
                <a:gd name="connsiteX266" fmla="*/ 8274367 w 9144003"/>
                <a:gd name="connsiteY266" fmla="*/ 1745417 h 1745417"/>
                <a:gd name="connsiteX267" fmla="*/ 8112132 w 9144003"/>
                <a:gd name="connsiteY267" fmla="*/ 1745417 h 1745417"/>
                <a:gd name="connsiteX268" fmla="*/ 8101720 w 9144003"/>
                <a:gd name="connsiteY268" fmla="*/ 1633098 h 1745417"/>
                <a:gd name="connsiteX269" fmla="*/ 8061627 w 9144003"/>
                <a:gd name="connsiteY269" fmla="*/ 1294210 h 1745417"/>
                <a:gd name="connsiteX270" fmla="*/ 8048677 w 9144003"/>
                <a:gd name="connsiteY270" fmla="*/ 1198699 h 1745417"/>
                <a:gd name="connsiteX271" fmla="*/ 8036559 w 9144003"/>
                <a:gd name="connsiteY271" fmla="*/ 1236420 h 1745417"/>
                <a:gd name="connsiteX272" fmla="*/ 7988901 w 9144003"/>
                <a:gd name="connsiteY272" fmla="*/ 1393607 h 1745417"/>
                <a:gd name="connsiteX273" fmla="*/ 7962449 w 9144003"/>
                <a:gd name="connsiteY273" fmla="*/ 1491003 h 1745417"/>
                <a:gd name="connsiteX274" fmla="*/ 7969969 w 9144003"/>
                <a:gd name="connsiteY274" fmla="*/ 1541147 h 1745417"/>
                <a:gd name="connsiteX275" fmla="*/ 7990412 w 9144003"/>
                <a:gd name="connsiteY275" fmla="*/ 1698777 h 1745417"/>
                <a:gd name="connsiteX276" fmla="*/ 7995927 w 9144003"/>
                <a:gd name="connsiteY276" fmla="*/ 1745417 h 1745417"/>
                <a:gd name="connsiteX277" fmla="*/ 7817123 w 9144003"/>
                <a:gd name="connsiteY277" fmla="*/ 1745417 h 1745417"/>
                <a:gd name="connsiteX278" fmla="*/ 7818960 w 9144003"/>
                <a:gd name="connsiteY278" fmla="*/ 1732180 h 1745417"/>
                <a:gd name="connsiteX279" fmla="*/ 7864877 w 9144003"/>
                <a:gd name="connsiteY279" fmla="*/ 1501927 h 1745417"/>
                <a:gd name="connsiteX280" fmla="*/ 7879193 w 9144003"/>
                <a:gd name="connsiteY280" fmla="*/ 1453100 h 1745417"/>
                <a:gd name="connsiteX281" fmla="*/ 7873079 w 9144003"/>
                <a:gd name="connsiteY281" fmla="*/ 1337886 h 1745417"/>
                <a:gd name="connsiteX282" fmla="*/ 7852667 w 9144003"/>
                <a:gd name="connsiteY282" fmla="*/ 988640 h 1745417"/>
                <a:gd name="connsiteX283" fmla="*/ 7917685 w 9144003"/>
                <a:gd name="connsiteY283" fmla="*/ 1223980 h 1745417"/>
                <a:gd name="connsiteX284" fmla="*/ 7931099 w 9144003"/>
                <a:gd name="connsiteY284" fmla="*/ 1298299 h 1745417"/>
                <a:gd name="connsiteX285" fmla="*/ 7960515 w 9144003"/>
                <a:gd name="connsiteY285" fmla="*/ 1223530 h 1745417"/>
                <a:gd name="connsiteX286" fmla="*/ 8121507 w 9144003"/>
                <a:gd name="connsiteY286" fmla="*/ 983192 h 1745417"/>
                <a:gd name="connsiteX287" fmla="*/ 8079149 w 9144003"/>
                <a:gd name="connsiteY287" fmla="*/ 1105680 h 1745417"/>
                <a:gd name="connsiteX288" fmla="*/ 8061415 w 9144003"/>
                <a:gd name="connsiteY288" fmla="*/ 1159270 h 1745417"/>
                <a:gd name="connsiteX289" fmla="*/ 8086139 w 9144003"/>
                <a:gd name="connsiteY289" fmla="*/ 1206615 h 1745417"/>
                <a:gd name="connsiteX290" fmla="*/ 8185465 w 9144003"/>
                <a:gd name="connsiteY290" fmla="*/ 1658142 h 1745417"/>
                <a:gd name="connsiteX291" fmla="*/ 8190343 w 9144003"/>
                <a:gd name="connsiteY291" fmla="*/ 1708947 h 1745417"/>
                <a:gd name="connsiteX292" fmla="*/ 8201871 w 9144003"/>
                <a:gd name="connsiteY292" fmla="*/ 1657226 h 1745417"/>
                <a:gd name="connsiteX293" fmla="*/ 8368899 w 9144003"/>
                <a:gd name="connsiteY293" fmla="*/ 1248469 h 1745417"/>
                <a:gd name="connsiteX294" fmla="*/ 8388539 w 9144003"/>
                <a:gd name="connsiteY294" fmla="*/ 1224363 h 1745417"/>
                <a:gd name="connsiteX295" fmla="*/ 8384941 w 9144003"/>
                <a:gd name="connsiteY295" fmla="*/ 1160566 h 1745417"/>
                <a:gd name="connsiteX296" fmla="*/ 8372025 w 9144003"/>
                <a:gd name="connsiteY296" fmla="*/ 944259 h 1745417"/>
                <a:gd name="connsiteX297" fmla="*/ 8425897 w 9144003"/>
                <a:gd name="connsiteY297" fmla="*/ 1126865 h 1745417"/>
                <a:gd name="connsiteX298" fmla="*/ 8434423 w 9144003"/>
                <a:gd name="connsiteY298" fmla="*/ 1168046 h 1745417"/>
                <a:gd name="connsiteX299" fmla="*/ 8458565 w 9144003"/>
                <a:gd name="connsiteY299" fmla="*/ 1138417 h 1745417"/>
                <a:gd name="connsiteX300" fmla="*/ 8449719 w 9144003"/>
                <a:gd name="connsiteY300" fmla="*/ 1163274 h 1745417"/>
                <a:gd name="connsiteX301" fmla="*/ 8439495 w 9144003"/>
                <a:gd name="connsiteY301" fmla="*/ 1192538 h 1745417"/>
                <a:gd name="connsiteX302" fmla="*/ 8442133 w 9144003"/>
                <a:gd name="connsiteY302" fmla="*/ 1205280 h 1745417"/>
                <a:gd name="connsiteX303" fmla="*/ 8464667 w 9144003"/>
                <a:gd name="connsiteY303" fmla="*/ 1332377 h 1745417"/>
                <a:gd name="connsiteX304" fmla="*/ 8481385 w 9144003"/>
                <a:gd name="connsiteY304" fmla="*/ 1442068 h 1745417"/>
                <a:gd name="connsiteX305" fmla="*/ 8481493 w 9144003"/>
                <a:gd name="connsiteY305" fmla="*/ 1411815 h 1745417"/>
                <a:gd name="connsiteX306" fmla="*/ 8466621 w 9144003"/>
                <a:gd name="connsiteY306" fmla="*/ 586202 h 1745417"/>
                <a:gd name="connsiteX307" fmla="*/ 7623813 w 9144003"/>
                <a:gd name="connsiteY307" fmla="*/ 528327 h 1745417"/>
                <a:gd name="connsiteX308" fmla="*/ 7801965 w 9144003"/>
                <a:gd name="connsiteY308" fmla="*/ 1698282 h 1745417"/>
                <a:gd name="connsiteX309" fmla="*/ 7802964 w 9144003"/>
                <a:gd name="connsiteY309" fmla="*/ 1745417 h 1745417"/>
                <a:gd name="connsiteX310" fmla="*/ 7596993 w 9144003"/>
                <a:gd name="connsiteY310" fmla="*/ 1745417 h 1745417"/>
                <a:gd name="connsiteX311" fmla="*/ 7605911 w 9144003"/>
                <a:gd name="connsiteY311" fmla="*/ 1650975 h 1745417"/>
                <a:gd name="connsiteX312" fmla="*/ 7653851 w 9144003"/>
                <a:gd name="connsiteY312" fmla="*/ 1302716 h 1745417"/>
                <a:gd name="connsiteX313" fmla="*/ 7673187 w 9144003"/>
                <a:gd name="connsiteY313" fmla="*/ 1187105 h 1745417"/>
                <a:gd name="connsiteX314" fmla="*/ 7668011 w 9144003"/>
                <a:gd name="connsiteY314" fmla="*/ 1009295 h 1745417"/>
                <a:gd name="connsiteX315" fmla="*/ 7623813 w 9144003"/>
                <a:gd name="connsiteY315" fmla="*/ 528327 h 1745417"/>
                <a:gd name="connsiteX316" fmla="*/ 3356357 w 9144003"/>
                <a:gd name="connsiteY316" fmla="*/ 526108 h 1745417"/>
                <a:gd name="connsiteX317" fmla="*/ 3440990 w 9144003"/>
                <a:gd name="connsiteY317" fmla="*/ 807384 h 1745417"/>
                <a:gd name="connsiteX318" fmla="*/ 3455856 w 9144003"/>
                <a:gd name="connsiteY318" fmla="*/ 872700 h 1745417"/>
                <a:gd name="connsiteX319" fmla="*/ 3464598 w 9144003"/>
                <a:gd name="connsiteY319" fmla="*/ 862917 h 1745417"/>
                <a:gd name="connsiteX320" fmla="*/ 3463062 w 9144003"/>
                <a:gd name="connsiteY320" fmla="*/ 871172 h 1745417"/>
                <a:gd name="connsiteX321" fmla="*/ 3459701 w 9144003"/>
                <a:gd name="connsiteY321" fmla="*/ 889698 h 1745417"/>
                <a:gd name="connsiteX322" fmla="*/ 3477612 w 9144003"/>
                <a:gd name="connsiteY322" fmla="*/ 979329 h 1745417"/>
                <a:gd name="connsiteX323" fmla="*/ 3504674 w 9144003"/>
                <a:gd name="connsiteY323" fmla="*/ 1149290 h 1745417"/>
                <a:gd name="connsiteX324" fmla="*/ 3507660 w 9144003"/>
                <a:gd name="connsiteY324" fmla="*/ 1115409 h 1745417"/>
                <a:gd name="connsiteX325" fmla="*/ 3554726 w 9144003"/>
                <a:gd name="connsiteY325" fmla="*/ 741966 h 1745417"/>
                <a:gd name="connsiteX326" fmla="*/ 3558622 w 9144003"/>
                <a:gd name="connsiteY326" fmla="*/ 716221 h 1745417"/>
                <a:gd name="connsiteX327" fmla="*/ 3556817 w 9144003"/>
                <a:gd name="connsiteY327" fmla="*/ 731822 h 1745417"/>
                <a:gd name="connsiteX328" fmla="*/ 3597061 w 9144003"/>
                <a:gd name="connsiteY328" fmla="*/ 1726608 h 1745417"/>
                <a:gd name="connsiteX329" fmla="*/ 3599032 w 9144003"/>
                <a:gd name="connsiteY329" fmla="*/ 1745417 h 1745417"/>
                <a:gd name="connsiteX330" fmla="*/ 3408566 w 9144003"/>
                <a:gd name="connsiteY330" fmla="*/ 1745417 h 1745417"/>
                <a:gd name="connsiteX331" fmla="*/ 3408940 w 9144003"/>
                <a:gd name="connsiteY331" fmla="*/ 1722234 h 1745417"/>
                <a:gd name="connsiteX332" fmla="*/ 3410473 w 9144003"/>
                <a:gd name="connsiteY332" fmla="*/ 1313957 h 1745417"/>
                <a:gd name="connsiteX333" fmla="*/ 3408789 w 9144003"/>
                <a:gd name="connsiteY333" fmla="*/ 1214292 h 1745417"/>
                <a:gd name="connsiteX334" fmla="*/ 3400699 w 9144003"/>
                <a:gd name="connsiteY334" fmla="*/ 1271924 h 1745417"/>
                <a:gd name="connsiteX335" fmla="*/ 3365034 w 9144003"/>
                <a:gd name="connsiteY335" fmla="*/ 1629828 h 1745417"/>
                <a:gd name="connsiteX336" fmla="*/ 3361105 w 9144003"/>
                <a:gd name="connsiteY336" fmla="*/ 1745417 h 1745417"/>
                <a:gd name="connsiteX337" fmla="*/ 3268239 w 9144003"/>
                <a:gd name="connsiteY337" fmla="*/ 1745417 h 1745417"/>
                <a:gd name="connsiteX338" fmla="*/ 3268937 w 9144003"/>
                <a:gd name="connsiteY338" fmla="*/ 1708939 h 1745417"/>
                <a:gd name="connsiteX339" fmla="*/ 3396912 w 9144003"/>
                <a:gd name="connsiteY339" fmla="*/ 955523 h 1745417"/>
                <a:gd name="connsiteX340" fmla="*/ 3401113 w 9144003"/>
                <a:gd name="connsiteY340" fmla="*/ 948570 h 1745417"/>
                <a:gd name="connsiteX341" fmla="*/ 3397248 w 9144003"/>
                <a:gd name="connsiteY341" fmla="*/ 854873 h 1745417"/>
                <a:gd name="connsiteX342" fmla="*/ 3356357 w 9144003"/>
                <a:gd name="connsiteY342" fmla="*/ 526108 h 1745417"/>
                <a:gd name="connsiteX343" fmla="*/ 1999634 w 9144003"/>
                <a:gd name="connsiteY343" fmla="*/ 510643 h 1745417"/>
                <a:gd name="connsiteX344" fmla="*/ 2012720 w 9144003"/>
                <a:gd name="connsiteY344" fmla="*/ 575856 h 1745417"/>
                <a:gd name="connsiteX345" fmla="*/ 2019923 w 9144003"/>
                <a:gd name="connsiteY345" fmla="*/ 638086 h 1745417"/>
                <a:gd name="connsiteX346" fmla="*/ 2014126 w 9144003"/>
                <a:gd name="connsiteY346" fmla="*/ 599789 h 1745417"/>
                <a:gd name="connsiteX347" fmla="*/ 1999634 w 9144003"/>
                <a:gd name="connsiteY347" fmla="*/ 510643 h 1745417"/>
                <a:gd name="connsiteX348" fmla="*/ 6328703 w 9144003"/>
                <a:gd name="connsiteY348" fmla="*/ 458426 h 1745417"/>
                <a:gd name="connsiteX349" fmla="*/ 6341789 w 9144003"/>
                <a:gd name="connsiteY349" fmla="*/ 523640 h 1745417"/>
                <a:gd name="connsiteX350" fmla="*/ 6348993 w 9144003"/>
                <a:gd name="connsiteY350" fmla="*/ 585871 h 1745417"/>
                <a:gd name="connsiteX351" fmla="*/ 6343195 w 9144003"/>
                <a:gd name="connsiteY351" fmla="*/ 547572 h 1745417"/>
                <a:gd name="connsiteX352" fmla="*/ 6328703 w 9144003"/>
                <a:gd name="connsiteY352" fmla="*/ 458426 h 1745417"/>
                <a:gd name="connsiteX353" fmla="*/ 6767361 w 9144003"/>
                <a:gd name="connsiteY353" fmla="*/ 420458 h 1745417"/>
                <a:gd name="connsiteX354" fmla="*/ 6761091 w 9144003"/>
                <a:gd name="connsiteY354" fmla="*/ 455340 h 1745417"/>
                <a:gd name="connsiteX355" fmla="*/ 6758803 w 9144003"/>
                <a:gd name="connsiteY355" fmla="*/ 468541 h 1745417"/>
                <a:gd name="connsiteX356" fmla="*/ 6760683 w 9144003"/>
                <a:gd name="connsiteY356" fmla="*/ 451176 h 1745417"/>
                <a:gd name="connsiteX357" fmla="*/ 6767361 w 9144003"/>
                <a:gd name="connsiteY357" fmla="*/ 420458 h 1745417"/>
                <a:gd name="connsiteX358" fmla="*/ 9076693 w 9144003"/>
                <a:gd name="connsiteY358" fmla="*/ 391249 h 1745417"/>
                <a:gd name="connsiteX359" fmla="*/ 9032901 w 9144003"/>
                <a:gd name="connsiteY359" fmla="*/ 773988 h 1745417"/>
                <a:gd name="connsiteX360" fmla="*/ 9031449 w 9144003"/>
                <a:gd name="connsiteY360" fmla="*/ 812878 h 1745417"/>
                <a:gd name="connsiteX361" fmla="*/ 9036035 w 9144003"/>
                <a:gd name="connsiteY361" fmla="*/ 820460 h 1745417"/>
                <a:gd name="connsiteX362" fmla="*/ 9055691 w 9144003"/>
                <a:gd name="connsiteY362" fmla="*/ 865205 h 1745417"/>
                <a:gd name="connsiteX363" fmla="*/ 9055771 w 9144003"/>
                <a:gd name="connsiteY363" fmla="*/ 854395 h 1745417"/>
                <a:gd name="connsiteX364" fmla="*/ 9056373 w 9144003"/>
                <a:gd name="connsiteY364" fmla="*/ 700106 h 1745417"/>
                <a:gd name="connsiteX365" fmla="*/ 9106639 w 9144003"/>
                <a:gd name="connsiteY365" fmla="*/ 952383 h 1745417"/>
                <a:gd name="connsiteX366" fmla="*/ 9120005 w 9144003"/>
                <a:gd name="connsiteY366" fmla="*/ 1099672 h 1745417"/>
                <a:gd name="connsiteX367" fmla="*/ 9121181 w 9144003"/>
                <a:gd name="connsiteY367" fmla="*/ 1104820 h 1745417"/>
                <a:gd name="connsiteX368" fmla="*/ 9144003 w 9144003"/>
                <a:gd name="connsiteY368" fmla="*/ 1265605 h 1745417"/>
                <a:gd name="connsiteX369" fmla="*/ 9144003 w 9144003"/>
                <a:gd name="connsiteY369" fmla="*/ 1680028 h 1745417"/>
                <a:gd name="connsiteX370" fmla="*/ 9144003 w 9144003"/>
                <a:gd name="connsiteY370" fmla="*/ 1701233 h 1745417"/>
                <a:gd name="connsiteX371" fmla="*/ 9144003 w 9144003"/>
                <a:gd name="connsiteY371" fmla="*/ 1745417 h 1745417"/>
                <a:gd name="connsiteX372" fmla="*/ 8990358 w 9144003"/>
                <a:gd name="connsiteY372" fmla="*/ 1745417 h 1745417"/>
                <a:gd name="connsiteX373" fmla="*/ 8990833 w 9144003"/>
                <a:gd name="connsiteY373" fmla="*/ 1743633 h 1745417"/>
                <a:gd name="connsiteX374" fmla="*/ 8899763 w 9144003"/>
                <a:gd name="connsiteY374" fmla="*/ 1693732 h 1745417"/>
                <a:gd name="connsiteX375" fmla="*/ 8955437 w 9144003"/>
                <a:gd name="connsiteY375" fmla="*/ 844470 h 1745417"/>
                <a:gd name="connsiteX376" fmla="*/ 8973349 w 9144003"/>
                <a:gd name="connsiteY376" fmla="*/ 754834 h 1745417"/>
                <a:gd name="connsiteX377" fmla="*/ 8969989 w 9144003"/>
                <a:gd name="connsiteY377" fmla="*/ 736313 h 1745417"/>
                <a:gd name="connsiteX378" fmla="*/ 8968453 w 9144003"/>
                <a:gd name="connsiteY378" fmla="*/ 728059 h 1745417"/>
                <a:gd name="connsiteX379" fmla="*/ 8977195 w 9144003"/>
                <a:gd name="connsiteY379" fmla="*/ 737835 h 1745417"/>
                <a:gd name="connsiteX380" fmla="*/ 8992059 w 9144003"/>
                <a:gd name="connsiteY380" fmla="*/ 672525 h 1745417"/>
                <a:gd name="connsiteX381" fmla="*/ 9076693 w 9144003"/>
                <a:gd name="connsiteY381" fmla="*/ 391249 h 1745417"/>
                <a:gd name="connsiteX382" fmla="*/ 2725204 w 9144003"/>
                <a:gd name="connsiteY382" fmla="*/ 375199 h 1745417"/>
                <a:gd name="connsiteX383" fmla="*/ 2771854 w 9144003"/>
                <a:gd name="connsiteY383" fmla="*/ 880487 h 1745417"/>
                <a:gd name="connsiteX384" fmla="*/ 2773754 w 9144003"/>
                <a:gd name="connsiteY384" fmla="*/ 978387 h 1745417"/>
                <a:gd name="connsiteX385" fmla="*/ 2783113 w 9144003"/>
                <a:gd name="connsiteY385" fmla="*/ 944131 h 1745417"/>
                <a:gd name="connsiteX386" fmla="*/ 2815038 w 9144003"/>
                <a:gd name="connsiteY386" fmla="*/ 857881 h 1745417"/>
                <a:gd name="connsiteX387" fmla="*/ 2833621 w 9144003"/>
                <a:gd name="connsiteY387" fmla="*/ 823392 h 1745417"/>
                <a:gd name="connsiteX388" fmla="*/ 2816221 w 9144003"/>
                <a:gd name="connsiteY388" fmla="*/ 770807 h 1745417"/>
                <a:gd name="connsiteX389" fmla="*/ 2773863 w 9144003"/>
                <a:gd name="connsiteY389" fmla="*/ 648308 h 1745417"/>
                <a:gd name="connsiteX390" fmla="*/ 2934856 w 9144003"/>
                <a:gd name="connsiteY390" fmla="*/ 888661 h 1745417"/>
                <a:gd name="connsiteX391" fmla="*/ 2937303 w 9144003"/>
                <a:gd name="connsiteY391" fmla="*/ 894882 h 1745417"/>
                <a:gd name="connsiteX392" fmla="*/ 2937338 w 9144003"/>
                <a:gd name="connsiteY392" fmla="*/ 888173 h 1745417"/>
                <a:gd name="connsiteX393" fmla="*/ 2937548 w 9144003"/>
                <a:gd name="connsiteY393" fmla="*/ 811120 h 1745417"/>
                <a:gd name="connsiteX394" fmla="*/ 2978529 w 9144003"/>
                <a:gd name="connsiteY394" fmla="*/ 991236 h 1745417"/>
                <a:gd name="connsiteX395" fmla="*/ 2980086 w 9144003"/>
                <a:gd name="connsiteY395" fmla="*/ 1003640 h 1745417"/>
                <a:gd name="connsiteX396" fmla="*/ 2989867 w 9144003"/>
                <a:gd name="connsiteY396" fmla="*/ 1028503 h 1745417"/>
                <a:gd name="connsiteX397" fmla="*/ 3088242 w 9144003"/>
                <a:gd name="connsiteY397" fmla="*/ 1493288 h 1745417"/>
                <a:gd name="connsiteX398" fmla="*/ 3021674 w 9144003"/>
                <a:gd name="connsiteY398" fmla="*/ 1629120 h 1745417"/>
                <a:gd name="connsiteX399" fmla="*/ 3023242 w 9144003"/>
                <a:gd name="connsiteY399" fmla="*/ 1692089 h 1745417"/>
                <a:gd name="connsiteX400" fmla="*/ 3024218 w 9144003"/>
                <a:gd name="connsiteY400" fmla="*/ 1745417 h 1745417"/>
                <a:gd name="connsiteX401" fmla="*/ 2914263 w 9144003"/>
                <a:gd name="connsiteY401" fmla="*/ 1745417 h 1745417"/>
                <a:gd name="connsiteX402" fmla="*/ 2917708 w 9144003"/>
                <a:gd name="connsiteY402" fmla="*/ 1706715 h 1745417"/>
                <a:gd name="connsiteX403" fmla="*/ 2933788 w 9144003"/>
                <a:gd name="connsiteY403" fmla="*/ 1242919 h 1745417"/>
                <a:gd name="connsiteX404" fmla="*/ 2934843 w 9144003"/>
                <a:gd name="connsiteY404" fmla="*/ 1163219 h 1745417"/>
                <a:gd name="connsiteX405" fmla="*/ 2906469 w 9144003"/>
                <a:gd name="connsiteY405" fmla="*/ 1058745 h 1745417"/>
                <a:gd name="connsiteX406" fmla="*/ 2858811 w 9144003"/>
                <a:gd name="connsiteY406" fmla="*/ 901556 h 1745417"/>
                <a:gd name="connsiteX407" fmla="*/ 2846664 w 9144003"/>
                <a:gd name="connsiteY407" fmla="*/ 863739 h 1745417"/>
                <a:gd name="connsiteX408" fmla="*/ 2839248 w 9144003"/>
                <a:gd name="connsiteY408" fmla="*/ 917719 h 1745417"/>
                <a:gd name="connsiteX409" fmla="*/ 2798165 w 9144003"/>
                <a:gd name="connsiteY409" fmla="*/ 1255082 h 1745417"/>
                <a:gd name="connsiteX410" fmla="*/ 2797346 w 9144003"/>
                <a:gd name="connsiteY410" fmla="*/ 1263516 h 1745417"/>
                <a:gd name="connsiteX411" fmla="*/ 2817199 w 9144003"/>
                <a:gd name="connsiteY411" fmla="*/ 1215856 h 1745417"/>
                <a:gd name="connsiteX412" fmla="*/ 2864541 w 9144003"/>
                <a:gd name="connsiteY412" fmla="*/ 1135148 h 1745417"/>
                <a:gd name="connsiteX413" fmla="*/ 2835077 w 9144003"/>
                <a:gd name="connsiteY413" fmla="*/ 1418563 h 1745417"/>
                <a:gd name="connsiteX414" fmla="*/ 2831989 w 9144003"/>
                <a:gd name="connsiteY414" fmla="*/ 1463850 h 1745417"/>
                <a:gd name="connsiteX415" fmla="*/ 2837170 w 9144003"/>
                <a:gd name="connsiteY415" fmla="*/ 1501180 h 1745417"/>
                <a:gd name="connsiteX416" fmla="*/ 2843459 w 9144003"/>
                <a:gd name="connsiteY416" fmla="*/ 1557155 h 1745417"/>
                <a:gd name="connsiteX417" fmla="*/ 2825020 w 9144003"/>
                <a:gd name="connsiteY417" fmla="*/ 1594799 h 1745417"/>
                <a:gd name="connsiteX418" fmla="*/ 2823086 w 9144003"/>
                <a:gd name="connsiteY418" fmla="*/ 1649504 h 1745417"/>
                <a:gd name="connsiteX419" fmla="*/ 2824910 w 9144003"/>
                <a:gd name="connsiteY419" fmla="*/ 1745417 h 1745417"/>
                <a:gd name="connsiteX420" fmla="*/ 2804506 w 9144003"/>
                <a:gd name="connsiteY420" fmla="*/ 1745417 h 1745417"/>
                <a:gd name="connsiteX421" fmla="*/ 2781969 w 9144003"/>
                <a:gd name="connsiteY421" fmla="*/ 1682688 h 1745417"/>
                <a:gd name="connsiteX422" fmla="*/ 2764900 w 9144003"/>
                <a:gd name="connsiteY422" fmla="*/ 1717535 h 1745417"/>
                <a:gd name="connsiteX423" fmla="*/ 2768727 w 9144003"/>
                <a:gd name="connsiteY423" fmla="*/ 1665714 h 1745417"/>
                <a:gd name="connsiteX424" fmla="*/ 2767750 w 9144003"/>
                <a:gd name="connsiteY424" fmla="*/ 1643107 h 1745417"/>
                <a:gd name="connsiteX425" fmla="*/ 2765918 w 9144003"/>
                <a:gd name="connsiteY425" fmla="*/ 1638009 h 1745417"/>
                <a:gd name="connsiteX426" fmla="*/ 2764742 w 9144003"/>
                <a:gd name="connsiteY426" fmla="*/ 1654796 h 1745417"/>
                <a:gd name="connsiteX427" fmla="*/ 2761085 w 9144003"/>
                <a:gd name="connsiteY427" fmla="*/ 1745417 h 1745417"/>
                <a:gd name="connsiteX428" fmla="*/ 2587793 w 9144003"/>
                <a:gd name="connsiteY428" fmla="*/ 1745417 h 1745417"/>
                <a:gd name="connsiteX429" fmla="*/ 2588655 w 9144003"/>
                <a:gd name="connsiteY429" fmla="*/ 1677355 h 1745417"/>
                <a:gd name="connsiteX430" fmla="*/ 2589018 w 9144003"/>
                <a:gd name="connsiteY430" fmla="*/ 1639501 h 1745417"/>
                <a:gd name="connsiteX431" fmla="*/ 2579118 w 9144003"/>
                <a:gd name="connsiteY431" fmla="*/ 1624418 h 1745417"/>
                <a:gd name="connsiteX432" fmla="*/ 2576203 w 9144003"/>
                <a:gd name="connsiteY432" fmla="*/ 1412722 h 1745417"/>
                <a:gd name="connsiteX433" fmla="*/ 2576320 w 9144003"/>
                <a:gd name="connsiteY433" fmla="*/ 1385971 h 1745417"/>
                <a:gd name="connsiteX434" fmla="*/ 2562765 w 9144003"/>
                <a:gd name="connsiteY434" fmla="*/ 1441449 h 1745417"/>
                <a:gd name="connsiteX435" fmla="*/ 2539892 w 9144003"/>
                <a:gd name="connsiteY435" fmla="*/ 1713806 h 1745417"/>
                <a:gd name="connsiteX436" fmla="*/ 2539375 w 9144003"/>
                <a:gd name="connsiteY436" fmla="*/ 1713356 h 1745417"/>
                <a:gd name="connsiteX437" fmla="*/ 2541417 w 9144003"/>
                <a:gd name="connsiteY437" fmla="*/ 1745417 h 1745417"/>
                <a:gd name="connsiteX438" fmla="*/ 2435690 w 9144003"/>
                <a:gd name="connsiteY438" fmla="*/ 1745417 h 1745417"/>
                <a:gd name="connsiteX439" fmla="*/ 2327258 w 9144003"/>
                <a:gd name="connsiteY439" fmla="*/ 1647089 h 1745417"/>
                <a:gd name="connsiteX440" fmla="*/ 2356758 w 9144003"/>
                <a:gd name="connsiteY440" fmla="*/ 663145 h 1745417"/>
                <a:gd name="connsiteX441" fmla="*/ 2438875 w 9144003"/>
                <a:gd name="connsiteY441" fmla="*/ 1412330 h 1745417"/>
                <a:gd name="connsiteX442" fmla="*/ 2442095 w 9144003"/>
                <a:gd name="connsiteY442" fmla="*/ 1534350 h 1745417"/>
                <a:gd name="connsiteX443" fmla="*/ 2442217 w 9144003"/>
                <a:gd name="connsiteY443" fmla="*/ 1504436 h 1745417"/>
                <a:gd name="connsiteX444" fmla="*/ 2425375 w 9144003"/>
                <a:gd name="connsiteY444" fmla="*/ 923012 h 1745417"/>
                <a:gd name="connsiteX445" fmla="*/ 2481609 w 9144003"/>
                <a:gd name="connsiteY445" fmla="*/ 1243616 h 1745417"/>
                <a:gd name="connsiteX446" fmla="*/ 2498448 w 9144003"/>
                <a:gd name="connsiteY446" fmla="*/ 1357936 h 1745417"/>
                <a:gd name="connsiteX447" fmla="*/ 2515486 w 9144003"/>
                <a:gd name="connsiteY447" fmla="*/ 1292674 h 1745417"/>
                <a:gd name="connsiteX448" fmla="*/ 2559810 w 9144003"/>
                <a:gd name="connsiteY448" fmla="*/ 1157709 h 1745417"/>
                <a:gd name="connsiteX449" fmla="*/ 2582422 w 9144003"/>
                <a:gd name="connsiteY449" fmla="*/ 1105453 h 1745417"/>
                <a:gd name="connsiteX450" fmla="*/ 2585983 w 9144003"/>
                <a:gd name="connsiteY450" fmla="*/ 1032460 h 1745417"/>
                <a:gd name="connsiteX451" fmla="*/ 2583169 w 9144003"/>
                <a:gd name="connsiteY451" fmla="*/ 946131 h 1745417"/>
                <a:gd name="connsiteX452" fmla="*/ 2580118 w 9144003"/>
                <a:gd name="connsiteY452" fmla="*/ 889641 h 1745417"/>
                <a:gd name="connsiteX453" fmla="*/ 2577263 w 9144003"/>
                <a:gd name="connsiteY453" fmla="*/ 852479 h 1745417"/>
                <a:gd name="connsiteX454" fmla="*/ 2571392 w 9144003"/>
                <a:gd name="connsiteY454" fmla="*/ 834746 h 1745417"/>
                <a:gd name="connsiteX455" fmla="*/ 2529007 w 9144003"/>
                <a:gd name="connsiteY455" fmla="*/ 712259 h 1745417"/>
                <a:gd name="connsiteX456" fmla="*/ 2602962 w 9144003"/>
                <a:gd name="connsiteY456" fmla="*/ 802985 h 1745417"/>
                <a:gd name="connsiteX457" fmla="*/ 2608172 w 9144003"/>
                <a:gd name="connsiteY457" fmla="*/ 744587 h 1745417"/>
                <a:gd name="connsiteX458" fmla="*/ 2677343 w 9144003"/>
                <a:gd name="connsiteY458" fmla="*/ 405204 h 1745417"/>
                <a:gd name="connsiteX459" fmla="*/ 2664417 w 9144003"/>
                <a:gd name="connsiteY459" fmla="*/ 784741 h 1745417"/>
                <a:gd name="connsiteX460" fmla="*/ 2661649 w 9144003"/>
                <a:gd name="connsiteY460" fmla="*/ 900723 h 1745417"/>
                <a:gd name="connsiteX461" fmla="*/ 2677028 w 9144003"/>
                <a:gd name="connsiteY461" fmla="*/ 928803 h 1745417"/>
                <a:gd name="connsiteX462" fmla="*/ 2684388 w 9144003"/>
                <a:gd name="connsiteY462" fmla="*/ 916847 h 1745417"/>
                <a:gd name="connsiteX463" fmla="*/ 2711849 w 9144003"/>
                <a:gd name="connsiteY463" fmla="*/ 885448 h 1745417"/>
                <a:gd name="connsiteX464" fmla="*/ 2712908 w 9144003"/>
                <a:gd name="connsiteY464" fmla="*/ 861781 h 1745417"/>
                <a:gd name="connsiteX465" fmla="*/ 2725204 w 9144003"/>
                <a:gd name="connsiteY465" fmla="*/ 375199 h 1745417"/>
                <a:gd name="connsiteX466" fmla="*/ 4888527 w 9144003"/>
                <a:gd name="connsiteY466" fmla="*/ 174465 h 1745417"/>
                <a:gd name="connsiteX467" fmla="*/ 4884988 w 9144003"/>
                <a:gd name="connsiteY467" fmla="*/ 216193 h 1745417"/>
                <a:gd name="connsiteX468" fmla="*/ 4875435 w 9144003"/>
                <a:gd name="connsiteY468" fmla="*/ 1433336 h 1745417"/>
                <a:gd name="connsiteX469" fmla="*/ 4875956 w 9144003"/>
                <a:gd name="connsiteY469" fmla="*/ 1481389 h 1745417"/>
                <a:gd name="connsiteX470" fmla="*/ 4898466 w 9144003"/>
                <a:gd name="connsiteY470" fmla="*/ 1324037 h 1745417"/>
                <a:gd name="connsiteX471" fmla="*/ 4920237 w 9144003"/>
                <a:gd name="connsiteY471" fmla="*/ 1194420 h 1745417"/>
                <a:gd name="connsiteX472" fmla="*/ 4930908 w 9144003"/>
                <a:gd name="connsiteY472" fmla="*/ 1141154 h 1745417"/>
                <a:gd name="connsiteX473" fmla="*/ 4921426 w 9144003"/>
                <a:gd name="connsiteY473" fmla="*/ 1113944 h 1745417"/>
                <a:gd name="connsiteX474" fmla="*/ 4911563 w 9144003"/>
                <a:gd name="connsiteY474" fmla="*/ 1086200 h 1745417"/>
                <a:gd name="connsiteX475" fmla="*/ 4935928 w 9144003"/>
                <a:gd name="connsiteY475" fmla="*/ 1116103 h 1745417"/>
                <a:gd name="connsiteX476" fmla="*/ 4944233 w 9144003"/>
                <a:gd name="connsiteY476" fmla="*/ 1074648 h 1745417"/>
                <a:gd name="connsiteX477" fmla="*/ 4998105 w 9144003"/>
                <a:gd name="connsiteY477" fmla="*/ 892042 h 1745417"/>
                <a:gd name="connsiteX478" fmla="*/ 4986516 w 9144003"/>
                <a:gd name="connsiteY478" fmla="*/ 1085432 h 1745417"/>
                <a:gd name="connsiteX479" fmla="*/ 4981577 w 9144003"/>
                <a:gd name="connsiteY479" fmla="*/ 1172130 h 1745417"/>
                <a:gd name="connsiteX480" fmla="*/ 5001230 w 9144003"/>
                <a:gd name="connsiteY480" fmla="*/ 1196252 h 1745417"/>
                <a:gd name="connsiteX481" fmla="*/ 5072598 w 9144003"/>
                <a:gd name="connsiteY481" fmla="*/ 1326587 h 1745417"/>
                <a:gd name="connsiteX482" fmla="*/ 5075003 w 9144003"/>
                <a:gd name="connsiteY482" fmla="*/ 1332698 h 1745417"/>
                <a:gd name="connsiteX483" fmla="*/ 5108522 w 9144003"/>
                <a:gd name="connsiteY483" fmla="*/ 1262387 h 1745417"/>
                <a:gd name="connsiteX484" fmla="*/ 5124357 w 9144003"/>
                <a:gd name="connsiteY484" fmla="*/ 1237631 h 1745417"/>
                <a:gd name="connsiteX485" fmla="*/ 5131715 w 9144003"/>
                <a:gd name="connsiteY485" fmla="*/ 1166396 h 1745417"/>
                <a:gd name="connsiteX486" fmla="*/ 5182075 w 9144003"/>
                <a:gd name="connsiteY486" fmla="*/ 786687 h 1745417"/>
                <a:gd name="connsiteX487" fmla="*/ 5177938 w 9144003"/>
                <a:gd name="connsiteY487" fmla="*/ 1155697 h 1745417"/>
                <a:gd name="connsiteX488" fmla="*/ 5210851 w 9144003"/>
                <a:gd name="connsiteY488" fmla="*/ 1119032 h 1745417"/>
                <a:gd name="connsiteX489" fmla="*/ 5250798 w 9144003"/>
                <a:gd name="connsiteY489" fmla="*/ 1086200 h 1745417"/>
                <a:gd name="connsiteX490" fmla="*/ 5211339 w 9144003"/>
                <a:gd name="connsiteY490" fmla="*/ 1178118 h 1745417"/>
                <a:gd name="connsiteX491" fmla="*/ 5176702 w 9144003"/>
                <a:gd name="connsiteY491" fmla="*/ 1265953 h 1745417"/>
                <a:gd name="connsiteX492" fmla="*/ 5172675 w 9144003"/>
                <a:gd name="connsiteY492" fmla="*/ 1625087 h 1745417"/>
                <a:gd name="connsiteX493" fmla="*/ 5176397 w 9144003"/>
                <a:gd name="connsiteY493" fmla="*/ 1638194 h 1745417"/>
                <a:gd name="connsiteX494" fmla="*/ 5179990 w 9144003"/>
                <a:gd name="connsiteY494" fmla="*/ 1655301 h 1745417"/>
                <a:gd name="connsiteX495" fmla="*/ 5182600 w 9144003"/>
                <a:gd name="connsiteY495" fmla="*/ 1625141 h 1745417"/>
                <a:gd name="connsiteX496" fmla="*/ 5276956 w 9144003"/>
                <a:gd name="connsiteY496" fmla="*/ 1172165 h 1745417"/>
                <a:gd name="connsiteX497" fmla="*/ 5291529 w 9144003"/>
                <a:gd name="connsiteY497" fmla="*/ 1138786 h 1745417"/>
                <a:gd name="connsiteX498" fmla="*/ 5274351 w 9144003"/>
                <a:gd name="connsiteY498" fmla="*/ 1086907 h 1745417"/>
                <a:gd name="connsiteX499" fmla="*/ 5231966 w 9144003"/>
                <a:gd name="connsiteY499" fmla="*/ 964417 h 1745417"/>
                <a:gd name="connsiteX500" fmla="*/ 5278689 w 9144003"/>
                <a:gd name="connsiteY500" fmla="*/ 1017180 h 1745417"/>
                <a:gd name="connsiteX501" fmla="*/ 5273779 w 9144003"/>
                <a:gd name="connsiteY501" fmla="*/ 1002712 h 1745417"/>
                <a:gd name="connsiteX502" fmla="*/ 5248658 w 9144003"/>
                <a:gd name="connsiteY502" fmla="*/ 931017 h 1745417"/>
                <a:gd name="connsiteX503" fmla="*/ 5333648 w 9144003"/>
                <a:gd name="connsiteY503" fmla="*/ 1035331 h 1745417"/>
                <a:gd name="connsiteX504" fmla="*/ 5333703 w 9144003"/>
                <a:gd name="connsiteY504" fmla="*/ 1009494 h 1745417"/>
                <a:gd name="connsiteX505" fmla="*/ 5333712 w 9144003"/>
                <a:gd name="connsiteY505" fmla="*/ 1000206 h 1745417"/>
                <a:gd name="connsiteX506" fmla="*/ 5346639 w 9144003"/>
                <a:gd name="connsiteY506" fmla="*/ 1038208 h 1745417"/>
                <a:gd name="connsiteX507" fmla="*/ 5354684 w 9144003"/>
                <a:gd name="connsiteY507" fmla="*/ 1070963 h 1745417"/>
                <a:gd name="connsiteX508" fmla="*/ 5409651 w 9144003"/>
                <a:gd name="connsiteY508" fmla="*/ 1171355 h 1745417"/>
                <a:gd name="connsiteX509" fmla="*/ 5438974 w 9144003"/>
                <a:gd name="connsiteY509" fmla="*/ 1245890 h 1745417"/>
                <a:gd name="connsiteX510" fmla="*/ 5447340 w 9144003"/>
                <a:gd name="connsiteY510" fmla="*/ 1197440 h 1745417"/>
                <a:gd name="connsiteX511" fmla="*/ 5517427 w 9144003"/>
                <a:gd name="connsiteY511" fmla="*/ 936423 h 1745417"/>
                <a:gd name="connsiteX512" fmla="*/ 5498927 w 9144003"/>
                <a:gd name="connsiteY512" fmla="*/ 1251145 h 1745417"/>
                <a:gd name="connsiteX513" fmla="*/ 5490920 w 9144003"/>
                <a:gd name="connsiteY513" fmla="*/ 1400746 h 1745417"/>
                <a:gd name="connsiteX514" fmla="*/ 5505289 w 9144003"/>
                <a:gd name="connsiteY514" fmla="*/ 1449752 h 1745417"/>
                <a:gd name="connsiteX515" fmla="*/ 5533485 w 9144003"/>
                <a:gd name="connsiteY515" fmla="*/ 1576285 h 1745417"/>
                <a:gd name="connsiteX516" fmla="*/ 5537718 w 9144003"/>
                <a:gd name="connsiteY516" fmla="*/ 1601061 h 1745417"/>
                <a:gd name="connsiteX517" fmla="*/ 5544291 w 9144003"/>
                <a:gd name="connsiteY517" fmla="*/ 1500011 h 1745417"/>
                <a:gd name="connsiteX518" fmla="*/ 5545005 w 9144003"/>
                <a:gd name="connsiteY518" fmla="*/ 978916 h 1745417"/>
                <a:gd name="connsiteX519" fmla="*/ 5588095 w 9144003"/>
                <a:gd name="connsiteY519" fmla="*/ 1308034 h 1745417"/>
                <a:gd name="connsiteX520" fmla="*/ 5589605 w 9144003"/>
                <a:gd name="connsiteY520" fmla="*/ 1322637 h 1745417"/>
                <a:gd name="connsiteX521" fmla="*/ 5596067 w 9144003"/>
                <a:gd name="connsiteY521" fmla="*/ 1254607 h 1745417"/>
                <a:gd name="connsiteX522" fmla="*/ 5611273 w 9144003"/>
                <a:gd name="connsiteY522" fmla="*/ 1127872 h 1745417"/>
                <a:gd name="connsiteX523" fmla="*/ 5612143 w 9144003"/>
                <a:gd name="connsiteY523" fmla="*/ 1121825 h 1745417"/>
                <a:gd name="connsiteX524" fmla="*/ 5612359 w 9144003"/>
                <a:gd name="connsiteY524" fmla="*/ 1079522 h 1745417"/>
                <a:gd name="connsiteX525" fmla="*/ 5612569 w 9144003"/>
                <a:gd name="connsiteY525" fmla="*/ 1002469 h 1745417"/>
                <a:gd name="connsiteX526" fmla="*/ 5624385 w 9144003"/>
                <a:gd name="connsiteY526" fmla="*/ 1036794 h 1745417"/>
                <a:gd name="connsiteX527" fmla="*/ 5628123 w 9144003"/>
                <a:gd name="connsiteY527" fmla="*/ 1010822 h 1745417"/>
                <a:gd name="connsiteX528" fmla="*/ 5746281 w 9144003"/>
                <a:gd name="connsiteY528" fmla="*/ 476111 h 1745417"/>
                <a:gd name="connsiteX529" fmla="*/ 5700985 w 9144003"/>
                <a:gd name="connsiteY529" fmla="*/ 987218 h 1745417"/>
                <a:gd name="connsiteX530" fmla="*/ 5697085 w 9144003"/>
                <a:gd name="connsiteY530" fmla="*/ 1135817 h 1745417"/>
                <a:gd name="connsiteX531" fmla="*/ 5698439 w 9144003"/>
                <a:gd name="connsiteY531" fmla="*/ 1143389 h 1745417"/>
                <a:gd name="connsiteX532" fmla="*/ 5759790 w 9144003"/>
                <a:gd name="connsiteY532" fmla="*/ 1560144 h 1745417"/>
                <a:gd name="connsiteX533" fmla="*/ 5777785 w 9144003"/>
                <a:gd name="connsiteY533" fmla="*/ 1745417 h 1745417"/>
                <a:gd name="connsiteX534" fmla="*/ 5321753 w 9144003"/>
                <a:gd name="connsiteY534" fmla="*/ 1745417 h 1745417"/>
                <a:gd name="connsiteX535" fmla="*/ 5322680 w 9144003"/>
                <a:gd name="connsiteY535" fmla="*/ 1724561 h 1745417"/>
                <a:gd name="connsiteX536" fmla="*/ 5326430 w 9144003"/>
                <a:gd name="connsiteY536" fmla="*/ 1602366 h 1745417"/>
                <a:gd name="connsiteX537" fmla="*/ 5328310 w 9144003"/>
                <a:gd name="connsiteY537" fmla="*/ 1511567 h 1745417"/>
                <a:gd name="connsiteX538" fmla="*/ 5324114 w 9144003"/>
                <a:gd name="connsiteY538" fmla="*/ 1549485 h 1745417"/>
                <a:gd name="connsiteX539" fmla="*/ 5313553 w 9144003"/>
                <a:gd name="connsiteY539" fmla="*/ 1658186 h 1745417"/>
                <a:gd name="connsiteX540" fmla="*/ 5306861 w 9144003"/>
                <a:gd name="connsiteY540" fmla="*/ 1745417 h 1745417"/>
                <a:gd name="connsiteX541" fmla="*/ 5109248 w 9144003"/>
                <a:gd name="connsiteY541" fmla="*/ 1745417 h 1745417"/>
                <a:gd name="connsiteX542" fmla="*/ 5109190 w 9144003"/>
                <a:gd name="connsiteY542" fmla="*/ 1745123 h 1745417"/>
                <a:gd name="connsiteX543" fmla="*/ 5106669 w 9144003"/>
                <a:gd name="connsiteY543" fmla="*/ 1735034 h 1745417"/>
                <a:gd name="connsiteX544" fmla="*/ 5103371 w 9144003"/>
                <a:gd name="connsiteY544" fmla="*/ 1738615 h 1745417"/>
                <a:gd name="connsiteX545" fmla="*/ 5101586 w 9144003"/>
                <a:gd name="connsiteY545" fmla="*/ 1714696 h 1745417"/>
                <a:gd name="connsiteX546" fmla="*/ 5071373 w 9144003"/>
                <a:gd name="connsiteY546" fmla="*/ 1593795 h 1745417"/>
                <a:gd name="connsiteX547" fmla="*/ 5047676 w 9144003"/>
                <a:gd name="connsiteY547" fmla="*/ 1690846 h 1745417"/>
                <a:gd name="connsiteX548" fmla="*/ 5039400 w 9144003"/>
                <a:gd name="connsiteY548" fmla="*/ 1745417 h 1745417"/>
                <a:gd name="connsiteX549" fmla="*/ 4950748 w 9144003"/>
                <a:gd name="connsiteY549" fmla="*/ 1745417 h 1745417"/>
                <a:gd name="connsiteX550" fmla="*/ 4954518 w 9144003"/>
                <a:gd name="connsiteY550" fmla="*/ 1727805 h 1745417"/>
                <a:gd name="connsiteX551" fmla="*/ 4943453 w 9144003"/>
                <a:gd name="connsiteY551" fmla="*/ 1745417 h 1745417"/>
                <a:gd name="connsiteX552" fmla="*/ 4843950 w 9144003"/>
                <a:gd name="connsiteY552" fmla="*/ 1745417 h 1745417"/>
                <a:gd name="connsiteX553" fmla="*/ 4852808 w 9144003"/>
                <a:gd name="connsiteY553" fmla="*/ 1665720 h 1745417"/>
                <a:gd name="connsiteX554" fmla="*/ 4858620 w 9144003"/>
                <a:gd name="connsiteY554" fmla="*/ 1618694 h 1745417"/>
                <a:gd name="connsiteX555" fmla="*/ 4793031 w 9144003"/>
                <a:gd name="connsiteY555" fmla="*/ 1682506 h 1745417"/>
                <a:gd name="connsiteX556" fmla="*/ 4798352 w 9144003"/>
                <a:gd name="connsiteY556" fmla="*/ 1702886 h 1745417"/>
                <a:gd name="connsiteX557" fmla="*/ 4807650 w 9144003"/>
                <a:gd name="connsiteY557" fmla="*/ 1745417 h 1745417"/>
                <a:gd name="connsiteX558" fmla="*/ 4676984 w 9144003"/>
                <a:gd name="connsiteY558" fmla="*/ 1745417 h 1745417"/>
                <a:gd name="connsiteX559" fmla="*/ 4678876 w 9144003"/>
                <a:gd name="connsiteY559" fmla="*/ 1721649 h 1745417"/>
                <a:gd name="connsiteX560" fmla="*/ 4690703 w 9144003"/>
                <a:gd name="connsiteY560" fmla="*/ 1613608 h 1745417"/>
                <a:gd name="connsiteX561" fmla="*/ 4682009 w 9144003"/>
                <a:gd name="connsiteY561" fmla="*/ 1578007 h 1745417"/>
                <a:gd name="connsiteX562" fmla="*/ 4641075 w 9144003"/>
                <a:gd name="connsiteY562" fmla="*/ 1445635 h 1745417"/>
                <a:gd name="connsiteX563" fmla="*/ 4641344 w 9144003"/>
                <a:gd name="connsiteY563" fmla="*/ 1458703 h 1745417"/>
                <a:gd name="connsiteX564" fmla="*/ 4649944 w 9144003"/>
                <a:gd name="connsiteY564" fmla="*/ 1690118 h 1745417"/>
                <a:gd name="connsiteX565" fmla="*/ 4653746 w 9144003"/>
                <a:gd name="connsiteY565" fmla="*/ 1745417 h 1745417"/>
                <a:gd name="connsiteX566" fmla="*/ 4488085 w 9144003"/>
                <a:gd name="connsiteY566" fmla="*/ 1745417 h 1745417"/>
                <a:gd name="connsiteX567" fmla="*/ 4487571 w 9144003"/>
                <a:gd name="connsiteY567" fmla="*/ 1672481 h 1745417"/>
                <a:gd name="connsiteX568" fmla="*/ 4467028 w 9144003"/>
                <a:gd name="connsiteY568" fmla="*/ 931436 h 1745417"/>
                <a:gd name="connsiteX569" fmla="*/ 4554575 w 9144003"/>
                <a:gd name="connsiteY569" fmla="*/ 1477124 h 1745417"/>
                <a:gd name="connsiteX570" fmla="*/ 4555908 w 9144003"/>
                <a:gd name="connsiteY570" fmla="*/ 1502865 h 1745417"/>
                <a:gd name="connsiteX571" fmla="*/ 4556658 w 9144003"/>
                <a:gd name="connsiteY571" fmla="*/ 1482206 h 1745417"/>
                <a:gd name="connsiteX572" fmla="*/ 4567211 w 9144003"/>
                <a:gd name="connsiteY572" fmla="*/ 1295738 h 1745417"/>
                <a:gd name="connsiteX573" fmla="*/ 4570877 w 9144003"/>
                <a:gd name="connsiteY573" fmla="*/ 1254186 h 1745417"/>
                <a:gd name="connsiteX574" fmla="*/ 4554021 w 9144003"/>
                <a:gd name="connsiteY574" fmla="*/ 1211452 h 1745417"/>
                <a:gd name="connsiteX575" fmla="*/ 4514563 w 9144003"/>
                <a:gd name="connsiteY575" fmla="*/ 1119558 h 1745417"/>
                <a:gd name="connsiteX576" fmla="*/ 4557053 w 9144003"/>
                <a:gd name="connsiteY576" fmla="*/ 1154877 h 1745417"/>
                <a:gd name="connsiteX577" fmla="*/ 4577569 w 9144003"/>
                <a:gd name="connsiteY577" fmla="*/ 1178334 h 1745417"/>
                <a:gd name="connsiteX578" fmla="*/ 4582953 w 9144003"/>
                <a:gd name="connsiteY578" fmla="*/ 1117301 h 1745417"/>
                <a:gd name="connsiteX579" fmla="*/ 4634160 w 9144003"/>
                <a:gd name="connsiteY579" fmla="*/ 856715 h 1745417"/>
                <a:gd name="connsiteX580" fmla="*/ 4635712 w 9144003"/>
                <a:gd name="connsiteY580" fmla="*/ 1125679 h 1745417"/>
                <a:gd name="connsiteX581" fmla="*/ 4637556 w 9144003"/>
                <a:gd name="connsiteY581" fmla="*/ 1266829 h 1745417"/>
                <a:gd name="connsiteX582" fmla="*/ 4664676 w 9144003"/>
                <a:gd name="connsiteY582" fmla="*/ 1310885 h 1745417"/>
                <a:gd name="connsiteX583" fmla="*/ 4714595 w 9144003"/>
                <a:gd name="connsiteY583" fmla="*/ 1426249 h 1745417"/>
                <a:gd name="connsiteX584" fmla="*/ 4735053 w 9144003"/>
                <a:gd name="connsiteY584" fmla="*/ 1291129 h 1745417"/>
                <a:gd name="connsiteX585" fmla="*/ 4787139 w 9144003"/>
                <a:gd name="connsiteY585" fmla="*/ 996769 h 1745417"/>
                <a:gd name="connsiteX586" fmla="*/ 4770403 w 9144003"/>
                <a:gd name="connsiteY586" fmla="*/ 1492771 h 1745417"/>
                <a:gd name="connsiteX587" fmla="*/ 4770394 w 9144003"/>
                <a:gd name="connsiteY587" fmla="*/ 1595808 h 1745417"/>
                <a:gd name="connsiteX588" fmla="*/ 4777861 w 9144003"/>
                <a:gd name="connsiteY588" fmla="*/ 1624406 h 1745417"/>
                <a:gd name="connsiteX589" fmla="*/ 4775479 w 9144003"/>
                <a:gd name="connsiteY589" fmla="*/ 1509233 h 1745417"/>
                <a:gd name="connsiteX590" fmla="*/ 4883692 w 9144003"/>
                <a:gd name="connsiteY590" fmla="*/ 210066 h 1745417"/>
                <a:gd name="connsiteX591" fmla="*/ 2222175 w 9144003"/>
                <a:gd name="connsiteY591" fmla="*/ 141145 h 1745417"/>
                <a:gd name="connsiteX592" fmla="*/ 2172157 w 9144003"/>
                <a:gd name="connsiteY592" fmla="*/ 818135 h 1745417"/>
                <a:gd name="connsiteX593" fmla="*/ 2171577 w 9144003"/>
                <a:gd name="connsiteY593" fmla="*/ 860424 h 1745417"/>
                <a:gd name="connsiteX594" fmla="*/ 2181766 w 9144003"/>
                <a:gd name="connsiteY594" fmla="*/ 877295 h 1745417"/>
                <a:gd name="connsiteX595" fmla="*/ 2186396 w 9144003"/>
                <a:gd name="connsiteY595" fmla="*/ 887853 h 1745417"/>
                <a:gd name="connsiteX596" fmla="*/ 2191531 w 9144003"/>
                <a:gd name="connsiteY596" fmla="*/ 858115 h 1745417"/>
                <a:gd name="connsiteX597" fmla="*/ 2261618 w 9144003"/>
                <a:gd name="connsiteY597" fmla="*/ 597098 h 1745417"/>
                <a:gd name="connsiteX598" fmla="*/ 2243118 w 9144003"/>
                <a:gd name="connsiteY598" fmla="*/ 911819 h 1745417"/>
                <a:gd name="connsiteX599" fmla="*/ 2236788 w 9144003"/>
                <a:gd name="connsiteY599" fmla="*/ 1030091 h 1745417"/>
                <a:gd name="connsiteX600" fmla="*/ 2266964 w 9144003"/>
                <a:gd name="connsiteY600" fmla="*/ 1162363 h 1745417"/>
                <a:gd name="connsiteX601" fmla="*/ 2310712 w 9144003"/>
                <a:gd name="connsiteY601" fmla="*/ 1725833 h 1745417"/>
                <a:gd name="connsiteX602" fmla="*/ 2310712 w 9144003"/>
                <a:gd name="connsiteY602" fmla="*/ 1725875 h 1745417"/>
                <a:gd name="connsiteX603" fmla="*/ 2297862 w 9144003"/>
                <a:gd name="connsiteY603" fmla="*/ 1745417 h 1745417"/>
                <a:gd name="connsiteX604" fmla="*/ 2218933 w 9144003"/>
                <a:gd name="connsiteY604" fmla="*/ 1745417 h 1745417"/>
                <a:gd name="connsiteX605" fmla="*/ 2219388 w 9144003"/>
                <a:gd name="connsiteY605" fmla="*/ 1724227 h 1745417"/>
                <a:gd name="connsiteX606" fmla="*/ 2215955 w 9144003"/>
                <a:gd name="connsiteY606" fmla="*/ 1622441 h 1745417"/>
                <a:gd name="connsiteX607" fmla="*/ 2212051 w 9144003"/>
                <a:gd name="connsiteY607" fmla="*/ 1630410 h 1745417"/>
                <a:gd name="connsiteX608" fmla="*/ 2214915 w 9144003"/>
                <a:gd name="connsiteY608" fmla="*/ 1591613 h 1745417"/>
                <a:gd name="connsiteX609" fmla="*/ 2213567 w 9144003"/>
                <a:gd name="connsiteY609" fmla="*/ 1551633 h 1745417"/>
                <a:gd name="connsiteX610" fmla="*/ 2207286 w 9144003"/>
                <a:gd name="connsiteY610" fmla="*/ 1475998 h 1745417"/>
                <a:gd name="connsiteX611" fmla="*/ 2204216 w 9144003"/>
                <a:gd name="connsiteY611" fmla="*/ 1454931 h 1745417"/>
                <a:gd name="connsiteX612" fmla="*/ 2168852 w 9144003"/>
                <a:gd name="connsiteY612" fmla="*/ 1511219 h 1745417"/>
                <a:gd name="connsiteX613" fmla="*/ 2169212 w 9144003"/>
                <a:gd name="connsiteY613" fmla="*/ 1553056 h 1745417"/>
                <a:gd name="connsiteX614" fmla="*/ 2171166 w 9144003"/>
                <a:gd name="connsiteY614" fmla="*/ 1708175 h 1745417"/>
                <a:gd name="connsiteX615" fmla="*/ 2171762 w 9144003"/>
                <a:gd name="connsiteY615" fmla="*/ 1745417 h 1745417"/>
                <a:gd name="connsiteX616" fmla="*/ 1971012 w 9144003"/>
                <a:gd name="connsiteY616" fmla="*/ 1745417 h 1745417"/>
                <a:gd name="connsiteX617" fmla="*/ 1971787 w 9144003"/>
                <a:gd name="connsiteY617" fmla="*/ 1738623 h 1745417"/>
                <a:gd name="connsiteX618" fmla="*/ 2028961 w 9144003"/>
                <a:gd name="connsiteY618" fmla="*/ 812717 h 1745417"/>
                <a:gd name="connsiteX619" fmla="*/ 2027181 w 9144003"/>
                <a:gd name="connsiteY619" fmla="*/ 773627 h 1745417"/>
                <a:gd name="connsiteX620" fmla="*/ 2018543 w 9144003"/>
                <a:gd name="connsiteY620" fmla="*/ 747539 h 1745417"/>
                <a:gd name="connsiteX621" fmla="*/ 1976158 w 9144003"/>
                <a:gd name="connsiteY621" fmla="*/ 625050 h 1745417"/>
                <a:gd name="connsiteX622" fmla="*/ 2023036 w 9144003"/>
                <a:gd name="connsiteY622" fmla="*/ 682586 h 1745417"/>
                <a:gd name="connsiteX623" fmla="*/ 2021715 w 9144003"/>
                <a:gd name="connsiteY623" fmla="*/ 653570 h 1745417"/>
                <a:gd name="connsiteX624" fmla="*/ 2019923 w 9144003"/>
                <a:gd name="connsiteY624" fmla="*/ 638086 h 1745417"/>
                <a:gd name="connsiteX625" fmla="*/ 2023808 w 9144003"/>
                <a:gd name="connsiteY625" fmla="*/ 663756 h 1745417"/>
                <a:gd name="connsiteX626" fmla="*/ 2027166 w 9144003"/>
                <a:gd name="connsiteY626" fmla="*/ 687655 h 1745417"/>
                <a:gd name="connsiteX627" fmla="*/ 2065825 w 9144003"/>
                <a:gd name="connsiteY627" fmla="*/ 735102 h 1745417"/>
                <a:gd name="connsiteX628" fmla="*/ 2089276 w 9144003"/>
                <a:gd name="connsiteY628" fmla="*/ 777931 h 1745417"/>
                <a:gd name="connsiteX629" fmla="*/ 2090192 w 9144003"/>
                <a:gd name="connsiteY629" fmla="*/ 770269 h 1745417"/>
                <a:gd name="connsiteX630" fmla="*/ 2222175 w 9144003"/>
                <a:gd name="connsiteY630" fmla="*/ 141145 h 1745417"/>
                <a:gd name="connsiteX631" fmla="*/ 133604 w 9144003"/>
                <a:gd name="connsiteY631" fmla="*/ 121825 h 1745417"/>
                <a:gd name="connsiteX632" fmla="*/ 127335 w 9144003"/>
                <a:gd name="connsiteY632" fmla="*/ 166329 h 1745417"/>
                <a:gd name="connsiteX633" fmla="*/ 124968 w 9144003"/>
                <a:gd name="connsiteY633" fmla="*/ 184098 h 1745417"/>
                <a:gd name="connsiteX634" fmla="*/ 126925 w 9144003"/>
                <a:gd name="connsiteY634" fmla="*/ 161015 h 1745417"/>
                <a:gd name="connsiteX635" fmla="*/ 133604 w 9144003"/>
                <a:gd name="connsiteY635" fmla="*/ 121825 h 1745417"/>
                <a:gd name="connsiteX636" fmla="*/ 4897085 w 9144003"/>
                <a:gd name="connsiteY636" fmla="*/ 113109 h 1745417"/>
                <a:gd name="connsiteX637" fmla="*/ 4890816 w 9144003"/>
                <a:gd name="connsiteY637" fmla="*/ 157613 h 1745417"/>
                <a:gd name="connsiteX638" fmla="*/ 4888527 w 9144003"/>
                <a:gd name="connsiteY638" fmla="*/ 174465 h 1745417"/>
                <a:gd name="connsiteX639" fmla="*/ 4890406 w 9144003"/>
                <a:gd name="connsiteY639" fmla="*/ 152300 h 1745417"/>
                <a:gd name="connsiteX640" fmla="*/ 4897085 w 9144003"/>
                <a:gd name="connsiteY640" fmla="*/ 113109 h 1745417"/>
                <a:gd name="connsiteX641" fmla="*/ 6551243 w 9144003"/>
                <a:gd name="connsiteY641" fmla="*/ 88929 h 1745417"/>
                <a:gd name="connsiteX642" fmla="*/ 6497287 w 9144003"/>
                <a:gd name="connsiteY642" fmla="*/ 1052821 h 1745417"/>
                <a:gd name="connsiteX643" fmla="*/ 6497203 w 9144003"/>
                <a:gd name="connsiteY643" fmla="*/ 1076872 h 1745417"/>
                <a:gd name="connsiteX644" fmla="*/ 6498913 w 9144003"/>
                <a:gd name="connsiteY644" fmla="*/ 1079997 h 1745417"/>
                <a:gd name="connsiteX645" fmla="*/ 6528235 w 9144003"/>
                <a:gd name="connsiteY645" fmla="*/ 1154529 h 1745417"/>
                <a:gd name="connsiteX646" fmla="*/ 6536601 w 9144003"/>
                <a:gd name="connsiteY646" fmla="*/ 1106081 h 1745417"/>
                <a:gd name="connsiteX647" fmla="*/ 6606687 w 9144003"/>
                <a:gd name="connsiteY647" fmla="*/ 845064 h 1745417"/>
                <a:gd name="connsiteX648" fmla="*/ 6588187 w 9144003"/>
                <a:gd name="connsiteY648" fmla="*/ 1159786 h 1745417"/>
                <a:gd name="connsiteX649" fmla="*/ 6580181 w 9144003"/>
                <a:gd name="connsiteY649" fmla="*/ 1309380 h 1745417"/>
                <a:gd name="connsiteX650" fmla="*/ 6594551 w 9144003"/>
                <a:gd name="connsiteY650" fmla="*/ 1358394 h 1745417"/>
                <a:gd name="connsiteX651" fmla="*/ 6646011 w 9144003"/>
                <a:gd name="connsiteY651" fmla="*/ 1628586 h 1745417"/>
                <a:gd name="connsiteX652" fmla="*/ 6649553 w 9144003"/>
                <a:gd name="connsiteY652" fmla="*/ 1657833 h 1745417"/>
                <a:gd name="connsiteX653" fmla="*/ 6646203 w 9144003"/>
                <a:gd name="connsiteY653" fmla="*/ 1478795 h 1745417"/>
                <a:gd name="connsiteX654" fmla="*/ 6753967 w 9144003"/>
                <a:gd name="connsiteY654" fmla="*/ 496452 h 1745417"/>
                <a:gd name="connsiteX655" fmla="*/ 6758803 w 9144003"/>
                <a:gd name="connsiteY655" fmla="*/ 468541 h 1745417"/>
                <a:gd name="connsiteX656" fmla="*/ 6755265 w 9144003"/>
                <a:gd name="connsiteY656" fmla="*/ 501260 h 1745417"/>
                <a:gd name="connsiteX657" fmla="*/ 6742831 w 9144003"/>
                <a:gd name="connsiteY657" fmla="*/ 1043496 h 1745417"/>
                <a:gd name="connsiteX658" fmla="*/ 6743015 w 9144003"/>
                <a:gd name="connsiteY658" fmla="*/ 1093005 h 1745417"/>
                <a:gd name="connsiteX659" fmla="*/ 6757401 w 9144003"/>
                <a:gd name="connsiteY659" fmla="*/ 1214734 h 1745417"/>
                <a:gd name="connsiteX660" fmla="*/ 6768641 w 9144003"/>
                <a:gd name="connsiteY660" fmla="*/ 1350328 h 1745417"/>
                <a:gd name="connsiteX661" fmla="*/ 6771033 w 9144003"/>
                <a:gd name="connsiteY661" fmla="*/ 1392673 h 1745417"/>
                <a:gd name="connsiteX662" fmla="*/ 6770969 w 9144003"/>
                <a:gd name="connsiteY662" fmla="*/ 1329459 h 1745417"/>
                <a:gd name="connsiteX663" fmla="*/ 6754443 w 9144003"/>
                <a:gd name="connsiteY663" fmla="*/ 870796 h 1745417"/>
                <a:gd name="connsiteX664" fmla="*/ 6856357 w 9144003"/>
                <a:gd name="connsiteY664" fmla="*/ 1533205 h 1745417"/>
                <a:gd name="connsiteX665" fmla="*/ 6857945 w 9144003"/>
                <a:gd name="connsiteY665" fmla="*/ 1550643 h 1745417"/>
                <a:gd name="connsiteX666" fmla="*/ 6860557 w 9144003"/>
                <a:gd name="connsiteY666" fmla="*/ 1540639 h 1745417"/>
                <a:gd name="connsiteX667" fmla="*/ 6904881 w 9144003"/>
                <a:gd name="connsiteY667" fmla="*/ 1405674 h 1745417"/>
                <a:gd name="connsiteX668" fmla="*/ 6919287 w 9144003"/>
                <a:gd name="connsiteY668" fmla="*/ 1372380 h 1745417"/>
                <a:gd name="connsiteX669" fmla="*/ 6919463 w 9144003"/>
                <a:gd name="connsiteY669" fmla="*/ 1331159 h 1745417"/>
                <a:gd name="connsiteX670" fmla="*/ 6918247 w 9144003"/>
                <a:gd name="connsiteY670" fmla="*/ 1124002 h 1745417"/>
                <a:gd name="connsiteX671" fmla="*/ 6917589 w 9144003"/>
                <a:gd name="connsiteY671" fmla="*/ 1086188 h 1745417"/>
                <a:gd name="connsiteX672" fmla="*/ 6911871 w 9144003"/>
                <a:gd name="connsiteY672" fmla="*/ 1068973 h 1745417"/>
                <a:gd name="connsiteX673" fmla="*/ 6874113 w 9144003"/>
                <a:gd name="connsiteY673" fmla="*/ 960226 h 1745417"/>
                <a:gd name="connsiteX674" fmla="*/ 6916131 w 9144003"/>
                <a:gd name="connsiteY674" fmla="*/ 1011772 h 1745417"/>
                <a:gd name="connsiteX675" fmla="*/ 6913925 w 9144003"/>
                <a:gd name="connsiteY675" fmla="*/ 935402 h 1745417"/>
                <a:gd name="connsiteX676" fmla="*/ 6905461 w 9144003"/>
                <a:gd name="connsiteY676" fmla="*/ 788930 h 1745417"/>
                <a:gd name="connsiteX677" fmla="*/ 6901495 w 9144003"/>
                <a:gd name="connsiteY677" fmla="*/ 756411 h 1745417"/>
                <a:gd name="connsiteX678" fmla="*/ 6906909 w 9144003"/>
                <a:gd name="connsiteY678" fmla="*/ 784147 h 1745417"/>
                <a:gd name="connsiteX679" fmla="*/ 6942549 w 9144003"/>
                <a:gd name="connsiteY679" fmla="*/ 982241 h 1745417"/>
                <a:gd name="connsiteX680" fmla="*/ 6949969 w 9144003"/>
                <a:gd name="connsiteY680" fmla="*/ 1029254 h 1745417"/>
                <a:gd name="connsiteX681" fmla="*/ 6953243 w 9144003"/>
                <a:gd name="connsiteY681" fmla="*/ 992554 h 1745417"/>
                <a:gd name="connsiteX682" fmla="*/ 7022413 w 9144003"/>
                <a:gd name="connsiteY682" fmla="*/ 653171 h 1745417"/>
                <a:gd name="connsiteX683" fmla="*/ 7009653 w 9144003"/>
                <a:gd name="connsiteY683" fmla="*/ 1026552 h 1745417"/>
                <a:gd name="connsiteX684" fmla="*/ 7006705 w 9144003"/>
                <a:gd name="connsiteY684" fmla="*/ 1148597 h 1745417"/>
                <a:gd name="connsiteX685" fmla="*/ 7022117 w 9144003"/>
                <a:gd name="connsiteY685" fmla="*/ 1176738 h 1745417"/>
                <a:gd name="connsiteX686" fmla="*/ 7029459 w 9144003"/>
                <a:gd name="connsiteY686" fmla="*/ 1164812 h 1745417"/>
                <a:gd name="connsiteX687" fmla="*/ 7111097 w 9144003"/>
                <a:gd name="connsiteY687" fmla="*/ 1084733 h 1745417"/>
                <a:gd name="connsiteX688" fmla="*/ 7071611 w 9144003"/>
                <a:gd name="connsiteY688" fmla="*/ 1176664 h 1745417"/>
                <a:gd name="connsiteX689" fmla="*/ 7048177 w 9144003"/>
                <a:gd name="connsiteY689" fmla="*/ 1236050 h 1745417"/>
                <a:gd name="connsiteX690" fmla="*/ 7112165 w 9144003"/>
                <a:gd name="connsiteY690" fmla="*/ 1410474 h 1745417"/>
                <a:gd name="connsiteX691" fmla="*/ 7140111 w 9144003"/>
                <a:gd name="connsiteY691" fmla="*/ 1521691 h 1745417"/>
                <a:gd name="connsiteX692" fmla="*/ 7209685 w 9144003"/>
                <a:gd name="connsiteY692" fmla="*/ 1383114 h 1745417"/>
                <a:gd name="connsiteX693" fmla="*/ 7184103 w 9144003"/>
                <a:gd name="connsiteY693" fmla="*/ 1620772 h 1745417"/>
                <a:gd name="connsiteX694" fmla="*/ 7176917 w 9144003"/>
                <a:gd name="connsiteY694" fmla="*/ 1711388 h 1745417"/>
                <a:gd name="connsiteX695" fmla="*/ 7180431 w 9144003"/>
                <a:gd name="connsiteY695" fmla="*/ 1735237 h 1745417"/>
                <a:gd name="connsiteX696" fmla="*/ 7181741 w 9144003"/>
                <a:gd name="connsiteY696" fmla="*/ 1745417 h 1745417"/>
                <a:gd name="connsiteX697" fmla="*/ 7090367 w 9144003"/>
                <a:gd name="connsiteY697" fmla="*/ 1745417 h 1745417"/>
                <a:gd name="connsiteX698" fmla="*/ 7092383 w 9144003"/>
                <a:gd name="connsiteY698" fmla="*/ 1722899 h 1745417"/>
                <a:gd name="connsiteX699" fmla="*/ 7089727 w 9144003"/>
                <a:gd name="connsiteY699" fmla="*/ 1704666 h 1745417"/>
                <a:gd name="connsiteX700" fmla="*/ 7006797 w 9144003"/>
                <a:gd name="connsiteY700" fmla="*/ 1370631 h 1745417"/>
                <a:gd name="connsiteX701" fmla="*/ 7002995 w 9144003"/>
                <a:gd name="connsiteY701" fmla="*/ 1358104 h 1745417"/>
                <a:gd name="connsiteX702" fmla="*/ 7002723 w 9144003"/>
                <a:gd name="connsiteY702" fmla="*/ 1358866 h 1745417"/>
                <a:gd name="connsiteX703" fmla="*/ 7002041 w 9144003"/>
                <a:gd name="connsiteY703" fmla="*/ 1408234 h 1745417"/>
                <a:gd name="connsiteX704" fmla="*/ 7017761 w 9144003"/>
                <a:gd name="connsiteY704" fmla="*/ 1565406 h 1745417"/>
                <a:gd name="connsiteX705" fmla="*/ 7027208 w 9144003"/>
                <a:gd name="connsiteY705" fmla="*/ 1745417 h 1745417"/>
                <a:gd name="connsiteX706" fmla="*/ 6916146 w 9144003"/>
                <a:gd name="connsiteY706" fmla="*/ 1745417 h 1745417"/>
                <a:gd name="connsiteX707" fmla="*/ 6916713 w 9144003"/>
                <a:gd name="connsiteY707" fmla="*/ 1706880 h 1745417"/>
                <a:gd name="connsiteX708" fmla="*/ 6917415 w 9144003"/>
                <a:gd name="connsiteY708" fmla="*/ 1650209 h 1745417"/>
                <a:gd name="connsiteX709" fmla="*/ 6907835 w 9144003"/>
                <a:gd name="connsiteY709" fmla="*/ 1689415 h 1745417"/>
                <a:gd name="connsiteX710" fmla="*/ 6899337 w 9144003"/>
                <a:gd name="connsiteY710" fmla="*/ 1745417 h 1745417"/>
                <a:gd name="connsiteX711" fmla="*/ 6685871 w 9144003"/>
                <a:gd name="connsiteY711" fmla="*/ 1745417 h 1745417"/>
                <a:gd name="connsiteX712" fmla="*/ 6685919 w 9144003"/>
                <a:gd name="connsiteY712" fmla="*/ 1744665 h 1745417"/>
                <a:gd name="connsiteX713" fmla="*/ 6689291 w 9144003"/>
                <a:gd name="connsiteY713" fmla="*/ 1673618 h 1745417"/>
                <a:gd name="connsiteX714" fmla="*/ 6690725 w 9144003"/>
                <a:gd name="connsiteY714" fmla="*/ 1629788 h 1745417"/>
                <a:gd name="connsiteX715" fmla="*/ 6649895 w 9144003"/>
                <a:gd name="connsiteY715" fmla="*/ 1660941 h 1745417"/>
                <a:gd name="connsiteX716" fmla="*/ 6651681 w 9144003"/>
                <a:gd name="connsiteY716" fmla="*/ 1677886 h 1745417"/>
                <a:gd name="connsiteX717" fmla="*/ 6652299 w 9144003"/>
                <a:gd name="connsiteY717" fmla="*/ 1684554 h 1745417"/>
                <a:gd name="connsiteX718" fmla="*/ 6622503 w 9144003"/>
                <a:gd name="connsiteY718" fmla="*/ 1745417 h 1745417"/>
                <a:gd name="connsiteX719" fmla="*/ 6555475 w 9144003"/>
                <a:gd name="connsiteY719" fmla="*/ 1745417 h 1745417"/>
                <a:gd name="connsiteX720" fmla="*/ 6549281 w 9144003"/>
                <a:gd name="connsiteY720" fmla="*/ 1702905 h 1745417"/>
                <a:gd name="connsiteX721" fmla="*/ 6522571 w 9144003"/>
                <a:gd name="connsiteY721" fmla="*/ 1745417 h 1745417"/>
                <a:gd name="connsiteX722" fmla="*/ 6447486 w 9144003"/>
                <a:gd name="connsiteY722" fmla="*/ 1745417 h 1745417"/>
                <a:gd name="connsiteX723" fmla="*/ 6448881 w 9144003"/>
                <a:gd name="connsiteY723" fmla="*/ 1732343 h 1745417"/>
                <a:gd name="connsiteX724" fmla="*/ 6427395 w 9144003"/>
                <a:gd name="connsiteY724" fmla="*/ 1717965 h 1745417"/>
                <a:gd name="connsiteX725" fmla="*/ 6426977 w 9144003"/>
                <a:gd name="connsiteY725" fmla="*/ 1729557 h 1745417"/>
                <a:gd name="connsiteX726" fmla="*/ 6425176 w 9144003"/>
                <a:gd name="connsiteY726" fmla="*/ 1745417 h 1745417"/>
                <a:gd name="connsiteX727" fmla="*/ 6321301 w 9144003"/>
                <a:gd name="connsiteY727" fmla="*/ 1745417 h 1745417"/>
                <a:gd name="connsiteX728" fmla="*/ 6298041 w 9144003"/>
                <a:gd name="connsiteY728" fmla="*/ 1710914 h 1745417"/>
                <a:gd name="connsiteX729" fmla="*/ 6348655 w 9144003"/>
                <a:gd name="connsiteY729" fmla="*/ 1123043 h 1745417"/>
                <a:gd name="connsiteX730" fmla="*/ 6355151 w 9144003"/>
                <a:gd name="connsiteY730" fmla="*/ 970626 h 1745417"/>
                <a:gd name="connsiteX731" fmla="*/ 6346365 w 9144003"/>
                <a:gd name="connsiteY731" fmla="*/ 944755 h 1745417"/>
                <a:gd name="connsiteX732" fmla="*/ 6321229 w 9144003"/>
                <a:gd name="connsiteY732" fmla="*/ 873059 h 1745417"/>
                <a:gd name="connsiteX733" fmla="*/ 6356705 w 9144003"/>
                <a:gd name="connsiteY733" fmla="*/ 916601 h 1745417"/>
                <a:gd name="connsiteX734" fmla="*/ 6356899 w 9144003"/>
                <a:gd name="connsiteY734" fmla="*/ 893642 h 1745417"/>
                <a:gd name="connsiteX735" fmla="*/ 6349661 w 9144003"/>
                <a:gd name="connsiteY735" fmla="*/ 872767 h 1745417"/>
                <a:gd name="connsiteX736" fmla="*/ 6337921 w 9144003"/>
                <a:gd name="connsiteY736" fmla="*/ 839658 h 1745417"/>
                <a:gd name="connsiteX737" fmla="*/ 6357157 w 9144003"/>
                <a:gd name="connsiteY737" fmla="*/ 863270 h 1745417"/>
                <a:gd name="connsiteX738" fmla="*/ 6358031 w 9144003"/>
                <a:gd name="connsiteY738" fmla="*/ 760501 h 1745417"/>
                <a:gd name="connsiteX739" fmla="*/ 6350785 w 9144003"/>
                <a:gd name="connsiteY739" fmla="*/ 601354 h 1745417"/>
                <a:gd name="connsiteX740" fmla="*/ 6348993 w 9144003"/>
                <a:gd name="connsiteY740" fmla="*/ 585871 h 1745417"/>
                <a:gd name="connsiteX741" fmla="*/ 6352877 w 9144003"/>
                <a:gd name="connsiteY741" fmla="*/ 611538 h 1745417"/>
                <a:gd name="connsiteX742" fmla="*/ 6388127 w 9144003"/>
                <a:gd name="connsiteY742" fmla="*/ 878000 h 1745417"/>
                <a:gd name="connsiteX743" fmla="*/ 6390997 w 9144003"/>
                <a:gd name="connsiteY743" fmla="*/ 904802 h 1745417"/>
                <a:gd name="connsiteX744" fmla="*/ 6396605 w 9144003"/>
                <a:gd name="connsiteY744" fmla="*/ 911684 h 1745417"/>
                <a:gd name="connsiteX745" fmla="*/ 6398015 w 9144003"/>
                <a:gd name="connsiteY745" fmla="*/ 895871 h 1745417"/>
                <a:gd name="connsiteX746" fmla="*/ 6551243 w 9144003"/>
                <a:gd name="connsiteY746" fmla="*/ 88929 h 1745417"/>
                <a:gd name="connsiteX747" fmla="*/ 465354 w 9144003"/>
                <a:gd name="connsiteY747" fmla="*/ 62385 h 1745417"/>
                <a:gd name="connsiteX748" fmla="*/ 461903 w 9144003"/>
                <a:gd name="connsiteY748" fmla="*/ 103083 h 1745417"/>
                <a:gd name="connsiteX749" fmla="*/ 451895 w 9144003"/>
                <a:gd name="connsiteY749" fmla="*/ 1274094 h 1745417"/>
                <a:gd name="connsiteX750" fmla="*/ 452931 w 9144003"/>
                <a:gd name="connsiteY750" fmla="*/ 1369886 h 1745417"/>
                <a:gd name="connsiteX751" fmla="*/ 504949 w 9144003"/>
                <a:gd name="connsiteY751" fmla="*/ 1039955 h 1745417"/>
                <a:gd name="connsiteX752" fmla="*/ 507665 w 9144003"/>
                <a:gd name="connsiteY752" fmla="*/ 1027795 h 1745417"/>
                <a:gd name="connsiteX753" fmla="*/ 500263 w 9144003"/>
                <a:gd name="connsiteY753" fmla="*/ 1006200 h 1745417"/>
                <a:gd name="connsiteX754" fmla="*/ 488515 w 9144003"/>
                <a:gd name="connsiteY754" fmla="*/ 973092 h 1745417"/>
                <a:gd name="connsiteX755" fmla="*/ 513134 w 9144003"/>
                <a:gd name="connsiteY755" fmla="*/ 1003308 h 1745417"/>
                <a:gd name="connsiteX756" fmla="*/ 538320 w 9144003"/>
                <a:gd name="connsiteY756" fmla="*/ 890546 h 1745417"/>
                <a:gd name="connsiteX757" fmla="*/ 575057 w 9144003"/>
                <a:gd name="connsiteY757" fmla="*/ 778934 h 1745417"/>
                <a:gd name="connsiteX758" fmla="*/ 562141 w 9144003"/>
                <a:gd name="connsiteY758" fmla="*/ 995241 h 1745417"/>
                <a:gd name="connsiteX759" fmla="*/ 558543 w 9144003"/>
                <a:gd name="connsiteY759" fmla="*/ 1059041 h 1745417"/>
                <a:gd name="connsiteX760" fmla="*/ 578182 w 9144003"/>
                <a:gd name="connsiteY760" fmla="*/ 1083144 h 1745417"/>
                <a:gd name="connsiteX761" fmla="*/ 641563 w 9144003"/>
                <a:gd name="connsiteY761" fmla="*/ 1196446 h 1745417"/>
                <a:gd name="connsiteX762" fmla="*/ 652444 w 9144003"/>
                <a:gd name="connsiteY762" fmla="*/ 1222558 h 1745417"/>
                <a:gd name="connsiteX763" fmla="*/ 677605 w 9144003"/>
                <a:gd name="connsiteY763" fmla="*/ 1164412 h 1745417"/>
                <a:gd name="connsiteX764" fmla="*/ 702249 w 9144003"/>
                <a:gd name="connsiteY764" fmla="*/ 1124380 h 1745417"/>
                <a:gd name="connsiteX765" fmla="*/ 708665 w 9144003"/>
                <a:gd name="connsiteY765" fmla="*/ 1053245 h 1745417"/>
                <a:gd name="connsiteX766" fmla="*/ 759025 w 9144003"/>
                <a:gd name="connsiteY766" fmla="*/ 673537 h 1745417"/>
                <a:gd name="connsiteX767" fmla="*/ 754866 w 9144003"/>
                <a:gd name="connsiteY767" fmla="*/ 1044543 h 1745417"/>
                <a:gd name="connsiteX768" fmla="*/ 827750 w 9144003"/>
                <a:gd name="connsiteY768" fmla="*/ 973049 h 1745417"/>
                <a:gd name="connsiteX769" fmla="*/ 788291 w 9144003"/>
                <a:gd name="connsiteY769" fmla="*/ 1064968 h 1745417"/>
                <a:gd name="connsiteX770" fmla="*/ 753652 w 9144003"/>
                <a:gd name="connsiteY770" fmla="*/ 1152806 h 1745417"/>
                <a:gd name="connsiteX771" fmla="*/ 749594 w 9144003"/>
                <a:gd name="connsiteY771" fmla="*/ 1514844 h 1745417"/>
                <a:gd name="connsiteX772" fmla="*/ 756739 w 9144003"/>
                <a:gd name="connsiteY772" fmla="*/ 1544149 h 1745417"/>
                <a:gd name="connsiteX773" fmla="*/ 759515 w 9144003"/>
                <a:gd name="connsiteY773" fmla="*/ 1512069 h 1745417"/>
                <a:gd name="connsiteX774" fmla="*/ 853872 w 9144003"/>
                <a:gd name="connsiteY774" fmla="*/ 1059071 h 1745417"/>
                <a:gd name="connsiteX775" fmla="*/ 869160 w 9144003"/>
                <a:gd name="connsiteY775" fmla="*/ 1028651 h 1745417"/>
                <a:gd name="connsiteX776" fmla="*/ 851267 w 9144003"/>
                <a:gd name="connsiteY776" fmla="*/ 973755 h 1745417"/>
                <a:gd name="connsiteX777" fmla="*/ 808882 w 9144003"/>
                <a:gd name="connsiteY777" fmla="*/ 851266 h 1745417"/>
                <a:gd name="connsiteX778" fmla="*/ 898549 w 9144003"/>
                <a:gd name="connsiteY778" fmla="*/ 961319 h 1745417"/>
                <a:gd name="connsiteX779" fmla="*/ 900870 w 9144003"/>
                <a:gd name="connsiteY779" fmla="*/ 965557 h 1745417"/>
                <a:gd name="connsiteX780" fmla="*/ 911026 w 9144003"/>
                <a:gd name="connsiteY780" fmla="*/ 945349 h 1745417"/>
                <a:gd name="connsiteX781" fmla="*/ 906601 w 9144003"/>
                <a:gd name="connsiteY781" fmla="*/ 975402 h 1745417"/>
                <a:gd name="connsiteX782" fmla="*/ 906531 w 9144003"/>
                <a:gd name="connsiteY782" fmla="*/ 975896 h 1745417"/>
                <a:gd name="connsiteX783" fmla="*/ 969917 w 9144003"/>
                <a:gd name="connsiteY783" fmla="*/ 1091653 h 1745417"/>
                <a:gd name="connsiteX784" fmla="*/ 1007240 w 9144003"/>
                <a:gd name="connsiteY784" fmla="*/ 1183079 h 1745417"/>
                <a:gd name="connsiteX785" fmla="*/ 1024291 w 9144003"/>
                <a:gd name="connsiteY785" fmla="*/ 1084332 h 1745417"/>
                <a:gd name="connsiteX786" fmla="*/ 1094377 w 9144003"/>
                <a:gd name="connsiteY786" fmla="*/ 823315 h 1745417"/>
                <a:gd name="connsiteX787" fmla="*/ 1066472 w 9144003"/>
                <a:gd name="connsiteY787" fmla="*/ 1313783 h 1745417"/>
                <a:gd name="connsiteX788" fmla="*/ 1063956 w 9144003"/>
                <a:gd name="connsiteY788" fmla="*/ 1366219 h 1745417"/>
                <a:gd name="connsiteX789" fmla="*/ 1073716 w 9144003"/>
                <a:gd name="connsiteY789" fmla="*/ 1403260 h 1745417"/>
                <a:gd name="connsiteX790" fmla="*/ 1097841 w 9144003"/>
                <a:gd name="connsiteY790" fmla="*/ 1518125 h 1745417"/>
                <a:gd name="connsiteX791" fmla="*/ 1108278 w 9144003"/>
                <a:gd name="connsiteY791" fmla="*/ 1581856 h 1745417"/>
                <a:gd name="connsiteX792" fmla="*/ 1109255 w 9144003"/>
                <a:gd name="connsiteY792" fmla="*/ 1570069 h 1745417"/>
                <a:gd name="connsiteX793" fmla="*/ 1121919 w 9144003"/>
                <a:gd name="connsiteY793" fmla="*/ 865767 h 1745417"/>
                <a:gd name="connsiteX794" fmla="*/ 1153296 w 9144003"/>
                <a:gd name="connsiteY794" fmla="*/ 1095340 h 1745417"/>
                <a:gd name="connsiteX795" fmla="*/ 1167137 w 9144003"/>
                <a:gd name="connsiteY795" fmla="*/ 1215343 h 1745417"/>
                <a:gd name="connsiteX796" fmla="*/ 1185082 w 9144003"/>
                <a:gd name="connsiteY796" fmla="*/ 1038775 h 1745417"/>
                <a:gd name="connsiteX797" fmla="*/ 1323232 w 9144003"/>
                <a:gd name="connsiteY797" fmla="*/ 363003 h 1745417"/>
                <a:gd name="connsiteX798" fmla="*/ 1274917 w 9144003"/>
                <a:gd name="connsiteY798" fmla="*/ 969865 h 1745417"/>
                <a:gd name="connsiteX799" fmla="*/ 1273941 w 9144003"/>
                <a:gd name="connsiteY799" fmla="*/ 1022703 h 1745417"/>
                <a:gd name="connsiteX800" fmla="*/ 1279619 w 9144003"/>
                <a:gd name="connsiteY800" fmla="*/ 1054795 h 1745417"/>
                <a:gd name="connsiteX801" fmla="*/ 1345754 w 9144003"/>
                <a:gd name="connsiteY801" fmla="*/ 1527616 h 1745417"/>
                <a:gd name="connsiteX802" fmla="*/ 1362594 w 9144003"/>
                <a:gd name="connsiteY802" fmla="*/ 1745417 h 1745417"/>
                <a:gd name="connsiteX803" fmla="*/ 1045165 w 9144003"/>
                <a:gd name="connsiteY803" fmla="*/ 1745417 h 1745417"/>
                <a:gd name="connsiteX804" fmla="*/ 1042411 w 9144003"/>
                <a:gd name="connsiteY804" fmla="*/ 1708557 h 1745417"/>
                <a:gd name="connsiteX805" fmla="*/ 1037977 w 9144003"/>
                <a:gd name="connsiteY805" fmla="*/ 1679555 h 1745417"/>
                <a:gd name="connsiteX806" fmla="*/ 996597 w 9144003"/>
                <a:gd name="connsiteY806" fmla="*/ 1745417 h 1745417"/>
                <a:gd name="connsiteX807" fmla="*/ 932906 w 9144003"/>
                <a:gd name="connsiteY807" fmla="*/ 1745417 h 1745417"/>
                <a:gd name="connsiteX808" fmla="*/ 933934 w 9144003"/>
                <a:gd name="connsiteY808" fmla="*/ 1735294 h 1745417"/>
                <a:gd name="connsiteX809" fmla="*/ 969550 w 9144003"/>
                <a:gd name="connsiteY809" fmla="*/ 1431634 h 1745417"/>
                <a:gd name="connsiteX810" fmla="*/ 975552 w 9144003"/>
                <a:gd name="connsiteY810" fmla="*/ 1389666 h 1745417"/>
                <a:gd name="connsiteX811" fmla="*/ 953468 w 9144003"/>
                <a:gd name="connsiteY811" fmla="*/ 1303364 h 1745417"/>
                <a:gd name="connsiteX812" fmla="*/ 893882 w 9144003"/>
                <a:gd name="connsiteY812" fmla="*/ 1104495 h 1745417"/>
                <a:gd name="connsiteX813" fmla="*/ 890266 w 9144003"/>
                <a:gd name="connsiteY813" fmla="*/ 1093402 h 1745417"/>
                <a:gd name="connsiteX814" fmla="*/ 878583 w 9144003"/>
                <a:gd name="connsiteY814" fmla="*/ 1181555 h 1745417"/>
                <a:gd name="connsiteX815" fmla="*/ 859913 w 9144003"/>
                <a:gd name="connsiteY815" fmla="*/ 1334817 h 1745417"/>
                <a:gd name="connsiteX816" fmla="*/ 849394 w 9144003"/>
                <a:gd name="connsiteY816" fmla="*/ 1432362 h 1745417"/>
                <a:gd name="connsiteX817" fmla="*/ 868946 w 9144003"/>
                <a:gd name="connsiteY817" fmla="*/ 1385432 h 1745417"/>
                <a:gd name="connsiteX818" fmla="*/ 916288 w 9144003"/>
                <a:gd name="connsiteY818" fmla="*/ 1304747 h 1745417"/>
                <a:gd name="connsiteX819" fmla="*/ 878884 w 9144003"/>
                <a:gd name="connsiteY819" fmla="*/ 1704667 h 1745417"/>
                <a:gd name="connsiteX820" fmla="*/ 877446 w 9144003"/>
                <a:gd name="connsiteY820" fmla="*/ 1745417 h 1745417"/>
                <a:gd name="connsiteX821" fmla="*/ 709053 w 9144003"/>
                <a:gd name="connsiteY821" fmla="*/ 1745417 h 1745417"/>
                <a:gd name="connsiteX822" fmla="*/ 707805 w 9144003"/>
                <a:gd name="connsiteY822" fmla="*/ 1737253 h 1745417"/>
                <a:gd name="connsiteX823" fmla="*/ 687110 w 9144003"/>
                <a:gd name="connsiteY823" fmla="*/ 1636251 h 1745417"/>
                <a:gd name="connsiteX824" fmla="*/ 683474 w 9144003"/>
                <a:gd name="connsiteY824" fmla="*/ 1622041 h 1745417"/>
                <a:gd name="connsiteX825" fmla="*/ 680322 w 9144003"/>
                <a:gd name="connsiteY825" fmla="*/ 1625464 h 1745417"/>
                <a:gd name="connsiteX826" fmla="*/ 679485 w 9144003"/>
                <a:gd name="connsiteY826" fmla="*/ 1606453 h 1745417"/>
                <a:gd name="connsiteX827" fmla="*/ 647820 w 9144003"/>
                <a:gd name="connsiteY827" fmla="*/ 1482710 h 1745417"/>
                <a:gd name="connsiteX828" fmla="*/ 624627 w 9144003"/>
                <a:gd name="connsiteY828" fmla="*/ 1577695 h 1745417"/>
                <a:gd name="connsiteX829" fmla="*/ 603003 w 9144003"/>
                <a:gd name="connsiteY829" fmla="*/ 1720286 h 1745417"/>
                <a:gd name="connsiteX830" fmla="*/ 602763 w 9144003"/>
                <a:gd name="connsiteY830" fmla="*/ 1745417 h 1745417"/>
                <a:gd name="connsiteX831" fmla="*/ 506479 w 9144003"/>
                <a:gd name="connsiteY831" fmla="*/ 1745417 h 1745417"/>
                <a:gd name="connsiteX832" fmla="*/ 507796 w 9144003"/>
                <a:gd name="connsiteY832" fmla="*/ 1737087 h 1745417"/>
                <a:gd name="connsiteX833" fmla="*/ 521033 w 9144003"/>
                <a:gd name="connsiteY833" fmla="*/ 1663413 h 1745417"/>
                <a:gd name="connsiteX834" fmla="*/ 531457 w 9144003"/>
                <a:gd name="connsiteY834" fmla="*/ 1614715 h 1745417"/>
                <a:gd name="connsiteX835" fmla="*/ 449339 w 9144003"/>
                <a:gd name="connsiteY835" fmla="*/ 1745417 h 1745417"/>
                <a:gd name="connsiteX836" fmla="*/ 409138 w 9144003"/>
                <a:gd name="connsiteY836" fmla="*/ 1745417 h 1745417"/>
                <a:gd name="connsiteX837" fmla="*/ 414577 w 9144003"/>
                <a:gd name="connsiteY837" fmla="*/ 1690848 h 1745417"/>
                <a:gd name="connsiteX838" fmla="*/ 429760 w 9144003"/>
                <a:gd name="connsiteY838" fmla="*/ 1552612 h 1745417"/>
                <a:gd name="connsiteX839" fmla="*/ 435576 w 9144003"/>
                <a:gd name="connsiteY839" fmla="*/ 1505544 h 1745417"/>
                <a:gd name="connsiteX840" fmla="*/ 369945 w 9144003"/>
                <a:gd name="connsiteY840" fmla="*/ 1569398 h 1745417"/>
                <a:gd name="connsiteX841" fmla="*/ 375266 w 9144003"/>
                <a:gd name="connsiteY841" fmla="*/ 1589777 h 1745417"/>
                <a:gd name="connsiteX842" fmla="*/ 405971 w 9144003"/>
                <a:gd name="connsiteY842" fmla="*/ 1738616 h 1745417"/>
                <a:gd name="connsiteX843" fmla="*/ 407117 w 9144003"/>
                <a:gd name="connsiteY843" fmla="*/ 1745417 h 1745417"/>
                <a:gd name="connsiteX844" fmla="*/ 245424 w 9144003"/>
                <a:gd name="connsiteY844" fmla="*/ 1745417 h 1745417"/>
                <a:gd name="connsiteX845" fmla="*/ 247713 w 9144003"/>
                <a:gd name="connsiteY845" fmla="*/ 1703009 h 1745417"/>
                <a:gd name="connsiteX846" fmla="*/ 268936 w 9144003"/>
                <a:gd name="connsiteY846" fmla="*/ 1505899 h 1745417"/>
                <a:gd name="connsiteX847" fmla="*/ 261109 w 9144003"/>
                <a:gd name="connsiteY847" fmla="*/ 1473849 h 1745417"/>
                <a:gd name="connsiteX848" fmla="*/ 215955 w 9144003"/>
                <a:gd name="connsiteY848" fmla="*/ 1514757 h 1745417"/>
                <a:gd name="connsiteX849" fmla="*/ 216885 w 9144003"/>
                <a:gd name="connsiteY849" fmla="*/ 1596616 h 1745417"/>
                <a:gd name="connsiteX850" fmla="*/ 214266 w 9144003"/>
                <a:gd name="connsiteY850" fmla="*/ 1737524 h 1745417"/>
                <a:gd name="connsiteX851" fmla="*/ 214266 w 9144003"/>
                <a:gd name="connsiteY851" fmla="*/ 1737566 h 1745417"/>
                <a:gd name="connsiteX852" fmla="*/ 209110 w 9144003"/>
                <a:gd name="connsiteY852" fmla="*/ 1745417 h 1745417"/>
                <a:gd name="connsiteX853" fmla="*/ 131313 w 9144003"/>
                <a:gd name="connsiteY853" fmla="*/ 1745417 h 1745417"/>
                <a:gd name="connsiteX854" fmla="*/ 134245 w 9144003"/>
                <a:gd name="connsiteY854" fmla="*/ 1685321 h 1745417"/>
                <a:gd name="connsiteX855" fmla="*/ 134424 w 9144003"/>
                <a:gd name="connsiteY855" fmla="*/ 1126419 h 1745417"/>
                <a:gd name="connsiteX856" fmla="*/ 133936 w 9144003"/>
                <a:gd name="connsiteY856" fmla="*/ 1105950 h 1745417"/>
                <a:gd name="connsiteX857" fmla="*/ 130935 w 9144003"/>
                <a:gd name="connsiteY857" fmla="*/ 1098343 h 1745417"/>
                <a:gd name="connsiteX858" fmla="*/ 109457 w 9144003"/>
                <a:gd name="connsiteY858" fmla="*/ 1047636 h 1745417"/>
                <a:gd name="connsiteX859" fmla="*/ 109827 w 9144003"/>
                <a:gd name="connsiteY859" fmla="*/ 1174508 h 1745417"/>
                <a:gd name="connsiteX860" fmla="*/ 113937 w 9144003"/>
                <a:gd name="connsiteY860" fmla="*/ 1609120 h 1745417"/>
                <a:gd name="connsiteX861" fmla="*/ 92539 w 9144003"/>
                <a:gd name="connsiteY861" fmla="*/ 1629938 h 1745417"/>
                <a:gd name="connsiteX862" fmla="*/ 97083 w 9144003"/>
                <a:gd name="connsiteY862" fmla="*/ 1678065 h 1745417"/>
                <a:gd name="connsiteX863" fmla="*/ 106341 w 9144003"/>
                <a:gd name="connsiteY863" fmla="*/ 1745417 h 1745417"/>
                <a:gd name="connsiteX864" fmla="*/ 96914 w 9144003"/>
                <a:gd name="connsiteY864" fmla="*/ 1745417 h 1745417"/>
                <a:gd name="connsiteX865" fmla="*/ 65277 w 9144003"/>
                <a:gd name="connsiteY865" fmla="*/ 1656463 h 1745417"/>
                <a:gd name="connsiteX866" fmla="*/ 15857 w 9144003"/>
                <a:gd name="connsiteY866" fmla="*/ 1704543 h 1745417"/>
                <a:gd name="connsiteX867" fmla="*/ 12996 w 9144003"/>
                <a:gd name="connsiteY867" fmla="*/ 1509463 h 1745417"/>
                <a:gd name="connsiteX868" fmla="*/ 0 w 9144003"/>
                <a:gd name="connsiteY868" fmla="*/ 1472921 h 1745417"/>
                <a:gd name="connsiteX869" fmla="*/ 0 w 9144003"/>
                <a:gd name="connsiteY869" fmla="*/ 1209198 h 1745417"/>
                <a:gd name="connsiteX870" fmla="*/ 48296 w 9144003"/>
                <a:gd name="connsiteY870" fmla="*/ 636113 h 1745417"/>
                <a:gd name="connsiteX871" fmla="*/ 50727 w 9144003"/>
                <a:gd name="connsiteY871" fmla="*/ 782165 h 1745417"/>
                <a:gd name="connsiteX872" fmla="*/ 51792 w 9144003"/>
                <a:gd name="connsiteY872" fmla="*/ 826375 h 1745417"/>
                <a:gd name="connsiteX873" fmla="*/ 63668 w 9144003"/>
                <a:gd name="connsiteY873" fmla="*/ 698294 h 1745417"/>
                <a:gd name="connsiteX874" fmla="*/ 111058 w 9144003"/>
                <a:gd name="connsiteY874" fmla="*/ 288541 h 1745417"/>
                <a:gd name="connsiteX875" fmla="*/ 124968 w 9144003"/>
                <a:gd name="connsiteY875" fmla="*/ 184098 h 1745417"/>
                <a:gd name="connsiteX876" fmla="*/ 121508 w 9144003"/>
                <a:gd name="connsiteY876" fmla="*/ 224908 h 1745417"/>
                <a:gd name="connsiteX877" fmla="*/ 109075 w 9144003"/>
                <a:gd name="connsiteY877" fmla="*/ 916641 h 1745417"/>
                <a:gd name="connsiteX878" fmla="*/ 109388 w 9144003"/>
                <a:gd name="connsiteY878" fmla="*/ 1024019 h 1745417"/>
                <a:gd name="connsiteX879" fmla="*/ 132522 w 9144003"/>
                <a:gd name="connsiteY879" fmla="*/ 1046709 h 1745417"/>
                <a:gd name="connsiteX880" fmla="*/ 128967 w 9144003"/>
                <a:gd name="connsiteY880" fmla="*/ 897708 h 1745417"/>
                <a:gd name="connsiteX881" fmla="*/ 116041 w 9144003"/>
                <a:gd name="connsiteY881" fmla="*/ 518143 h 1745417"/>
                <a:gd name="connsiteX882" fmla="*/ 203265 w 9144003"/>
                <a:gd name="connsiteY882" fmla="*/ 1059029 h 1745417"/>
                <a:gd name="connsiteX883" fmla="*/ 204941 w 9144003"/>
                <a:gd name="connsiteY883" fmla="*/ 1093417 h 1745417"/>
                <a:gd name="connsiteX884" fmla="*/ 205672 w 9144003"/>
                <a:gd name="connsiteY884" fmla="*/ 1068912 h 1745417"/>
                <a:gd name="connsiteX885" fmla="*/ 283173 w 9144003"/>
                <a:gd name="connsiteY885" fmla="*/ 443422 h 1745417"/>
                <a:gd name="connsiteX886" fmla="*/ 296380 w 9144003"/>
                <a:gd name="connsiteY886" fmla="*/ 1224273 h 1745417"/>
                <a:gd name="connsiteX887" fmla="*/ 298997 w 9144003"/>
                <a:gd name="connsiteY887" fmla="*/ 1270351 h 1745417"/>
                <a:gd name="connsiteX888" fmla="*/ 327956 w 9144003"/>
                <a:gd name="connsiteY888" fmla="*/ 1081573 h 1745417"/>
                <a:gd name="connsiteX889" fmla="*/ 364090 w 9144003"/>
                <a:gd name="connsiteY889" fmla="*/ 883660 h 1745417"/>
                <a:gd name="connsiteX890" fmla="*/ 349874 w 9144003"/>
                <a:gd name="connsiteY890" fmla="*/ 1159955 h 1745417"/>
                <a:gd name="connsiteX891" fmla="*/ 347648 w 9144003"/>
                <a:gd name="connsiteY891" fmla="*/ 1484000 h 1745417"/>
                <a:gd name="connsiteX892" fmla="*/ 355231 w 9144003"/>
                <a:gd name="connsiteY892" fmla="*/ 1513045 h 1745417"/>
                <a:gd name="connsiteX893" fmla="*/ 352843 w 9144003"/>
                <a:gd name="connsiteY893" fmla="*/ 1350186 h 1745417"/>
                <a:gd name="connsiteX894" fmla="*/ 456253 w 9144003"/>
                <a:gd name="connsiteY894" fmla="*/ 129805 h 1745417"/>
                <a:gd name="connsiteX895" fmla="*/ 474000 w 9144003"/>
                <a:gd name="connsiteY895" fmla="*/ 0 h 1745417"/>
                <a:gd name="connsiteX896" fmla="*/ 469139 w 9144003"/>
                <a:gd name="connsiteY896" fmla="*/ 34344 h 1745417"/>
                <a:gd name="connsiteX897" fmla="*/ 465354 w 9144003"/>
                <a:gd name="connsiteY897" fmla="*/ 62385 h 1745417"/>
                <a:gd name="connsiteX898" fmla="*/ 467321 w 9144003"/>
                <a:gd name="connsiteY898" fmla="*/ 39190 h 1745417"/>
                <a:gd name="connsiteX899" fmla="*/ 474000 w 9144003"/>
                <a:gd name="connsiteY899" fmla="*/ 0 h 174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</a:cxnLst>
              <a:rect l="l" t="t" r="r" b="b"/>
              <a:pathLst>
                <a:path w="9144003" h="1745417">
                  <a:moveTo>
                    <a:pt x="2701600" y="1413711"/>
                  </a:moveTo>
                  <a:lnTo>
                    <a:pt x="2675605" y="1486775"/>
                  </a:lnTo>
                  <a:lnTo>
                    <a:pt x="2688540" y="1616101"/>
                  </a:lnTo>
                  <a:lnTo>
                    <a:pt x="2688866" y="1606471"/>
                  </a:lnTo>
                  <a:cubicBezTo>
                    <a:pt x="2690198" y="1572802"/>
                    <a:pt x="2692185" y="1532965"/>
                    <a:pt x="2695150" y="1489047"/>
                  </a:cubicBezTo>
                  <a:close/>
                  <a:moveTo>
                    <a:pt x="4975894" y="1275264"/>
                  </a:moveTo>
                  <a:lnTo>
                    <a:pt x="4972484" y="1338234"/>
                  </a:lnTo>
                  <a:cubicBezTo>
                    <a:pt x="4965520" y="1471212"/>
                    <a:pt x="4959424" y="1603130"/>
                    <a:pt x="4957742" y="1684853"/>
                  </a:cubicBezTo>
                  <a:lnTo>
                    <a:pt x="4957391" y="1714383"/>
                  </a:lnTo>
                  <a:lnTo>
                    <a:pt x="4966989" y="1669550"/>
                  </a:lnTo>
                  <a:cubicBezTo>
                    <a:pt x="4978644" y="1619809"/>
                    <a:pt x="4992999" y="1564746"/>
                    <a:pt x="5010276" y="1508566"/>
                  </a:cubicBezTo>
                  <a:lnTo>
                    <a:pt x="5030891" y="1451735"/>
                  </a:lnTo>
                  <a:lnTo>
                    <a:pt x="5027387" y="1439470"/>
                  </a:lnTo>
                  <a:cubicBezTo>
                    <a:pt x="5012748" y="1390660"/>
                    <a:pt x="4998191" y="1344177"/>
                    <a:pt x="4984586" y="1301906"/>
                  </a:cubicBezTo>
                  <a:close/>
                  <a:moveTo>
                    <a:pt x="5313286" y="1206199"/>
                  </a:moveTo>
                  <a:lnTo>
                    <a:pt x="5306492" y="1257372"/>
                  </a:lnTo>
                  <a:cubicBezTo>
                    <a:pt x="5296063" y="1337210"/>
                    <a:pt x="5284004" y="1435091"/>
                    <a:pt x="5272776" y="1539592"/>
                  </a:cubicBezTo>
                  <a:lnTo>
                    <a:pt x="5271430" y="1553154"/>
                  </a:lnTo>
                  <a:lnTo>
                    <a:pt x="5329858" y="1436801"/>
                  </a:lnTo>
                  <a:lnTo>
                    <a:pt x="5329957" y="1432047"/>
                  </a:lnTo>
                  <a:cubicBezTo>
                    <a:pt x="5330884" y="1375559"/>
                    <a:pt x="5331583" y="1320326"/>
                    <a:pt x="5332109" y="1269249"/>
                  </a:cubicBezTo>
                  <a:lnTo>
                    <a:pt x="5332124" y="1267614"/>
                  </a:lnTo>
                  <a:lnTo>
                    <a:pt x="5316966" y="1217647"/>
                  </a:lnTo>
                  <a:close/>
                  <a:moveTo>
                    <a:pt x="552882" y="1163021"/>
                  </a:moveTo>
                  <a:lnTo>
                    <a:pt x="540613" y="1405610"/>
                  </a:lnTo>
                  <a:cubicBezTo>
                    <a:pt x="538699" y="1448733"/>
                    <a:pt x="537105" y="1488826"/>
                    <a:pt x="535989" y="1523677"/>
                  </a:cubicBezTo>
                  <a:lnTo>
                    <a:pt x="534426" y="1600846"/>
                  </a:lnTo>
                  <a:lnTo>
                    <a:pt x="543941" y="1556399"/>
                  </a:lnTo>
                  <a:cubicBezTo>
                    <a:pt x="553265" y="1516605"/>
                    <a:pt x="564317" y="1473407"/>
                    <a:pt x="577211" y="1428955"/>
                  </a:cubicBezTo>
                  <a:lnTo>
                    <a:pt x="607027" y="1338166"/>
                  </a:lnTo>
                  <a:lnTo>
                    <a:pt x="573515" y="1226321"/>
                  </a:lnTo>
                  <a:close/>
                  <a:moveTo>
                    <a:pt x="2657906" y="1110189"/>
                  </a:moveTo>
                  <a:lnTo>
                    <a:pt x="2657668" y="1110854"/>
                  </a:lnTo>
                  <a:lnTo>
                    <a:pt x="2655800" y="1251650"/>
                  </a:lnTo>
                  <a:lnTo>
                    <a:pt x="2655696" y="1318484"/>
                  </a:lnTo>
                  <a:lnTo>
                    <a:pt x="2668029" y="1411032"/>
                  </a:lnTo>
                  <a:lnTo>
                    <a:pt x="2671841" y="1449142"/>
                  </a:lnTo>
                  <a:lnTo>
                    <a:pt x="2676243" y="1417128"/>
                  </a:lnTo>
                  <a:cubicBezTo>
                    <a:pt x="2682162" y="1367699"/>
                    <a:pt x="2687389" y="1311129"/>
                    <a:pt x="2692001" y="1250468"/>
                  </a:cubicBezTo>
                  <a:lnTo>
                    <a:pt x="2692834" y="1237281"/>
                  </a:lnTo>
                  <a:lnTo>
                    <a:pt x="2661690" y="1122664"/>
                  </a:lnTo>
                  <a:close/>
                  <a:moveTo>
                    <a:pt x="9023989" y="1077491"/>
                  </a:moveTo>
                  <a:lnTo>
                    <a:pt x="9023157" y="1120777"/>
                  </a:lnTo>
                  <a:cubicBezTo>
                    <a:pt x="9021043" y="1296578"/>
                    <a:pt x="9022381" y="1466439"/>
                    <a:pt x="9024109" y="1587375"/>
                  </a:cubicBezTo>
                  <a:lnTo>
                    <a:pt x="9024955" y="1639778"/>
                  </a:lnTo>
                  <a:lnTo>
                    <a:pt x="9035463" y="1608953"/>
                  </a:lnTo>
                  <a:lnTo>
                    <a:pt x="9036659" y="1595541"/>
                  </a:lnTo>
                  <a:cubicBezTo>
                    <a:pt x="9041587" y="1529269"/>
                    <a:pt x="9045283" y="1440170"/>
                    <a:pt x="9048057" y="1343797"/>
                  </a:cubicBezTo>
                  <a:lnTo>
                    <a:pt x="9049469" y="1284054"/>
                  </a:lnTo>
                  <a:lnTo>
                    <a:pt x="9032353" y="1137070"/>
                  </a:lnTo>
                  <a:close/>
                  <a:moveTo>
                    <a:pt x="2707811" y="975658"/>
                  </a:moveTo>
                  <a:lnTo>
                    <a:pt x="2703485" y="986724"/>
                  </a:lnTo>
                  <a:lnTo>
                    <a:pt x="2706924" y="995464"/>
                  </a:lnTo>
                  <a:close/>
                  <a:moveTo>
                    <a:pt x="1692076" y="902477"/>
                  </a:moveTo>
                  <a:cubicBezTo>
                    <a:pt x="1747321" y="1036189"/>
                    <a:pt x="1768038" y="1428891"/>
                    <a:pt x="1775807" y="1704614"/>
                  </a:cubicBezTo>
                  <a:lnTo>
                    <a:pt x="1776823" y="1745417"/>
                  </a:lnTo>
                  <a:lnTo>
                    <a:pt x="1675571" y="1745417"/>
                  </a:lnTo>
                  <a:lnTo>
                    <a:pt x="1676165" y="1736033"/>
                  </a:lnTo>
                  <a:cubicBezTo>
                    <a:pt x="1691956" y="1446104"/>
                    <a:pt x="1692076" y="902477"/>
                    <a:pt x="1692076" y="902477"/>
                  </a:cubicBezTo>
                  <a:close/>
                  <a:moveTo>
                    <a:pt x="2585661" y="877839"/>
                  </a:moveTo>
                  <a:lnTo>
                    <a:pt x="2588150" y="891042"/>
                  </a:lnTo>
                  <a:lnTo>
                    <a:pt x="2592810" y="916775"/>
                  </a:lnTo>
                  <a:lnTo>
                    <a:pt x="2594014" y="903282"/>
                  </a:lnTo>
                  <a:lnTo>
                    <a:pt x="2591634" y="895878"/>
                  </a:lnTo>
                  <a:close/>
                  <a:moveTo>
                    <a:pt x="2047030" y="834324"/>
                  </a:moveTo>
                  <a:lnTo>
                    <a:pt x="2059059" y="930216"/>
                  </a:lnTo>
                  <a:lnTo>
                    <a:pt x="2065324" y="988709"/>
                  </a:lnTo>
                  <a:lnTo>
                    <a:pt x="2068948" y="948088"/>
                  </a:lnTo>
                  <a:lnTo>
                    <a:pt x="2072730" y="916428"/>
                  </a:lnTo>
                  <a:lnTo>
                    <a:pt x="2061158" y="878279"/>
                  </a:lnTo>
                  <a:close/>
                  <a:moveTo>
                    <a:pt x="7436977" y="796746"/>
                  </a:moveTo>
                  <a:cubicBezTo>
                    <a:pt x="7468871" y="884962"/>
                    <a:pt x="7490959" y="1005269"/>
                    <a:pt x="7506147" y="1136111"/>
                  </a:cubicBezTo>
                  <a:lnTo>
                    <a:pt x="7511355" y="1194488"/>
                  </a:lnTo>
                  <a:lnTo>
                    <a:pt x="7585313" y="1103759"/>
                  </a:lnTo>
                  <a:cubicBezTo>
                    <a:pt x="7585313" y="1103759"/>
                    <a:pt x="7563793" y="1163142"/>
                    <a:pt x="7533649" y="1254075"/>
                  </a:cubicBezTo>
                  <a:lnTo>
                    <a:pt x="7520309" y="1294841"/>
                  </a:lnTo>
                  <a:lnTo>
                    <a:pt x="7524121" y="1337578"/>
                  </a:lnTo>
                  <a:cubicBezTo>
                    <a:pt x="7532577" y="1465064"/>
                    <a:pt x="7536249" y="1592333"/>
                    <a:pt x="7537536" y="1701620"/>
                  </a:cubicBezTo>
                  <a:lnTo>
                    <a:pt x="7537784" y="1745417"/>
                  </a:lnTo>
                  <a:lnTo>
                    <a:pt x="7458313" y="1745417"/>
                  </a:lnTo>
                  <a:lnTo>
                    <a:pt x="7458653" y="1666128"/>
                  </a:lnTo>
                  <a:lnTo>
                    <a:pt x="7456847" y="1501365"/>
                  </a:lnTo>
                  <a:lnTo>
                    <a:pt x="7430235" y="1593686"/>
                  </a:lnTo>
                  <a:lnTo>
                    <a:pt x="7393373" y="1745417"/>
                  </a:lnTo>
                  <a:lnTo>
                    <a:pt x="7301189" y="1745417"/>
                  </a:lnTo>
                  <a:lnTo>
                    <a:pt x="7320480" y="1655648"/>
                  </a:lnTo>
                  <a:cubicBezTo>
                    <a:pt x="7343764" y="1557392"/>
                    <a:pt x="7377127" y="1446709"/>
                    <a:pt x="7424279" y="1344063"/>
                  </a:cubicBezTo>
                  <a:lnTo>
                    <a:pt x="7452825" y="1291944"/>
                  </a:lnTo>
                  <a:lnTo>
                    <a:pt x="7452253" y="1264727"/>
                  </a:lnTo>
                  <a:cubicBezTo>
                    <a:pt x="7445831" y="1007132"/>
                    <a:pt x="7436977" y="796746"/>
                    <a:pt x="7436977" y="796746"/>
                  </a:cubicBezTo>
                  <a:close/>
                  <a:moveTo>
                    <a:pt x="4129535" y="756681"/>
                  </a:moveTo>
                  <a:cubicBezTo>
                    <a:pt x="4129535" y="756681"/>
                    <a:pt x="4129535" y="1387031"/>
                    <a:pt x="4149249" y="1652117"/>
                  </a:cubicBezTo>
                  <a:lnTo>
                    <a:pt x="4150223" y="1663048"/>
                  </a:lnTo>
                  <a:lnTo>
                    <a:pt x="4179308" y="1745417"/>
                  </a:lnTo>
                  <a:lnTo>
                    <a:pt x="3984141" y="1745417"/>
                  </a:lnTo>
                  <a:lnTo>
                    <a:pt x="3983481" y="1616671"/>
                  </a:lnTo>
                  <a:cubicBezTo>
                    <a:pt x="3982983" y="1567644"/>
                    <a:pt x="3982257" y="1518045"/>
                    <a:pt x="3981371" y="1468859"/>
                  </a:cubicBezTo>
                  <a:lnTo>
                    <a:pt x="3980279" y="1419347"/>
                  </a:lnTo>
                  <a:lnTo>
                    <a:pt x="3966015" y="1384392"/>
                  </a:lnTo>
                  <a:cubicBezTo>
                    <a:pt x="3948860" y="1343622"/>
                    <a:pt x="3937872" y="1319708"/>
                    <a:pt x="3937872" y="1319708"/>
                  </a:cubicBezTo>
                  <a:lnTo>
                    <a:pt x="3978905" y="1356987"/>
                  </a:lnTo>
                  <a:lnTo>
                    <a:pt x="3977134" y="1276643"/>
                  </a:lnTo>
                  <a:cubicBezTo>
                    <a:pt x="3970774" y="1029500"/>
                    <a:pt x="3962438" y="831361"/>
                    <a:pt x="3962438" y="831361"/>
                  </a:cubicBezTo>
                  <a:cubicBezTo>
                    <a:pt x="4004620" y="947875"/>
                    <a:pt x="4029652" y="1120386"/>
                    <a:pt x="4044262" y="1299212"/>
                  </a:cubicBezTo>
                  <a:lnTo>
                    <a:pt x="4051146" y="1407493"/>
                  </a:lnTo>
                  <a:lnTo>
                    <a:pt x="4052064" y="1382171"/>
                  </a:lnTo>
                  <a:cubicBezTo>
                    <a:pt x="4063131" y="1136216"/>
                    <a:pt x="4085266" y="863546"/>
                    <a:pt x="4129535" y="756681"/>
                  </a:cubicBezTo>
                  <a:close/>
                  <a:moveTo>
                    <a:pt x="5933153" y="744529"/>
                  </a:moveTo>
                  <a:cubicBezTo>
                    <a:pt x="5933153" y="744529"/>
                    <a:pt x="5927673" y="874805"/>
                    <a:pt x="5922207" y="1055845"/>
                  </a:cubicBezTo>
                  <a:lnTo>
                    <a:pt x="5917255" y="1239609"/>
                  </a:lnTo>
                  <a:lnTo>
                    <a:pt x="5945887" y="1291888"/>
                  </a:lnTo>
                  <a:cubicBezTo>
                    <a:pt x="6008757" y="1428750"/>
                    <a:pt x="6047112" y="1579898"/>
                    <a:pt x="6069749" y="1696830"/>
                  </a:cubicBezTo>
                  <a:lnTo>
                    <a:pt x="6078297" y="1745417"/>
                  </a:lnTo>
                  <a:lnTo>
                    <a:pt x="5989567" y="1745417"/>
                  </a:lnTo>
                  <a:lnTo>
                    <a:pt x="5981944" y="1708142"/>
                  </a:lnTo>
                  <a:cubicBezTo>
                    <a:pt x="5972958" y="1668646"/>
                    <a:pt x="5962963" y="1628283"/>
                    <a:pt x="5952375" y="1587951"/>
                  </a:cubicBezTo>
                  <a:lnTo>
                    <a:pt x="5913193" y="1448012"/>
                  </a:lnTo>
                  <a:lnTo>
                    <a:pt x="5912927" y="1462049"/>
                  </a:lnTo>
                  <a:cubicBezTo>
                    <a:pt x="5912176" y="1515395"/>
                    <a:pt x="5911655" y="1568601"/>
                    <a:pt x="5911450" y="1620425"/>
                  </a:cubicBezTo>
                  <a:lnTo>
                    <a:pt x="5911799" y="1745417"/>
                  </a:lnTo>
                  <a:lnTo>
                    <a:pt x="5832049" y="1745417"/>
                  </a:lnTo>
                  <a:lnTo>
                    <a:pt x="5832593" y="1649414"/>
                  </a:lnTo>
                  <a:cubicBezTo>
                    <a:pt x="5833880" y="1540131"/>
                    <a:pt x="5837552" y="1412865"/>
                    <a:pt x="5846007" y="1285380"/>
                  </a:cubicBezTo>
                  <a:lnTo>
                    <a:pt x="5849823" y="1242618"/>
                  </a:lnTo>
                  <a:lnTo>
                    <a:pt x="5842145" y="1218938"/>
                  </a:lnTo>
                  <a:cubicBezTo>
                    <a:pt x="5809087" y="1118456"/>
                    <a:pt x="5784853" y="1051584"/>
                    <a:pt x="5784853" y="1051584"/>
                  </a:cubicBezTo>
                  <a:lnTo>
                    <a:pt x="5858775" y="1142269"/>
                  </a:lnTo>
                  <a:lnTo>
                    <a:pt x="5863981" y="1083912"/>
                  </a:lnTo>
                  <a:cubicBezTo>
                    <a:pt x="5879171" y="953069"/>
                    <a:pt x="5901257" y="832755"/>
                    <a:pt x="5933153" y="744529"/>
                  </a:cubicBezTo>
                  <a:close/>
                  <a:moveTo>
                    <a:pt x="3769143" y="743606"/>
                  </a:moveTo>
                  <a:cubicBezTo>
                    <a:pt x="3769143" y="743606"/>
                    <a:pt x="3769143" y="1373956"/>
                    <a:pt x="3788857" y="1639042"/>
                  </a:cubicBezTo>
                  <a:lnTo>
                    <a:pt x="3789187" y="1642736"/>
                  </a:lnTo>
                  <a:lnTo>
                    <a:pt x="3822887" y="1745417"/>
                  </a:lnTo>
                  <a:lnTo>
                    <a:pt x="3623707" y="1745417"/>
                  </a:lnTo>
                  <a:lnTo>
                    <a:pt x="3623170" y="1616277"/>
                  </a:lnTo>
                  <a:cubicBezTo>
                    <a:pt x="3622707" y="1566807"/>
                    <a:pt x="3622004" y="1516667"/>
                    <a:pt x="3621132" y="1466873"/>
                  </a:cubicBezTo>
                  <a:lnTo>
                    <a:pt x="3619819" y="1406208"/>
                  </a:lnTo>
                  <a:lnTo>
                    <a:pt x="3606310" y="1373031"/>
                  </a:lnTo>
                  <a:cubicBezTo>
                    <a:pt x="3588742" y="1331217"/>
                    <a:pt x="3577446" y="1306633"/>
                    <a:pt x="3577446" y="1306633"/>
                  </a:cubicBezTo>
                  <a:lnTo>
                    <a:pt x="3618475" y="1344143"/>
                  </a:lnTo>
                  <a:lnTo>
                    <a:pt x="3616913" y="1271950"/>
                  </a:lnTo>
                  <a:cubicBezTo>
                    <a:pt x="3610531" y="1020941"/>
                    <a:pt x="3602013" y="818328"/>
                    <a:pt x="3602013" y="818328"/>
                  </a:cubicBezTo>
                  <a:cubicBezTo>
                    <a:pt x="3645420" y="938236"/>
                    <a:pt x="3670666" y="1117459"/>
                    <a:pt x="3685083" y="1301838"/>
                  </a:cubicBezTo>
                  <a:lnTo>
                    <a:pt x="3690697" y="1395138"/>
                  </a:lnTo>
                  <a:lnTo>
                    <a:pt x="3691642" y="1369096"/>
                  </a:lnTo>
                  <a:cubicBezTo>
                    <a:pt x="3702713" y="1123141"/>
                    <a:pt x="3724857" y="850471"/>
                    <a:pt x="3769143" y="743606"/>
                  </a:cubicBezTo>
                  <a:close/>
                  <a:moveTo>
                    <a:pt x="3137773" y="719762"/>
                  </a:moveTo>
                  <a:cubicBezTo>
                    <a:pt x="3209592" y="893586"/>
                    <a:pt x="3223058" y="1505105"/>
                    <a:pt x="3225583" y="1728314"/>
                  </a:cubicBezTo>
                  <a:lnTo>
                    <a:pt x="3225741" y="1745417"/>
                  </a:lnTo>
                  <a:lnTo>
                    <a:pt x="3154234" y="1745417"/>
                  </a:lnTo>
                  <a:lnTo>
                    <a:pt x="3108236" y="1703706"/>
                  </a:lnTo>
                  <a:cubicBezTo>
                    <a:pt x="3137591" y="1543242"/>
                    <a:pt x="3137773" y="719762"/>
                    <a:pt x="3137773" y="719762"/>
                  </a:cubicBezTo>
                  <a:close/>
                  <a:moveTo>
                    <a:pt x="6891821" y="708152"/>
                  </a:moveTo>
                  <a:cubicBezTo>
                    <a:pt x="6894583" y="714831"/>
                    <a:pt x="6897087" y="725230"/>
                    <a:pt x="6899353" y="738856"/>
                  </a:cubicBezTo>
                  <a:lnTo>
                    <a:pt x="6901495" y="756411"/>
                  </a:lnTo>
                  <a:lnTo>
                    <a:pt x="6898883" y="743035"/>
                  </a:lnTo>
                  <a:cubicBezTo>
                    <a:pt x="6894413" y="720518"/>
                    <a:pt x="6891821" y="708152"/>
                    <a:pt x="6891821" y="708152"/>
                  </a:cubicBezTo>
                  <a:close/>
                  <a:moveTo>
                    <a:pt x="1809569" y="665198"/>
                  </a:moveTo>
                  <a:cubicBezTo>
                    <a:pt x="1851003" y="765560"/>
                    <a:pt x="1873014" y="1011550"/>
                    <a:pt x="1884708" y="1244588"/>
                  </a:cubicBezTo>
                  <a:lnTo>
                    <a:pt x="1887654" y="1316303"/>
                  </a:lnTo>
                  <a:lnTo>
                    <a:pt x="1889375" y="1281021"/>
                  </a:lnTo>
                  <a:cubicBezTo>
                    <a:pt x="1902904" y="1077046"/>
                    <a:pt x="1928677" y="872509"/>
                    <a:pt x="1976520" y="740170"/>
                  </a:cubicBezTo>
                  <a:cubicBezTo>
                    <a:pt x="1976520" y="740170"/>
                    <a:pt x="1954416" y="1265706"/>
                    <a:pt x="1954737" y="1672545"/>
                  </a:cubicBezTo>
                  <a:lnTo>
                    <a:pt x="1955160" y="1745417"/>
                  </a:lnTo>
                  <a:lnTo>
                    <a:pt x="1875390" y="1745417"/>
                  </a:lnTo>
                  <a:lnTo>
                    <a:pt x="1875432" y="1735703"/>
                  </a:lnTo>
                  <a:lnTo>
                    <a:pt x="1780069" y="1649227"/>
                  </a:lnTo>
                  <a:cubicBezTo>
                    <a:pt x="1809388" y="1488763"/>
                    <a:pt x="1809569" y="665198"/>
                    <a:pt x="1809569" y="665198"/>
                  </a:cubicBezTo>
                  <a:close/>
                  <a:moveTo>
                    <a:pt x="4221373" y="639216"/>
                  </a:moveTo>
                  <a:cubicBezTo>
                    <a:pt x="4221373" y="639216"/>
                    <a:pt x="4305808" y="847476"/>
                    <a:pt x="4359559" y="1191498"/>
                  </a:cubicBezTo>
                  <a:lnTo>
                    <a:pt x="4369063" y="1267868"/>
                  </a:lnTo>
                  <a:lnTo>
                    <a:pt x="4373673" y="1219115"/>
                  </a:lnTo>
                  <a:cubicBezTo>
                    <a:pt x="4389809" y="1065571"/>
                    <a:pt x="4408602" y="929341"/>
                    <a:pt x="4422686" y="835300"/>
                  </a:cubicBezTo>
                  <a:cubicBezTo>
                    <a:pt x="4400552" y="1076477"/>
                    <a:pt x="4426355" y="1453395"/>
                    <a:pt x="4448819" y="1702168"/>
                  </a:cubicBezTo>
                  <a:lnTo>
                    <a:pt x="4452860" y="1745417"/>
                  </a:lnTo>
                  <a:lnTo>
                    <a:pt x="4275037" y="1745417"/>
                  </a:lnTo>
                  <a:lnTo>
                    <a:pt x="4275761" y="1648875"/>
                  </a:lnTo>
                  <a:cubicBezTo>
                    <a:pt x="4277486" y="1302355"/>
                    <a:pt x="4270563" y="808574"/>
                    <a:pt x="4221373" y="639216"/>
                  </a:cubicBezTo>
                  <a:close/>
                  <a:moveTo>
                    <a:pt x="6138637" y="612981"/>
                  </a:moveTo>
                  <a:cubicBezTo>
                    <a:pt x="6182833" y="720034"/>
                    <a:pt x="6204931" y="992779"/>
                    <a:pt x="6215979" y="1238759"/>
                  </a:cubicBezTo>
                  <a:lnTo>
                    <a:pt x="6216809" y="1261649"/>
                  </a:lnTo>
                  <a:lnTo>
                    <a:pt x="6218409" y="1228846"/>
                  </a:lnTo>
                  <a:cubicBezTo>
                    <a:pt x="6231937" y="1024871"/>
                    <a:pt x="6257711" y="820334"/>
                    <a:pt x="6305553" y="687995"/>
                  </a:cubicBezTo>
                  <a:cubicBezTo>
                    <a:pt x="6305553" y="687995"/>
                    <a:pt x="6280878" y="1274915"/>
                    <a:pt x="6284061" y="1688419"/>
                  </a:cubicBezTo>
                  <a:lnTo>
                    <a:pt x="6284869" y="1745417"/>
                  </a:lnTo>
                  <a:lnTo>
                    <a:pt x="6204688" y="1745417"/>
                  </a:lnTo>
                  <a:lnTo>
                    <a:pt x="6204413" y="1695512"/>
                  </a:lnTo>
                  <a:lnTo>
                    <a:pt x="6204467" y="1683457"/>
                  </a:lnTo>
                  <a:lnTo>
                    <a:pt x="6109137" y="1597010"/>
                  </a:lnTo>
                  <a:cubicBezTo>
                    <a:pt x="6138457" y="1436547"/>
                    <a:pt x="6138637" y="612981"/>
                    <a:pt x="6138637" y="612981"/>
                  </a:cubicBezTo>
                  <a:close/>
                  <a:moveTo>
                    <a:pt x="8663905" y="608749"/>
                  </a:moveTo>
                  <a:cubicBezTo>
                    <a:pt x="8686049" y="662181"/>
                    <a:pt x="8702657" y="757065"/>
                    <a:pt x="8715113" y="869335"/>
                  </a:cubicBezTo>
                  <a:lnTo>
                    <a:pt x="8726287" y="995995"/>
                  </a:lnTo>
                  <a:lnTo>
                    <a:pt x="8726491" y="997105"/>
                  </a:lnTo>
                  <a:cubicBezTo>
                    <a:pt x="8730901" y="1022776"/>
                    <a:pt x="8735353" y="1050051"/>
                    <a:pt x="8739813" y="1078485"/>
                  </a:cubicBezTo>
                  <a:lnTo>
                    <a:pt x="8750207" y="1147224"/>
                  </a:lnTo>
                  <a:lnTo>
                    <a:pt x="8756409" y="1072403"/>
                  </a:lnTo>
                  <a:cubicBezTo>
                    <a:pt x="8771615" y="922602"/>
                    <a:pt x="8795105" y="782724"/>
                    <a:pt x="8831037" y="683469"/>
                  </a:cubicBezTo>
                  <a:cubicBezTo>
                    <a:pt x="8831037" y="683469"/>
                    <a:pt x="8824801" y="831767"/>
                    <a:pt x="8819003" y="1031795"/>
                  </a:cubicBezTo>
                  <a:lnTo>
                    <a:pt x="8814601" y="1205858"/>
                  </a:lnTo>
                  <a:lnTo>
                    <a:pt x="8855605" y="1171774"/>
                  </a:lnTo>
                  <a:cubicBezTo>
                    <a:pt x="8855605" y="1171774"/>
                    <a:pt x="8840681" y="1204253"/>
                    <a:pt x="8818463" y="1258041"/>
                  </a:cubicBezTo>
                  <a:lnTo>
                    <a:pt x="8813183" y="1271329"/>
                  </a:lnTo>
                  <a:lnTo>
                    <a:pt x="8809967" y="1472213"/>
                  </a:lnTo>
                  <a:lnTo>
                    <a:pt x="8809475" y="1594215"/>
                  </a:lnTo>
                  <a:lnTo>
                    <a:pt x="8812521" y="1619189"/>
                  </a:lnTo>
                  <a:cubicBezTo>
                    <a:pt x="8816476" y="1652059"/>
                    <a:pt x="8820085" y="1682561"/>
                    <a:pt x="8823273" y="1709825"/>
                  </a:cubicBezTo>
                  <a:lnTo>
                    <a:pt x="8827387" y="1745417"/>
                  </a:lnTo>
                  <a:lnTo>
                    <a:pt x="8718733" y="1745417"/>
                  </a:lnTo>
                  <a:lnTo>
                    <a:pt x="8718905" y="1716393"/>
                  </a:lnTo>
                  <a:lnTo>
                    <a:pt x="8718035" y="1668225"/>
                  </a:lnTo>
                  <a:lnTo>
                    <a:pt x="8686411" y="1639575"/>
                  </a:lnTo>
                  <a:lnTo>
                    <a:pt x="8659128" y="1745417"/>
                  </a:lnTo>
                  <a:lnTo>
                    <a:pt x="8574343" y="1745417"/>
                  </a:lnTo>
                  <a:lnTo>
                    <a:pt x="8605093" y="1627649"/>
                  </a:lnTo>
                  <a:lnTo>
                    <a:pt x="8643651" y="1510247"/>
                  </a:lnTo>
                  <a:lnTo>
                    <a:pt x="8644191" y="1504184"/>
                  </a:lnTo>
                  <a:cubicBezTo>
                    <a:pt x="8663905" y="1239099"/>
                    <a:pt x="8663905" y="608749"/>
                    <a:pt x="8663905" y="608749"/>
                  </a:cubicBezTo>
                  <a:close/>
                  <a:moveTo>
                    <a:pt x="1557964" y="601456"/>
                  </a:moveTo>
                  <a:cubicBezTo>
                    <a:pt x="1609495" y="807317"/>
                    <a:pt x="1608463" y="1291549"/>
                    <a:pt x="1607399" y="1409391"/>
                  </a:cubicBezTo>
                  <a:lnTo>
                    <a:pt x="1607316" y="1417173"/>
                  </a:lnTo>
                  <a:lnTo>
                    <a:pt x="1626601" y="1490365"/>
                  </a:lnTo>
                  <a:cubicBezTo>
                    <a:pt x="1648430" y="1582482"/>
                    <a:pt x="1661401" y="1663676"/>
                    <a:pt x="1668572" y="1717090"/>
                  </a:cubicBezTo>
                  <a:lnTo>
                    <a:pt x="1672054" y="1745417"/>
                  </a:lnTo>
                  <a:lnTo>
                    <a:pt x="1588054" y="1745417"/>
                  </a:lnTo>
                  <a:lnTo>
                    <a:pt x="1577381" y="1682916"/>
                  </a:lnTo>
                  <a:lnTo>
                    <a:pt x="1554836" y="1582421"/>
                  </a:lnTo>
                  <a:lnTo>
                    <a:pt x="1496843" y="1745417"/>
                  </a:lnTo>
                  <a:lnTo>
                    <a:pt x="1493223" y="1745417"/>
                  </a:lnTo>
                  <a:lnTo>
                    <a:pt x="1499596" y="1711789"/>
                  </a:lnTo>
                  <a:cubicBezTo>
                    <a:pt x="1509541" y="1649503"/>
                    <a:pt x="1517843" y="1567718"/>
                    <a:pt x="1524761" y="1476725"/>
                  </a:cubicBezTo>
                  <a:lnTo>
                    <a:pt x="1525595" y="1463505"/>
                  </a:lnTo>
                  <a:lnTo>
                    <a:pt x="1494450" y="1348882"/>
                  </a:lnTo>
                  <a:lnTo>
                    <a:pt x="1490412" y="1335569"/>
                  </a:lnTo>
                  <a:lnTo>
                    <a:pt x="1488524" y="1477868"/>
                  </a:lnTo>
                  <a:cubicBezTo>
                    <a:pt x="1488165" y="1536535"/>
                    <a:pt x="1488183" y="1593756"/>
                    <a:pt x="1488699" y="1647780"/>
                  </a:cubicBezTo>
                  <a:lnTo>
                    <a:pt x="1490750" y="1745417"/>
                  </a:lnTo>
                  <a:lnTo>
                    <a:pt x="1409699" y="1745417"/>
                  </a:lnTo>
                  <a:lnTo>
                    <a:pt x="1409403" y="1725634"/>
                  </a:lnTo>
                  <a:cubicBezTo>
                    <a:pt x="1408025" y="1596613"/>
                    <a:pt x="1408830" y="1384747"/>
                    <a:pt x="1422922" y="1172272"/>
                  </a:cubicBezTo>
                  <a:lnTo>
                    <a:pt x="1426746" y="1129413"/>
                  </a:lnTo>
                  <a:lnTo>
                    <a:pt x="1424394" y="1122095"/>
                  </a:lnTo>
                  <a:cubicBezTo>
                    <a:pt x="1388641" y="1012629"/>
                    <a:pt x="1361767" y="938476"/>
                    <a:pt x="1361767" y="938476"/>
                  </a:cubicBezTo>
                  <a:lnTo>
                    <a:pt x="1435690" y="1029163"/>
                  </a:lnTo>
                  <a:lnTo>
                    <a:pt x="1440896" y="970804"/>
                  </a:lnTo>
                  <a:cubicBezTo>
                    <a:pt x="1456085" y="839961"/>
                    <a:pt x="1478172" y="719647"/>
                    <a:pt x="1510067" y="631421"/>
                  </a:cubicBezTo>
                  <a:cubicBezTo>
                    <a:pt x="1510067" y="631421"/>
                    <a:pt x="1503173" y="795341"/>
                    <a:pt x="1497141" y="1010959"/>
                  </a:cubicBezTo>
                  <a:lnTo>
                    <a:pt x="1494375" y="1126878"/>
                  </a:lnTo>
                  <a:lnTo>
                    <a:pt x="1522802" y="1178780"/>
                  </a:lnTo>
                  <a:lnTo>
                    <a:pt x="1539748" y="1220286"/>
                  </a:lnTo>
                  <a:lnTo>
                    <a:pt x="1545668" y="1088039"/>
                  </a:lnTo>
                  <a:cubicBezTo>
                    <a:pt x="1555506" y="828700"/>
                    <a:pt x="1557964" y="601456"/>
                    <a:pt x="1557964" y="601456"/>
                  </a:cubicBezTo>
                  <a:close/>
                  <a:moveTo>
                    <a:pt x="3578898" y="588842"/>
                  </a:moveTo>
                  <a:cubicBezTo>
                    <a:pt x="3578898" y="588842"/>
                    <a:pt x="3573173" y="621581"/>
                    <a:pt x="3564407" y="677995"/>
                  </a:cubicBezTo>
                  <a:lnTo>
                    <a:pt x="3558622" y="716221"/>
                  </a:lnTo>
                  <a:lnTo>
                    <a:pt x="3565812" y="654084"/>
                  </a:lnTo>
                  <a:cubicBezTo>
                    <a:pt x="3569467" y="630126"/>
                    <a:pt x="3573804" y="608251"/>
                    <a:pt x="3578898" y="588842"/>
                  </a:cubicBezTo>
                  <a:close/>
                  <a:moveTo>
                    <a:pt x="8466621" y="586202"/>
                  </a:moveTo>
                  <a:cubicBezTo>
                    <a:pt x="8489371" y="753570"/>
                    <a:pt x="8546577" y="1200349"/>
                    <a:pt x="8569241" y="1618609"/>
                  </a:cubicBezTo>
                  <a:lnTo>
                    <a:pt x="8574265" y="1745417"/>
                  </a:lnTo>
                  <a:lnTo>
                    <a:pt x="8412349" y="1745417"/>
                  </a:lnTo>
                  <a:lnTo>
                    <a:pt x="8411836" y="1714122"/>
                  </a:lnTo>
                  <a:cubicBezTo>
                    <a:pt x="8409885" y="1641916"/>
                    <a:pt x="8405311" y="1540379"/>
                    <a:pt x="8399929" y="1434671"/>
                  </a:cubicBezTo>
                  <a:lnTo>
                    <a:pt x="8394237" y="1327403"/>
                  </a:lnTo>
                  <a:lnTo>
                    <a:pt x="8392219" y="1333468"/>
                  </a:lnTo>
                  <a:cubicBezTo>
                    <a:pt x="8360893" y="1429889"/>
                    <a:pt x="8323430" y="1551559"/>
                    <a:pt x="8291354" y="1673600"/>
                  </a:cubicBezTo>
                  <a:lnTo>
                    <a:pt x="8274367" y="1745417"/>
                  </a:lnTo>
                  <a:lnTo>
                    <a:pt x="8112132" y="1745417"/>
                  </a:lnTo>
                  <a:lnTo>
                    <a:pt x="8101720" y="1633098"/>
                  </a:lnTo>
                  <a:cubicBezTo>
                    <a:pt x="8088601" y="1506295"/>
                    <a:pt x="8073833" y="1386820"/>
                    <a:pt x="8061627" y="1294210"/>
                  </a:cubicBezTo>
                  <a:lnTo>
                    <a:pt x="8048677" y="1198699"/>
                  </a:lnTo>
                  <a:lnTo>
                    <a:pt x="8036559" y="1236420"/>
                  </a:lnTo>
                  <a:cubicBezTo>
                    <a:pt x="8021135" y="1285237"/>
                    <a:pt x="8004865" y="1338461"/>
                    <a:pt x="7988901" y="1393607"/>
                  </a:cubicBezTo>
                  <a:lnTo>
                    <a:pt x="7962449" y="1491003"/>
                  </a:lnTo>
                  <a:lnTo>
                    <a:pt x="7969969" y="1541147"/>
                  </a:lnTo>
                  <a:cubicBezTo>
                    <a:pt x="7977458" y="1595203"/>
                    <a:pt x="7984293" y="1648449"/>
                    <a:pt x="7990412" y="1698777"/>
                  </a:cubicBezTo>
                  <a:lnTo>
                    <a:pt x="7995927" y="1745417"/>
                  </a:lnTo>
                  <a:lnTo>
                    <a:pt x="7817123" y="1745417"/>
                  </a:lnTo>
                  <a:lnTo>
                    <a:pt x="7818960" y="1732180"/>
                  </a:lnTo>
                  <a:cubicBezTo>
                    <a:pt x="7827716" y="1673032"/>
                    <a:pt x="7842153" y="1591492"/>
                    <a:pt x="7864877" y="1501927"/>
                  </a:cubicBezTo>
                  <a:lnTo>
                    <a:pt x="7879193" y="1453100"/>
                  </a:lnTo>
                  <a:lnTo>
                    <a:pt x="7873079" y="1337886"/>
                  </a:lnTo>
                  <a:cubicBezTo>
                    <a:pt x="7862873" y="1152183"/>
                    <a:pt x="7852667" y="988640"/>
                    <a:pt x="7852667" y="988640"/>
                  </a:cubicBezTo>
                  <a:cubicBezTo>
                    <a:pt x="7876135" y="1042198"/>
                    <a:pt x="7897971" y="1126269"/>
                    <a:pt x="7917685" y="1223980"/>
                  </a:cubicBezTo>
                  <a:lnTo>
                    <a:pt x="7931099" y="1298299"/>
                  </a:lnTo>
                  <a:lnTo>
                    <a:pt x="7960515" y="1223530"/>
                  </a:lnTo>
                  <a:cubicBezTo>
                    <a:pt x="8002417" y="1132286"/>
                    <a:pt x="8055213" y="1047384"/>
                    <a:pt x="8121507" y="983192"/>
                  </a:cubicBezTo>
                  <a:cubicBezTo>
                    <a:pt x="8121507" y="983192"/>
                    <a:pt x="8104319" y="1030650"/>
                    <a:pt x="8079149" y="1105680"/>
                  </a:cubicBezTo>
                  <a:lnTo>
                    <a:pt x="8061415" y="1159270"/>
                  </a:lnTo>
                  <a:lnTo>
                    <a:pt x="8086139" y="1206615"/>
                  </a:lnTo>
                  <a:cubicBezTo>
                    <a:pt x="8138095" y="1332856"/>
                    <a:pt x="8168119" y="1503307"/>
                    <a:pt x="8185465" y="1658142"/>
                  </a:cubicBezTo>
                  <a:lnTo>
                    <a:pt x="8190343" y="1708947"/>
                  </a:lnTo>
                  <a:lnTo>
                    <a:pt x="8201871" y="1657226"/>
                  </a:lnTo>
                  <a:cubicBezTo>
                    <a:pt x="8235963" y="1522872"/>
                    <a:pt x="8288707" y="1370458"/>
                    <a:pt x="8368899" y="1248469"/>
                  </a:cubicBezTo>
                  <a:lnTo>
                    <a:pt x="8388539" y="1224363"/>
                  </a:lnTo>
                  <a:lnTo>
                    <a:pt x="8384941" y="1160566"/>
                  </a:lnTo>
                  <a:cubicBezTo>
                    <a:pt x="8377765" y="1036241"/>
                    <a:pt x="8372025" y="944259"/>
                    <a:pt x="8372025" y="944259"/>
                  </a:cubicBezTo>
                  <a:cubicBezTo>
                    <a:pt x="8391157" y="987908"/>
                    <a:pt x="8409203" y="1051821"/>
                    <a:pt x="8425897" y="1126865"/>
                  </a:cubicBezTo>
                  <a:lnTo>
                    <a:pt x="8434423" y="1168046"/>
                  </a:lnTo>
                  <a:lnTo>
                    <a:pt x="8458565" y="1138417"/>
                  </a:lnTo>
                  <a:cubicBezTo>
                    <a:pt x="8458565" y="1138417"/>
                    <a:pt x="8455371" y="1147233"/>
                    <a:pt x="8449719" y="1163274"/>
                  </a:cubicBezTo>
                  <a:lnTo>
                    <a:pt x="8439495" y="1192538"/>
                  </a:lnTo>
                  <a:lnTo>
                    <a:pt x="8442133" y="1205280"/>
                  </a:lnTo>
                  <a:cubicBezTo>
                    <a:pt x="8450015" y="1246005"/>
                    <a:pt x="8457537" y="1288750"/>
                    <a:pt x="8464667" y="1332377"/>
                  </a:cubicBezTo>
                  <a:lnTo>
                    <a:pt x="8481385" y="1442068"/>
                  </a:lnTo>
                  <a:lnTo>
                    <a:pt x="8481493" y="1411815"/>
                  </a:lnTo>
                  <a:cubicBezTo>
                    <a:pt x="8482233" y="1095829"/>
                    <a:pt x="8479703" y="741113"/>
                    <a:pt x="8466621" y="586202"/>
                  </a:cubicBezTo>
                  <a:close/>
                  <a:moveTo>
                    <a:pt x="7623813" y="528327"/>
                  </a:moveTo>
                  <a:cubicBezTo>
                    <a:pt x="7623813" y="528327"/>
                    <a:pt x="7776972" y="990614"/>
                    <a:pt x="7801965" y="1698282"/>
                  </a:cubicBezTo>
                  <a:lnTo>
                    <a:pt x="7802964" y="1745417"/>
                  </a:lnTo>
                  <a:lnTo>
                    <a:pt x="7596993" y="1745417"/>
                  </a:lnTo>
                  <a:lnTo>
                    <a:pt x="7605911" y="1650975"/>
                  </a:lnTo>
                  <a:cubicBezTo>
                    <a:pt x="7619693" y="1527860"/>
                    <a:pt x="7637039" y="1407532"/>
                    <a:pt x="7653851" y="1302716"/>
                  </a:cubicBezTo>
                  <a:lnTo>
                    <a:pt x="7673187" y="1187105"/>
                  </a:lnTo>
                  <a:lnTo>
                    <a:pt x="7668011" y="1009295"/>
                  </a:lnTo>
                  <a:cubicBezTo>
                    <a:pt x="7660019" y="802506"/>
                    <a:pt x="7646373" y="623531"/>
                    <a:pt x="7623813" y="528327"/>
                  </a:cubicBezTo>
                  <a:close/>
                  <a:moveTo>
                    <a:pt x="3356357" y="526108"/>
                  </a:moveTo>
                  <a:cubicBezTo>
                    <a:pt x="3356357" y="526108"/>
                    <a:pt x="3397730" y="628156"/>
                    <a:pt x="3440990" y="807384"/>
                  </a:cubicBezTo>
                  <a:lnTo>
                    <a:pt x="3455856" y="872700"/>
                  </a:lnTo>
                  <a:lnTo>
                    <a:pt x="3464598" y="862917"/>
                  </a:lnTo>
                  <a:cubicBezTo>
                    <a:pt x="3464598" y="862917"/>
                    <a:pt x="3464060" y="865757"/>
                    <a:pt x="3463062" y="871172"/>
                  </a:cubicBezTo>
                  <a:lnTo>
                    <a:pt x="3459701" y="889698"/>
                  </a:lnTo>
                  <a:lnTo>
                    <a:pt x="3477612" y="979329"/>
                  </a:lnTo>
                  <a:lnTo>
                    <a:pt x="3504674" y="1149290"/>
                  </a:lnTo>
                  <a:lnTo>
                    <a:pt x="3507660" y="1115409"/>
                  </a:lnTo>
                  <a:cubicBezTo>
                    <a:pt x="3522923" y="968529"/>
                    <a:pt x="3540732" y="836888"/>
                    <a:pt x="3554726" y="741966"/>
                  </a:cubicBezTo>
                  <a:lnTo>
                    <a:pt x="3558622" y="716221"/>
                  </a:lnTo>
                  <a:lnTo>
                    <a:pt x="3556817" y="731822"/>
                  </a:lnTo>
                  <a:cubicBezTo>
                    <a:pt x="3531822" y="1024822"/>
                    <a:pt x="3574565" y="1507327"/>
                    <a:pt x="3597061" y="1726608"/>
                  </a:cubicBezTo>
                  <a:lnTo>
                    <a:pt x="3599032" y="1745417"/>
                  </a:lnTo>
                  <a:lnTo>
                    <a:pt x="3408566" y="1745417"/>
                  </a:lnTo>
                  <a:lnTo>
                    <a:pt x="3408940" y="1722234"/>
                  </a:lnTo>
                  <a:cubicBezTo>
                    <a:pt x="3410476" y="1614735"/>
                    <a:pt x="3411704" y="1468580"/>
                    <a:pt x="3410473" y="1313957"/>
                  </a:cubicBezTo>
                  <a:lnTo>
                    <a:pt x="3408789" y="1214292"/>
                  </a:lnTo>
                  <a:lnTo>
                    <a:pt x="3400699" y="1271924"/>
                  </a:lnTo>
                  <a:cubicBezTo>
                    <a:pt x="3385949" y="1385541"/>
                    <a:pt x="3372423" y="1510522"/>
                    <a:pt x="3365034" y="1629828"/>
                  </a:cubicBezTo>
                  <a:lnTo>
                    <a:pt x="3361105" y="1745417"/>
                  </a:lnTo>
                  <a:lnTo>
                    <a:pt x="3268239" y="1745417"/>
                  </a:lnTo>
                  <a:lnTo>
                    <a:pt x="3268937" y="1708939"/>
                  </a:lnTo>
                  <a:cubicBezTo>
                    <a:pt x="3273243" y="1532914"/>
                    <a:pt x="3294639" y="1155826"/>
                    <a:pt x="3396912" y="955523"/>
                  </a:cubicBezTo>
                  <a:lnTo>
                    <a:pt x="3401113" y="948570"/>
                  </a:lnTo>
                  <a:lnTo>
                    <a:pt x="3397248" y="854873"/>
                  </a:lnTo>
                  <a:cubicBezTo>
                    <a:pt x="3388946" y="713502"/>
                    <a:pt x="3376033" y="593851"/>
                    <a:pt x="3356357" y="526108"/>
                  </a:cubicBezTo>
                  <a:close/>
                  <a:moveTo>
                    <a:pt x="1999634" y="510643"/>
                  </a:moveTo>
                  <a:cubicBezTo>
                    <a:pt x="2004728" y="530041"/>
                    <a:pt x="2009065" y="551908"/>
                    <a:pt x="2012720" y="575856"/>
                  </a:cubicBezTo>
                  <a:lnTo>
                    <a:pt x="2019923" y="638086"/>
                  </a:lnTo>
                  <a:lnTo>
                    <a:pt x="2014126" y="599789"/>
                  </a:lnTo>
                  <a:cubicBezTo>
                    <a:pt x="2005359" y="543378"/>
                    <a:pt x="1999634" y="510643"/>
                    <a:pt x="1999634" y="510643"/>
                  </a:cubicBezTo>
                  <a:close/>
                  <a:moveTo>
                    <a:pt x="6328703" y="458426"/>
                  </a:moveTo>
                  <a:cubicBezTo>
                    <a:pt x="6333797" y="477825"/>
                    <a:pt x="6338133" y="499691"/>
                    <a:pt x="6341789" y="523640"/>
                  </a:cubicBezTo>
                  <a:lnTo>
                    <a:pt x="6348993" y="585871"/>
                  </a:lnTo>
                  <a:lnTo>
                    <a:pt x="6343195" y="547572"/>
                  </a:lnTo>
                  <a:cubicBezTo>
                    <a:pt x="6334429" y="491162"/>
                    <a:pt x="6328703" y="458426"/>
                    <a:pt x="6328703" y="458426"/>
                  </a:cubicBezTo>
                  <a:close/>
                  <a:moveTo>
                    <a:pt x="6767361" y="420458"/>
                  </a:moveTo>
                  <a:cubicBezTo>
                    <a:pt x="6767361" y="420458"/>
                    <a:pt x="6765061" y="432824"/>
                    <a:pt x="6761091" y="455340"/>
                  </a:cubicBezTo>
                  <a:lnTo>
                    <a:pt x="6758803" y="468541"/>
                  </a:lnTo>
                  <a:lnTo>
                    <a:pt x="6760683" y="451176"/>
                  </a:lnTo>
                  <a:cubicBezTo>
                    <a:pt x="6762691" y="437545"/>
                    <a:pt x="6764911" y="427143"/>
                    <a:pt x="6767361" y="420458"/>
                  </a:cubicBezTo>
                  <a:close/>
                  <a:moveTo>
                    <a:pt x="9076693" y="391249"/>
                  </a:moveTo>
                  <a:cubicBezTo>
                    <a:pt x="9054557" y="467460"/>
                    <a:pt x="9040981" y="609368"/>
                    <a:pt x="9032901" y="773988"/>
                  </a:cubicBezTo>
                  <a:lnTo>
                    <a:pt x="9031449" y="812878"/>
                  </a:lnTo>
                  <a:lnTo>
                    <a:pt x="9036035" y="820460"/>
                  </a:lnTo>
                  <a:lnTo>
                    <a:pt x="9055691" y="865205"/>
                  </a:lnTo>
                  <a:lnTo>
                    <a:pt x="9055771" y="854395"/>
                  </a:lnTo>
                  <a:cubicBezTo>
                    <a:pt x="9056373" y="761664"/>
                    <a:pt x="9056373" y="700106"/>
                    <a:pt x="9056373" y="700106"/>
                  </a:cubicBezTo>
                  <a:cubicBezTo>
                    <a:pt x="9077963" y="752215"/>
                    <a:pt x="9094291" y="843748"/>
                    <a:pt x="9106639" y="952383"/>
                  </a:cubicBezTo>
                  <a:lnTo>
                    <a:pt x="9120005" y="1099672"/>
                  </a:lnTo>
                  <a:lnTo>
                    <a:pt x="9121181" y="1104820"/>
                  </a:lnTo>
                  <a:cubicBezTo>
                    <a:pt x="9130691" y="1158079"/>
                    <a:pt x="9138153" y="1212540"/>
                    <a:pt x="9144003" y="1265605"/>
                  </a:cubicBezTo>
                  <a:lnTo>
                    <a:pt x="9144003" y="1680028"/>
                  </a:lnTo>
                  <a:lnTo>
                    <a:pt x="9144003" y="1701233"/>
                  </a:lnTo>
                  <a:lnTo>
                    <a:pt x="9144003" y="1745417"/>
                  </a:lnTo>
                  <a:lnTo>
                    <a:pt x="8990358" y="1745417"/>
                  </a:lnTo>
                  <a:lnTo>
                    <a:pt x="8990833" y="1743633"/>
                  </a:lnTo>
                  <a:lnTo>
                    <a:pt x="8899763" y="1693732"/>
                  </a:lnTo>
                  <a:cubicBezTo>
                    <a:pt x="8882601" y="1357148"/>
                    <a:pt x="8914321" y="1065771"/>
                    <a:pt x="8955437" y="844470"/>
                  </a:cubicBezTo>
                  <a:lnTo>
                    <a:pt x="8973349" y="754834"/>
                  </a:lnTo>
                  <a:lnTo>
                    <a:pt x="8969989" y="736313"/>
                  </a:lnTo>
                  <a:cubicBezTo>
                    <a:pt x="8968991" y="730899"/>
                    <a:pt x="8968453" y="728059"/>
                    <a:pt x="8968453" y="728059"/>
                  </a:cubicBezTo>
                  <a:lnTo>
                    <a:pt x="8977195" y="737835"/>
                  </a:lnTo>
                  <a:lnTo>
                    <a:pt x="8992059" y="672525"/>
                  </a:lnTo>
                  <a:cubicBezTo>
                    <a:pt x="9035319" y="493297"/>
                    <a:pt x="9076693" y="391249"/>
                    <a:pt x="9076693" y="391249"/>
                  </a:cubicBezTo>
                  <a:close/>
                  <a:moveTo>
                    <a:pt x="2725204" y="375199"/>
                  </a:moveTo>
                  <a:cubicBezTo>
                    <a:pt x="2754650" y="492833"/>
                    <a:pt x="2766933" y="701365"/>
                    <a:pt x="2771854" y="880487"/>
                  </a:cubicBezTo>
                  <a:lnTo>
                    <a:pt x="2773754" y="978387"/>
                  </a:lnTo>
                  <a:lnTo>
                    <a:pt x="2783113" y="944131"/>
                  </a:lnTo>
                  <a:cubicBezTo>
                    <a:pt x="2792763" y="913590"/>
                    <a:pt x="2803373" y="884635"/>
                    <a:pt x="2815038" y="857881"/>
                  </a:cubicBezTo>
                  <a:lnTo>
                    <a:pt x="2833621" y="823392"/>
                  </a:lnTo>
                  <a:lnTo>
                    <a:pt x="2816221" y="770807"/>
                  </a:lnTo>
                  <a:cubicBezTo>
                    <a:pt x="2791051" y="695771"/>
                    <a:pt x="2773863" y="648308"/>
                    <a:pt x="2773863" y="648308"/>
                  </a:cubicBezTo>
                  <a:cubicBezTo>
                    <a:pt x="2840157" y="712501"/>
                    <a:pt x="2892953" y="797407"/>
                    <a:pt x="2934856" y="888661"/>
                  </a:cubicBezTo>
                  <a:lnTo>
                    <a:pt x="2937303" y="894882"/>
                  </a:lnTo>
                  <a:lnTo>
                    <a:pt x="2937338" y="888173"/>
                  </a:lnTo>
                  <a:cubicBezTo>
                    <a:pt x="2937542" y="840071"/>
                    <a:pt x="2937548" y="811120"/>
                    <a:pt x="2937548" y="811120"/>
                  </a:cubicBezTo>
                  <a:cubicBezTo>
                    <a:pt x="2954121" y="851233"/>
                    <a:pt x="2967587" y="914656"/>
                    <a:pt x="2978529" y="991236"/>
                  </a:cubicBezTo>
                  <a:lnTo>
                    <a:pt x="2980086" y="1003640"/>
                  </a:lnTo>
                  <a:lnTo>
                    <a:pt x="2989867" y="1028503"/>
                  </a:lnTo>
                  <a:cubicBezTo>
                    <a:pt x="3069022" y="1263519"/>
                    <a:pt x="3088242" y="1493288"/>
                    <a:pt x="3088242" y="1493288"/>
                  </a:cubicBezTo>
                  <a:lnTo>
                    <a:pt x="3021674" y="1629120"/>
                  </a:lnTo>
                  <a:lnTo>
                    <a:pt x="3023242" y="1692089"/>
                  </a:lnTo>
                  <a:lnTo>
                    <a:pt x="3024218" y="1745417"/>
                  </a:lnTo>
                  <a:lnTo>
                    <a:pt x="2914263" y="1745417"/>
                  </a:lnTo>
                  <a:lnTo>
                    <a:pt x="2917708" y="1706715"/>
                  </a:lnTo>
                  <a:cubicBezTo>
                    <a:pt x="2926151" y="1593093"/>
                    <a:pt x="2931002" y="1412365"/>
                    <a:pt x="2933788" y="1242919"/>
                  </a:cubicBezTo>
                  <a:lnTo>
                    <a:pt x="2934843" y="1163219"/>
                  </a:lnTo>
                  <a:lnTo>
                    <a:pt x="2906469" y="1058745"/>
                  </a:lnTo>
                  <a:cubicBezTo>
                    <a:pt x="2890506" y="1003599"/>
                    <a:pt x="2874236" y="950373"/>
                    <a:pt x="2858811" y="901556"/>
                  </a:cubicBezTo>
                  <a:lnTo>
                    <a:pt x="2846664" y="863739"/>
                  </a:lnTo>
                  <a:lnTo>
                    <a:pt x="2839248" y="917719"/>
                  </a:lnTo>
                  <a:cubicBezTo>
                    <a:pt x="2827463" y="1005004"/>
                    <a:pt x="2812176" y="1124847"/>
                    <a:pt x="2798165" y="1255082"/>
                  </a:cubicBezTo>
                  <a:lnTo>
                    <a:pt x="2797346" y="1263516"/>
                  </a:lnTo>
                  <a:lnTo>
                    <a:pt x="2817199" y="1215856"/>
                  </a:lnTo>
                  <a:cubicBezTo>
                    <a:pt x="2830488" y="1188955"/>
                    <a:pt x="2846135" y="1161886"/>
                    <a:pt x="2864541" y="1135148"/>
                  </a:cubicBezTo>
                  <a:cubicBezTo>
                    <a:pt x="2864541" y="1135148"/>
                    <a:pt x="2847359" y="1266162"/>
                    <a:pt x="2835077" y="1418563"/>
                  </a:cubicBezTo>
                  <a:lnTo>
                    <a:pt x="2831989" y="1463850"/>
                  </a:lnTo>
                  <a:lnTo>
                    <a:pt x="2837170" y="1501180"/>
                  </a:lnTo>
                  <a:cubicBezTo>
                    <a:pt x="2841729" y="1536476"/>
                    <a:pt x="2843459" y="1557155"/>
                    <a:pt x="2843459" y="1557155"/>
                  </a:cubicBezTo>
                  <a:lnTo>
                    <a:pt x="2825020" y="1594799"/>
                  </a:lnTo>
                  <a:lnTo>
                    <a:pt x="2823086" y="1649504"/>
                  </a:lnTo>
                  <a:lnTo>
                    <a:pt x="2824910" y="1745417"/>
                  </a:lnTo>
                  <a:lnTo>
                    <a:pt x="2804506" y="1745417"/>
                  </a:lnTo>
                  <a:lnTo>
                    <a:pt x="2781969" y="1682688"/>
                  </a:lnTo>
                  <a:lnTo>
                    <a:pt x="2764900" y="1717535"/>
                  </a:lnTo>
                  <a:cubicBezTo>
                    <a:pt x="2767356" y="1702163"/>
                    <a:pt x="2768584" y="1684786"/>
                    <a:pt x="2768727" y="1665714"/>
                  </a:cubicBezTo>
                  <a:lnTo>
                    <a:pt x="2767750" y="1643107"/>
                  </a:lnTo>
                  <a:lnTo>
                    <a:pt x="2765918" y="1638009"/>
                  </a:lnTo>
                  <a:lnTo>
                    <a:pt x="2764742" y="1654796"/>
                  </a:lnTo>
                  <a:lnTo>
                    <a:pt x="2761085" y="1745417"/>
                  </a:lnTo>
                  <a:lnTo>
                    <a:pt x="2587793" y="1745417"/>
                  </a:lnTo>
                  <a:lnTo>
                    <a:pt x="2588655" y="1677355"/>
                  </a:lnTo>
                  <a:lnTo>
                    <a:pt x="2589018" y="1639501"/>
                  </a:lnTo>
                  <a:lnTo>
                    <a:pt x="2579118" y="1624418"/>
                  </a:lnTo>
                  <a:cubicBezTo>
                    <a:pt x="2579118" y="1624418"/>
                    <a:pt x="2576251" y="1539817"/>
                    <a:pt x="2576203" y="1412722"/>
                  </a:cubicBezTo>
                  <a:lnTo>
                    <a:pt x="2576320" y="1385971"/>
                  </a:lnTo>
                  <a:lnTo>
                    <a:pt x="2562765" y="1441449"/>
                  </a:lnTo>
                  <a:cubicBezTo>
                    <a:pt x="2542949" y="1538707"/>
                    <a:pt x="2532508" y="1633617"/>
                    <a:pt x="2539892" y="1713806"/>
                  </a:cubicBezTo>
                  <a:lnTo>
                    <a:pt x="2539375" y="1713356"/>
                  </a:lnTo>
                  <a:lnTo>
                    <a:pt x="2541417" y="1745417"/>
                  </a:lnTo>
                  <a:lnTo>
                    <a:pt x="2435690" y="1745417"/>
                  </a:lnTo>
                  <a:lnTo>
                    <a:pt x="2327258" y="1647089"/>
                  </a:lnTo>
                  <a:cubicBezTo>
                    <a:pt x="2356577" y="1486626"/>
                    <a:pt x="2356758" y="663145"/>
                    <a:pt x="2356758" y="663145"/>
                  </a:cubicBezTo>
                  <a:cubicBezTo>
                    <a:pt x="2408551" y="788548"/>
                    <a:pt x="2429996" y="1141522"/>
                    <a:pt x="2438875" y="1412330"/>
                  </a:cubicBezTo>
                  <a:lnTo>
                    <a:pt x="2442095" y="1534350"/>
                  </a:lnTo>
                  <a:lnTo>
                    <a:pt x="2442217" y="1504436"/>
                  </a:lnTo>
                  <a:cubicBezTo>
                    <a:pt x="2442339" y="1274982"/>
                    <a:pt x="2438801" y="1033878"/>
                    <a:pt x="2425375" y="923012"/>
                  </a:cubicBezTo>
                  <a:cubicBezTo>
                    <a:pt x="2437894" y="987115"/>
                    <a:pt x="2459648" y="1103325"/>
                    <a:pt x="2481609" y="1243616"/>
                  </a:cubicBezTo>
                  <a:lnTo>
                    <a:pt x="2498448" y="1357936"/>
                  </a:lnTo>
                  <a:lnTo>
                    <a:pt x="2515486" y="1292674"/>
                  </a:lnTo>
                  <a:cubicBezTo>
                    <a:pt x="2528380" y="1248221"/>
                    <a:pt x="2543116" y="1202516"/>
                    <a:pt x="2559810" y="1157709"/>
                  </a:cubicBezTo>
                  <a:lnTo>
                    <a:pt x="2582422" y="1105453"/>
                  </a:lnTo>
                  <a:lnTo>
                    <a:pt x="2585983" y="1032460"/>
                  </a:lnTo>
                  <a:lnTo>
                    <a:pt x="2583169" y="946131"/>
                  </a:lnTo>
                  <a:cubicBezTo>
                    <a:pt x="2582258" y="926107"/>
                    <a:pt x="2581244" y="907208"/>
                    <a:pt x="2580118" y="889641"/>
                  </a:cubicBezTo>
                  <a:lnTo>
                    <a:pt x="2577263" y="852479"/>
                  </a:lnTo>
                  <a:lnTo>
                    <a:pt x="2571392" y="834746"/>
                  </a:lnTo>
                  <a:cubicBezTo>
                    <a:pt x="2546206" y="759718"/>
                    <a:pt x="2529007" y="712259"/>
                    <a:pt x="2529007" y="712259"/>
                  </a:cubicBezTo>
                  <a:lnTo>
                    <a:pt x="2602962" y="802985"/>
                  </a:lnTo>
                  <a:lnTo>
                    <a:pt x="2608172" y="744587"/>
                  </a:lnTo>
                  <a:cubicBezTo>
                    <a:pt x="2623361" y="613744"/>
                    <a:pt x="2645448" y="493430"/>
                    <a:pt x="2677343" y="405204"/>
                  </a:cubicBezTo>
                  <a:cubicBezTo>
                    <a:pt x="2677343" y="405204"/>
                    <a:pt x="2670449" y="569124"/>
                    <a:pt x="2664417" y="784741"/>
                  </a:cubicBezTo>
                  <a:lnTo>
                    <a:pt x="2661649" y="900723"/>
                  </a:lnTo>
                  <a:lnTo>
                    <a:pt x="2677028" y="928803"/>
                  </a:lnTo>
                  <a:lnTo>
                    <a:pt x="2684388" y="916847"/>
                  </a:lnTo>
                  <a:lnTo>
                    <a:pt x="2711849" y="885448"/>
                  </a:lnTo>
                  <a:lnTo>
                    <a:pt x="2712908" y="861781"/>
                  </a:lnTo>
                  <a:cubicBezTo>
                    <a:pt x="2722746" y="602443"/>
                    <a:pt x="2725204" y="375199"/>
                    <a:pt x="2725204" y="375199"/>
                  </a:cubicBezTo>
                  <a:close/>
                  <a:moveTo>
                    <a:pt x="4888527" y="174465"/>
                  </a:moveTo>
                  <a:lnTo>
                    <a:pt x="4884988" y="216193"/>
                  </a:lnTo>
                  <a:cubicBezTo>
                    <a:pt x="4868100" y="478671"/>
                    <a:pt x="4872286" y="1126052"/>
                    <a:pt x="4875435" y="1433336"/>
                  </a:cubicBezTo>
                  <a:lnTo>
                    <a:pt x="4875956" y="1481389"/>
                  </a:lnTo>
                  <a:lnTo>
                    <a:pt x="4898466" y="1324037"/>
                  </a:lnTo>
                  <a:cubicBezTo>
                    <a:pt x="4905331" y="1279951"/>
                    <a:pt x="4912598" y="1236365"/>
                    <a:pt x="4920237" y="1194420"/>
                  </a:cubicBezTo>
                  <a:lnTo>
                    <a:pt x="4930908" y="1141154"/>
                  </a:lnTo>
                  <a:lnTo>
                    <a:pt x="4921426" y="1113944"/>
                  </a:lnTo>
                  <a:cubicBezTo>
                    <a:pt x="4915142" y="1096077"/>
                    <a:pt x="4911563" y="1086200"/>
                    <a:pt x="4911563" y="1086200"/>
                  </a:cubicBezTo>
                  <a:lnTo>
                    <a:pt x="4935928" y="1116103"/>
                  </a:lnTo>
                  <a:lnTo>
                    <a:pt x="4944233" y="1074648"/>
                  </a:lnTo>
                  <a:cubicBezTo>
                    <a:pt x="4960928" y="999604"/>
                    <a:pt x="4978975" y="935692"/>
                    <a:pt x="4998105" y="892042"/>
                  </a:cubicBezTo>
                  <a:cubicBezTo>
                    <a:pt x="4998105" y="892042"/>
                    <a:pt x="4993060" y="972886"/>
                    <a:pt x="4986516" y="1085432"/>
                  </a:cubicBezTo>
                  <a:lnTo>
                    <a:pt x="4981577" y="1172130"/>
                  </a:lnTo>
                  <a:lnTo>
                    <a:pt x="5001230" y="1196252"/>
                  </a:lnTo>
                  <a:cubicBezTo>
                    <a:pt x="5027961" y="1236915"/>
                    <a:pt x="5051641" y="1280959"/>
                    <a:pt x="5072598" y="1326587"/>
                  </a:cubicBezTo>
                  <a:lnTo>
                    <a:pt x="5075003" y="1332698"/>
                  </a:lnTo>
                  <a:lnTo>
                    <a:pt x="5108522" y="1262387"/>
                  </a:lnTo>
                  <a:lnTo>
                    <a:pt x="5124357" y="1237631"/>
                  </a:lnTo>
                  <a:lnTo>
                    <a:pt x="5131715" y="1166396"/>
                  </a:lnTo>
                  <a:cubicBezTo>
                    <a:pt x="5155060" y="960499"/>
                    <a:pt x="5182075" y="786687"/>
                    <a:pt x="5182075" y="786687"/>
                  </a:cubicBezTo>
                  <a:lnTo>
                    <a:pt x="5177938" y="1155697"/>
                  </a:lnTo>
                  <a:lnTo>
                    <a:pt x="5210851" y="1119032"/>
                  </a:lnTo>
                  <a:cubicBezTo>
                    <a:pt x="5223669" y="1106620"/>
                    <a:pt x="5236980" y="1095602"/>
                    <a:pt x="5250798" y="1086200"/>
                  </a:cubicBezTo>
                  <a:cubicBezTo>
                    <a:pt x="5250798" y="1086200"/>
                    <a:pt x="5234830" y="1120962"/>
                    <a:pt x="5211339" y="1178118"/>
                  </a:cubicBezTo>
                  <a:lnTo>
                    <a:pt x="5176702" y="1265953"/>
                  </a:lnTo>
                  <a:lnTo>
                    <a:pt x="5172675" y="1625087"/>
                  </a:lnTo>
                  <a:lnTo>
                    <a:pt x="5176397" y="1638194"/>
                  </a:lnTo>
                  <a:lnTo>
                    <a:pt x="5179990" y="1655301"/>
                  </a:lnTo>
                  <a:lnTo>
                    <a:pt x="5182600" y="1625141"/>
                  </a:lnTo>
                  <a:cubicBezTo>
                    <a:pt x="5198834" y="1472412"/>
                    <a:pt x="5227242" y="1301749"/>
                    <a:pt x="5276956" y="1172165"/>
                  </a:cubicBezTo>
                  <a:lnTo>
                    <a:pt x="5291529" y="1138786"/>
                  </a:lnTo>
                  <a:lnTo>
                    <a:pt x="5274351" y="1086907"/>
                  </a:lnTo>
                  <a:cubicBezTo>
                    <a:pt x="5249166" y="1011876"/>
                    <a:pt x="5231966" y="964417"/>
                    <a:pt x="5231966" y="964417"/>
                  </a:cubicBezTo>
                  <a:lnTo>
                    <a:pt x="5278689" y="1017180"/>
                  </a:lnTo>
                  <a:lnTo>
                    <a:pt x="5273779" y="1002712"/>
                  </a:lnTo>
                  <a:cubicBezTo>
                    <a:pt x="5258326" y="957712"/>
                    <a:pt x="5248658" y="931017"/>
                    <a:pt x="5248658" y="931017"/>
                  </a:cubicBezTo>
                  <a:lnTo>
                    <a:pt x="5333648" y="1035331"/>
                  </a:lnTo>
                  <a:lnTo>
                    <a:pt x="5333703" y="1009494"/>
                  </a:lnTo>
                  <a:cubicBezTo>
                    <a:pt x="5333711" y="1003424"/>
                    <a:pt x="5333712" y="1000206"/>
                    <a:pt x="5333712" y="1000206"/>
                  </a:cubicBezTo>
                  <a:cubicBezTo>
                    <a:pt x="5338250" y="1011196"/>
                    <a:pt x="5342555" y="1023933"/>
                    <a:pt x="5346639" y="1038208"/>
                  </a:cubicBezTo>
                  <a:lnTo>
                    <a:pt x="5354684" y="1070963"/>
                  </a:lnTo>
                  <a:lnTo>
                    <a:pt x="5409651" y="1171355"/>
                  </a:lnTo>
                  <a:lnTo>
                    <a:pt x="5438974" y="1245890"/>
                  </a:lnTo>
                  <a:lnTo>
                    <a:pt x="5447340" y="1197440"/>
                  </a:lnTo>
                  <a:cubicBezTo>
                    <a:pt x="5468355" y="1088835"/>
                    <a:pt x="5491927" y="994612"/>
                    <a:pt x="5517427" y="936423"/>
                  </a:cubicBezTo>
                  <a:cubicBezTo>
                    <a:pt x="5517427" y="936423"/>
                    <a:pt x="5508457" y="1080163"/>
                    <a:pt x="5498927" y="1251145"/>
                  </a:cubicBezTo>
                  <a:lnTo>
                    <a:pt x="5490920" y="1400746"/>
                  </a:lnTo>
                  <a:lnTo>
                    <a:pt x="5505289" y="1449752"/>
                  </a:lnTo>
                  <a:cubicBezTo>
                    <a:pt x="5516650" y="1494534"/>
                    <a:pt x="5525941" y="1537311"/>
                    <a:pt x="5533485" y="1576285"/>
                  </a:cubicBezTo>
                  <a:lnTo>
                    <a:pt x="5537718" y="1601061"/>
                  </a:lnTo>
                  <a:lnTo>
                    <a:pt x="5544291" y="1500011"/>
                  </a:lnTo>
                  <a:cubicBezTo>
                    <a:pt x="5554341" y="1315364"/>
                    <a:pt x="5558221" y="1122928"/>
                    <a:pt x="5545005" y="978916"/>
                  </a:cubicBezTo>
                  <a:cubicBezTo>
                    <a:pt x="5557387" y="1061626"/>
                    <a:pt x="5573423" y="1176973"/>
                    <a:pt x="5588095" y="1308034"/>
                  </a:cubicBezTo>
                  <a:lnTo>
                    <a:pt x="5589605" y="1322637"/>
                  </a:lnTo>
                  <a:lnTo>
                    <a:pt x="5596067" y="1254607"/>
                  </a:lnTo>
                  <a:cubicBezTo>
                    <a:pt x="5600789" y="1210803"/>
                    <a:pt x="5605893" y="1168530"/>
                    <a:pt x="5611273" y="1127872"/>
                  </a:cubicBezTo>
                  <a:lnTo>
                    <a:pt x="5612143" y="1121825"/>
                  </a:lnTo>
                  <a:lnTo>
                    <a:pt x="5612359" y="1079522"/>
                  </a:lnTo>
                  <a:cubicBezTo>
                    <a:pt x="5612563" y="1031419"/>
                    <a:pt x="5612569" y="1002469"/>
                    <a:pt x="5612569" y="1002469"/>
                  </a:cubicBezTo>
                  <a:lnTo>
                    <a:pt x="5624385" y="1036794"/>
                  </a:lnTo>
                  <a:lnTo>
                    <a:pt x="5628123" y="1010822"/>
                  </a:lnTo>
                  <a:cubicBezTo>
                    <a:pt x="5680495" y="674703"/>
                    <a:pt x="5746281" y="476111"/>
                    <a:pt x="5746281" y="476111"/>
                  </a:cubicBezTo>
                  <a:cubicBezTo>
                    <a:pt x="5722645" y="575919"/>
                    <a:pt x="5708797" y="767773"/>
                    <a:pt x="5700985" y="987218"/>
                  </a:cubicBezTo>
                  <a:lnTo>
                    <a:pt x="5697085" y="1135817"/>
                  </a:lnTo>
                  <a:lnTo>
                    <a:pt x="5698439" y="1143389"/>
                  </a:lnTo>
                  <a:cubicBezTo>
                    <a:pt x="5718416" y="1258944"/>
                    <a:pt x="5741580" y="1406289"/>
                    <a:pt x="5759790" y="1560144"/>
                  </a:cubicBezTo>
                  <a:lnTo>
                    <a:pt x="5777785" y="1745417"/>
                  </a:lnTo>
                  <a:lnTo>
                    <a:pt x="5321753" y="1745417"/>
                  </a:lnTo>
                  <a:lnTo>
                    <a:pt x="5322680" y="1724561"/>
                  </a:lnTo>
                  <a:cubicBezTo>
                    <a:pt x="5324107" y="1685574"/>
                    <a:pt x="5325349" y="1644434"/>
                    <a:pt x="5326430" y="1602366"/>
                  </a:cubicBezTo>
                  <a:lnTo>
                    <a:pt x="5328310" y="1511567"/>
                  </a:lnTo>
                  <a:lnTo>
                    <a:pt x="5324114" y="1549485"/>
                  </a:lnTo>
                  <a:cubicBezTo>
                    <a:pt x="5320674" y="1582089"/>
                    <a:pt x="5317015" y="1619010"/>
                    <a:pt x="5313553" y="1658186"/>
                  </a:cubicBezTo>
                  <a:lnTo>
                    <a:pt x="5306861" y="1745417"/>
                  </a:lnTo>
                  <a:lnTo>
                    <a:pt x="5109248" y="1745417"/>
                  </a:lnTo>
                  <a:lnTo>
                    <a:pt x="5109190" y="1745123"/>
                  </a:lnTo>
                  <a:lnTo>
                    <a:pt x="5106669" y="1735034"/>
                  </a:lnTo>
                  <a:lnTo>
                    <a:pt x="5103371" y="1738615"/>
                  </a:lnTo>
                  <a:lnTo>
                    <a:pt x="5101586" y="1714696"/>
                  </a:lnTo>
                  <a:lnTo>
                    <a:pt x="5071373" y="1593795"/>
                  </a:lnTo>
                  <a:lnTo>
                    <a:pt x="5047676" y="1690846"/>
                  </a:lnTo>
                  <a:lnTo>
                    <a:pt x="5039400" y="1745417"/>
                  </a:lnTo>
                  <a:lnTo>
                    <a:pt x="4950748" y="1745417"/>
                  </a:lnTo>
                  <a:lnTo>
                    <a:pt x="4954518" y="1727805"/>
                  </a:lnTo>
                  <a:lnTo>
                    <a:pt x="4943453" y="1745417"/>
                  </a:lnTo>
                  <a:lnTo>
                    <a:pt x="4843950" y="1745417"/>
                  </a:lnTo>
                  <a:lnTo>
                    <a:pt x="4852808" y="1665720"/>
                  </a:lnTo>
                  <a:lnTo>
                    <a:pt x="4858620" y="1618694"/>
                  </a:lnTo>
                  <a:lnTo>
                    <a:pt x="4793031" y="1682506"/>
                  </a:lnTo>
                  <a:lnTo>
                    <a:pt x="4798352" y="1702886"/>
                  </a:lnTo>
                  <a:lnTo>
                    <a:pt x="4807650" y="1745417"/>
                  </a:lnTo>
                  <a:lnTo>
                    <a:pt x="4676984" y="1745417"/>
                  </a:lnTo>
                  <a:lnTo>
                    <a:pt x="4678876" y="1721649"/>
                  </a:lnTo>
                  <a:lnTo>
                    <a:pt x="4690703" y="1613608"/>
                  </a:lnTo>
                  <a:lnTo>
                    <a:pt x="4682009" y="1578007"/>
                  </a:lnTo>
                  <a:lnTo>
                    <a:pt x="4641075" y="1445635"/>
                  </a:lnTo>
                  <a:lnTo>
                    <a:pt x="4641344" y="1458703"/>
                  </a:lnTo>
                  <a:cubicBezTo>
                    <a:pt x="4643500" y="1542818"/>
                    <a:pt x="4646302" y="1623221"/>
                    <a:pt x="4649944" y="1690118"/>
                  </a:cubicBezTo>
                  <a:lnTo>
                    <a:pt x="4653746" y="1745417"/>
                  </a:lnTo>
                  <a:lnTo>
                    <a:pt x="4488085" y="1745417"/>
                  </a:lnTo>
                  <a:lnTo>
                    <a:pt x="4487571" y="1672481"/>
                  </a:lnTo>
                  <a:cubicBezTo>
                    <a:pt x="4482928" y="1309452"/>
                    <a:pt x="4467028" y="931436"/>
                    <a:pt x="4467028" y="931436"/>
                  </a:cubicBezTo>
                  <a:cubicBezTo>
                    <a:pt x="4515323" y="1064807"/>
                    <a:pt x="4541141" y="1271536"/>
                    <a:pt x="4554575" y="1477124"/>
                  </a:cubicBezTo>
                  <a:lnTo>
                    <a:pt x="4555908" y="1502865"/>
                  </a:lnTo>
                  <a:lnTo>
                    <a:pt x="4556658" y="1482206"/>
                  </a:lnTo>
                  <a:cubicBezTo>
                    <a:pt x="4559426" y="1420716"/>
                    <a:pt x="4562886" y="1357558"/>
                    <a:pt x="4567211" y="1295738"/>
                  </a:cubicBezTo>
                  <a:lnTo>
                    <a:pt x="4570877" y="1254186"/>
                  </a:lnTo>
                  <a:lnTo>
                    <a:pt x="4554021" y="1211452"/>
                  </a:lnTo>
                  <a:cubicBezTo>
                    <a:pt x="4530530" y="1154310"/>
                    <a:pt x="4514563" y="1119558"/>
                    <a:pt x="4514563" y="1119558"/>
                  </a:cubicBezTo>
                  <a:cubicBezTo>
                    <a:pt x="4529296" y="1129581"/>
                    <a:pt x="4543455" y="1141445"/>
                    <a:pt x="4557053" y="1154877"/>
                  </a:cubicBezTo>
                  <a:lnTo>
                    <a:pt x="4577569" y="1178334"/>
                  </a:lnTo>
                  <a:lnTo>
                    <a:pt x="4582953" y="1117301"/>
                  </a:lnTo>
                  <a:cubicBezTo>
                    <a:pt x="4595409" y="1005031"/>
                    <a:pt x="4612016" y="910148"/>
                    <a:pt x="4634160" y="856715"/>
                  </a:cubicBezTo>
                  <a:cubicBezTo>
                    <a:pt x="4634160" y="856715"/>
                    <a:pt x="4634160" y="972494"/>
                    <a:pt x="4635712" y="1125679"/>
                  </a:cubicBezTo>
                  <a:lnTo>
                    <a:pt x="4637556" y="1266829"/>
                  </a:lnTo>
                  <a:lnTo>
                    <a:pt x="4664676" y="1310885"/>
                  </a:lnTo>
                  <a:lnTo>
                    <a:pt x="4714595" y="1426249"/>
                  </a:lnTo>
                  <a:lnTo>
                    <a:pt x="4735053" y="1291129"/>
                  </a:lnTo>
                  <a:cubicBezTo>
                    <a:pt x="4755572" y="1162626"/>
                    <a:pt x="4775410" y="1056817"/>
                    <a:pt x="4787139" y="996769"/>
                  </a:cubicBezTo>
                  <a:cubicBezTo>
                    <a:pt x="4775365" y="1093932"/>
                    <a:pt x="4771184" y="1291086"/>
                    <a:pt x="4770403" y="1492771"/>
                  </a:cubicBezTo>
                  <a:lnTo>
                    <a:pt x="4770394" y="1595808"/>
                  </a:lnTo>
                  <a:lnTo>
                    <a:pt x="4777861" y="1624406"/>
                  </a:lnTo>
                  <a:lnTo>
                    <a:pt x="4775479" y="1509233"/>
                  </a:lnTo>
                  <a:cubicBezTo>
                    <a:pt x="4777654" y="1049388"/>
                    <a:pt x="4852532" y="443098"/>
                    <a:pt x="4883692" y="210066"/>
                  </a:cubicBezTo>
                  <a:close/>
                  <a:moveTo>
                    <a:pt x="2222175" y="141145"/>
                  </a:moveTo>
                  <a:cubicBezTo>
                    <a:pt x="2192729" y="265485"/>
                    <a:pt x="2178474" y="532694"/>
                    <a:pt x="2172157" y="818135"/>
                  </a:cubicBezTo>
                  <a:lnTo>
                    <a:pt x="2171577" y="860424"/>
                  </a:lnTo>
                  <a:lnTo>
                    <a:pt x="2181766" y="877295"/>
                  </a:lnTo>
                  <a:lnTo>
                    <a:pt x="2186396" y="887853"/>
                  </a:lnTo>
                  <a:lnTo>
                    <a:pt x="2191531" y="858115"/>
                  </a:lnTo>
                  <a:cubicBezTo>
                    <a:pt x="2212546" y="749510"/>
                    <a:pt x="2236118" y="655286"/>
                    <a:pt x="2261618" y="597098"/>
                  </a:cubicBezTo>
                  <a:cubicBezTo>
                    <a:pt x="2261618" y="597098"/>
                    <a:pt x="2252648" y="740838"/>
                    <a:pt x="2243118" y="911819"/>
                  </a:cubicBezTo>
                  <a:lnTo>
                    <a:pt x="2236788" y="1030091"/>
                  </a:lnTo>
                  <a:lnTo>
                    <a:pt x="2266964" y="1162363"/>
                  </a:lnTo>
                  <a:cubicBezTo>
                    <a:pt x="2314497" y="1429224"/>
                    <a:pt x="2310712" y="1725833"/>
                    <a:pt x="2310712" y="1725833"/>
                  </a:cubicBezTo>
                  <a:lnTo>
                    <a:pt x="2310712" y="1725875"/>
                  </a:lnTo>
                  <a:lnTo>
                    <a:pt x="2297862" y="1745417"/>
                  </a:lnTo>
                  <a:lnTo>
                    <a:pt x="2218933" y="1745417"/>
                  </a:lnTo>
                  <a:lnTo>
                    <a:pt x="2219388" y="1724227"/>
                  </a:lnTo>
                  <a:lnTo>
                    <a:pt x="2215955" y="1622441"/>
                  </a:lnTo>
                  <a:lnTo>
                    <a:pt x="2212051" y="1630410"/>
                  </a:lnTo>
                  <a:lnTo>
                    <a:pt x="2214915" y="1591613"/>
                  </a:lnTo>
                  <a:lnTo>
                    <a:pt x="2213567" y="1551633"/>
                  </a:lnTo>
                  <a:lnTo>
                    <a:pt x="2207286" y="1475998"/>
                  </a:lnTo>
                  <a:lnTo>
                    <a:pt x="2204216" y="1454931"/>
                  </a:lnTo>
                  <a:lnTo>
                    <a:pt x="2168852" y="1511219"/>
                  </a:lnTo>
                  <a:lnTo>
                    <a:pt x="2169212" y="1553056"/>
                  </a:lnTo>
                  <a:cubicBezTo>
                    <a:pt x="2169815" y="1613282"/>
                    <a:pt x="2170520" y="1665913"/>
                    <a:pt x="2171166" y="1708175"/>
                  </a:cubicBezTo>
                  <a:lnTo>
                    <a:pt x="2171762" y="1745417"/>
                  </a:lnTo>
                  <a:lnTo>
                    <a:pt x="1971012" y="1745417"/>
                  </a:lnTo>
                  <a:lnTo>
                    <a:pt x="1971787" y="1738623"/>
                  </a:lnTo>
                  <a:cubicBezTo>
                    <a:pt x="1984293" y="1627475"/>
                    <a:pt x="2034000" y="1161107"/>
                    <a:pt x="2028961" y="812717"/>
                  </a:cubicBezTo>
                  <a:lnTo>
                    <a:pt x="2027181" y="773627"/>
                  </a:lnTo>
                  <a:lnTo>
                    <a:pt x="2018543" y="747539"/>
                  </a:lnTo>
                  <a:cubicBezTo>
                    <a:pt x="1993357" y="672509"/>
                    <a:pt x="1976158" y="625050"/>
                    <a:pt x="1976158" y="625050"/>
                  </a:cubicBezTo>
                  <a:lnTo>
                    <a:pt x="2023036" y="682586"/>
                  </a:lnTo>
                  <a:lnTo>
                    <a:pt x="2021715" y="653570"/>
                  </a:lnTo>
                  <a:lnTo>
                    <a:pt x="2019923" y="638086"/>
                  </a:lnTo>
                  <a:lnTo>
                    <a:pt x="2023808" y="663756"/>
                  </a:lnTo>
                  <a:lnTo>
                    <a:pt x="2027166" y="687655"/>
                  </a:lnTo>
                  <a:lnTo>
                    <a:pt x="2065825" y="735102"/>
                  </a:lnTo>
                  <a:lnTo>
                    <a:pt x="2089276" y="777931"/>
                  </a:lnTo>
                  <a:lnTo>
                    <a:pt x="2090192" y="770269"/>
                  </a:lnTo>
                  <a:cubicBezTo>
                    <a:pt x="2143953" y="377239"/>
                    <a:pt x="2222175" y="141145"/>
                    <a:pt x="2222175" y="141145"/>
                  </a:cubicBezTo>
                  <a:close/>
                  <a:moveTo>
                    <a:pt x="133604" y="121825"/>
                  </a:moveTo>
                  <a:cubicBezTo>
                    <a:pt x="133604" y="121825"/>
                    <a:pt x="131303" y="137601"/>
                    <a:pt x="127335" y="166329"/>
                  </a:cubicBezTo>
                  <a:lnTo>
                    <a:pt x="124968" y="184098"/>
                  </a:lnTo>
                  <a:lnTo>
                    <a:pt x="126925" y="161015"/>
                  </a:lnTo>
                  <a:cubicBezTo>
                    <a:pt x="128935" y="143625"/>
                    <a:pt x="131155" y="130353"/>
                    <a:pt x="133604" y="121825"/>
                  </a:cubicBezTo>
                  <a:close/>
                  <a:moveTo>
                    <a:pt x="4897085" y="113109"/>
                  </a:moveTo>
                  <a:cubicBezTo>
                    <a:pt x="4897085" y="113109"/>
                    <a:pt x="4894784" y="128886"/>
                    <a:pt x="4890816" y="157613"/>
                  </a:cubicBezTo>
                  <a:lnTo>
                    <a:pt x="4888527" y="174465"/>
                  </a:lnTo>
                  <a:lnTo>
                    <a:pt x="4890406" y="152300"/>
                  </a:lnTo>
                  <a:cubicBezTo>
                    <a:pt x="4892416" y="134910"/>
                    <a:pt x="4894636" y="121637"/>
                    <a:pt x="4897085" y="113109"/>
                  </a:cubicBezTo>
                  <a:close/>
                  <a:moveTo>
                    <a:pt x="6551243" y="88929"/>
                  </a:moveTo>
                  <a:cubicBezTo>
                    <a:pt x="6511981" y="254715"/>
                    <a:pt x="6499727" y="674492"/>
                    <a:pt x="6497287" y="1052821"/>
                  </a:cubicBezTo>
                  <a:lnTo>
                    <a:pt x="6497203" y="1076872"/>
                  </a:lnTo>
                  <a:lnTo>
                    <a:pt x="6498913" y="1079997"/>
                  </a:lnTo>
                  <a:lnTo>
                    <a:pt x="6528235" y="1154529"/>
                  </a:lnTo>
                  <a:lnTo>
                    <a:pt x="6536601" y="1106081"/>
                  </a:lnTo>
                  <a:cubicBezTo>
                    <a:pt x="6557615" y="997477"/>
                    <a:pt x="6581187" y="903253"/>
                    <a:pt x="6606687" y="845064"/>
                  </a:cubicBezTo>
                  <a:cubicBezTo>
                    <a:pt x="6606687" y="845064"/>
                    <a:pt x="6597717" y="988805"/>
                    <a:pt x="6588187" y="1159786"/>
                  </a:cubicBezTo>
                  <a:lnTo>
                    <a:pt x="6580181" y="1309380"/>
                  </a:lnTo>
                  <a:lnTo>
                    <a:pt x="6594551" y="1358394"/>
                  </a:lnTo>
                  <a:cubicBezTo>
                    <a:pt x="6622955" y="1470349"/>
                    <a:pt x="6638413" y="1569767"/>
                    <a:pt x="6646011" y="1628586"/>
                  </a:cubicBezTo>
                  <a:lnTo>
                    <a:pt x="6649553" y="1657833"/>
                  </a:lnTo>
                  <a:lnTo>
                    <a:pt x="6646203" y="1478795"/>
                  </a:lnTo>
                  <a:cubicBezTo>
                    <a:pt x="6652819" y="1123310"/>
                    <a:pt x="6723835" y="673084"/>
                    <a:pt x="6753967" y="496452"/>
                  </a:cubicBezTo>
                  <a:lnTo>
                    <a:pt x="6758803" y="468541"/>
                  </a:lnTo>
                  <a:lnTo>
                    <a:pt x="6755265" y="501260"/>
                  </a:lnTo>
                  <a:cubicBezTo>
                    <a:pt x="6745615" y="618830"/>
                    <a:pt x="6742845" y="834923"/>
                    <a:pt x="6742831" y="1043496"/>
                  </a:cubicBezTo>
                  <a:lnTo>
                    <a:pt x="6743015" y="1093005"/>
                  </a:lnTo>
                  <a:lnTo>
                    <a:pt x="6757401" y="1214734"/>
                  </a:lnTo>
                  <a:cubicBezTo>
                    <a:pt x="6761681" y="1258335"/>
                    <a:pt x="6765405" y="1303956"/>
                    <a:pt x="6768641" y="1350328"/>
                  </a:cubicBezTo>
                  <a:lnTo>
                    <a:pt x="6771033" y="1392673"/>
                  </a:lnTo>
                  <a:lnTo>
                    <a:pt x="6770969" y="1329459"/>
                  </a:lnTo>
                  <a:cubicBezTo>
                    <a:pt x="6769835" y="1141109"/>
                    <a:pt x="6765479" y="961946"/>
                    <a:pt x="6754443" y="870796"/>
                  </a:cubicBezTo>
                  <a:cubicBezTo>
                    <a:pt x="6776305" y="982611"/>
                    <a:pt x="6826245" y="1253019"/>
                    <a:pt x="6856357" y="1533205"/>
                  </a:cubicBezTo>
                  <a:lnTo>
                    <a:pt x="6857945" y="1550643"/>
                  </a:lnTo>
                  <a:lnTo>
                    <a:pt x="6860557" y="1540639"/>
                  </a:lnTo>
                  <a:cubicBezTo>
                    <a:pt x="6873451" y="1496187"/>
                    <a:pt x="6888187" y="1450482"/>
                    <a:pt x="6904881" y="1405674"/>
                  </a:cubicBezTo>
                  <a:lnTo>
                    <a:pt x="6919287" y="1372380"/>
                  </a:lnTo>
                  <a:lnTo>
                    <a:pt x="6919463" y="1331159"/>
                  </a:lnTo>
                  <a:cubicBezTo>
                    <a:pt x="6919461" y="1261633"/>
                    <a:pt x="6919113" y="1191271"/>
                    <a:pt x="6918247" y="1124002"/>
                  </a:cubicBezTo>
                  <a:lnTo>
                    <a:pt x="6917589" y="1086188"/>
                  </a:lnTo>
                  <a:lnTo>
                    <a:pt x="6911871" y="1068973"/>
                  </a:lnTo>
                  <a:cubicBezTo>
                    <a:pt x="6889229" y="1001937"/>
                    <a:pt x="6874113" y="960226"/>
                    <a:pt x="6874113" y="960226"/>
                  </a:cubicBezTo>
                  <a:lnTo>
                    <a:pt x="6916131" y="1011772"/>
                  </a:lnTo>
                  <a:lnTo>
                    <a:pt x="6913925" y="935402"/>
                  </a:lnTo>
                  <a:cubicBezTo>
                    <a:pt x="6911851" y="878248"/>
                    <a:pt x="6909087" y="828115"/>
                    <a:pt x="6905461" y="788930"/>
                  </a:cubicBezTo>
                  <a:lnTo>
                    <a:pt x="6901495" y="756411"/>
                  </a:lnTo>
                  <a:lnTo>
                    <a:pt x="6906909" y="784147"/>
                  </a:lnTo>
                  <a:cubicBezTo>
                    <a:pt x="6916165" y="832319"/>
                    <a:pt x="6928847" y="900841"/>
                    <a:pt x="6942549" y="982241"/>
                  </a:cubicBezTo>
                  <a:lnTo>
                    <a:pt x="6949969" y="1029254"/>
                  </a:lnTo>
                  <a:lnTo>
                    <a:pt x="6953243" y="992554"/>
                  </a:lnTo>
                  <a:cubicBezTo>
                    <a:pt x="6968431" y="861710"/>
                    <a:pt x="6990519" y="741397"/>
                    <a:pt x="7022413" y="653171"/>
                  </a:cubicBezTo>
                  <a:cubicBezTo>
                    <a:pt x="7022413" y="653171"/>
                    <a:pt x="7015647" y="813980"/>
                    <a:pt x="7009653" y="1026552"/>
                  </a:cubicBezTo>
                  <a:lnTo>
                    <a:pt x="7006705" y="1148597"/>
                  </a:lnTo>
                  <a:lnTo>
                    <a:pt x="7022117" y="1176738"/>
                  </a:lnTo>
                  <a:lnTo>
                    <a:pt x="7029459" y="1164812"/>
                  </a:lnTo>
                  <a:cubicBezTo>
                    <a:pt x="7054445" y="1132202"/>
                    <a:pt x="7081619" y="1104791"/>
                    <a:pt x="7111097" y="1084733"/>
                  </a:cubicBezTo>
                  <a:cubicBezTo>
                    <a:pt x="7111097" y="1084733"/>
                    <a:pt x="7095117" y="1119501"/>
                    <a:pt x="7071611" y="1176664"/>
                  </a:cubicBezTo>
                  <a:lnTo>
                    <a:pt x="7048177" y="1236050"/>
                  </a:lnTo>
                  <a:lnTo>
                    <a:pt x="7112165" y="1410474"/>
                  </a:lnTo>
                  <a:lnTo>
                    <a:pt x="7140111" y="1521691"/>
                  </a:lnTo>
                  <a:lnTo>
                    <a:pt x="7209685" y="1383114"/>
                  </a:lnTo>
                  <a:cubicBezTo>
                    <a:pt x="7209685" y="1383114"/>
                    <a:pt x="7195823" y="1488815"/>
                    <a:pt x="7184103" y="1620772"/>
                  </a:cubicBezTo>
                  <a:lnTo>
                    <a:pt x="7176917" y="1711388"/>
                  </a:lnTo>
                  <a:lnTo>
                    <a:pt x="7180431" y="1735237"/>
                  </a:lnTo>
                  <a:lnTo>
                    <a:pt x="7181741" y="1745417"/>
                  </a:lnTo>
                  <a:lnTo>
                    <a:pt x="7090367" y="1745417"/>
                  </a:lnTo>
                  <a:lnTo>
                    <a:pt x="7092383" y="1722899"/>
                  </a:lnTo>
                  <a:lnTo>
                    <a:pt x="7089727" y="1704666"/>
                  </a:lnTo>
                  <a:cubicBezTo>
                    <a:pt x="7069453" y="1598892"/>
                    <a:pt x="7038739" y="1480919"/>
                    <a:pt x="7006797" y="1370631"/>
                  </a:cubicBezTo>
                  <a:lnTo>
                    <a:pt x="7002995" y="1358104"/>
                  </a:lnTo>
                  <a:lnTo>
                    <a:pt x="7002723" y="1358866"/>
                  </a:lnTo>
                  <a:lnTo>
                    <a:pt x="7002041" y="1408234"/>
                  </a:lnTo>
                  <a:lnTo>
                    <a:pt x="7017761" y="1565406"/>
                  </a:lnTo>
                  <a:lnTo>
                    <a:pt x="7027208" y="1745417"/>
                  </a:lnTo>
                  <a:lnTo>
                    <a:pt x="6916146" y="1745417"/>
                  </a:lnTo>
                  <a:lnTo>
                    <a:pt x="6916713" y="1706880"/>
                  </a:lnTo>
                  <a:lnTo>
                    <a:pt x="6917415" y="1650209"/>
                  </a:lnTo>
                  <a:lnTo>
                    <a:pt x="6907835" y="1689415"/>
                  </a:lnTo>
                  <a:lnTo>
                    <a:pt x="6899337" y="1745417"/>
                  </a:lnTo>
                  <a:lnTo>
                    <a:pt x="6685871" y="1745417"/>
                  </a:lnTo>
                  <a:lnTo>
                    <a:pt x="6685919" y="1744665"/>
                  </a:lnTo>
                  <a:cubicBezTo>
                    <a:pt x="6687134" y="1722363"/>
                    <a:pt x="6688255" y="1698559"/>
                    <a:pt x="6689291" y="1673618"/>
                  </a:cubicBezTo>
                  <a:lnTo>
                    <a:pt x="6690725" y="1629788"/>
                  </a:lnTo>
                  <a:lnTo>
                    <a:pt x="6649895" y="1660941"/>
                  </a:lnTo>
                  <a:lnTo>
                    <a:pt x="6651681" y="1677886"/>
                  </a:lnTo>
                  <a:cubicBezTo>
                    <a:pt x="6652107" y="1682257"/>
                    <a:pt x="6652299" y="1684554"/>
                    <a:pt x="6652299" y="1684554"/>
                  </a:cubicBezTo>
                  <a:lnTo>
                    <a:pt x="6622503" y="1745417"/>
                  </a:lnTo>
                  <a:lnTo>
                    <a:pt x="6555475" y="1745417"/>
                  </a:lnTo>
                  <a:lnTo>
                    <a:pt x="6549281" y="1702905"/>
                  </a:lnTo>
                  <a:lnTo>
                    <a:pt x="6522571" y="1745417"/>
                  </a:lnTo>
                  <a:lnTo>
                    <a:pt x="6447486" y="1745417"/>
                  </a:lnTo>
                  <a:lnTo>
                    <a:pt x="6448881" y="1732343"/>
                  </a:lnTo>
                  <a:lnTo>
                    <a:pt x="6427395" y="1717965"/>
                  </a:lnTo>
                  <a:lnTo>
                    <a:pt x="6426977" y="1729557"/>
                  </a:lnTo>
                  <a:lnTo>
                    <a:pt x="6425176" y="1745417"/>
                  </a:lnTo>
                  <a:lnTo>
                    <a:pt x="6321301" y="1745417"/>
                  </a:lnTo>
                  <a:lnTo>
                    <a:pt x="6298041" y="1710914"/>
                  </a:lnTo>
                  <a:cubicBezTo>
                    <a:pt x="6298041" y="1710914"/>
                    <a:pt x="6331585" y="1429152"/>
                    <a:pt x="6348655" y="1123043"/>
                  </a:cubicBezTo>
                  <a:lnTo>
                    <a:pt x="6355151" y="970626"/>
                  </a:lnTo>
                  <a:lnTo>
                    <a:pt x="6346365" y="944755"/>
                  </a:lnTo>
                  <a:cubicBezTo>
                    <a:pt x="6330903" y="899754"/>
                    <a:pt x="6321229" y="873059"/>
                    <a:pt x="6321229" y="873059"/>
                  </a:cubicBezTo>
                  <a:lnTo>
                    <a:pt x="6356705" y="916601"/>
                  </a:lnTo>
                  <a:lnTo>
                    <a:pt x="6356899" y="893642"/>
                  </a:lnTo>
                  <a:lnTo>
                    <a:pt x="6349661" y="872767"/>
                  </a:lnTo>
                  <a:cubicBezTo>
                    <a:pt x="6342217" y="851523"/>
                    <a:pt x="6337921" y="839658"/>
                    <a:pt x="6337921" y="839658"/>
                  </a:cubicBezTo>
                  <a:lnTo>
                    <a:pt x="6357157" y="863270"/>
                  </a:lnTo>
                  <a:lnTo>
                    <a:pt x="6358031" y="760501"/>
                  </a:lnTo>
                  <a:cubicBezTo>
                    <a:pt x="6357207" y="703620"/>
                    <a:pt x="6354927" y="649885"/>
                    <a:pt x="6350785" y="601354"/>
                  </a:cubicBezTo>
                  <a:lnTo>
                    <a:pt x="6348993" y="585871"/>
                  </a:lnTo>
                  <a:lnTo>
                    <a:pt x="6352877" y="611538"/>
                  </a:lnTo>
                  <a:cubicBezTo>
                    <a:pt x="6363375" y="682724"/>
                    <a:pt x="6376019" y="774565"/>
                    <a:pt x="6388127" y="878000"/>
                  </a:cubicBezTo>
                  <a:lnTo>
                    <a:pt x="6390997" y="904802"/>
                  </a:lnTo>
                  <a:lnTo>
                    <a:pt x="6396605" y="911684"/>
                  </a:lnTo>
                  <a:lnTo>
                    <a:pt x="6398015" y="895871"/>
                  </a:lnTo>
                  <a:cubicBezTo>
                    <a:pt x="6449077" y="397297"/>
                    <a:pt x="6551243" y="88929"/>
                    <a:pt x="6551243" y="88929"/>
                  </a:cubicBezTo>
                  <a:close/>
                  <a:moveTo>
                    <a:pt x="465354" y="62385"/>
                  </a:moveTo>
                  <a:lnTo>
                    <a:pt x="461903" y="103083"/>
                  </a:lnTo>
                  <a:cubicBezTo>
                    <a:pt x="445820" y="353063"/>
                    <a:pt x="448850" y="952160"/>
                    <a:pt x="451895" y="1274094"/>
                  </a:cubicBezTo>
                  <a:lnTo>
                    <a:pt x="452931" y="1369886"/>
                  </a:lnTo>
                  <a:lnTo>
                    <a:pt x="504949" y="1039955"/>
                  </a:lnTo>
                  <a:lnTo>
                    <a:pt x="507665" y="1027795"/>
                  </a:lnTo>
                  <a:lnTo>
                    <a:pt x="500263" y="1006200"/>
                  </a:lnTo>
                  <a:cubicBezTo>
                    <a:pt x="492815" y="984956"/>
                    <a:pt x="488515" y="973092"/>
                    <a:pt x="488515" y="973092"/>
                  </a:cubicBezTo>
                  <a:lnTo>
                    <a:pt x="513134" y="1003308"/>
                  </a:lnTo>
                  <a:lnTo>
                    <a:pt x="538320" y="890546"/>
                  </a:lnTo>
                  <a:cubicBezTo>
                    <a:pt x="550030" y="846140"/>
                    <a:pt x="562302" y="808034"/>
                    <a:pt x="575057" y="778934"/>
                  </a:cubicBezTo>
                  <a:cubicBezTo>
                    <a:pt x="575057" y="778934"/>
                    <a:pt x="569316" y="870916"/>
                    <a:pt x="562141" y="995241"/>
                  </a:cubicBezTo>
                  <a:lnTo>
                    <a:pt x="558543" y="1059041"/>
                  </a:lnTo>
                  <a:lnTo>
                    <a:pt x="578182" y="1083144"/>
                  </a:lnTo>
                  <a:cubicBezTo>
                    <a:pt x="601571" y="1118724"/>
                    <a:pt x="622625" y="1156893"/>
                    <a:pt x="641563" y="1196446"/>
                  </a:cubicBezTo>
                  <a:lnTo>
                    <a:pt x="652444" y="1222558"/>
                  </a:lnTo>
                  <a:lnTo>
                    <a:pt x="677605" y="1164412"/>
                  </a:lnTo>
                  <a:lnTo>
                    <a:pt x="702249" y="1124380"/>
                  </a:lnTo>
                  <a:lnTo>
                    <a:pt x="708665" y="1053245"/>
                  </a:lnTo>
                  <a:cubicBezTo>
                    <a:pt x="732010" y="847348"/>
                    <a:pt x="759025" y="673537"/>
                    <a:pt x="759025" y="673537"/>
                  </a:cubicBezTo>
                  <a:lnTo>
                    <a:pt x="754866" y="1044543"/>
                  </a:lnTo>
                  <a:lnTo>
                    <a:pt x="827750" y="973049"/>
                  </a:lnTo>
                  <a:cubicBezTo>
                    <a:pt x="827750" y="973049"/>
                    <a:pt x="811782" y="1007811"/>
                    <a:pt x="788291" y="1064968"/>
                  </a:cubicBezTo>
                  <a:lnTo>
                    <a:pt x="753652" y="1152806"/>
                  </a:lnTo>
                  <a:lnTo>
                    <a:pt x="749594" y="1514844"/>
                  </a:lnTo>
                  <a:lnTo>
                    <a:pt x="756739" y="1544149"/>
                  </a:lnTo>
                  <a:lnTo>
                    <a:pt x="759515" y="1512069"/>
                  </a:lnTo>
                  <a:cubicBezTo>
                    <a:pt x="775749" y="1359336"/>
                    <a:pt x="804157" y="1188668"/>
                    <a:pt x="853872" y="1059071"/>
                  </a:cubicBezTo>
                  <a:lnTo>
                    <a:pt x="869160" y="1028651"/>
                  </a:lnTo>
                  <a:lnTo>
                    <a:pt x="851267" y="973755"/>
                  </a:lnTo>
                  <a:cubicBezTo>
                    <a:pt x="826081" y="898725"/>
                    <a:pt x="808882" y="851266"/>
                    <a:pt x="808882" y="851266"/>
                  </a:cubicBezTo>
                  <a:cubicBezTo>
                    <a:pt x="842038" y="883374"/>
                    <a:pt x="871819" y="920656"/>
                    <a:pt x="898549" y="961319"/>
                  </a:cubicBezTo>
                  <a:lnTo>
                    <a:pt x="900870" y="965557"/>
                  </a:lnTo>
                  <a:lnTo>
                    <a:pt x="911026" y="945349"/>
                  </a:lnTo>
                  <a:cubicBezTo>
                    <a:pt x="911026" y="945349"/>
                    <a:pt x="909414" y="956001"/>
                    <a:pt x="906601" y="975402"/>
                  </a:cubicBezTo>
                  <a:lnTo>
                    <a:pt x="906531" y="975896"/>
                  </a:lnTo>
                  <a:lnTo>
                    <a:pt x="969917" y="1091653"/>
                  </a:lnTo>
                  <a:lnTo>
                    <a:pt x="1007240" y="1183079"/>
                  </a:lnTo>
                  <a:lnTo>
                    <a:pt x="1024291" y="1084332"/>
                  </a:lnTo>
                  <a:cubicBezTo>
                    <a:pt x="1045305" y="975727"/>
                    <a:pt x="1068877" y="881504"/>
                    <a:pt x="1094377" y="823315"/>
                  </a:cubicBezTo>
                  <a:cubicBezTo>
                    <a:pt x="1094377" y="823315"/>
                    <a:pt x="1078431" y="1078852"/>
                    <a:pt x="1066472" y="1313783"/>
                  </a:cubicBezTo>
                  <a:lnTo>
                    <a:pt x="1063956" y="1366219"/>
                  </a:lnTo>
                  <a:lnTo>
                    <a:pt x="1073716" y="1403260"/>
                  </a:lnTo>
                  <a:cubicBezTo>
                    <a:pt x="1083418" y="1444200"/>
                    <a:pt x="1091370" y="1482982"/>
                    <a:pt x="1097841" y="1518125"/>
                  </a:cubicBezTo>
                  <a:lnTo>
                    <a:pt x="1108278" y="1581856"/>
                  </a:lnTo>
                  <a:lnTo>
                    <a:pt x="1109255" y="1570069"/>
                  </a:lnTo>
                  <a:cubicBezTo>
                    <a:pt x="1126654" y="1338494"/>
                    <a:pt x="1139626" y="1058688"/>
                    <a:pt x="1121919" y="865767"/>
                  </a:cubicBezTo>
                  <a:cubicBezTo>
                    <a:pt x="1131063" y="926784"/>
                    <a:pt x="1142193" y="1005575"/>
                    <a:pt x="1153296" y="1095340"/>
                  </a:cubicBezTo>
                  <a:lnTo>
                    <a:pt x="1167137" y="1215343"/>
                  </a:lnTo>
                  <a:lnTo>
                    <a:pt x="1185082" y="1038775"/>
                  </a:lnTo>
                  <a:cubicBezTo>
                    <a:pt x="1238797" y="617853"/>
                    <a:pt x="1323232" y="363003"/>
                    <a:pt x="1323232" y="363003"/>
                  </a:cubicBezTo>
                  <a:cubicBezTo>
                    <a:pt x="1296194" y="477096"/>
                    <a:pt x="1281960" y="711482"/>
                    <a:pt x="1274917" y="969865"/>
                  </a:cubicBezTo>
                  <a:lnTo>
                    <a:pt x="1273941" y="1022703"/>
                  </a:lnTo>
                  <a:lnTo>
                    <a:pt x="1279619" y="1054795"/>
                  </a:lnTo>
                  <a:cubicBezTo>
                    <a:pt x="1302118" y="1187126"/>
                    <a:pt x="1327817" y="1356077"/>
                    <a:pt x="1345754" y="1527616"/>
                  </a:cubicBezTo>
                  <a:lnTo>
                    <a:pt x="1362594" y="1745417"/>
                  </a:lnTo>
                  <a:lnTo>
                    <a:pt x="1045165" y="1745417"/>
                  </a:lnTo>
                  <a:lnTo>
                    <a:pt x="1042411" y="1708557"/>
                  </a:lnTo>
                  <a:lnTo>
                    <a:pt x="1037977" y="1679555"/>
                  </a:lnTo>
                  <a:lnTo>
                    <a:pt x="996597" y="1745417"/>
                  </a:lnTo>
                  <a:lnTo>
                    <a:pt x="932906" y="1745417"/>
                  </a:lnTo>
                  <a:lnTo>
                    <a:pt x="933934" y="1735294"/>
                  </a:lnTo>
                  <a:cubicBezTo>
                    <a:pt x="942199" y="1655784"/>
                    <a:pt x="954281" y="1547346"/>
                    <a:pt x="969550" y="1431634"/>
                  </a:cubicBezTo>
                  <a:lnTo>
                    <a:pt x="975552" y="1389666"/>
                  </a:lnTo>
                  <a:lnTo>
                    <a:pt x="953468" y="1303364"/>
                  </a:lnTo>
                  <a:cubicBezTo>
                    <a:pt x="933786" y="1233423"/>
                    <a:pt x="913174" y="1165516"/>
                    <a:pt x="893882" y="1104495"/>
                  </a:cubicBezTo>
                  <a:lnTo>
                    <a:pt x="890266" y="1093402"/>
                  </a:lnTo>
                  <a:lnTo>
                    <a:pt x="878583" y="1181555"/>
                  </a:lnTo>
                  <a:cubicBezTo>
                    <a:pt x="872604" y="1228335"/>
                    <a:pt x="866244" y="1280057"/>
                    <a:pt x="859913" y="1334817"/>
                  </a:cubicBezTo>
                  <a:lnTo>
                    <a:pt x="849394" y="1432362"/>
                  </a:lnTo>
                  <a:lnTo>
                    <a:pt x="868946" y="1385432"/>
                  </a:lnTo>
                  <a:cubicBezTo>
                    <a:pt x="882235" y="1358536"/>
                    <a:pt x="897882" y="1331475"/>
                    <a:pt x="916288" y="1304747"/>
                  </a:cubicBezTo>
                  <a:cubicBezTo>
                    <a:pt x="916288" y="1304747"/>
                    <a:pt x="889442" y="1509390"/>
                    <a:pt x="878884" y="1704667"/>
                  </a:cubicBezTo>
                  <a:lnTo>
                    <a:pt x="877446" y="1745417"/>
                  </a:lnTo>
                  <a:lnTo>
                    <a:pt x="709053" y="1745417"/>
                  </a:lnTo>
                  <a:lnTo>
                    <a:pt x="707805" y="1737253"/>
                  </a:lnTo>
                  <a:cubicBezTo>
                    <a:pt x="701889" y="1704696"/>
                    <a:pt x="694897" y="1670826"/>
                    <a:pt x="687110" y="1636251"/>
                  </a:cubicBezTo>
                  <a:lnTo>
                    <a:pt x="683474" y="1622041"/>
                  </a:lnTo>
                  <a:lnTo>
                    <a:pt x="680322" y="1625464"/>
                  </a:lnTo>
                  <a:lnTo>
                    <a:pt x="679485" y="1606453"/>
                  </a:lnTo>
                  <a:lnTo>
                    <a:pt x="647820" y="1482710"/>
                  </a:lnTo>
                  <a:lnTo>
                    <a:pt x="624627" y="1577695"/>
                  </a:lnTo>
                  <a:cubicBezTo>
                    <a:pt x="614726" y="1626327"/>
                    <a:pt x="607166" y="1674372"/>
                    <a:pt x="603003" y="1720286"/>
                  </a:cubicBezTo>
                  <a:lnTo>
                    <a:pt x="602763" y="1745417"/>
                  </a:lnTo>
                  <a:lnTo>
                    <a:pt x="506479" y="1745417"/>
                  </a:lnTo>
                  <a:lnTo>
                    <a:pt x="507796" y="1737087"/>
                  </a:lnTo>
                  <a:cubicBezTo>
                    <a:pt x="510674" y="1719520"/>
                    <a:pt x="515048" y="1694245"/>
                    <a:pt x="521033" y="1663413"/>
                  </a:cubicBezTo>
                  <a:lnTo>
                    <a:pt x="531457" y="1614715"/>
                  </a:lnTo>
                  <a:lnTo>
                    <a:pt x="449339" y="1745417"/>
                  </a:lnTo>
                  <a:lnTo>
                    <a:pt x="409138" y="1745417"/>
                  </a:lnTo>
                  <a:lnTo>
                    <a:pt x="414577" y="1690848"/>
                  </a:lnTo>
                  <a:cubicBezTo>
                    <a:pt x="418710" y="1651098"/>
                    <a:pt x="423797" y="1604118"/>
                    <a:pt x="429760" y="1552612"/>
                  </a:cubicBezTo>
                  <a:lnTo>
                    <a:pt x="435576" y="1505544"/>
                  </a:lnTo>
                  <a:lnTo>
                    <a:pt x="369945" y="1569398"/>
                  </a:lnTo>
                  <a:lnTo>
                    <a:pt x="375266" y="1589777"/>
                  </a:lnTo>
                  <a:cubicBezTo>
                    <a:pt x="389258" y="1649472"/>
                    <a:pt x="399363" y="1701506"/>
                    <a:pt x="405971" y="1738616"/>
                  </a:cubicBezTo>
                  <a:lnTo>
                    <a:pt x="407117" y="1745417"/>
                  </a:lnTo>
                  <a:lnTo>
                    <a:pt x="245424" y="1745417"/>
                  </a:lnTo>
                  <a:lnTo>
                    <a:pt x="247713" y="1703009"/>
                  </a:lnTo>
                  <a:lnTo>
                    <a:pt x="268936" y="1505899"/>
                  </a:lnTo>
                  <a:lnTo>
                    <a:pt x="261109" y="1473849"/>
                  </a:lnTo>
                  <a:lnTo>
                    <a:pt x="215955" y="1514757"/>
                  </a:lnTo>
                  <a:lnTo>
                    <a:pt x="216885" y="1596616"/>
                  </a:lnTo>
                  <a:cubicBezTo>
                    <a:pt x="216112" y="1683367"/>
                    <a:pt x="214266" y="1737524"/>
                    <a:pt x="214266" y="1737524"/>
                  </a:cubicBezTo>
                  <a:lnTo>
                    <a:pt x="214266" y="1737566"/>
                  </a:lnTo>
                  <a:lnTo>
                    <a:pt x="209110" y="1745417"/>
                  </a:lnTo>
                  <a:lnTo>
                    <a:pt x="131313" y="1745417"/>
                  </a:lnTo>
                  <a:lnTo>
                    <a:pt x="134245" y="1685321"/>
                  </a:lnTo>
                  <a:cubicBezTo>
                    <a:pt x="139690" y="1532395"/>
                    <a:pt x="138254" y="1324445"/>
                    <a:pt x="134424" y="1126419"/>
                  </a:cubicBezTo>
                  <a:lnTo>
                    <a:pt x="133936" y="1105950"/>
                  </a:lnTo>
                  <a:lnTo>
                    <a:pt x="130935" y="1098343"/>
                  </a:lnTo>
                  <a:lnTo>
                    <a:pt x="109457" y="1047636"/>
                  </a:lnTo>
                  <a:lnTo>
                    <a:pt x="109827" y="1174508"/>
                  </a:lnTo>
                  <a:cubicBezTo>
                    <a:pt x="111192" y="1419157"/>
                    <a:pt x="113937" y="1609120"/>
                    <a:pt x="113937" y="1609120"/>
                  </a:cubicBezTo>
                  <a:lnTo>
                    <a:pt x="92539" y="1629938"/>
                  </a:lnTo>
                  <a:lnTo>
                    <a:pt x="97083" y="1678065"/>
                  </a:lnTo>
                  <a:lnTo>
                    <a:pt x="106341" y="1745417"/>
                  </a:lnTo>
                  <a:lnTo>
                    <a:pt x="96914" y="1745417"/>
                  </a:lnTo>
                  <a:lnTo>
                    <a:pt x="65277" y="1656463"/>
                  </a:lnTo>
                  <a:lnTo>
                    <a:pt x="15857" y="1704543"/>
                  </a:lnTo>
                  <a:lnTo>
                    <a:pt x="12996" y="1509463"/>
                  </a:lnTo>
                  <a:lnTo>
                    <a:pt x="0" y="1472921"/>
                  </a:lnTo>
                  <a:lnTo>
                    <a:pt x="0" y="1209198"/>
                  </a:lnTo>
                  <a:cubicBezTo>
                    <a:pt x="3592" y="1017722"/>
                    <a:pt x="14950" y="768960"/>
                    <a:pt x="48296" y="636113"/>
                  </a:cubicBezTo>
                  <a:cubicBezTo>
                    <a:pt x="48296" y="636113"/>
                    <a:pt x="48899" y="692930"/>
                    <a:pt x="50727" y="782165"/>
                  </a:cubicBezTo>
                  <a:lnTo>
                    <a:pt x="51792" y="826375"/>
                  </a:lnTo>
                  <a:lnTo>
                    <a:pt x="63668" y="698294"/>
                  </a:lnTo>
                  <a:cubicBezTo>
                    <a:pt x="80230" y="536269"/>
                    <a:pt x="97714" y="392152"/>
                    <a:pt x="111058" y="288541"/>
                  </a:cubicBezTo>
                  <a:lnTo>
                    <a:pt x="124968" y="184098"/>
                  </a:lnTo>
                  <a:lnTo>
                    <a:pt x="121508" y="224908"/>
                  </a:lnTo>
                  <a:cubicBezTo>
                    <a:pt x="111858" y="374896"/>
                    <a:pt x="109089" y="650566"/>
                    <a:pt x="109075" y="916641"/>
                  </a:cubicBezTo>
                  <a:lnTo>
                    <a:pt x="109388" y="1024019"/>
                  </a:lnTo>
                  <a:lnTo>
                    <a:pt x="132522" y="1046709"/>
                  </a:lnTo>
                  <a:lnTo>
                    <a:pt x="128967" y="897708"/>
                  </a:lnTo>
                  <a:cubicBezTo>
                    <a:pt x="122935" y="682075"/>
                    <a:pt x="116041" y="518143"/>
                    <a:pt x="116041" y="518143"/>
                  </a:cubicBezTo>
                  <a:cubicBezTo>
                    <a:pt x="163952" y="650467"/>
                    <a:pt x="189742" y="855022"/>
                    <a:pt x="203265" y="1059029"/>
                  </a:cubicBezTo>
                  <a:lnTo>
                    <a:pt x="204941" y="1093417"/>
                  </a:lnTo>
                  <a:lnTo>
                    <a:pt x="205672" y="1068912"/>
                  </a:lnTo>
                  <a:cubicBezTo>
                    <a:pt x="216743" y="822957"/>
                    <a:pt x="238887" y="550286"/>
                    <a:pt x="283173" y="443422"/>
                  </a:cubicBezTo>
                  <a:cubicBezTo>
                    <a:pt x="283173" y="443422"/>
                    <a:pt x="283173" y="926033"/>
                    <a:pt x="296380" y="1224273"/>
                  </a:cubicBezTo>
                  <a:lnTo>
                    <a:pt x="298997" y="1270351"/>
                  </a:lnTo>
                  <a:lnTo>
                    <a:pt x="327956" y="1081573"/>
                  </a:lnTo>
                  <a:cubicBezTo>
                    <a:pt x="342421" y="996926"/>
                    <a:pt x="355454" y="927883"/>
                    <a:pt x="364090" y="883660"/>
                  </a:cubicBezTo>
                  <a:cubicBezTo>
                    <a:pt x="356724" y="944427"/>
                    <a:pt x="352327" y="1044309"/>
                    <a:pt x="349874" y="1159955"/>
                  </a:cubicBezTo>
                  <a:lnTo>
                    <a:pt x="347648" y="1484000"/>
                  </a:lnTo>
                  <a:lnTo>
                    <a:pt x="355231" y="1513045"/>
                  </a:lnTo>
                  <a:lnTo>
                    <a:pt x="352843" y="1350186"/>
                  </a:lnTo>
                  <a:cubicBezTo>
                    <a:pt x="359159" y="917323"/>
                    <a:pt x="424152" y="374275"/>
                    <a:pt x="456253" y="129805"/>
                  </a:cubicBezTo>
                  <a:close/>
                  <a:moveTo>
                    <a:pt x="474000" y="0"/>
                  </a:moveTo>
                  <a:cubicBezTo>
                    <a:pt x="474000" y="0"/>
                    <a:pt x="472239" y="12080"/>
                    <a:pt x="469139" y="34344"/>
                  </a:cubicBezTo>
                  <a:lnTo>
                    <a:pt x="465354" y="62385"/>
                  </a:lnTo>
                  <a:lnTo>
                    <a:pt x="467321" y="39190"/>
                  </a:lnTo>
                  <a:cubicBezTo>
                    <a:pt x="469331" y="21801"/>
                    <a:pt x="471551" y="8528"/>
                    <a:pt x="474000" y="0"/>
                  </a:cubicBezTo>
                  <a:close/>
                </a:path>
              </a:pathLst>
            </a:custGeom>
            <a:solidFill>
              <a:srgbClr val="3A6F05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  <p:sp>
          <p:nvSpPr>
            <p:cNvPr id="6" name="Freeform: Shape 5"/>
            <p:cNvSpPr>
              <a:spLocks noChangeAspect="1"/>
            </p:cNvSpPr>
            <p:nvPr/>
          </p:nvSpPr>
          <p:spPr>
            <a:xfrm>
              <a:off x="16891000" y="994595"/>
              <a:ext cx="9144000" cy="1421831"/>
            </a:xfrm>
            <a:custGeom>
              <a:avLst/>
              <a:gdLst>
                <a:gd name="connsiteX0" fmla="*/ 3930686 w 9117438"/>
                <a:gd name="connsiteY0" fmla="*/ 1412071 h 1417701"/>
                <a:gd name="connsiteX1" fmla="*/ 3930042 w 9117438"/>
                <a:gd name="connsiteY1" fmla="*/ 1417701 h 1417701"/>
                <a:gd name="connsiteX2" fmla="*/ 3928193 w 9117438"/>
                <a:gd name="connsiteY2" fmla="*/ 1417701 h 1417701"/>
                <a:gd name="connsiteX3" fmla="*/ 1119559 w 9117438"/>
                <a:gd name="connsiteY3" fmla="*/ 1382777 h 1417701"/>
                <a:gd name="connsiteX4" fmla="*/ 1134377 w 9117438"/>
                <a:gd name="connsiteY4" fmla="*/ 1417701 h 1417701"/>
                <a:gd name="connsiteX5" fmla="*/ 1123403 w 9117438"/>
                <a:gd name="connsiteY5" fmla="*/ 1417701 h 1417701"/>
                <a:gd name="connsiteX6" fmla="*/ 1122433 w 9117438"/>
                <a:gd name="connsiteY6" fmla="*/ 1408530 h 1417701"/>
                <a:gd name="connsiteX7" fmla="*/ 1119559 w 9117438"/>
                <a:gd name="connsiteY7" fmla="*/ 1382777 h 1417701"/>
                <a:gd name="connsiteX8" fmla="*/ 5396956 w 9117438"/>
                <a:gd name="connsiteY8" fmla="*/ 1381521 h 1417701"/>
                <a:gd name="connsiteX9" fmla="*/ 5394071 w 9117438"/>
                <a:gd name="connsiteY9" fmla="*/ 1407405 h 1417701"/>
                <a:gd name="connsiteX10" fmla="*/ 5392983 w 9117438"/>
                <a:gd name="connsiteY10" fmla="*/ 1417701 h 1417701"/>
                <a:gd name="connsiteX11" fmla="*/ 5381635 w 9117438"/>
                <a:gd name="connsiteY11" fmla="*/ 1417701 h 1417701"/>
                <a:gd name="connsiteX12" fmla="*/ 6153332 w 9117438"/>
                <a:gd name="connsiteY12" fmla="*/ 1168170 h 1417701"/>
                <a:gd name="connsiteX13" fmla="*/ 6134990 w 9117438"/>
                <a:gd name="connsiteY13" fmla="*/ 1355868 h 1417701"/>
                <a:gd name="connsiteX14" fmla="*/ 6130323 w 9117438"/>
                <a:gd name="connsiteY14" fmla="*/ 1417701 h 1417701"/>
                <a:gd name="connsiteX15" fmla="*/ 6066718 w 9117438"/>
                <a:gd name="connsiteY15" fmla="*/ 1417701 h 1417701"/>
                <a:gd name="connsiteX16" fmla="*/ 6073350 w 9117438"/>
                <a:gd name="connsiteY16" fmla="*/ 1375675 h 1417701"/>
                <a:gd name="connsiteX17" fmla="*/ 6153332 w 9117438"/>
                <a:gd name="connsiteY17" fmla="*/ 1168170 h 1417701"/>
                <a:gd name="connsiteX18" fmla="*/ 7619566 w 9117438"/>
                <a:gd name="connsiteY18" fmla="*/ 1137619 h 1417701"/>
                <a:gd name="connsiteX19" fmla="*/ 7599786 w 9117438"/>
                <a:gd name="connsiteY19" fmla="*/ 1342997 h 1417701"/>
                <a:gd name="connsiteX20" fmla="*/ 7594441 w 9117438"/>
                <a:gd name="connsiteY20" fmla="*/ 1417701 h 1417701"/>
                <a:gd name="connsiteX21" fmla="*/ 7529085 w 9117438"/>
                <a:gd name="connsiteY21" fmla="*/ 1417701 h 1417701"/>
                <a:gd name="connsiteX22" fmla="*/ 7530057 w 9117438"/>
                <a:gd name="connsiteY22" fmla="*/ 1405518 h 1417701"/>
                <a:gd name="connsiteX23" fmla="*/ 7619566 w 9117438"/>
                <a:gd name="connsiteY23" fmla="*/ 1137619 h 1417701"/>
                <a:gd name="connsiteX24" fmla="*/ 9036668 w 9117438"/>
                <a:gd name="connsiteY24" fmla="*/ 1133973 h 1417701"/>
                <a:gd name="connsiteX25" fmla="*/ 8958416 w 9117438"/>
                <a:gd name="connsiteY25" fmla="*/ 1398262 h 1417701"/>
                <a:gd name="connsiteX26" fmla="*/ 8953220 w 9117438"/>
                <a:gd name="connsiteY26" fmla="*/ 1417701 h 1417701"/>
                <a:gd name="connsiteX27" fmla="*/ 8884329 w 9117438"/>
                <a:gd name="connsiteY27" fmla="*/ 1417701 h 1417701"/>
                <a:gd name="connsiteX28" fmla="*/ 8890050 w 9117438"/>
                <a:gd name="connsiteY28" fmla="*/ 1398535 h 1417701"/>
                <a:gd name="connsiteX29" fmla="*/ 9036668 w 9117438"/>
                <a:gd name="connsiteY29" fmla="*/ 1133973 h 1417701"/>
                <a:gd name="connsiteX30" fmla="*/ 9117438 w 9117438"/>
                <a:gd name="connsiteY30" fmla="*/ 1132590 h 1417701"/>
                <a:gd name="connsiteX31" fmla="*/ 9117438 w 9117438"/>
                <a:gd name="connsiteY31" fmla="*/ 1417701 h 1417701"/>
                <a:gd name="connsiteX32" fmla="*/ 9075846 w 9117438"/>
                <a:gd name="connsiteY32" fmla="*/ 1417701 h 1417701"/>
                <a:gd name="connsiteX33" fmla="*/ 9080641 w 9117438"/>
                <a:gd name="connsiteY33" fmla="*/ 1379110 h 1417701"/>
                <a:gd name="connsiteX34" fmla="*/ 9117438 w 9117438"/>
                <a:gd name="connsiteY34" fmla="*/ 1132590 h 1417701"/>
                <a:gd name="connsiteX35" fmla="*/ 3595370 w 9117438"/>
                <a:gd name="connsiteY35" fmla="*/ 1120521 h 1417701"/>
                <a:gd name="connsiteX36" fmla="*/ 3744781 w 9117438"/>
                <a:gd name="connsiteY36" fmla="*/ 1393098 h 1417701"/>
                <a:gd name="connsiteX37" fmla="*/ 3751957 w 9117438"/>
                <a:gd name="connsiteY37" fmla="*/ 1417701 h 1417701"/>
                <a:gd name="connsiteX38" fmla="*/ 3682433 w 9117438"/>
                <a:gd name="connsiteY38" fmla="*/ 1417701 h 1417701"/>
                <a:gd name="connsiteX39" fmla="*/ 3675755 w 9117438"/>
                <a:gd name="connsiteY39" fmla="*/ 1392570 h 1417701"/>
                <a:gd name="connsiteX40" fmla="*/ 3595370 w 9117438"/>
                <a:gd name="connsiteY40" fmla="*/ 1120521 h 1417701"/>
                <a:gd name="connsiteX41" fmla="*/ 1454875 w 9117438"/>
                <a:gd name="connsiteY41" fmla="*/ 1091270 h 1417701"/>
                <a:gd name="connsiteX42" fmla="*/ 1369803 w 9117438"/>
                <a:gd name="connsiteY42" fmla="*/ 1380552 h 1417701"/>
                <a:gd name="connsiteX43" fmla="*/ 1360064 w 9117438"/>
                <a:gd name="connsiteY43" fmla="*/ 1417701 h 1417701"/>
                <a:gd name="connsiteX44" fmla="*/ 1289387 w 9117438"/>
                <a:gd name="connsiteY44" fmla="*/ 1417701 h 1417701"/>
                <a:gd name="connsiteX45" fmla="*/ 1299278 w 9117438"/>
                <a:gd name="connsiteY45" fmla="*/ 1381993 h 1417701"/>
                <a:gd name="connsiteX46" fmla="*/ 1454875 w 9117438"/>
                <a:gd name="connsiteY46" fmla="*/ 1091270 h 1417701"/>
                <a:gd name="connsiteX47" fmla="*/ 4279972 w 9117438"/>
                <a:gd name="connsiteY47" fmla="*/ 1090096 h 1417701"/>
                <a:gd name="connsiteX48" fmla="*/ 4435838 w 9117438"/>
                <a:gd name="connsiteY48" fmla="*/ 1381547 h 1417701"/>
                <a:gd name="connsiteX49" fmla="*/ 4445826 w 9117438"/>
                <a:gd name="connsiteY49" fmla="*/ 1417701 h 1417701"/>
                <a:gd name="connsiteX50" fmla="*/ 4375102 w 9117438"/>
                <a:gd name="connsiteY50" fmla="*/ 1417701 h 1417701"/>
                <a:gd name="connsiteX51" fmla="*/ 4365251 w 9117438"/>
                <a:gd name="connsiteY51" fmla="*/ 1380107 h 1417701"/>
                <a:gd name="connsiteX52" fmla="*/ 4279972 w 9117438"/>
                <a:gd name="connsiteY52" fmla="*/ 1090096 h 1417701"/>
                <a:gd name="connsiteX53" fmla="*/ 770273 w 9117438"/>
                <a:gd name="connsiteY53" fmla="*/ 1060844 h 1417701"/>
                <a:gd name="connsiteX54" fmla="*/ 680204 w 9117438"/>
                <a:gd name="connsiteY54" fmla="*/ 1368641 h 1417701"/>
                <a:gd name="connsiteX55" fmla="*/ 667539 w 9117438"/>
                <a:gd name="connsiteY55" fmla="*/ 1417701 h 1417701"/>
                <a:gd name="connsiteX56" fmla="*/ 596047 w 9117438"/>
                <a:gd name="connsiteY56" fmla="*/ 1417701 h 1417701"/>
                <a:gd name="connsiteX57" fmla="*/ 608012 w 9117438"/>
                <a:gd name="connsiteY57" fmla="*/ 1371949 h 1417701"/>
                <a:gd name="connsiteX58" fmla="*/ 770273 w 9117438"/>
                <a:gd name="connsiteY58" fmla="*/ 1060844 h 1417701"/>
                <a:gd name="connsiteX59" fmla="*/ 3497797 w 9117438"/>
                <a:gd name="connsiteY59" fmla="*/ 1041902 h 1417701"/>
                <a:gd name="connsiteX60" fmla="*/ 3486036 w 9117438"/>
                <a:gd name="connsiteY60" fmla="*/ 1322216 h 1417701"/>
                <a:gd name="connsiteX61" fmla="*/ 3485291 w 9117438"/>
                <a:gd name="connsiteY61" fmla="*/ 1417701 h 1417701"/>
                <a:gd name="connsiteX62" fmla="*/ 3441265 w 9117438"/>
                <a:gd name="connsiteY62" fmla="*/ 1417701 h 1417701"/>
                <a:gd name="connsiteX63" fmla="*/ 3444205 w 9117438"/>
                <a:gd name="connsiteY63" fmla="*/ 1394044 h 1417701"/>
                <a:gd name="connsiteX64" fmla="*/ 3497797 w 9117438"/>
                <a:gd name="connsiteY64" fmla="*/ 1041902 h 1417701"/>
                <a:gd name="connsiteX65" fmla="*/ 1552448 w 9117438"/>
                <a:gd name="connsiteY65" fmla="*/ 1012651 h 1417701"/>
                <a:gd name="connsiteX66" fmla="*/ 1608224 w 9117438"/>
                <a:gd name="connsiteY66" fmla="*/ 1381747 h 1417701"/>
                <a:gd name="connsiteX67" fmla="*/ 1612598 w 9117438"/>
                <a:gd name="connsiteY67" fmla="*/ 1417701 h 1417701"/>
                <a:gd name="connsiteX68" fmla="*/ 1565143 w 9117438"/>
                <a:gd name="connsiteY68" fmla="*/ 1417701 h 1417701"/>
                <a:gd name="connsiteX69" fmla="*/ 1564431 w 9117438"/>
                <a:gd name="connsiteY69" fmla="*/ 1307858 h 1417701"/>
                <a:gd name="connsiteX70" fmla="*/ 1552448 w 9117438"/>
                <a:gd name="connsiteY70" fmla="*/ 1012651 h 1417701"/>
                <a:gd name="connsiteX71" fmla="*/ 4186137 w 9117438"/>
                <a:gd name="connsiteY71" fmla="*/ 1011520 h 1417701"/>
                <a:gd name="connsiteX72" fmla="*/ 4242039 w 9117438"/>
                <a:gd name="connsiteY72" fmla="*/ 1381256 h 1417701"/>
                <a:gd name="connsiteX73" fmla="*/ 4246468 w 9117438"/>
                <a:gd name="connsiteY73" fmla="*/ 1417701 h 1417701"/>
                <a:gd name="connsiteX74" fmla="*/ 4198824 w 9117438"/>
                <a:gd name="connsiteY74" fmla="*/ 1417701 h 1417701"/>
                <a:gd name="connsiteX75" fmla="*/ 4198116 w 9117438"/>
                <a:gd name="connsiteY75" fmla="*/ 1307323 h 1417701"/>
                <a:gd name="connsiteX76" fmla="*/ 4186137 w 9117438"/>
                <a:gd name="connsiteY76" fmla="*/ 1011520 h 1417701"/>
                <a:gd name="connsiteX77" fmla="*/ 3859602 w 9117438"/>
                <a:gd name="connsiteY77" fmla="*/ 984112 h 1417701"/>
                <a:gd name="connsiteX78" fmla="*/ 4040981 w 9117438"/>
                <a:gd name="connsiteY78" fmla="*/ 1360378 h 1417701"/>
                <a:gd name="connsiteX79" fmla="*/ 4054901 w 9117438"/>
                <a:gd name="connsiteY79" fmla="*/ 1417701 h 1417701"/>
                <a:gd name="connsiteX80" fmla="*/ 3981474 w 9117438"/>
                <a:gd name="connsiteY80" fmla="*/ 1417701 h 1417701"/>
                <a:gd name="connsiteX81" fmla="*/ 3962735 w 9117438"/>
                <a:gd name="connsiteY81" fmla="*/ 1341692 h 1417701"/>
                <a:gd name="connsiteX82" fmla="*/ 3859602 w 9117438"/>
                <a:gd name="connsiteY82" fmla="*/ 984112 h 1417701"/>
                <a:gd name="connsiteX83" fmla="*/ 864108 w 9117438"/>
                <a:gd name="connsiteY83" fmla="*/ 982226 h 1417701"/>
                <a:gd name="connsiteX84" fmla="*/ 851925 w 9117438"/>
                <a:gd name="connsiteY84" fmla="*/ 1293509 h 1417701"/>
                <a:gd name="connsiteX85" fmla="*/ 851286 w 9117438"/>
                <a:gd name="connsiteY85" fmla="*/ 1417701 h 1417701"/>
                <a:gd name="connsiteX86" fmla="*/ 800280 w 9117438"/>
                <a:gd name="connsiteY86" fmla="*/ 1417701 h 1417701"/>
                <a:gd name="connsiteX87" fmla="*/ 806045 w 9117438"/>
                <a:gd name="connsiteY87" fmla="*/ 1369159 h 1417701"/>
                <a:gd name="connsiteX88" fmla="*/ 864108 w 9117438"/>
                <a:gd name="connsiteY88" fmla="*/ 982226 h 1417701"/>
                <a:gd name="connsiteX89" fmla="*/ 1190606 w 9117438"/>
                <a:gd name="connsiteY89" fmla="*/ 954820 h 1417701"/>
                <a:gd name="connsiteX90" fmla="*/ 1082221 w 9117438"/>
                <a:gd name="connsiteY90" fmla="*/ 1332885 h 1417701"/>
                <a:gd name="connsiteX91" fmla="*/ 1061750 w 9117438"/>
                <a:gd name="connsiteY91" fmla="*/ 1417701 h 1417701"/>
                <a:gd name="connsiteX92" fmla="*/ 988590 w 9117438"/>
                <a:gd name="connsiteY92" fmla="*/ 1417701 h 1417701"/>
                <a:gd name="connsiteX93" fmla="*/ 998356 w 9117438"/>
                <a:gd name="connsiteY93" fmla="*/ 1373014 h 1417701"/>
                <a:gd name="connsiteX94" fmla="*/ 1190606 w 9117438"/>
                <a:gd name="connsiteY94" fmla="*/ 954820 h 1417701"/>
                <a:gd name="connsiteX95" fmla="*/ 5325836 w 9117438"/>
                <a:gd name="connsiteY95" fmla="*/ 953603 h 1417701"/>
                <a:gd name="connsiteX96" fmla="*/ 5518728 w 9117438"/>
                <a:gd name="connsiteY96" fmla="*/ 1374464 h 1417701"/>
                <a:gd name="connsiteX97" fmla="*/ 5528114 w 9117438"/>
                <a:gd name="connsiteY97" fmla="*/ 1417701 h 1417701"/>
                <a:gd name="connsiteX98" fmla="*/ 5454984 w 9117438"/>
                <a:gd name="connsiteY98" fmla="*/ 1417701 h 1417701"/>
                <a:gd name="connsiteX99" fmla="*/ 5434458 w 9117438"/>
                <a:gd name="connsiteY99" fmla="*/ 1332592 h 1417701"/>
                <a:gd name="connsiteX100" fmla="*/ 5325836 w 9117438"/>
                <a:gd name="connsiteY100" fmla="*/ 953603 h 1417701"/>
                <a:gd name="connsiteX101" fmla="*/ 5817942 w 9117438"/>
                <a:gd name="connsiteY101" fmla="*/ 876619 h 1417701"/>
                <a:gd name="connsiteX102" fmla="*/ 6019189 w 9117438"/>
                <a:gd name="connsiteY102" fmla="*/ 1332661 h 1417701"/>
                <a:gd name="connsiteX103" fmla="*/ 6036092 w 9117438"/>
                <a:gd name="connsiteY103" fmla="*/ 1417701 h 1417701"/>
                <a:gd name="connsiteX104" fmla="*/ 5964444 w 9117438"/>
                <a:gd name="connsiteY104" fmla="*/ 1417701 h 1417701"/>
                <a:gd name="connsiteX105" fmla="*/ 5941508 w 9117438"/>
                <a:gd name="connsiteY105" fmla="*/ 1315471 h 1417701"/>
                <a:gd name="connsiteX106" fmla="*/ 5817942 w 9117438"/>
                <a:gd name="connsiteY106" fmla="*/ 876619 h 1417701"/>
                <a:gd name="connsiteX107" fmla="*/ 6502546 w 9117438"/>
                <a:gd name="connsiteY107" fmla="*/ 846195 h 1417701"/>
                <a:gd name="connsiteX108" fmla="*/ 6725900 w 9117438"/>
                <a:gd name="connsiteY108" fmla="*/ 1413381 h 1417701"/>
                <a:gd name="connsiteX109" fmla="*/ 6726558 w 9117438"/>
                <a:gd name="connsiteY109" fmla="*/ 1417701 h 1417701"/>
                <a:gd name="connsiteX110" fmla="*/ 6655343 w 9117438"/>
                <a:gd name="connsiteY110" fmla="*/ 1417701 h 1417701"/>
                <a:gd name="connsiteX111" fmla="*/ 6632611 w 9117438"/>
                <a:gd name="connsiteY111" fmla="*/ 1312291 h 1417701"/>
                <a:gd name="connsiteX112" fmla="*/ 6502546 w 9117438"/>
                <a:gd name="connsiteY112" fmla="*/ 846195 h 1417701"/>
                <a:gd name="connsiteX113" fmla="*/ 8628418 w 9117438"/>
                <a:gd name="connsiteY113" fmla="*/ 814387 h 1417701"/>
                <a:gd name="connsiteX114" fmla="*/ 8693341 w 9117438"/>
                <a:gd name="connsiteY114" fmla="*/ 1237249 h 1417701"/>
                <a:gd name="connsiteX115" fmla="*/ 8701913 w 9117438"/>
                <a:gd name="connsiteY115" fmla="*/ 1417701 h 1417701"/>
                <a:gd name="connsiteX116" fmla="*/ 8643843 w 9117438"/>
                <a:gd name="connsiteY116" fmla="*/ 1417701 h 1417701"/>
                <a:gd name="connsiteX117" fmla="*/ 8643633 w 9117438"/>
                <a:gd name="connsiteY117" fmla="*/ 1398489 h 1417701"/>
                <a:gd name="connsiteX118" fmla="*/ 8628418 w 9117438"/>
                <a:gd name="connsiteY118" fmla="*/ 814387 h 1417701"/>
                <a:gd name="connsiteX119" fmla="*/ 2995676 w 9117438"/>
                <a:gd name="connsiteY119" fmla="*/ 800934 h 1417701"/>
                <a:gd name="connsiteX120" fmla="*/ 3068161 w 9117438"/>
                <a:gd name="connsiteY120" fmla="*/ 1355915 h 1417701"/>
                <a:gd name="connsiteX121" fmla="*/ 3070326 w 9117438"/>
                <a:gd name="connsiteY121" fmla="*/ 1417701 h 1417701"/>
                <a:gd name="connsiteX122" fmla="*/ 3011265 w 9117438"/>
                <a:gd name="connsiteY122" fmla="*/ 1417701 h 1417701"/>
                <a:gd name="connsiteX123" fmla="*/ 3011045 w 9117438"/>
                <a:gd name="connsiteY123" fmla="*/ 1396087 h 1417701"/>
                <a:gd name="connsiteX124" fmla="*/ 2995676 w 9117438"/>
                <a:gd name="connsiteY124" fmla="*/ 800934 h 1417701"/>
                <a:gd name="connsiteX125" fmla="*/ 5720406 w 9117438"/>
                <a:gd name="connsiteY125" fmla="*/ 798001 h 1417701"/>
                <a:gd name="connsiteX126" fmla="*/ 5707240 w 9117438"/>
                <a:gd name="connsiteY126" fmla="*/ 1360401 h 1417701"/>
                <a:gd name="connsiteX127" fmla="*/ 5707535 w 9117438"/>
                <a:gd name="connsiteY127" fmla="*/ 1417701 h 1417701"/>
                <a:gd name="connsiteX128" fmla="*/ 5637207 w 9117438"/>
                <a:gd name="connsiteY128" fmla="*/ 1417701 h 1417701"/>
                <a:gd name="connsiteX129" fmla="*/ 5648829 w 9117438"/>
                <a:gd name="connsiteY129" fmla="*/ 1299509 h 1417701"/>
                <a:gd name="connsiteX130" fmla="*/ 5720406 w 9117438"/>
                <a:gd name="connsiteY130" fmla="*/ 798001 h 1417701"/>
                <a:gd name="connsiteX131" fmla="*/ 2054534 w 9117438"/>
                <a:gd name="connsiteY131" fmla="*/ 771642 h 1417701"/>
                <a:gd name="connsiteX132" fmla="*/ 2038827 w 9117438"/>
                <a:gd name="connsiteY132" fmla="*/ 1391316 h 1417701"/>
                <a:gd name="connsiteX133" fmla="*/ 2038602 w 9117438"/>
                <a:gd name="connsiteY133" fmla="*/ 1417701 h 1417701"/>
                <a:gd name="connsiteX134" fmla="*/ 1978939 w 9117438"/>
                <a:gd name="connsiteY134" fmla="*/ 1417701 h 1417701"/>
                <a:gd name="connsiteX135" fmla="*/ 1980986 w 9117438"/>
                <a:gd name="connsiteY135" fmla="*/ 1351693 h 1417701"/>
                <a:gd name="connsiteX136" fmla="*/ 2054534 w 9117438"/>
                <a:gd name="connsiteY136" fmla="*/ 771642 h 1417701"/>
                <a:gd name="connsiteX137" fmla="*/ 4688186 w 9117438"/>
                <a:gd name="connsiteY137" fmla="*/ 770469 h 1417701"/>
                <a:gd name="connsiteX138" fmla="*/ 4672465 w 9117438"/>
                <a:gd name="connsiteY138" fmla="*/ 1391150 h 1417701"/>
                <a:gd name="connsiteX139" fmla="*/ 4672240 w 9117438"/>
                <a:gd name="connsiteY139" fmla="*/ 1417701 h 1417701"/>
                <a:gd name="connsiteX140" fmla="*/ 4612596 w 9117438"/>
                <a:gd name="connsiteY140" fmla="*/ 1417701 h 1417701"/>
                <a:gd name="connsiteX141" fmla="*/ 4614638 w 9117438"/>
                <a:gd name="connsiteY141" fmla="*/ 1351587 h 1417701"/>
                <a:gd name="connsiteX142" fmla="*/ 4688186 w 9117438"/>
                <a:gd name="connsiteY142" fmla="*/ 770469 h 1417701"/>
                <a:gd name="connsiteX143" fmla="*/ 6408746 w 9117438"/>
                <a:gd name="connsiteY143" fmla="*/ 767618 h 1417701"/>
                <a:gd name="connsiteX144" fmla="*/ 6482510 w 9117438"/>
                <a:gd name="connsiteY144" fmla="*/ 1289406 h 1417701"/>
                <a:gd name="connsiteX145" fmla="*/ 6494604 w 9117438"/>
                <a:gd name="connsiteY145" fmla="*/ 1417701 h 1417701"/>
                <a:gd name="connsiteX146" fmla="*/ 6421396 w 9117438"/>
                <a:gd name="connsiteY146" fmla="*/ 1417701 h 1417701"/>
                <a:gd name="connsiteX147" fmla="*/ 6421745 w 9117438"/>
                <a:gd name="connsiteY147" fmla="*/ 1364435 h 1417701"/>
                <a:gd name="connsiteX148" fmla="*/ 6408746 w 9117438"/>
                <a:gd name="connsiteY148" fmla="*/ 767618 h 1417701"/>
                <a:gd name="connsiteX149" fmla="*/ 362058 w 9117438"/>
                <a:gd name="connsiteY149" fmla="*/ 741217 h 1417701"/>
                <a:gd name="connsiteX150" fmla="*/ 436611 w 9117438"/>
                <a:gd name="connsiteY150" fmla="*/ 1349193 h 1417701"/>
                <a:gd name="connsiteX151" fmla="*/ 438450 w 9117438"/>
                <a:gd name="connsiteY151" fmla="*/ 1417701 h 1417701"/>
                <a:gd name="connsiteX152" fmla="*/ 378306 w 9117438"/>
                <a:gd name="connsiteY152" fmla="*/ 1417701 h 1417701"/>
                <a:gd name="connsiteX153" fmla="*/ 378101 w 9117438"/>
                <a:gd name="connsiteY153" fmla="*/ 1387092 h 1417701"/>
                <a:gd name="connsiteX154" fmla="*/ 362058 w 9117438"/>
                <a:gd name="connsiteY154" fmla="*/ 741217 h 1417701"/>
                <a:gd name="connsiteX155" fmla="*/ 6082212 w 9117438"/>
                <a:gd name="connsiteY155" fmla="*/ 740211 h 1417701"/>
                <a:gd name="connsiteX156" fmla="*/ 6319390 w 9117438"/>
                <a:gd name="connsiteY156" fmla="*/ 1398586 h 1417701"/>
                <a:gd name="connsiteX157" fmla="*/ 6321755 w 9117438"/>
                <a:gd name="connsiteY157" fmla="*/ 1417701 h 1417701"/>
                <a:gd name="connsiteX158" fmla="*/ 6254167 w 9117438"/>
                <a:gd name="connsiteY158" fmla="*/ 1417701 h 1417701"/>
                <a:gd name="connsiteX159" fmla="*/ 6251167 w 9117438"/>
                <a:gd name="connsiteY159" fmla="*/ 1394625 h 1417701"/>
                <a:gd name="connsiteX160" fmla="*/ 6082212 w 9117438"/>
                <a:gd name="connsiteY160" fmla="*/ 740211 h 1417701"/>
                <a:gd name="connsiteX161" fmla="*/ 7548446 w 9117438"/>
                <a:gd name="connsiteY161" fmla="*/ 709703 h 1417701"/>
                <a:gd name="connsiteX162" fmla="*/ 7789968 w 9117438"/>
                <a:gd name="connsiteY162" fmla="*/ 1403266 h 1417701"/>
                <a:gd name="connsiteX163" fmla="*/ 7791527 w 9117438"/>
                <a:gd name="connsiteY163" fmla="*/ 1417701 h 1417701"/>
                <a:gd name="connsiteX164" fmla="*/ 7724367 w 9117438"/>
                <a:gd name="connsiteY164" fmla="*/ 1417701 h 1417701"/>
                <a:gd name="connsiteX165" fmla="*/ 7717400 w 9117438"/>
                <a:gd name="connsiteY165" fmla="*/ 1364117 h 1417701"/>
                <a:gd name="connsiteX166" fmla="*/ 7548446 w 9117438"/>
                <a:gd name="connsiteY166" fmla="*/ 709703 h 1417701"/>
                <a:gd name="connsiteX167" fmla="*/ 8273108 w 9117438"/>
                <a:gd name="connsiteY167" fmla="*/ 621534 h 1417701"/>
                <a:gd name="connsiteX168" fmla="*/ 8276896 w 9117438"/>
                <a:gd name="connsiteY168" fmla="*/ 646043 h 1417701"/>
                <a:gd name="connsiteX169" fmla="*/ 8357785 w 9117438"/>
                <a:gd name="connsiteY169" fmla="*/ 1400269 h 1417701"/>
                <a:gd name="connsiteX170" fmla="*/ 8358273 w 9117438"/>
                <a:gd name="connsiteY170" fmla="*/ 1417701 h 1417701"/>
                <a:gd name="connsiteX171" fmla="*/ 8284119 w 9117438"/>
                <a:gd name="connsiteY171" fmla="*/ 1417701 h 1417701"/>
                <a:gd name="connsiteX172" fmla="*/ 8284593 w 9117438"/>
                <a:gd name="connsiteY172" fmla="*/ 1365847 h 1417701"/>
                <a:gd name="connsiteX173" fmla="*/ 8275880 w 9117438"/>
                <a:gd name="connsiteY173" fmla="*/ 650267 h 1417701"/>
                <a:gd name="connsiteX174" fmla="*/ 8266394 w 9117438"/>
                <a:gd name="connsiteY174" fmla="*/ 579245 h 1417701"/>
                <a:gd name="connsiteX175" fmla="*/ 8271632 w 9117438"/>
                <a:gd name="connsiteY175" fmla="*/ 606245 h 1417701"/>
                <a:gd name="connsiteX176" fmla="*/ 8273108 w 9117438"/>
                <a:gd name="connsiteY176" fmla="*/ 621534 h 1417701"/>
                <a:gd name="connsiteX177" fmla="*/ 8271310 w 9117438"/>
                <a:gd name="connsiteY177" fmla="*/ 609907 h 1417701"/>
                <a:gd name="connsiteX178" fmla="*/ 8266394 w 9117438"/>
                <a:gd name="connsiteY178" fmla="*/ 579245 h 1417701"/>
                <a:gd name="connsiteX179" fmla="*/ 5043495 w 9117438"/>
                <a:gd name="connsiteY179" fmla="*/ 577657 h 1417701"/>
                <a:gd name="connsiteX180" fmla="*/ 5040722 w 9117438"/>
                <a:gd name="connsiteY180" fmla="*/ 606390 h 1417701"/>
                <a:gd name="connsiteX181" fmla="*/ 5032607 w 9117438"/>
                <a:gd name="connsiteY181" fmla="*/ 1387526 h 1417701"/>
                <a:gd name="connsiteX182" fmla="*/ 5032935 w 9117438"/>
                <a:gd name="connsiteY182" fmla="*/ 1417701 h 1417701"/>
                <a:gd name="connsiteX183" fmla="*/ 4957101 w 9117438"/>
                <a:gd name="connsiteY183" fmla="*/ 1417701 h 1417701"/>
                <a:gd name="connsiteX184" fmla="*/ 4958819 w 9117438"/>
                <a:gd name="connsiteY184" fmla="*/ 1356393 h 1417701"/>
                <a:gd name="connsiteX185" fmla="*/ 5039706 w 9117438"/>
                <a:gd name="connsiteY185" fmla="*/ 602166 h 1417701"/>
                <a:gd name="connsiteX186" fmla="*/ 5218285 w 9117438"/>
                <a:gd name="connsiteY186" fmla="*/ 557034 h 1417701"/>
                <a:gd name="connsiteX187" fmla="*/ 5297327 w 9117438"/>
                <a:gd name="connsiteY187" fmla="*/ 1371547 h 1417701"/>
                <a:gd name="connsiteX188" fmla="*/ 5297501 w 9117438"/>
                <a:gd name="connsiteY188" fmla="*/ 1417701 h 1417701"/>
                <a:gd name="connsiteX189" fmla="*/ 5235163 w 9117438"/>
                <a:gd name="connsiteY189" fmla="*/ 1417701 h 1417701"/>
                <a:gd name="connsiteX190" fmla="*/ 5235353 w 9117438"/>
                <a:gd name="connsiteY190" fmla="*/ 1388404 h 1417701"/>
                <a:gd name="connsiteX191" fmla="*/ 5218285 w 9117438"/>
                <a:gd name="connsiteY191" fmla="*/ 557034 h 1417701"/>
                <a:gd name="connsiteX192" fmla="*/ 6775 w 9117438"/>
                <a:gd name="connsiteY192" fmla="*/ 549000 h 1417701"/>
                <a:gd name="connsiteX193" fmla="*/ 17679 w 9117438"/>
                <a:gd name="connsiteY193" fmla="*/ 620936 h 1417701"/>
                <a:gd name="connsiteX194" fmla="*/ 92389 w 9117438"/>
                <a:gd name="connsiteY194" fmla="*/ 1349335 h 1417701"/>
                <a:gd name="connsiteX195" fmla="*/ 93971 w 9117438"/>
                <a:gd name="connsiteY195" fmla="*/ 1417701 h 1417701"/>
                <a:gd name="connsiteX196" fmla="*/ 16953 w 9117438"/>
                <a:gd name="connsiteY196" fmla="*/ 1417701 h 1417701"/>
                <a:gd name="connsiteX197" fmla="*/ 16977 w 9117438"/>
                <a:gd name="connsiteY197" fmla="*/ 1415760 h 1417701"/>
                <a:gd name="connsiteX198" fmla="*/ 9487 w 9117438"/>
                <a:gd name="connsiteY198" fmla="*/ 577096 h 1417701"/>
                <a:gd name="connsiteX199" fmla="*/ 2803071 w 9117438"/>
                <a:gd name="connsiteY199" fmla="*/ 544084 h 1417701"/>
                <a:gd name="connsiteX200" fmla="*/ 2933037 w 9117438"/>
                <a:gd name="connsiteY200" fmla="*/ 1224346 h 1417701"/>
                <a:gd name="connsiteX201" fmla="*/ 2943201 w 9117438"/>
                <a:gd name="connsiteY201" fmla="*/ 1417701 h 1417701"/>
                <a:gd name="connsiteX202" fmla="*/ 2845664 w 9117438"/>
                <a:gd name="connsiteY202" fmla="*/ 1417701 h 1417701"/>
                <a:gd name="connsiteX203" fmla="*/ 2845765 w 9117438"/>
                <a:gd name="connsiteY203" fmla="*/ 1283758 h 1417701"/>
                <a:gd name="connsiteX204" fmla="*/ 2803071 w 9117438"/>
                <a:gd name="connsiteY204" fmla="*/ 544084 h 1417701"/>
                <a:gd name="connsiteX205" fmla="*/ 5050209 w 9117438"/>
                <a:gd name="connsiteY205" fmla="*/ 535368 h 1417701"/>
                <a:gd name="connsiteX206" fmla="*/ 5045293 w 9117438"/>
                <a:gd name="connsiteY206" fmla="*/ 566030 h 1417701"/>
                <a:gd name="connsiteX207" fmla="*/ 5043495 w 9117438"/>
                <a:gd name="connsiteY207" fmla="*/ 577657 h 1417701"/>
                <a:gd name="connsiteX208" fmla="*/ 5044971 w 9117438"/>
                <a:gd name="connsiteY208" fmla="*/ 562368 h 1417701"/>
                <a:gd name="connsiteX209" fmla="*/ 5050209 w 9117438"/>
                <a:gd name="connsiteY209" fmla="*/ 535368 h 1417701"/>
                <a:gd name="connsiteX210" fmla="*/ 6910796 w 9117438"/>
                <a:gd name="connsiteY210" fmla="*/ 526567 h 1417701"/>
                <a:gd name="connsiteX211" fmla="*/ 6893866 w 9117438"/>
                <a:gd name="connsiteY211" fmla="*/ 1397893 h 1417701"/>
                <a:gd name="connsiteX212" fmla="*/ 6894094 w 9117438"/>
                <a:gd name="connsiteY212" fmla="*/ 1417701 h 1417701"/>
                <a:gd name="connsiteX213" fmla="*/ 6831537 w 9117438"/>
                <a:gd name="connsiteY213" fmla="*/ 1417701 h 1417701"/>
                <a:gd name="connsiteX214" fmla="*/ 6831515 w 9117438"/>
                <a:gd name="connsiteY214" fmla="*/ 1412215 h 1417701"/>
                <a:gd name="connsiteX215" fmla="*/ 6910796 w 9117438"/>
                <a:gd name="connsiteY215" fmla="*/ 526567 h 1417701"/>
                <a:gd name="connsiteX216" fmla="*/ 2247138 w 9117438"/>
                <a:gd name="connsiteY216" fmla="*/ 514791 h 1417701"/>
                <a:gd name="connsiteX217" fmla="*/ 2204341 w 9117438"/>
                <a:gd name="connsiteY217" fmla="*/ 1297485 h 1417701"/>
                <a:gd name="connsiteX218" fmla="*/ 2204725 w 9117438"/>
                <a:gd name="connsiteY218" fmla="*/ 1417701 h 1417701"/>
                <a:gd name="connsiteX219" fmla="*/ 2105571 w 9117438"/>
                <a:gd name="connsiteY219" fmla="*/ 1417701 h 1417701"/>
                <a:gd name="connsiteX220" fmla="*/ 2105555 w 9117438"/>
                <a:gd name="connsiteY220" fmla="*/ 1416347 h 1417701"/>
                <a:gd name="connsiteX221" fmla="*/ 2247138 w 9117438"/>
                <a:gd name="connsiteY221" fmla="*/ 514791 h 1417701"/>
                <a:gd name="connsiteX222" fmla="*/ 0 w 9117438"/>
                <a:gd name="connsiteY222" fmla="*/ 506074 h 1417701"/>
                <a:gd name="connsiteX223" fmla="*/ 5238 w 9117438"/>
                <a:gd name="connsiteY223" fmla="*/ 533074 h 1417701"/>
                <a:gd name="connsiteX224" fmla="*/ 6775 w 9117438"/>
                <a:gd name="connsiteY224" fmla="*/ 549000 h 1417701"/>
                <a:gd name="connsiteX225" fmla="*/ 4916 w 9117438"/>
                <a:gd name="connsiteY225" fmla="*/ 536736 h 1417701"/>
                <a:gd name="connsiteX226" fmla="*/ 0 w 9117438"/>
                <a:gd name="connsiteY226" fmla="*/ 506074 h 1417701"/>
                <a:gd name="connsiteX227" fmla="*/ 7266106 w 9117438"/>
                <a:gd name="connsiteY227" fmla="*/ 333749 h 1417701"/>
                <a:gd name="connsiteX228" fmla="*/ 7263332 w 9117438"/>
                <a:gd name="connsiteY228" fmla="*/ 362489 h 1417701"/>
                <a:gd name="connsiteX229" fmla="*/ 7257398 w 9117438"/>
                <a:gd name="connsiteY229" fmla="*/ 1316271 h 1417701"/>
                <a:gd name="connsiteX230" fmla="*/ 7180508 w 9117438"/>
                <a:gd name="connsiteY230" fmla="*/ 1382023 h 1417701"/>
                <a:gd name="connsiteX231" fmla="*/ 7262316 w 9117438"/>
                <a:gd name="connsiteY231" fmla="*/ 358265 h 1417701"/>
                <a:gd name="connsiteX232" fmla="*/ 3577262 w 9117438"/>
                <a:gd name="connsiteY232" fmla="*/ 319144 h 1417701"/>
                <a:gd name="connsiteX233" fmla="*/ 3574489 w 9117438"/>
                <a:gd name="connsiteY233" fmla="*/ 355803 h 1417701"/>
                <a:gd name="connsiteX234" fmla="*/ 3566374 w 9117438"/>
                <a:gd name="connsiteY234" fmla="*/ 1352328 h 1417701"/>
                <a:gd name="connsiteX235" fmla="*/ 3566930 w 9117438"/>
                <a:gd name="connsiteY235" fmla="*/ 1417701 h 1417701"/>
                <a:gd name="connsiteX236" fmla="*/ 3490277 w 9117438"/>
                <a:gd name="connsiteY236" fmla="*/ 1417701 h 1417701"/>
                <a:gd name="connsiteX237" fmla="*/ 3492586 w 9117438"/>
                <a:gd name="connsiteY237" fmla="*/ 1312624 h 1417701"/>
                <a:gd name="connsiteX238" fmla="*/ 3573473 w 9117438"/>
                <a:gd name="connsiteY238" fmla="*/ 350416 h 1417701"/>
                <a:gd name="connsiteX239" fmla="*/ 5025680 w 9117438"/>
                <a:gd name="connsiteY239" fmla="*/ 300183 h 1417701"/>
                <a:gd name="connsiteX240" fmla="*/ 5167264 w 9117438"/>
                <a:gd name="connsiteY240" fmla="*/ 1201738 h 1417701"/>
                <a:gd name="connsiteX241" fmla="*/ 5164723 w 9117438"/>
                <a:gd name="connsiteY241" fmla="*/ 1417701 h 1417701"/>
                <a:gd name="connsiteX242" fmla="*/ 5065947 w 9117438"/>
                <a:gd name="connsiteY242" fmla="*/ 1417701 h 1417701"/>
                <a:gd name="connsiteX243" fmla="*/ 5065982 w 9117438"/>
                <a:gd name="connsiteY243" fmla="*/ 1415690 h 1417701"/>
                <a:gd name="connsiteX244" fmla="*/ 5025680 w 9117438"/>
                <a:gd name="connsiteY244" fmla="*/ 300183 h 1417701"/>
                <a:gd name="connsiteX245" fmla="*/ 7272818 w 9117438"/>
                <a:gd name="connsiteY245" fmla="*/ 291466 h 1417701"/>
                <a:gd name="connsiteX246" fmla="*/ 7267902 w 9117438"/>
                <a:gd name="connsiteY246" fmla="*/ 322128 h 1417701"/>
                <a:gd name="connsiteX247" fmla="*/ 7266106 w 9117438"/>
                <a:gd name="connsiteY247" fmla="*/ 333749 h 1417701"/>
                <a:gd name="connsiteX248" fmla="*/ 7267580 w 9117438"/>
                <a:gd name="connsiteY248" fmla="*/ 318466 h 1417701"/>
                <a:gd name="connsiteX249" fmla="*/ 7272818 w 9117438"/>
                <a:gd name="connsiteY249" fmla="*/ 291466 h 1417701"/>
                <a:gd name="connsiteX250" fmla="*/ 1472947 w 9117438"/>
                <a:gd name="connsiteY250" fmla="*/ 289851 h 1417701"/>
                <a:gd name="connsiteX251" fmla="*/ 1476736 w 9117438"/>
                <a:gd name="connsiteY251" fmla="*/ 321121 h 1417701"/>
                <a:gd name="connsiteX252" fmla="*/ 1557623 w 9117438"/>
                <a:gd name="connsiteY252" fmla="*/ 1283331 h 1417701"/>
                <a:gd name="connsiteX253" fmla="*/ 1560576 w 9117438"/>
                <a:gd name="connsiteY253" fmla="*/ 1417701 h 1417701"/>
                <a:gd name="connsiteX254" fmla="*/ 1483004 w 9117438"/>
                <a:gd name="connsiteY254" fmla="*/ 1417701 h 1417701"/>
                <a:gd name="connsiteX255" fmla="*/ 1483210 w 9117438"/>
                <a:gd name="connsiteY255" fmla="*/ 1396423 h 1417701"/>
                <a:gd name="connsiteX256" fmla="*/ 1475720 w 9117438"/>
                <a:gd name="connsiteY256" fmla="*/ 326509 h 1417701"/>
                <a:gd name="connsiteX257" fmla="*/ 8435812 w 9117438"/>
                <a:gd name="connsiteY257" fmla="*/ 287820 h 1417701"/>
                <a:gd name="connsiteX258" fmla="*/ 8577302 w 9117438"/>
                <a:gd name="connsiteY258" fmla="*/ 1390591 h 1417701"/>
                <a:gd name="connsiteX259" fmla="*/ 8577040 w 9117438"/>
                <a:gd name="connsiteY259" fmla="*/ 1417701 h 1417701"/>
                <a:gd name="connsiteX260" fmla="*/ 8478101 w 9117438"/>
                <a:gd name="connsiteY260" fmla="*/ 1417701 h 1417701"/>
                <a:gd name="connsiteX261" fmla="*/ 8478251 w 9117438"/>
                <a:gd name="connsiteY261" fmla="*/ 1392129 h 1417701"/>
                <a:gd name="connsiteX262" fmla="*/ 8435812 w 9117438"/>
                <a:gd name="connsiteY262" fmla="*/ 287820 h 1417701"/>
                <a:gd name="connsiteX263" fmla="*/ 3583976 w 9117438"/>
                <a:gd name="connsiteY263" fmla="*/ 265190 h 1417701"/>
                <a:gd name="connsiteX264" fmla="*/ 3579060 w 9117438"/>
                <a:gd name="connsiteY264" fmla="*/ 304310 h 1417701"/>
                <a:gd name="connsiteX265" fmla="*/ 3577262 w 9117438"/>
                <a:gd name="connsiteY265" fmla="*/ 319144 h 1417701"/>
                <a:gd name="connsiteX266" fmla="*/ 3578738 w 9117438"/>
                <a:gd name="connsiteY266" fmla="*/ 299639 h 1417701"/>
                <a:gd name="connsiteX267" fmla="*/ 3583976 w 9117438"/>
                <a:gd name="connsiteY267" fmla="*/ 265190 h 1417701"/>
                <a:gd name="connsiteX268" fmla="*/ 4880755 w 9117438"/>
                <a:gd name="connsiteY268" fmla="*/ 243902 h 1417701"/>
                <a:gd name="connsiteX269" fmla="*/ 4838192 w 9117438"/>
                <a:gd name="connsiteY269" fmla="*/ 1322036 h 1417701"/>
                <a:gd name="connsiteX270" fmla="*/ 4838680 w 9117438"/>
                <a:gd name="connsiteY270" fmla="*/ 1417701 h 1417701"/>
                <a:gd name="connsiteX271" fmla="*/ 4739960 w 9117438"/>
                <a:gd name="connsiteY271" fmla="*/ 1417701 h 1417701"/>
                <a:gd name="connsiteX272" fmla="*/ 4739268 w 9117438"/>
                <a:gd name="connsiteY272" fmla="*/ 1347002 h 1417701"/>
                <a:gd name="connsiteX273" fmla="*/ 4880755 w 9117438"/>
                <a:gd name="connsiteY273" fmla="*/ 243902 h 1417701"/>
                <a:gd name="connsiteX274" fmla="*/ 1466233 w 9117438"/>
                <a:gd name="connsiteY274" fmla="*/ 235897 h 1417701"/>
                <a:gd name="connsiteX275" fmla="*/ 1471471 w 9117438"/>
                <a:gd name="connsiteY275" fmla="*/ 270345 h 1417701"/>
                <a:gd name="connsiteX276" fmla="*/ 1472947 w 9117438"/>
                <a:gd name="connsiteY276" fmla="*/ 289851 h 1417701"/>
                <a:gd name="connsiteX277" fmla="*/ 1471149 w 9117438"/>
                <a:gd name="connsiteY277" fmla="*/ 275015 h 1417701"/>
                <a:gd name="connsiteX278" fmla="*/ 1466233 w 9117438"/>
                <a:gd name="connsiteY278" fmla="*/ 235897 h 1417701"/>
                <a:gd name="connsiteX279" fmla="*/ 169490 w 9117438"/>
                <a:gd name="connsiteY279" fmla="*/ 214650 h 1417701"/>
                <a:gd name="connsiteX280" fmla="*/ 310966 w 9117438"/>
                <a:gd name="connsiteY280" fmla="*/ 1317761 h 1417701"/>
                <a:gd name="connsiteX281" fmla="*/ 309992 w 9117438"/>
                <a:gd name="connsiteY281" fmla="*/ 1417701 h 1417701"/>
                <a:gd name="connsiteX282" fmla="*/ 211308 w 9117438"/>
                <a:gd name="connsiteY282" fmla="*/ 1417701 h 1417701"/>
                <a:gd name="connsiteX283" fmla="*/ 211623 w 9117438"/>
                <a:gd name="connsiteY283" fmla="*/ 1377784 h 1417701"/>
                <a:gd name="connsiteX284" fmla="*/ 169490 w 9117438"/>
                <a:gd name="connsiteY284" fmla="*/ 214650 h 1417701"/>
                <a:gd name="connsiteX285" fmla="*/ 5799872 w 9117438"/>
                <a:gd name="connsiteY285" fmla="*/ 75243 h 1417701"/>
                <a:gd name="connsiteX286" fmla="*/ 5797100 w 9117438"/>
                <a:gd name="connsiteY286" fmla="*/ 111901 h 1417701"/>
                <a:gd name="connsiteX287" fmla="*/ 5791166 w 9117438"/>
                <a:gd name="connsiteY287" fmla="*/ 1328675 h 1417701"/>
                <a:gd name="connsiteX288" fmla="*/ 5714274 w 9117438"/>
                <a:gd name="connsiteY288" fmla="*/ 1412532 h 1417701"/>
                <a:gd name="connsiteX289" fmla="*/ 5796084 w 9117438"/>
                <a:gd name="connsiteY289" fmla="*/ 106514 h 1417701"/>
                <a:gd name="connsiteX290" fmla="*/ 5806586 w 9117438"/>
                <a:gd name="connsiteY290" fmla="*/ 21289 h 1417701"/>
                <a:gd name="connsiteX291" fmla="*/ 5801670 w 9117438"/>
                <a:gd name="connsiteY291" fmla="*/ 60408 h 1417701"/>
                <a:gd name="connsiteX292" fmla="*/ 5799872 w 9117438"/>
                <a:gd name="connsiteY292" fmla="*/ 75243 h 1417701"/>
                <a:gd name="connsiteX293" fmla="*/ 5801348 w 9117438"/>
                <a:gd name="connsiteY293" fmla="*/ 55737 h 1417701"/>
                <a:gd name="connsiteX294" fmla="*/ 5806586 w 9117438"/>
                <a:gd name="connsiteY294" fmla="*/ 21289 h 1417701"/>
                <a:gd name="connsiteX295" fmla="*/ 7103364 w 9117438"/>
                <a:gd name="connsiteY295" fmla="*/ 0 h 1417701"/>
                <a:gd name="connsiteX296" fmla="*/ 7063208 w 9117438"/>
                <a:gd name="connsiteY296" fmla="*/ 1364742 h 1417701"/>
                <a:gd name="connsiteX297" fmla="*/ 7063966 w 9117438"/>
                <a:gd name="connsiteY297" fmla="*/ 1417701 h 1417701"/>
                <a:gd name="connsiteX298" fmla="*/ 6987263 w 9117438"/>
                <a:gd name="connsiteY298" fmla="*/ 1417701 h 1417701"/>
                <a:gd name="connsiteX299" fmla="*/ 6964790 w 9117438"/>
                <a:gd name="connsiteY299" fmla="*/ 1400840 h 1417701"/>
                <a:gd name="connsiteX300" fmla="*/ 7103364 w 9117438"/>
                <a:gd name="connsiteY300" fmla="*/ 0 h 141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</a:cxnLst>
              <a:rect l="l" t="t" r="r" b="b"/>
              <a:pathLst>
                <a:path w="9117438" h="1417701">
                  <a:moveTo>
                    <a:pt x="3930686" y="1412071"/>
                  </a:moveTo>
                  <a:lnTo>
                    <a:pt x="3930042" y="1417701"/>
                  </a:lnTo>
                  <a:lnTo>
                    <a:pt x="3928193" y="1417701"/>
                  </a:lnTo>
                  <a:close/>
                  <a:moveTo>
                    <a:pt x="1119559" y="1382777"/>
                  </a:moveTo>
                  <a:lnTo>
                    <a:pt x="1134377" y="1417701"/>
                  </a:lnTo>
                  <a:lnTo>
                    <a:pt x="1123403" y="1417701"/>
                  </a:lnTo>
                  <a:lnTo>
                    <a:pt x="1122433" y="1408530"/>
                  </a:lnTo>
                  <a:cubicBezTo>
                    <a:pt x="1120650" y="1392102"/>
                    <a:pt x="1119559" y="1382777"/>
                    <a:pt x="1119559" y="1382777"/>
                  </a:cubicBezTo>
                  <a:close/>
                  <a:moveTo>
                    <a:pt x="5396956" y="1381521"/>
                  </a:moveTo>
                  <a:cubicBezTo>
                    <a:pt x="5396956" y="1381521"/>
                    <a:pt x="5395861" y="1390895"/>
                    <a:pt x="5394071" y="1407405"/>
                  </a:cubicBezTo>
                  <a:lnTo>
                    <a:pt x="5392983" y="1417701"/>
                  </a:lnTo>
                  <a:lnTo>
                    <a:pt x="5381635" y="1417701"/>
                  </a:lnTo>
                  <a:close/>
                  <a:moveTo>
                    <a:pt x="6153332" y="1168170"/>
                  </a:moveTo>
                  <a:cubicBezTo>
                    <a:pt x="6153332" y="1168170"/>
                    <a:pt x="6143762" y="1249963"/>
                    <a:pt x="6134990" y="1355868"/>
                  </a:cubicBezTo>
                  <a:lnTo>
                    <a:pt x="6130323" y="1417701"/>
                  </a:lnTo>
                  <a:lnTo>
                    <a:pt x="6066718" y="1417701"/>
                  </a:lnTo>
                  <a:lnTo>
                    <a:pt x="6073350" y="1375675"/>
                  </a:lnTo>
                  <a:cubicBezTo>
                    <a:pt x="6086213" y="1311788"/>
                    <a:pt x="6110034" y="1238653"/>
                    <a:pt x="6153332" y="1168170"/>
                  </a:cubicBezTo>
                  <a:close/>
                  <a:moveTo>
                    <a:pt x="7619566" y="1137619"/>
                  </a:moveTo>
                  <a:cubicBezTo>
                    <a:pt x="7619566" y="1137619"/>
                    <a:pt x="7608916" y="1228653"/>
                    <a:pt x="7599786" y="1342997"/>
                  </a:cubicBezTo>
                  <a:lnTo>
                    <a:pt x="7594441" y="1417701"/>
                  </a:lnTo>
                  <a:lnTo>
                    <a:pt x="7529085" y="1417701"/>
                  </a:lnTo>
                  <a:lnTo>
                    <a:pt x="7530057" y="1405518"/>
                  </a:lnTo>
                  <a:cubicBezTo>
                    <a:pt x="7538729" y="1330331"/>
                    <a:pt x="7561834" y="1231639"/>
                    <a:pt x="7619566" y="1137619"/>
                  </a:cubicBezTo>
                  <a:close/>
                  <a:moveTo>
                    <a:pt x="9036668" y="1133973"/>
                  </a:moveTo>
                  <a:cubicBezTo>
                    <a:pt x="9036668" y="1133973"/>
                    <a:pt x="8999617" y="1248613"/>
                    <a:pt x="8958416" y="1398262"/>
                  </a:cubicBezTo>
                  <a:lnTo>
                    <a:pt x="8953220" y="1417701"/>
                  </a:lnTo>
                  <a:lnTo>
                    <a:pt x="8884329" y="1417701"/>
                  </a:lnTo>
                  <a:lnTo>
                    <a:pt x="8890050" y="1398535"/>
                  </a:lnTo>
                  <a:cubicBezTo>
                    <a:pt x="8925661" y="1298533"/>
                    <a:pt x="8973295" y="1202722"/>
                    <a:pt x="9036668" y="1133973"/>
                  </a:cubicBezTo>
                  <a:close/>
                  <a:moveTo>
                    <a:pt x="9117438" y="1132590"/>
                  </a:moveTo>
                  <a:lnTo>
                    <a:pt x="9117438" y="1417701"/>
                  </a:lnTo>
                  <a:lnTo>
                    <a:pt x="9075846" y="1417701"/>
                  </a:lnTo>
                  <a:lnTo>
                    <a:pt x="9080641" y="1379110"/>
                  </a:lnTo>
                  <a:cubicBezTo>
                    <a:pt x="9093554" y="1283006"/>
                    <a:pt x="9106825" y="1197337"/>
                    <a:pt x="9117438" y="1132590"/>
                  </a:cubicBezTo>
                  <a:close/>
                  <a:moveTo>
                    <a:pt x="3595370" y="1120521"/>
                  </a:moveTo>
                  <a:cubicBezTo>
                    <a:pt x="3660412" y="1191135"/>
                    <a:pt x="3708881" y="1290236"/>
                    <a:pt x="3744781" y="1393098"/>
                  </a:cubicBezTo>
                  <a:lnTo>
                    <a:pt x="3751957" y="1417701"/>
                  </a:lnTo>
                  <a:lnTo>
                    <a:pt x="3682433" y="1417701"/>
                  </a:lnTo>
                  <a:lnTo>
                    <a:pt x="3675755" y="1392570"/>
                  </a:lnTo>
                  <a:cubicBezTo>
                    <a:pt x="3633711" y="1239139"/>
                    <a:pt x="3595370" y="1120521"/>
                    <a:pt x="3595370" y="1120521"/>
                  </a:cubicBezTo>
                  <a:close/>
                  <a:moveTo>
                    <a:pt x="1454875" y="1091270"/>
                  </a:moveTo>
                  <a:cubicBezTo>
                    <a:pt x="1454875" y="1091270"/>
                    <a:pt x="1413643" y="1218858"/>
                    <a:pt x="1369803" y="1380552"/>
                  </a:cubicBezTo>
                  <a:lnTo>
                    <a:pt x="1360064" y="1417701"/>
                  </a:lnTo>
                  <a:lnTo>
                    <a:pt x="1289387" y="1417701"/>
                  </a:lnTo>
                  <a:lnTo>
                    <a:pt x="1299278" y="1381993"/>
                  </a:lnTo>
                  <a:cubicBezTo>
                    <a:pt x="1335741" y="1272719"/>
                    <a:pt x="1386023" y="1166033"/>
                    <a:pt x="1454875" y="1091270"/>
                  </a:cubicBezTo>
                  <a:close/>
                  <a:moveTo>
                    <a:pt x="4279972" y="1090096"/>
                  </a:moveTo>
                  <a:cubicBezTo>
                    <a:pt x="4349006" y="1164985"/>
                    <a:pt x="4399361" y="1271995"/>
                    <a:pt x="4435838" y="1381547"/>
                  </a:cubicBezTo>
                  <a:lnTo>
                    <a:pt x="4445826" y="1417701"/>
                  </a:lnTo>
                  <a:lnTo>
                    <a:pt x="4375102" y="1417701"/>
                  </a:lnTo>
                  <a:lnTo>
                    <a:pt x="4365251" y="1380107"/>
                  </a:lnTo>
                  <a:cubicBezTo>
                    <a:pt x="4321333" y="1218078"/>
                    <a:pt x="4279972" y="1090096"/>
                    <a:pt x="4279972" y="1090096"/>
                  </a:cubicBezTo>
                  <a:close/>
                  <a:moveTo>
                    <a:pt x="770273" y="1060844"/>
                  </a:moveTo>
                  <a:cubicBezTo>
                    <a:pt x="770273" y="1060844"/>
                    <a:pt x="725852" y="1198288"/>
                    <a:pt x="680204" y="1368641"/>
                  </a:cubicBezTo>
                  <a:lnTo>
                    <a:pt x="667539" y="1417701"/>
                  </a:lnTo>
                  <a:lnTo>
                    <a:pt x="596047" y="1417701"/>
                  </a:lnTo>
                  <a:lnTo>
                    <a:pt x="608012" y="1371949"/>
                  </a:lnTo>
                  <a:cubicBezTo>
                    <a:pt x="644933" y="1255651"/>
                    <a:pt x="697121" y="1140217"/>
                    <a:pt x="770273" y="1060844"/>
                  </a:cubicBezTo>
                  <a:close/>
                  <a:moveTo>
                    <a:pt x="3497797" y="1041902"/>
                  </a:moveTo>
                  <a:cubicBezTo>
                    <a:pt x="3491338" y="1101788"/>
                    <a:pt x="3487792" y="1204860"/>
                    <a:pt x="3486036" y="1322216"/>
                  </a:cubicBezTo>
                  <a:lnTo>
                    <a:pt x="3485291" y="1417701"/>
                  </a:lnTo>
                  <a:lnTo>
                    <a:pt x="3441265" y="1417701"/>
                  </a:lnTo>
                  <a:lnTo>
                    <a:pt x="3444205" y="1394044"/>
                  </a:lnTo>
                  <a:cubicBezTo>
                    <a:pt x="3464381" y="1239679"/>
                    <a:pt x="3486164" y="1108640"/>
                    <a:pt x="3497797" y="1041902"/>
                  </a:cubicBezTo>
                  <a:close/>
                  <a:moveTo>
                    <a:pt x="1552448" y="1012651"/>
                  </a:moveTo>
                  <a:cubicBezTo>
                    <a:pt x="1564491" y="1081825"/>
                    <a:pt x="1587447" y="1220064"/>
                    <a:pt x="1608224" y="1381747"/>
                  </a:cubicBezTo>
                  <a:lnTo>
                    <a:pt x="1612598" y="1417701"/>
                  </a:lnTo>
                  <a:lnTo>
                    <a:pt x="1565143" y="1417701"/>
                  </a:lnTo>
                  <a:lnTo>
                    <a:pt x="1564431" y="1307858"/>
                  </a:lnTo>
                  <a:cubicBezTo>
                    <a:pt x="1562762" y="1184357"/>
                    <a:pt x="1559197" y="1075052"/>
                    <a:pt x="1552448" y="1012651"/>
                  </a:cubicBezTo>
                  <a:close/>
                  <a:moveTo>
                    <a:pt x="4186137" y="1011520"/>
                  </a:moveTo>
                  <a:cubicBezTo>
                    <a:pt x="4198226" y="1080772"/>
                    <a:pt x="4221241" y="1219286"/>
                    <a:pt x="4242039" y="1381256"/>
                  </a:cubicBezTo>
                  <a:lnTo>
                    <a:pt x="4246468" y="1417701"/>
                  </a:lnTo>
                  <a:lnTo>
                    <a:pt x="4198824" y="1417701"/>
                  </a:lnTo>
                  <a:lnTo>
                    <a:pt x="4198116" y="1307323"/>
                  </a:lnTo>
                  <a:cubicBezTo>
                    <a:pt x="4196451" y="1183571"/>
                    <a:pt x="4192886" y="1074004"/>
                    <a:pt x="4186137" y="1011520"/>
                  </a:cubicBezTo>
                  <a:close/>
                  <a:moveTo>
                    <a:pt x="3859602" y="984112"/>
                  </a:moveTo>
                  <a:cubicBezTo>
                    <a:pt x="3946416" y="1078362"/>
                    <a:pt x="4003702" y="1223403"/>
                    <a:pt x="4040981" y="1360378"/>
                  </a:cubicBezTo>
                  <a:lnTo>
                    <a:pt x="4054901" y="1417701"/>
                  </a:lnTo>
                  <a:lnTo>
                    <a:pt x="3981474" y="1417701"/>
                  </a:lnTo>
                  <a:lnTo>
                    <a:pt x="3962735" y="1341692"/>
                  </a:lnTo>
                  <a:cubicBezTo>
                    <a:pt x="3912911" y="1149155"/>
                    <a:pt x="3859602" y="984112"/>
                    <a:pt x="3859602" y="984112"/>
                  </a:cubicBezTo>
                  <a:close/>
                  <a:moveTo>
                    <a:pt x="864108" y="982226"/>
                  </a:moveTo>
                  <a:cubicBezTo>
                    <a:pt x="857069" y="1047309"/>
                    <a:pt x="853494" y="1163455"/>
                    <a:pt x="851925" y="1293509"/>
                  </a:cubicBezTo>
                  <a:lnTo>
                    <a:pt x="851286" y="1417701"/>
                  </a:lnTo>
                  <a:lnTo>
                    <a:pt x="800280" y="1417701"/>
                  </a:lnTo>
                  <a:lnTo>
                    <a:pt x="806045" y="1369159"/>
                  </a:lnTo>
                  <a:cubicBezTo>
                    <a:pt x="827394" y="1199844"/>
                    <a:pt x="851612" y="1053940"/>
                    <a:pt x="864108" y="982226"/>
                  </a:cubicBezTo>
                  <a:close/>
                  <a:moveTo>
                    <a:pt x="1190606" y="954820"/>
                  </a:moveTo>
                  <a:cubicBezTo>
                    <a:pt x="1190606" y="954820"/>
                    <a:pt x="1133471" y="1131715"/>
                    <a:pt x="1082221" y="1332885"/>
                  </a:cubicBezTo>
                  <a:lnTo>
                    <a:pt x="1061750" y="1417701"/>
                  </a:lnTo>
                  <a:lnTo>
                    <a:pt x="988590" y="1417701"/>
                  </a:lnTo>
                  <a:lnTo>
                    <a:pt x="998356" y="1373014"/>
                  </a:lnTo>
                  <a:cubicBezTo>
                    <a:pt x="1035041" y="1224462"/>
                    <a:pt x="1094867" y="1058750"/>
                    <a:pt x="1190606" y="954820"/>
                  </a:cubicBezTo>
                  <a:close/>
                  <a:moveTo>
                    <a:pt x="5325836" y="953603"/>
                  </a:moveTo>
                  <a:cubicBezTo>
                    <a:pt x="5422139" y="1058163"/>
                    <a:pt x="5482102" y="1225237"/>
                    <a:pt x="5518728" y="1374464"/>
                  </a:cubicBezTo>
                  <a:lnTo>
                    <a:pt x="5528114" y="1417701"/>
                  </a:lnTo>
                  <a:lnTo>
                    <a:pt x="5454984" y="1417701"/>
                  </a:lnTo>
                  <a:lnTo>
                    <a:pt x="5434458" y="1332592"/>
                  </a:lnTo>
                  <a:cubicBezTo>
                    <a:pt x="5383142" y="1131055"/>
                    <a:pt x="5325836" y="953603"/>
                    <a:pt x="5325836" y="953603"/>
                  </a:cubicBezTo>
                  <a:close/>
                  <a:moveTo>
                    <a:pt x="5817942" y="876619"/>
                  </a:moveTo>
                  <a:cubicBezTo>
                    <a:pt x="5921920" y="989497"/>
                    <a:pt x="5983552" y="1175189"/>
                    <a:pt x="6019189" y="1332661"/>
                  </a:cubicBezTo>
                  <a:lnTo>
                    <a:pt x="6036092" y="1417701"/>
                  </a:lnTo>
                  <a:lnTo>
                    <a:pt x="5964444" y="1417701"/>
                  </a:lnTo>
                  <a:lnTo>
                    <a:pt x="5941508" y="1315471"/>
                  </a:lnTo>
                  <a:cubicBezTo>
                    <a:pt x="5887099" y="1090576"/>
                    <a:pt x="5817942" y="876619"/>
                    <a:pt x="5817942" y="876619"/>
                  </a:cubicBezTo>
                  <a:close/>
                  <a:moveTo>
                    <a:pt x="6502546" y="846195"/>
                  </a:moveTo>
                  <a:cubicBezTo>
                    <a:pt x="6632517" y="987213"/>
                    <a:pt x="6696323" y="1242069"/>
                    <a:pt x="6725900" y="1413381"/>
                  </a:cubicBezTo>
                  <a:lnTo>
                    <a:pt x="6726558" y="1417701"/>
                  </a:lnTo>
                  <a:lnTo>
                    <a:pt x="6655343" y="1417701"/>
                  </a:lnTo>
                  <a:lnTo>
                    <a:pt x="6632611" y="1312291"/>
                  </a:lnTo>
                  <a:cubicBezTo>
                    <a:pt x="6577385" y="1077767"/>
                    <a:pt x="6502546" y="846195"/>
                    <a:pt x="6502546" y="846195"/>
                  </a:cubicBezTo>
                  <a:close/>
                  <a:moveTo>
                    <a:pt x="8628418" y="814387"/>
                  </a:moveTo>
                  <a:cubicBezTo>
                    <a:pt x="8662254" y="919344"/>
                    <a:pt x="8682011" y="1075952"/>
                    <a:pt x="8693341" y="1237249"/>
                  </a:cubicBezTo>
                  <a:lnTo>
                    <a:pt x="8701913" y="1417701"/>
                  </a:lnTo>
                  <a:lnTo>
                    <a:pt x="8643843" y="1417701"/>
                  </a:lnTo>
                  <a:lnTo>
                    <a:pt x="8643633" y="1398489"/>
                  </a:lnTo>
                  <a:cubicBezTo>
                    <a:pt x="8639194" y="1101647"/>
                    <a:pt x="8628418" y="814387"/>
                    <a:pt x="8628418" y="814387"/>
                  </a:cubicBezTo>
                  <a:close/>
                  <a:moveTo>
                    <a:pt x="2995676" y="800934"/>
                  </a:moveTo>
                  <a:cubicBezTo>
                    <a:pt x="3038811" y="934488"/>
                    <a:pt x="3059069" y="1151775"/>
                    <a:pt x="3068161" y="1355915"/>
                  </a:cubicBezTo>
                  <a:lnTo>
                    <a:pt x="3070326" y="1417701"/>
                  </a:lnTo>
                  <a:lnTo>
                    <a:pt x="3011265" y="1417701"/>
                  </a:lnTo>
                  <a:lnTo>
                    <a:pt x="3011045" y="1396087"/>
                  </a:lnTo>
                  <a:cubicBezTo>
                    <a:pt x="3006718" y="1095361"/>
                    <a:pt x="2995676" y="800934"/>
                    <a:pt x="2995676" y="800934"/>
                  </a:cubicBezTo>
                  <a:close/>
                  <a:moveTo>
                    <a:pt x="5720406" y="798001"/>
                  </a:moveTo>
                  <a:cubicBezTo>
                    <a:pt x="5708976" y="903791"/>
                    <a:pt x="5706660" y="1144389"/>
                    <a:pt x="5707240" y="1360401"/>
                  </a:cubicBezTo>
                  <a:lnTo>
                    <a:pt x="5707535" y="1417701"/>
                  </a:lnTo>
                  <a:lnTo>
                    <a:pt x="5637207" y="1417701"/>
                  </a:lnTo>
                  <a:lnTo>
                    <a:pt x="5648829" y="1299509"/>
                  </a:lnTo>
                  <a:cubicBezTo>
                    <a:pt x="5672478" y="1083397"/>
                    <a:pt x="5705166" y="885482"/>
                    <a:pt x="5720406" y="798001"/>
                  </a:cubicBezTo>
                  <a:close/>
                  <a:moveTo>
                    <a:pt x="2054534" y="771642"/>
                  </a:moveTo>
                  <a:cubicBezTo>
                    <a:pt x="2054534" y="771642"/>
                    <a:pt x="2042879" y="1082286"/>
                    <a:pt x="2038827" y="1391316"/>
                  </a:cubicBezTo>
                  <a:lnTo>
                    <a:pt x="2038602" y="1417701"/>
                  </a:lnTo>
                  <a:lnTo>
                    <a:pt x="1978939" y="1417701"/>
                  </a:lnTo>
                  <a:lnTo>
                    <a:pt x="1980986" y="1351693"/>
                  </a:lnTo>
                  <a:cubicBezTo>
                    <a:pt x="1989517" y="1140474"/>
                    <a:pt x="2009630" y="910696"/>
                    <a:pt x="2054534" y="771642"/>
                  </a:cubicBezTo>
                  <a:close/>
                  <a:moveTo>
                    <a:pt x="4688186" y="770469"/>
                  </a:moveTo>
                  <a:cubicBezTo>
                    <a:pt x="4688186" y="770469"/>
                    <a:pt x="4676512" y="1081796"/>
                    <a:pt x="4672465" y="1391150"/>
                  </a:cubicBezTo>
                  <a:lnTo>
                    <a:pt x="4672240" y="1417701"/>
                  </a:lnTo>
                  <a:lnTo>
                    <a:pt x="4612596" y="1417701"/>
                  </a:lnTo>
                  <a:lnTo>
                    <a:pt x="4614638" y="1351587"/>
                  </a:lnTo>
                  <a:cubicBezTo>
                    <a:pt x="4623153" y="1140082"/>
                    <a:pt x="4643260" y="909758"/>
                    <a:pt x="4688186" y="770469"/>
                  </a:cubicBezTo>
                  <a:close/>
                  <a:moveTo>
                    <a:pt x="6408746" y="767618"/>
                  </a:moveTo>
                  <a:cubicBezTo>
                    <a:pt x="6424464" y="857824"/>
                    <a:pt x="6458734" y="1065469"/>
                    <a:pt x="6482510" y="1289406"/>
                  </a:cubicBezTo>
                  <a:lnTo>
                    <a:pt x="6494604" y="1417701"/>
                  </a:lnTo>
                  <a:lnTo>
                    <a:pt x="6421396" y="1417701"/>
                  </a:lnTo>
                  <a:lnTo>
                    <a:pt x="6421745" y="1364435"/>
                  </a:lnTo>
                  <a:cubicBezTo>
                    <a:pt x="6422683" y="1140117"/>
                    <a:pt x="6420789" y="879040"/>
                    <a:pt x="6408746" y="767618"/>
                  </a:cubicBezTo>
                  <a:close/>
                  <a:moveTo>
                    <a:pt x="362058" y="741217"/>
                  </a:moveTo>
                  <a:cubicBezTo>
                    <a:pt x="408867" y="886426"/>
                    <a:pt x="428730" y="1130576"/>
                    <a:pt x="436611" y="1349193"/>
                  </a:cubicBezTo>
                  <a:lnTo>
                    <a:pt x="438450" y="1417701"/>
                  </a:lnTo>
                  <a:lnTo>
                    <a:pt x="378306" y="1417701"/>
                  </a:lnTo>
                  <a:lnTo>
                    <a:pt x="378101" y="1387092"/>
                  </a:lnTo>
                  <a:cubicBezTo>
                    <a:pt x="374386" y="1069682"/>
                    <a:pt x="362058" y="741217"/>
                    <a:pt x="362058" y="741217"/>
                  </a:cubicBezTo>
                  <a:close/>
                  <a:moveTo>
                    <a:pt x="6082212" y="740211"/>
                  </a:moveTo>
                  <a:cubicBezTo>
                    <a:pt x="6238124" y="909465"/>
                    <a:pt x="6298797" y="1242598"/>
                    <a:pt x="6319390" y="1398586"/>
                  </a:cubicBezTo>
                  <a:lnTo>
                    <a:pt x="6321755" y="1417701"/>
                  </a:lnTo>
                  <a:lnTo>
                    <a:pt x="6254167" y="1417701"/>
                  </a:lnTo>
                  <a:lnTo>
                    <a:pt x="6251167" y="1394625"/>
                  </a:lnTo>
                  <a:cubicBezTo>
                    <a:pt x="6203493" y="1115657"/>
                    <a:pt x="6082212" y="740211"/>
                    <a:pt x="6082212" y="740211"/>
                  </a:cubicBezTo>
                  <a:close/>
                  <a:moveTo>
                    <a:pt x="7548446" y="709703"/>
                  </a:moveTo>
                  <a:cubicBezTo>
                    <a:pt x="7717349" y="893096"/>
                    <a:pt x="7774482" y="1268818"/>
                    <a:pt x="7789968" y="1403266"/>
                  </a:cubicBezTo>
                  <a:lnTo>
                    <a:pt x="7791527" y="1417701"/>
                  </a:lnTo>
                  <a:lnTo>
                    <a:pt x="7724367" y="1417701"/>
                  </a:lnTo>
                  <a:lnTo>
                    <a:pt x="7717400" y="1364117"/>
                  </a:lnTo>
                  <a:cubicBezTo>
                    <a:pt x="7669726" y="1085196"/>
                    <a:pt x="7548446" y="709703"/>
                    <a:pt x="7548446" y="709703"/>
                  </a:cubicBezTo>
                  <a:close/>
                  <a:moveTo>
                    <a:pt x="8273108" y="621534"/>
                  </a:moveTo>
                  <a:lnTo>
                    <a:pt x="8276896" y="646043"/>
                  </a:lnTo>
                  <a:cubicBezTo>
                    <a:pt x="8297838" y="783660"/>
                    <a:pt x="8343965" y="1110218"/>
                    <a:pt x="8357785" y="1400269"/>
                  </a:cubicBezTo>
                  <a:lnTo>
                    <a:pt x="8358273" y="1417701"/>
                  </a:lnTo>
                  <a:lnTo>
                    <a:pt x="8284119" y="1417701"/>
                  </a:lnTo>
                  <a:lnTo>
                    <a:pt x="8284593" y="1365847"/>
                  </a:lnTo>
                  <a:cubicBezTo>
                    <a:pt x="8286475" y="1135870"/>
                    <a:pt x="8286917" y="800976"/>
                    <a:pt x="8275880" y="650267"/>
                  </a:cubicBezTo>
                  <a:close/>
                  <a:moveTo>
                    <a:pt x="8266394" y="579245"/>
                  </a:moveTo>
                  <a:cubicBezTo>
                    <a:pt x="8268314" y="585120"/>
                    <a:pt x="8270056" y="594263"/>
                    <a:pt x="8271632" y="606245"/>
                  </a:cubicBezTo>
                  <a:lnTo>
                    <a:pt x="8273108" y="621534"/>
                  </a:lnTo>
                  <a:lnTo>
                    <a:pt x="8271310" y="609907"/>
                  </a:lnTo>
                  <a:cubicBezTo>
                    <a:pt x="8268198" y="590114"/>
                    <a:pt x="8266394" y="579245"/>
                    <a:pt x="8266394" y="579245"/>
                  </a:cubicBezTo>
                  <a:close/>
                  <a:moveTo>
                    <a:pt x="5043495" y="577657"/>
                  </a:moveTo>
                  <a:lnTo>
                    <a:pt x="5040722" y="606390"/>
                  </a:lnTo>
                  <a:cubicBezTo>
                    <a:pt x="5028582" y="772170"/>
                    <a:pt x="5030330" y="1160814"/>
                    <a:pt x="5032607" y="1387526"/>
                  </a:cubicBezTo>
                  <a:lnTo>
                    <a:pt x="5032935" y="1417701"/>
                  </a:lnTo>
                  <a:lnTo>
                    <a:pt x="4957101" y="1417701"/>
                  </a:lnTo>
                  <a:lnTo>
                    <a:pt x="4958819" y="1356393"/>
                  </a:lnTo>
                  <a:cubicBezTo>
                    <a:pt x="4972639" y="1066341"/>
                    <a:pt x="5018765" y="739783"/>
                    <a:pt x="5039706" y="602166"/>
                  </a:cubicBezTo>
                  <a:close/>
                  <a:moveTo>
                    <a:pt x="5218285" y="557034"/>
                  </a:moveTo>
                  <a:cubicBezTo>
                    <a:pt x="5280878" y="750909"/>
                    <a:pt x="5295307" y="1121138"/>
                    <a:pt x="5297327" y="1371547"/>
                  </a:cubicBezTo>
                  <a:lnTo>
                    <a:pt x="5297501" y="1417701"/>
                  </a:lnTo>
                  <a:lnTo>
                    <a:pt x="5235163" y="1417701"/>
                  </a:lnTo>
                  <a:lnTo>
                    <a:pt x="5235353" y="1388404"/>
                  </a:lnTo>
                  <a:cubicBezTo>
                    <a:pt x="5236002" y="1029224"/>
                    <a:pt x="5218285" y="557034"/>
                    <a:pt x="5218285" y="557034"/>
                  </a:cubicBezTo>
                  <a:close/>
                  <a:moveTo>
                    <a:pt x="6775" y="549000"/>
                  </a:moveTo>
                  <a:lnTo>
                    <a:pt x="17679" y="620936"/>
                  </a:lnTo>
                  <a:cubicBezTo>
                    <a:pt x="41220" y="781554"/>
                    <a:pt x="81197" y="1083460"/>
                    <a:pt x="92389" y="1349335"/>
                  </a:cubicBezTo>
                  <a:lnTo>
                    <a:pt x="93971" y="1417701"/>
                  </a:lnTo>
                  <a:lnTo>
                    <a:pt x="16953" y="1417701"/>
                  </a:lnTo>
                  <a:lnTo>
                    <a:pt x="16977" y="1415760"/>
                  </a:lnTo>
                  <a:cubicBezTo>
                    <a:pt x="19447" y="1204024"/>
                    <a:pt x="22731" y="757947"/>
                    <a:pt x="9487" y="577096"/>
                  </a:cubicBezTo>
                  <a:close/>
                  <a:moveTo>
                    <a:pt x="2803071" y="544084"/>
                  </a:moveTo>
                  <a:cubicBezTo>
                    <a:pt x="2803071" y="544084"/>
                    <a:pt x="2898308" y="807512"/>
                    <a:pt x="2933037" y="1224346"/>
                  </a:cubicBezTo>
                  <a:lnTo>
                    <a:pt x="2943201" y="1417701"/>
                  </a:lnTo>
                  <a:lnTo>
                    <a:pt x="2845664" y="1417701"/>
                  </a:lnTo>
                  <a:lnTo>
                    <a:pt x="2845765" y="1283758"/>
                  </a:lnTo>
                  <a:cubicBezTo>
                    <a:pt x="2844630" y="1000538"/>
                    <a:pt x="2835728" y="670121"/>
                    <a:pt x="2803071" y="544084"/>
                  </a:cubicBezTo>
                  <a:close/>
                  <a:moveTo>
                    <a:pt x="5050209" y="535368"/>
                  </a:moveTo>
                  <a:cubicBezTo>
                    <a:pt x="5050209" y="535368"/>
                    <a:pt x="5048405" y="546237"/>
                    <a:pt x="5045293" y="566030"/>
                  </a:cubicBezTo>
                  <a:lnTo>
                    <a:pt x="5043495" y="577657"/>
                  </a:lnTo>
                  <a:lnTo>
                    <a:pt x="5044971" y="562368"/>
                  </a:lnTo>
                  <a:cubicBezTo>
                    <a:pt x="5046547" y="550386"/>
                    <a:pt x="5048288" y="541243"/>
                    <a:pt x="5050209" y="535368"/>
                  </a:cubicBezTo>
                  <a:close/>
                  <a:moveTo>
                    <a:pt x="6910796" y="526567"/>
                  </a:moveTo>
                  <a:cubicBezTo>
                    <a:pt x="6910796" y="526567"/>
                    <a:pt x="6891713" y="1034894"/>
                    <a:pt x="6893866" y="1397893"/>
                  </a:cubicBezTo>
                  <a:lnTo>
                    <a:pt x="6894094" y="1417701"/>
                  </a:lnTo>
                  <a:lnTo>
                    <a:pt x="6831537" y="1417701"/>
                  </a:lnTo>
                  <a:lnTo>
                    <a:pt x="6831515" y="1412215"/>
                  </a:lnTo>
                  <a:cubicBezTo>
                    <a:pt x="6831433" y="1166421"/>
                    <a:pt x="6842045" y="739829"/>
                    <a:pt x="6910796" y="526567"/>
                  </a:cubicBezTo>
                  <a:close/>
                  <a:moveTo>
                    <a:pt x="2247138" y="514791"/>
                  </a:moveTo>
                  <a:cubicBezTo>
                    <a:pt x="2212826" y="647271"/>
                    <a:pt x="2204749" y="1005544"/>
                    <a:pt x="2204341" y="1297485"/>
                  </a:cubicBezTo>
                  <a:lnTo>
                    <a:pt x="2204725" y="1417701"/>
                  </a:lnTo>
                  <a:lnTo>
                    <a:pt x="2105571" y="1417701"/>
                  </a:lnTo>
                  <a:lnTo>
                    <a:pt x="2105555" y="1416347"/>
                  </a:lnTo>
                  <a:cubicBezTo>
                    <a:pt x="2117400" y="873602"/>
                    <a:pt x="2247138" y="514791"/>
                    <a:pt x="2247138" y="514791"/>
                  </a:cubicBezTo>
                  <a:close/>
                  <a:moveTo>
                    <a:pt x="0" y="506074"/>
                  </a:moveTo>
                  <a:cubicBezTo>
                    <a:pt x="1921" y="511949"/>
                    <a:pt x="3662" y="521093"/>
                    <a:pt x="5238" y="533074"/>
                  </a:cubicBezTo>
                  <a:lnTo>
                    <a:pt x="6775" y="549000"/>
                  </a:lnTo>
                  <a:lnTo>
                    <a:pt x="4916" y="536736"/>
                  </a:lnTo>
                  <a:cubicBezTo>
                    <a:pt x="1804" y="516943"/>
                    <a:pt x="0" y="506074"/>
                    <a:pt x="0" y="506074"/>
                  </a:cubicBezTo>
                  <a:close/>
                  <a:moveTo>
                    <a:pt x="7266106" y="333749"/>
                  </a:moveTo>
                  <a:lnTo>
                    <a:pt x="7263332" y="362489"/>
                  </a:lnTo>
                  <a:cubicBezTo>
                    <a:pt x="7245674" y="603623"/>
                    <a:pt x="7257398" y="1316271"/>
                    <a:pt x="7257398" y="1316271"/>
                  </a:cubicBezTo>
                  <a:lnTo>
                    <a:pt x="7180508" y="1382023"/>
                  </a:lnTo>
                  <a:cubicBezTo>
                    <a:pt x="7161698" y="1061139"/>
                    <a:pt x="7234394" y="541753"/>
                    <a:pt x="7262316" y="358265"/>
                  </a:cubicBezTo>
                  <a:close/>
                  <a:moveTo>
                    <a:pt x="3577262" y="319144"/>
                  </a:moveTo>
                  <a:lnTo>
                    <a:pt x="3574489" y="355803"/>
                  </a:lnTo>
                  <a:cubicBezTo>
                    <a:pt x="3562349" y="567302"/>
                    <a:pt x="3564097" y="1063105"/>
                    <a:pt x="3566374" y="1352328"/>
                  </a:cubicBezTo>
                  <a:lnTo>
                    <a:pt x="3566930" y="1417701"/>
                  </a:lnTo>
                  <a:lnTo>
                    <a:pt x="3490277" y="1417701"/>
                  </a:lnTo>
                  <a:lnTo>
                    <a:pt x="3492586" y="1312624"/>
                  </a:lnTo>
                  <a:cubicBezTo>
                    <a:pt x="3506406" y="942620"/>
                    <a:pt x="3552532" y="525992"/>
                    <a:pt x="3573473" y="350416"/>
                  </a:cubicBezTo>
                  <a:close/>
                  <a:moveTo>
                    <a:pt x="5025680" y="300183"/>
                  </a:moveTo>
                  <a:cubicBezTo>
                    <a:pt x="5025680" y="300183"/>
                    <a:pt x="5155419" y="658993"/>
                    <a:pt x="5167264" y="1201738"/>
                  </a:cubicBezTo>
                  <a:lnTo>
                    <a:pt x="5164723" y="1417701"/>
                  </a:lnTo>
                  <a:lnTo>
                    <a:pt x="5065947" y="1417701"/>
                  </a:lnTo>
                  <a:lnTo>
                    <a:pt x="5065982" y="1415690"/>
                  </a:lnTo>
                  <a:cubicBezTo>
                    <a:pt x="5069950" y="1169193"/>
                    <a:pt x="5075829" y="493722"/>
                    <a:pt x="5025680" y="300183"/>
                  </a:cubicBezTo>
                  <a:close/>
                  <a:moveTo>
                    <a:pt x="7272818" y="291466"/>
                  </a:moveTo>
                  <a:cubicBezTo>
                    <a:pt x="7272818" y="291466"/>
                    <a:pt x="7271014" y="302335"/>
                    <a:pt x="7267902" y="322128"/>
                  </a:cubicBezTo>
                  <a:lnTo>
                    <a:pt x="7266106" y="333749"/>
                  </a:lnTo>
                  <a:lnTo>
                    <a:pt x="7267580" y="318466"/>
                  </a:lnTo>
                  <a:cubicBezTo>
                    <a:pt x="7269156" y="306485"/>
                    <a:pt x="7270898" y="297341"/>
                    <a:pt x="7272818" y="291466"/>
                  </a:cubicBezTo>
                  <a:close/>
                  <a:moveTo>
                    <a:pt x="1472947" y="289851"/>
                  </a:moveTo>
                  <a:lnTo>
                    <a:pt x="1476736" y="321121"/>
                  </a:lnTo>
                  <a:cubicBezTo>
                    <a:pt x="1497678" y="496698"/>
                    <a:pt x="1543804" y="913326"/>
                    <a:pt x="1557623" y="1283331"/>
                  </a:cubicBezTo>
                  <a:lnTo>
                    <a:pt x="1560576" y="1417701"/>
                  </a:lnTo>
                  <a:lnTo>
                    <a:pt x="1483004" y="1417701"/>
                  </a:lnTo>
                  <a:lnTo>
                    <a:pt x="1483210" y="1396423"/>
                  </a:lnTo>
                  <a:cubicBezTo>
                    <a:pt x="1485680" y="1126307"/>
                    <a:pt x="1488964" y="557236"/>
                    <a:pt x="1475720" y="326509"/>
                  </a:cubicBezTo>
                  <a:close/>
                  <a:moveTo>
                    <a:pt x="8435812" y="287820"/>
                  </a:moveTo>
                  <a:cubicBezTo>
                    <a:pt x="8435812" y="287820"/>
                    <a:pt x="8565495" y="726749"/>
                    <a:pt x="8577302" y="1390591"/>
                  </a:cubicBezTo>
                  <a:lnTo>
                    <a:pt x="8577040" y="1417701"/>
                  </a:lnTo>
                  <a:lnTo>
                    <a:pt x="8478101" y="1417701"/>
                  </a:lnTo>
                  <a:lnTo>
                    <a:pt x="8478251" y="1392129"/>
                  </a:lnTo>
                  <a:cubicBezTo>
                    <a:pt x="8479871" y="1018793"/>
                    <a:pt x="8474945" y="473010"/>
                    <a:pt x="8435812" y="287820"/>
                  </a:cubicBezTo>
                  <a:close/>
                  <a:moveTo>
                    <a:pt x="3583976" y="265190"/>
                  </a:moveTo>
                  <a:cubicBezTo>
                    <a:pt x="3583976" y="265190"/>
                    <a:pt x="3582172" y="279058"/>
                    <a:pt x="3579060" y="304310"/>
                  </a:cubicBezTo>
                  <a:lnTo>
                    <a:pt x="3577262" y="319144"/>
                  </a:lnTo>
                  <a:lnTo>
                    <a:pt x="3578738" y="299639"/>
                  </a:lnTo>
                  <a:cubicBezTo>
                    <a:pt x="3580314" y="284353"/>
                    <a:pt x="3582055" y="272687"/>
                    <a:pt x="3583976" y="265190"/>
                  </a:cubicBezTo>
                  <a:close/>
                  <a:moveTo>
                    <a:pt x="4880755" y="243902"/>
                  </a:moveTo>
                  <a:cubicBezTo>
                    <a:pt x="4842512" y="424808"/>
                    <a:pt x="4836924" y="949816"/>
                    <a:pt x="4838192" y="1322036"/>
                  </a:cubicBezTo>
                  <a:lnTo>
                    <a:pt x="4838680" y="1417701"/>
                  </a:lnTo>
                  <a:lnTo>
                    <a:pt x="4739960" y="1417701"/>
                  </a:lnTo>
                  <a:lnTo>
                    <a:pt x="4739268" y="1347002"/>
                  </a:lnTo>
                  <a:cubicBezTo>
                    <a:pt x="4751016" y="682958"/>
                    <a:pt x="4880755" y="243902"/>
                    <a:pt x="4880755" y="243902"/>
                  </a:cubicBezTo>
                  <a:close/>
                  <a:moveTo>
                    <a:pt x="1466233" y="235897"/>
                  </a:moveTo>
                  <a:cubicBezTo>
                    <a:pt x="1468154" y="243392"/>
                    <a:pt x="1469895" y="255059"/>
                    <a:pt x="1471471" y="270345"/>
                  </a:cubicBezTo>
                  <a:lnTo>
                    <a:pt x="1472947" y="289851"/>
                  </a:lnTo>
                  <a:lnTo>
                    <a:pt x="1471149" y="275015"/>
                  </a:lnTo>
                  <a:cubicBezTo>
                    <a:pt x="1468037" y="249764"/>
                    <a:pt x="1466233" y="235897"/>
                    <a:pt x="1466233" y="235897"/>
                  </a:cubicBezTo>
                  <a:close/>
                  <a:moveTo>
                    <a:pt x="169490" y="214650"/>
                  </a:moveTo>
                  <a:cubicBezTo>
                    <a:pt x="169490" y="214650"/>
                    <a:pt x="299201" y="653738"/>
                    <a:pt x="310966" y="1317761"/>
                  </a:cubicBezTo>
                  <a:lnTo>
                    <a:pt x="309992" y="1417701"/>
                  </a:lnTo>
                  <a:lnTo>
                    <a:pt x="211308" y="1417701"/>
                  </a:lnTo>
                  <a:lnTo>
                    <a:pt x="211623" y="1377784"/>
                  </a:lnTo>
                  <a:cubicBezTo>
                    <a:pt x="213974" y="1005557"/>
                    <a:pt x="210726" y="409847"/>
                    <a:pt x="169490" y="214650"/>
                  </a:cubicBezTo>
                  <a:close/>
                  <a:moveTo>
                    <a:pt x="5799872" y="75243"/>
                  </a:moveTo>
                  <a:lnTo>
                    <a:pt x="5797100" y="111901"/>
                  </a:lnTo>
                  <a:cubicBezTo>
                    <a:pt x="5779442" y="419536"/>
                    <a:pt x="5791166" y="1328675"/>
                    <a:pt x="5791166" y="1328675"/>
                  </a:cubicBezTo>
                  <a:lnTo>
                    <a:pt x="5714274" y="1412532"/>
                  </a:lnTo>
                  <a:cubicBezTo>
                    <a:pt x="5695466" y="1003254"/>
                    <a:pt x="5768162" y="340615"/>
                    <a:pt x="5796084" y="106514"/>
                  </a:cubicBezTo>
                  <a:close/>
                  <a:moveTo>
                    <a:pt x="5806586" y="21289"/>
                  </a:moveTo>
                  <a:cubicBezTo>
                    <a:pt x="5806586" y="21289"/>
                    <a:pt x="5804782" y="35156"/>
                    <a:pt x="5801670" y="60408"/>
                  </a:cubicBezTo>
                  <a:lnTo>
                    <a:pt x="5799872" y="75243"/>
                  </a:lnTo>
                  <a:lnTo>
                    <a:pt x="5801348" y="55737"/>
                  </a:lnTo>
                  <a:cubicBezTo>
                    <a:pt x="5802924" y="40452"/>
                    <a:pt x="5804666" y="28785"/>
                    <a:pt x="5806586" y="21289"/>
                  </a:cubicBezTo>
                  <a:close/>
                  <a:moveTo>
                    <a:pt x="7103364" y="0"/>
                  </a:moveTo>
                  <a:cubicBezTo>
                    <a:pt x="7053332" y="236783"/>
                    <a:pt x="7059235" y="1063171"/>
                    <a:pt x="7063208" y="1364742"/>
                  </a:cubicBezTo>
                  <a:lnTo>
                    <a:pt x="7063966" y="1417701"/>
                  </a:lnTo>
                  <a:lnTo>
                    <a:pt x="6987263" y="1417701"/>
                  </a:lnTo>
                  <a:lnTo>
                    <a:pt x="6964790" y="1400840"/>
                  </a:lnTo>
                  <a:cubicBezTo>
                    <a:pt x="6933910" y="573503"/>
                    <a:pt x="7103364" y="0"/>
                    <a:pt x="7103364" y="0"/>
                  </a:cubicBezTo>
                  <a:close/>
                </a:path>
              </a:pathLst>
            </a:custGeom>
            <a:solidFill>
              <a:srgbClr val="16AE00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  <p:sp>
          <p:nvSpPr>
            <p:cNvPr id="21" name="Freeform: Shape 20"/>
            <p:cNvSpPr>
              <a:spLocks noChangeAspect="1"/>
            </p:cNvSpPr>
            <p:nvPr/>
          </p:nvSpPr>
          <p:spPr>
            <a:xfrm>
              <a:off x="16891000" y="1316107"/>
              <a:ext cx="9144000" cy="1100319"/>
            </a:xfrm>
            <a:custGeom>
              <a:avLst/>
              <a:gdLst>
                <a:gd name="connsiteX0" fmla="*/ 0 w 9082496"/>
                <a:gd name="connsiteY0" fmla="*/ 781449 h 1092918"/>
                <a:gd name="connsiteX1" fmla="*/ 44119 w 9082496"/>
                <a:gd name="connsiteY1" fmla="*/ 1090369 h 1092918"/>
                <a:gd name="connsiteX2" fmla="*/ 44402 w 9082496"/>
                <a:gd name="connsiteY2" fmla="*/ 1092918 h 1092918"/>
                <a:gd name="connsiteX3" fmla="*/ 0 w 9082496"/>
                <a:gd name="connsiteY3" fmla="*/ 1092918 h 1092918"/>
                <a:gd name="connsiteX4" fmla="*/ 3953148 w 9082496"/>
                <a:gd name="connsiteY4" fmla="*/ 771349 h 1092918"/>
                <a:gd name="connsiteX5" fmla="*/ 3920219 w 9082496"/>
                <a:gd name="connsiteY5" fmla="*/ 1046424 h 1092918"/>
                <a:gd name="connsiteX6" fmla="*/ 3915359 w 9082496"/>
                <a:gd name="connsiteY6" fmla="*/ 1092918 h 1092918"/>
                <a:gd name="connsiteX7" fmla="*/ 3857693 w 9082496"/>
                <a:gd name="connsiteY7" fmla="*/ 1092918 h 1092918"/>
                <a:gd name="connsiteX8" fmla="*/ 3864883 w 9082496"/>
                <a:gd name="connsiteY8" fmla="*/ 1044067 h 1092918"/>
                <a:gd name="connsiteX9" fmla="*/ 3953148 w 9082496"/>
                <a:gd name="connsiteY9" fmla="*/ 771349 h 1092918"/>
                <a:gd name="connsiteX10" fmla="*/ 1215498 w 9082496"/>
                <a:gd name="connsiteY10" fmla="*/ 766488 h 1092918"/>
                <a:gd name="connsiteX11" fmla="*/ 1359562 w 9082496"/>
                <a:gd name="connsiteY11" fmla="*/ 998726 h 1092918"/>
                <a:gd name="connsiteX12" fmla="*/ 1389317 w 9082496"/>
                <a:gd name="connsiteY12" fmla="*/ 1092918 h 1092918"/>
                <a:gd name="connsiteX13" fmla="*/ 1325868 w 9082496"/>
                <a:gd name="connsiteY13" fmla="*/ 1092918 h 1092918"/>
                <a:gd name="connsiteX14" fmla="*/ 1315291 w 9082496"/>
                <a:gd name="connsiteY14" fmla="*/ 1054739 h 1092918"/>
                <a:gd name="connsiteX15" fmla="*/ 1215498 w 9082496"/>
                <a:gd name="connsiteY15" fmla="*/ 766488 h 1092918"/>
                <a:gd name="connsiteX16" fmla="*/ 4171442 w 9082496"/>
                <a:gd name="connsiteY16" fmla="*/ 722150 h 1092918"/>
                <a:gd name="connsiteX17" fmla="*/ 4215512 w 9082496"/>
                <a:gd name="connsiteY17" fmla="*/ 994826 h 1092918"/>
                <a:gd name="connsiteX18" fmla="*/ 4222076 w 9082496"/>
                <a:gd name="connsiteY18" fmla="*/ 1092918 h 1092918"/>
                <a:gd name="connsiteX19" fmla="*/ 4168559 w 9082496"/>
                <a:gd name="connsiteY19" fmla="*/ 1092918 h 1092918"/>
                <a:gd name="connsiteX20" fmla="*/ 4169258 w 9082496"/>
                <a:gd name="connsiteY20" fmla="*/ 1045001 h 1092918"/>
                <a:gd name="connsiteX21" fmla="*/ 4171442 w 9082496"/>
                <a:gd name="connsiteY21" fmla="*/ 722150 h 1092918"/>
                <a:gd name="connsiteX22" fmla="*/ 931889 w 9082496"/>
                <a:gd name="connsiteY22" fmla="*/ 692898 h 1092918"/>
                <a:gd name="connsiteX23" fmla="*/ 934321 w 9082496"/>
                <a:gd name="connsiteY23" fmla="*/ 1035672 h 1092918"/>
                <a:gd name="connsiteX24" fmla="*/ 935214 w 9082496"/>
                <a:gd name="connsiteY24" fmla="*/ 1092918 h 1092918"/>
                <a:gd name="connsiteX25" fmla="*/ 879422 w 9082496"/>
                <a:gd name="connsiteY25" fmla="*/ 1092918 h 1092918"/>
                <a:gd name="connsiteX26" fmla="*/ 886568 w 9082496"/>
                <a:gd name="connsiteY26" fmla="*/ 980404 h 1092918"/>
                <a:gd name="connsiteX27" fmla="*/ 931889 w 9082496"/>
                <a:gd name="connsiteY27" fmla="*/ 692898 h 1092918"/>
                <a:gd name="connsiteX28" fmla="*/ 4096875 w 9082496"/>
                <a:gd name="connsiteY28" fmla="*/ 664108 h 1092918"/>
                <a:gd name="connsiteX29" fmla="*/ 4076688 w 9082496"/>
                <a:gd name="connsiteY29" fmla="*/ 1058828 h 1092918"/>
                <a:gd name="connsiteX30" fmla="*/ 4075171 w 9082496"/>
                <a:gd name="connsiteY30" fmla="*/ 1092918 h 1092918"/>
                <a:gd name="connsiteX31" fmla="*/ 4012894 w 9082496"/>
                <a:gd name="connsiteY31" fmla="*/ 1092918 h 1092918"/>
                <a:gd name="connsiteX32" fmla="*/ 4028304 w 9082496"/>
                <a:gd name="connsiteY32" fmla="*/ 978078 h 1092918"/>
                <a:gd name="connsiteX33" fmla="*/ 4096875 w 9082496"/>
                <a:gd name="connsiteY33" fmla="*/ 664108 h 1092918"/>
                <a:gd name="connsiteX34" fmla="*/ 8213744 w 9082496"/>
                <a:gd name="connsiteY34" fmla="*/ 638502 h 1092918"/>
                <a:gd name="connsiteX35" fmla="*/ 8284569 w 9082496"/>
                <a:gd name="connsiteY35" fmla="*/ 967523 h 1092918"/>
                <a:gd name="connsiteX36" fmla="*/ 8301049 w 9082496"/>
                <a:gd name="connsiteY36" fmla="*/ 1092918 h 1092918"/>
                <a:gd name="connsiteX37" fmla="*/ 8236619 w 9082496"/>
                <a:gd name="connsiteY37" fmla="*/ 1092918 h 1092918"/>
                <a:gd name="connsiteX38" fmla="*/ 8235287 w 9082496"/>
                <a:gd name="connsiteY38" fmla="*/ 1062070 h 1092918"/>
                <a:gd name="connsiteX39" fmla="*/ 8213744 w 9082496"/>
                <a:gd name="connsiteY39" fmla="*/ 638502 h 1092918"/>
                <a:gd name="connsiteX40" fmla="*/ 1006456 w 9082496"/>
                <a:gd name="connsiteY40" fmla="*/ 634856 h 1092918"/>
                <a:gd name="connsiteX41" fmla="*/ 1077613 w 9082496"/>
                <a:gd name="connsiteY41" fmla="*/ 966061 h 1092918"/>
                <a:gd name="connsiteX42" fmla="*/ 1094234 w 9082496"/>
                <a:gd name="connsiteY42" fmla="*/ 1092918 h 1092918"/>
                <a:gd name="connsiteX43" fmla="*/ 1029487 w 9082496"/>
                <a:gd name="connsiteY43" fmla="*/ 1092918 h 1092918"/>
                <a:gd name="connsiteX44" fmla="*/ 1028207 w 9082496"/>
                <a:gd name="connsiteY44" fmla="*/ 1063109 h 1092918"/>
                <a:gd name="connsiteX45" fmla="*/ 1006456 w 9082496"/>
                <a:gd name="connsiteY45" fmla="*/ 634856 h 1092918"/>
                <a:gd name="connsiteX46" fmla="*/ 3689713 w 9082496"/>
                <a:gd name="connsiteY46" fmla="*/ 625092 h 1092918"/>
                <a:gd name="connsiteX47" fmla="*/ 3669627 w 9082496"/>
                <a:gd name="connsiteY47" fmla="*/ 1017309 h 1092918"/>
                <a:gd name="connsiteX48" fmla="*/ 3666253 w 9082496"/>
                <a:gd name="connsiteY48" fmla="*/ 1092918 h 1092918"/>
                <a:gd name="connsiteX49" fmla="*/ 3600703 w 9082496"/>
                <a:gd name="connsiteY49" fmla="*/ 1092918 h 1092918"/>
                <a:gd name="connsiteX50" fmla="*/ 3617677 w 9082496"/>
                <a:gd name="connsiteY50" fmla="*/ 962274 h 1092918"/>
                <a:gd name="connsiteX51" fmla="*/ 3689713 w 9082496"/>
                <a:gd name="connsiteY51" fmla="*/ 625092 h 1092918"/>
                <a:gd name="connsiteX52" fmla="*/ 1413618 w 9082496"/>
                <a:gd name="connsiteY52" fmla="*/ 595840 h 1092918"/>
                <a:gd name="connsiteX53" fmla="*/ 1488380 w 9082496"/>
                <a:gd name="connsiteY53" fmla="*/ 951787 h 1092918"/>
                <a:gd name="connsiteX54" fmla="*/ 1506271 w 9082496"/>
                <a:gd name="connsiteY54" fmla="*/ 1092918 h 1092918"/>
                <a:gd name="connsiteX55" fmla="*/ 1438384 w 9082496"/>
                <a:gd name="connsiteY55" fmla="*/ 1092918 h 1092918"/>
                <a:gd name="connsiteX56" fmla="*/ 1433705 w 9082496"/>
                <a:gd name="connsiteY56" fmla="*/ 988057 h 1092918"/>
                <a:gd name="connsiteX57" fmla="*/ 1413618 w 9082496"/>
                <a:gd name="connsiteY57" fmla="*/ 595840 h 1092918"/>
                <a:gd name="connsiteX58" fmla="*/ 3833986 w 9082496"/>
                <a:gd name="connsiteY58" fmla="*/ 532476 h 1092918"/>
                <a:gd name="connsiteX59" fmla="*/ 3830720 w 9082496"/>
                <a:gd name="connsiteY59" fmla="*/ 858296 h 1092918"/>
                <a:gd name="connsiteX60" fmla="*/ 3847701 w 9082496"/>
                <a:gd name="connsiteY60" fmla="*/ 834588 h 1092918"/>
                <a:gd name="connsiteX61" fmla="*/ 3887834 w 9082496"/>
                <a:gd name="connsiteY61" fmla="*/ 795739 h 1092918"/>
                <a:gd name="connsiteX62" fmla="*/ 3846537 w 9082496"/>
                <a:gd name="connsiteY62" fmla="*/ 905203 h 1092918"/>
                <a:gd name="connsiteX63" fmla="*/ 3829762 w 9082496"/>
                <a:gd name="connsiteY63" fmla="*/ 953891 h 1092918"/>
                <a:gd name="connsiteX64" fmla="*/ 3828368 w 9082496"/>
                <a:gd name="connsiteY64" fmla="*/ 1092918 h 1092918"/>
                <a:gd name="connsiteX65" fmla="*/ 3721868 w 9082496"/>
                <a:gd name="connsiteY65" fmla="*/ 1092918 h 1092918"/>
                <a:gd name="connsiteX66" fmla="*/ 3743422 w 9082496"/>
                <a:gd name="connsiteY66" fmla="*/ 1028911 h 1092918"/>
                <a:gd name="connsiteX67" fmla="*/ 3778949 w 9082496"/>
                <a:gd name="connsiteY67" fmla="*/ 945031 h 1092918"/>
                <a:gd name="connsiteX68" fmla="*/ 3788939 w 9082496"/>
                <a:gd name="connsiteY68" fmla="*/ 926639 h 1092918"/>
                <a:gd name="connsiteX69" fmla="*/ 3794965 w 9082496"/>
                <a:gd name="connsiteY69" fmla="*/ 861706 h 1092918"/>
                <a:gd name="connsiteX70" fmla="*/ 3833986 w 9082496"/>
                <a:gd name="connsiteY70" fmla="*/ 532476 h 1092918"/>
                <a:gd name="connsiteX71" fmla="*/ 8547136 w 9082496"/>
                <a:gd name="connsiteY71" fmla="*/ 528662 h 1092918"/>
                <a:gd name="connsiteX72" fmla="*/ 8476873 w 9082496"/>
                <a:gd name="connsiteY72" fmla="*/ 1090966 h 1092918"/>
                <a:gd name="connsiteX73" fmla="*/ 8476746 w 9082496"/>
                <a:gd name="connsiteY73" fmla="*/ 1092918 h 1092918"/>
                <a:gd name="connsiteX74" fmla="*/ 8402462 w 9082496"/>
                <a:gd name="connsiteY74" fmla="*/ 1092918 h 1092918"/>
                <a:gd name="connsiteX75" fmla="*/ 8409420 w 9082496"/>
                <a:gd name="connsiteY75" fmla="*/ 1002285 h 1092918"/>
                <a:gd name="connsiteX76" fmla="*/ 8547136 w 9082496"/>
                <a:gd name="connsiteY76" fmla="*/ 528662 h 1092918"/>
                <a:gd name="connsiteX77" fmla="*/ 6175720 w 9082496"/>
                <a:gd name="connsiteY77" fmla="*/ 527447 h 1092918"/>
                <a:gd name="connsiteX78" fmla="*/ 6115544 w 9082496"/>
                <a:gd name="connsiteY78" fmla="*/ 1086622 h 1092918"/>
                <a:gd name="connsiteX79" fmla="*/ 6115094 w 9082496"/>
                <a:gd name="connsiteY79" fmla="*/ 1092918 h 1092918"/>
                <a:gd name="connsiteX80" fmla="*/ 6051747 w 9082496"/>
                <a:gd name="connsiteY80" fmla="*/ 1092918 h 1092918"/>
                <a:gd name="connsiteX81" fmla="*/ 6056944 w 9082496"/>
                <a:gd name="connsiteY81" fmla="*/ 1025591 h 1092918"/>
                <a:gd name="connsiteX82" fmla="*/ 6175720 w 9082496"/>
                <a:gd name="connsiteY82" fmla="*/ 527447 h 1092918"/>
                <a:gd name="connsiteX83" fmla="*/ 2914506 w 9082496"/>
                <a:gd name="connsiteY83" fmla="*/ 515378 h 1092918"/>
                <a:gd name="connsiteX84" fmla="*/ 2843293 w 9082496"/>
                <a:gd name="connsiteY84" fmla="*/ 1088890 h 1092918"/>
                <a:gd name="connsiteX85" fmla="*/ 2843041 w 9082496"/>
                <a:gd name="connsiteY85" fmla="*/ 1092918 h 1092918"/>
                <a:gd name="connsiteX86" fmla="*/ 2768800 w 9082496"/>
                <a:gd name="connsiteY86" fmla="*/ 1092918 h 1092918"/>
                <a:gd name="connsiteX87" fmla="*/ 2776788 w 9082496"/>
                <a:gd name="connsiteY87" fmla="*/ 988875 h 1092918"/>
                <a:gd name="connsiteX88" fmla="*/ 2914506 w 9082496"/>
                <a:gd name="connsiteY88" fmla="*/ 515378 h 1092918"/>
                <a:gd name="connsiteX89" fmla="*/ 8909380 w 9082496"/>
                <a:gd name="connsiteY89" fmla="*/ 512989 h 1092918"/>
                <a:gd name="connsiteX90" fmla="*/ 8919502 w 9082496"/>
                <a:gd name="connsiteY90" fmla="*/ 954437 h 1092918"/>
                <a:gd name="connsiteX91" fmla="*/ 8924999 w 9082496"/>
                <a:gd name="connsiteY91" fmla="*/ 1092918 h 1092918"/>
                <a:gd name="connsiteX92" fmla="*/ 8870764 w 9082496"/>
                <a:gd name="connsiteY92" fmla="*/ 1092918 h 1092918"/>
                <a:gd name="connsiteX93" fmla="*/ 8870892 w 9082496"/>
                <a:gd name="connsiteY93" fmla="*/ 1068740 h 1092918"/>
                <a:gd name="connsiteX94" fmla="*/ 8909380 w 9082496"/>
                <a:gd name="connsiteY94" fmla="*/ 512989 h 1092918"/>
                <a:gd name="connsiteX95" fmla="*/ 9082496 w 9082496"/>
                <a:gd name="connsiteY95" fmla="*/ 506871 h 1092918"/>
                <a:gd name="connsiteX96" fmla="*/ 9059721 w 9082496"/>
                <a:gd name="connsiteY96" fmla="*/ 955338 h 1092918"/>
                <a:gd name="connsiteX97" fmla="*/ 9054832 w 9082496"/>
                <a:gd name="connsiteY97" fmla="*/ 1092918 h 1092918"/>
                <a:gd name="connsiteX98" fmla="*/ 8992560 w 9082496"/>
                <a:gd name="connsiteY98" fmla="*/ 1092918 h 1092918"/>
                <a:gd name="connsiteX99" fmla="*/ 9000604 w 9082496"/>
                <a:gd name="connsiteY99" fmla="*/ 1021969 h 1092918"/>
                <a:gd name="connsiteX100" fmla="*/ 9082496 w 9082496"/>
                <a:gd name="connsiteY100" fmla="*/ 506871 h 1092918"/>
                <a:gd name="connsiteX101" fmla="*/ 3276818 w 9082496"/>
                <a:gd name="connsiteY101" fmla="*/ 499537 h 1092918"/>
                <a:gd name="connsiteX102" fmla="*/ 3287204 w 9082496"/>
                <a:gd name="connsiteY102" fmla="*/ 950974 h 1092918"/>
                <a:gd name="connsiteX103" fmla="*/ 3288786 w 9082496"/>
                <a:gd name="connsiteY103" fmla="*/ 990174 h 1092918"/>
                <a:gd name="connsiteX104" fmla="*/ 3318778 w 9082496"/>
                <a:gd name="connsiteY104" fmla="*/ 1063276 h 1092918"/>
                <a:gd name="connsiteX105" fmla="*/ 3327988 w 9082496"/>
                <a:gd name="connsiteY105" fmla="*/ 1092918 h 1092918"/>
                <a:gd name="connsiteX106" fmla="*/ 3238011 w 9082496"/>
                <a:gd name="connsiteY106" fmla="*/ 1092918 h 1092918"/>
                <a:gd name="connsiteX107" fmla="*/ 3238252 w 9082496"/>
                <a:gd name="connsiteY107" fmla="*/ 1055403 h 1092918"/>
                <a:gd name="connsiteX108" fmla="*/ 3239070 w 9082496"/>
                <a:gd name="connsiteY108" fmla="*/ 1008104 h 1092918"/>
                <a:gd name="connsiteX109" fmla="*/ 3235602 w 9082496"/>
                <a:gd name="connsiteY109" fmla="*/ 997351 h 1092918"/>
                <a:gd name="connsiteX110" fmla="*/ 3172533 w 9082496"/>
                <a:gd name="connsiteY110" fmla="*/ 825074 h 1092918"/>
                <a:gd name="connsiteX111" fmla="*/ 3215703 w 9082496"/>
                <a:gd name="connsiteY111" fmla="*/ 867590 h 1092918"/>
                <a:gd name="connsiteX112" fmla="*/ 3241495 w 9082496"/>
                <a:gd name="connsiteY112" fmla="*/ 904955 h 1092918"/>
                <a:gd name="connsiteX113" fmla="*/ 3244283 w 9082496"/>
                <a:gd name="connsiteY113" fmla="*/ 822469 h 1092918"/>
                <a:gd name="connsiteX114" fmla="*/ 3276818 w 9082496"/>
                <a:gd name="connsiteY114" fmla="*/ 499537 h 1092918"/>
                <a:gd name="connsiteX115" fmla="*/ 7641990 w 9082496"/>
                <a:gd name="connsiteY115" fmla="*/ 496939 h 1092918"/>
                <a:gd name="connsiteX116" fmla="*/ 7579809 w 9082496"/>
                <a:gd name="connsiteY116" fmla="*/ 1081465 h 1092918"/>
                <a:gd name="connsiteX117" fmla="*/ 7579039 w 9082496"/>
                <a:gd name="connsiteY117" fmla="*/ 1092918 h 1092918"/>
                <a:gd name="connsiteX118" fmla="*/ 7515656 w 9082496"/>
                <a:gd name="connsiteY118" fmla="*/ 1092918 h 1092918"/>
                <a:gd name="connsiteX119" fmla="*/ 7523212 w 9082496"/>
                <a:gd name="connsiteY119" fmla="*/ 995019 h 1092918"/>
                <a:gd name="connsiteX120" fmla="*/ 7641990 w 9082496"/>
                <a:gd name="connsiteY120" fmla="*/ 496939 h 1092918"/>
                <a:gd name="connsiteX121" fmla="*/ 3449792 w 9082496"/>
                <a:gd name="connsiteY121" fmla="*/ 493545 h 1092918"/>
                <a:gd name="connsiteX122" fmla="*/ 3426597 w 9082496"/>
                <a:gd name="connsiteY122" fmla="*/ 952245 h 1092918"/>
                <a:gd name="connsiteX123" fmla="*/ 3421707 w 9082496"/>
                <a:gd name="connsiteY123" fmla="*/ 1092918 h 1092918"/>
                <a:gd name="connsiteX124" fmla="*/ 3358224 w 9082496"/>
                <a:gd name="connsiteY124" fmla="*/ 1092918 h 1092918"/>
                <a:gd name="connsiteX125" fmla="*/ 3362009 w 9082496"/>
                <a:gd name="connsiteY125" fmla="*/ 1059076 h 1092918"/>
                <a:gd name="connsiteX126" fmla="*/ 3449792 w 9082496"/>
                <a:gd name="connsiteY126" fmla="*/ 493545 h 1092918"/>
                <a:gd name="connsiteX127" fmla="*/ 2188864 w 9082496"/>
                <a:gd name="connsiteY127" fmla="*/ 486085 h 1092918"/>
                <a:gd name="connsiteX128" fmla="*/ 2326582 w 9082496"/>
                <a:gd name="connsiteY128" fmla="*/ 959597 h 1092918"/>
                <a:gd name="connsiteX129" fmla="*/ 2336818 w 9082496"/>
                <a:gd name="connsiteY129" fmla="*/ 1092918 h 1092918"/>
                <a:gd name="connsiteX130" fmla="*/ 2262452 w 9082496"/>
                <a:gd name="connsiteY130" fmla="*/ 1092918 h 1092918"/>
                <a:gd name="connsiteX131" fmla="*/ 2262006 w 9082496"/>
                <a:gd name="connsiteY131" fmla="*/ 1084861 h 1092918"/>
                <a:gd name="connsiteX132" fmla="*/ 2188864 w 9082496"/>
                <a:gd name="connsiteY132" fmla="*/ 486085 h 1092918"/>
                <a:gd name="connsiteX133" fmla="*/ 4822626 w 9082496"/>
                <a:gd name="connsiteY133" fmla="*/ 484786 h 1092918"/>
                <a:gd name="connsiteX134" fmla="*/ 4970640 w 9082496"/>
                <a:gd name="connsiteY134" fmla="*/ 1092503 h 1092918"/>
                <a:gd name="connsiteX135" fmla="*/ 4970660 w 9082496"/>
                <a:gd name="connsiteY135" fmla="*/ 1092918 h 1092918"/>
                <a:gd name="connsiteX136" fmla="*/ 4896280 w 9082496"/>
                <a:gd name="connsiteY136" fmla="*/ 1092918 h 1092918"/>
                <a:gd name="connsiteX137" fmla="*/ 4895829 w 9082496"/>
                <a:gd name="connsiteY137" fmla="*/ 1084712 h 1092918"/>
                <a:gd name="connsiteX138" fmla="*/ 4822626 w 9082496"/>
                <a:gd name="connsiteY138" fmla="*/ 484786 h 1092918"/>
                <a:gd name="connsiteX139" fmla="*/ 6394052 w 9082496"/>
                <a:gd name="connsiteY139" fmla="*/ 478247 h 1092918"/>
                <a:gd name="connsiteX140" fmla="*/ 6455041 w 9082496"/>
                <a:gd name="connsiteY140" fmla="*/ 1036897 h 1092918"/>
                <a:gd name="connsiteX141" fmla="*/ 6456878 w 9082496"/>
                <a:gd name="connsiteY141" fmla="*/ 1092918 h 1092918"/>
                <a:gd name="connsiteX142" fmla="*/ 6385846 w 9082496"/>
                <a:gd name="connsiteY142" fmla="*/ 1092918 h 1092918"/>
                <a:gd name="connsiteX143" fmla="*/ 6388337 w 9082496"/>
                <a:gd name="connsiteY143" fmla="*/ 1007518 h 1092918"/>
                <a:gd name="connsiteX144" fmla="*/ 6394052 w 9082496"/>
                <a:gd name="connsiteY144" fmla="*/ 478247 h 1092918"/>
                <a:gd name="connsiteX145" fmla="*/ 1826551 w 9082496"/>
                <a:gd name="connsiteY145" fmla="*/ 470244 h 1092918"/>
                <a:gd name="connsiteX146" fmla="*/ 1859103 w 9082496"/>
                <a:gd name="connsiteY146" fmla="*/ 793175 h 1092918"/>
                <a:gd name="connsiteX147" fmla="*/ 1861901 w 9082496"/>
                <a:gd name="connsiteY147" fmla="*/ 876033 h 1092918"/>
                <a:gd name="connsiteX148" fmla="*/ 1885276 w 9082496"/>
                <a:gd name="connsiteY148" fmla="*/ 841227 h 1092918"/>
                <a:gd name="connsiteX149" fmla="*/ 1930799 w 9082496"/>
                <a:gd name="connsiteY149" fmla="*/ 795823 h 1092918"/>
                <a:gd name="connsiteX150" fmla="*/ 1870502 w 9082496"/>
                <a:gd name="connsiteY150" fmla="*/ 959879 h 1092918"/>
                <a:gd name="connsiteX151" fmla="*/ 1864309 w 9082496"/>
                <a:gd name="connsiteY151" fmla="*/ 978720 h 1092918"/>
                <a:gd name="connsiteX152" fmla="*/ 1865127 w 9082496"/>
                <a:gd name="connsiteY152" fmla="*/ 1026109 h 1092918"/>
                <a:gd name="connsiteX153" fmla="*/ 1865554 w 9082496"/>
                <a:gd name="connsiteY153" fmla="*/ 1092918 h 1092918"/>
                <a:gd name="connsiteX154" fmla="*/ 1765938 w 9082496"/>
                <a:gd name="connsiteY154" fmla="*/ 1092918 h 1092918"/>
                <a:gd name="connsiteX155" fmla="*/ 1778186 w 9082496"/>
                <a:gd name="connsiteY155" fmla="*/ 1051589 h 1092918"/>
                <a:gd name="connsiteX156" fmla="*/ 1809150 w 9082496"/>
                <a:gd name="connsiteY156" fmla="*/ 972904 h 1092918"/>
                <a:gd name="connsiteX157" fmla="*/ 1814597 w 9082496"/>
                <a:gd name="connsiteY157" fmla="*/ 961992 h 1092918"/>
                <a:gd name="connsiteX158" fmla="*/ 1815348 w 9082496"/>
                <a:gd name="connsiteY158" fmla="*/ 944265 h 1092918"/>
                <a:gd name="connsiteX159" fmla="*/ 1826551 w 9082496"/>
                <a:gd name="connsiteY159" fmla="*/ 470244 h 1092918"/>
                <a:gd name="connsiteX160" fmla="*/ 4460313 w 9082496"/>
                <a:gd name="connsiteY160" fmla="*/ 469070 h 1092918"/>
                <a:gd name="connsiteX161" fmla="*/ 4498801 w 9082496"/>
                <a:gd name="connsiteY161" fmla="*/ 1024821 h 1092918"/>
                <a:gd name="connsiteX162" fmla="*/ 4499161 w 9082496"/>
                <a:gd name="connsiteY162" fmla="*/ 1092918 h 1092918"/>
                <a:gd name="connsiteX163" fmla="*/ 4442666 w 9082496"/>
                <a:gd name="connsiteY163" fmla="*/ 1092918 h 1092918"/>
                <a:gd name="connsiteX164" fmla="*/ 4442679 w 9082496"/>
                <a:gd name="connsiteY164" fmla="*/ 1092704 h 1092918"/>
                <a:gd name="connsiteX165" fmla="*/ 4460313 w 9082496"/>
                <a:gd name="connsiteY165" fmla="*/ 469070 h 1092918"/>
                <a:gd name="connsiteX166" fmla="*/ 1653503 w 9082496"/>
                <a:gd name="connsiteY166" fmla="*/ 464294 h 1092918"/>
                <a:gd name="connsiteX167" fmla="*/ 1742196 w 9082496"/>
                <a:gd name="connsiteY167" fmla="*/ 1037905 h 1092918"/>
                <a:gd name="connsiteX168" fmla="*/ 1748286 w 9082496"/>
                <a:gd name="connsiteY168" fmla="*/ 1092918 h 1092918"/>
                <a:gd name="connsiteX169" fmla="*/ 1682437 w 9082496"/>
                <a:gd name="connsiteY169" fmla="*/ 1092918 h 1092918"/>
                <a:gd name="connsiteX170" fmla="*/ 1677614 w 9082496"/>
                <a:gd name="connsiteY170" fmla="*/ 946361 h 1092918"/>
                <a:gd name="connsiteX171" fmla="*/ 1653503 w 9082496"/>
                <a:gd name="connsiteY171" fmla="*/ 464294 h 1092918"/>
                <a:gd name="connsiteX172" fmla="*/ 4287194 w 9082496"/>
                <a:gd name="connsiteY172" fmla="*/ 462953 h 1092918"/>
                <a:gd name="connsiteX173" fmla="*/ 4376100 w 9082496"/>
                <a:gd name="connsiteY173" fmla="*/ 1038861 h 1092918"/>
                <a:gd name="connsiteX174" fmla="*/ 4382076 w 9082496"/>
                <a:gd name="connsiteY174" fmla="*/ 1092918 h 1092918"/>
                <a:gd name="connsiteX175" fmla="*/ 4316146 w 9082496"/>
                <a:gd name="connsiteY175" fmla="*/ 1092918 h 1092918"/>
                <a:gd name="connsiteX176" fmla="*/ 4311328 w 9082496"/>
                <a:gd name="connsiteY176" fmla="*/ 946065 h 1092918"/>
                <a:gd name="connsiteX177" fmla="*/ 4287194 w 9082496"/>
                <a:gd name="connsiteY177" fmla="*/ 462953 h 1092918"/>
                <a:gd name="connsiteX178" fmla="*/ 280705 w 9082496"/>
                <a:gd name="connsiteY178" fmla="*/ 455493 h 1092918"/>
                <a:gd name="connsiteX179" fmla="*/ 205696 w 9082496"/>
                <a:gd name="connsiteY179" fmla="*/ 1081567 h 1092918"/>
                <a:gd name="connsiteX180" fmla="*/ 205165 w 9082496"/>
                <a:gd name="connsiteY180" fmla="*/ 1092918 h 1092918"/>
                <a:gd name="connsiteX181" fmla="*/ 131230 w 9082496"/>
                <a:gd name="connsiteY181" fmla="*/ 1092918 h 1092918"/>
                <a:gd name="connsiteX182" fmla="*/ 132693 w 9082496"/>
                <a:gd name="connsiteY182" fmla="*/ 1063210 h 1092918"/>
                <a:gd name="connsiteX183" fmla="*/ 280705 w 9082496"/>
                <a:gd name="connsiteY183" fmla="*/ 455493 h 1092918"/>
                <a:gd name="connsiteX184" fmla="*/ 7860286 w 9082496"/>
                <a:gd name="connsiteY184" fmla="*/ 447740 h 1092918"/>
                <a:gd name="connsiteX185" fmla="*/ 7922650 w 9082496"/>
                <a:gd name="connsiteY185" fmla="*/ 1043724 h 1092918"/>
                <a:gd name="connsiteX186" fmla="*/ 7924082 w 9082496"/>
                <a:gd name="connsiteY186" fmla="*/ 1092918 h 1092918"/>
                <a:gd name="connsiteX187" fmla="*/ 7851190 w 9082496"/>
                <a:gd name="connsiteY187" fmla="*/ 1092918 h 1092918"/>
                <a:gd name="connsiteX188" fmla="*/ 7854570 w 9082496"/>
                <a:gd name="connsiteY188" fmla="*/ 977010 h 1092918"/>
                <a:gd name="connsiteX189" fmla="*/ 7860286 w 9082496"/>
                <a:gd name="connsiteY189" fmla="*/ 447740 h 1092918"/>
                <a:gd name="connsiteX190" fmla="*/ 643018 w 9082496"/>
                <a:gd name="connsiteY190" fmla="*/ 439819 h 1092918"/>
                <a:gd name="connsiteX191" fmla="*/ 662092 w 9082496"/>
                <a:gd name="connsiteY191" fmla="*/ 1092006 h 1092918"/>
                <a:gd name="connsiteX192" fmla="*/ 662148 w 9082496"/>
                <a:gd name="connsiteY192" fmla="*/ 1092918 h 1092918"/>
                <a:gd name="connsiteX193" fmla="*/ 604055 w 9082496"/>
                <a:gd name="connsiteY193" fmla="*/ 1092918 h 1092918"/>
                <a:gd name="connsiteX194" fmla="*/ 604044 w 9082496"/>
                <a:gd name="connsiteY194" fmla="*/ 1087551 h 1092918"/>
                <a:gd name="connsiteX195" fmla="*/ 643018 w 9082496"/>
                <a:gd name="connsiteY195" fmla="*/ 439819 h 1092918"/>
                <a:gd name="connsiteX196" fmla="*/ 816102 w 9082496"/>
                <a:gd name="connsiteY196" fmla="*/ 433701 h 1092918"/>
                <a:gd name="connsiteX197" fmla="*/ 791047 w 9082496"/>
                <a:gd name="connsiteY197" fmla="*/ 941892 h 1092918"/>
                <a:gd name="connsiteX198" fmla="*/ 786419 w 9082496"/>
                <a:gd name="connsiteY198" fmla="*/ 1092918 h 1092918"/>
                <a:gd name="connsiteX199" fmla="*/ 717907 w 9082496"/>
                <a:gd name="connsiteY199" fmla="*/ 1092918 h 1092918"/>
                <a:gd name="connsiteX200" fmla="*/ 718699 w 9082496"/>
                <a:gd name="connsiteY200" fmla="*/ 1085632 h 1092918"/>
                <a:gd name="connsiteX201" fmla="*/ 816102 w 9082496"/>
                <a:gd name="connsiteY201" fmla="*/ 433701 h 1092918"/>
                <a:gd name="connsiteX202" fmla="*/ 8785860 w 9082496"/>
                <a:gd name="connsiteY202" fmla="*/ 423685 h 1092918"/>
                <a:gd name="connsiteX203" fmla="*/ 8791577 w 9082496"/>
                <a:gd name="connsiteY203" fmla="*/ 953012 h 1092918"/>
                <a:gd name="connsiteX204" fmla="*/ 8795657 w 9082496"/>
                <a:gd name="connsiteY204" fmla="*/ 1092918 h 1092918"/>
                <a:gd name="connsiteX205" fmla="*/ 8721324 w 9082496"/>
                <a:gd name="connsiteY205" fmla="*/ 1092918 h 1092918"/>
                <a:gd name="connsiteX206" fmla="*/ 8722212 w 9082496"/>
                <a:gd name="connsiteY206" fmla="*/ 1058227 h 1092918"/>
                <a:gd name="connsiteX207" fmla="*/ 8785860 w 9082496"/>
                <a:gd name="connsiteY207" fmla="*/ 423685 h 1092918"/>
                <a:gd name="connsiteX208" fmla="*/ 6319484 w 9082496"/>
                <a:gd name="connsiteY208" fmla="*/ 420165 h 1092918"/>
                <a:gd name="connsiteX209" fmla="*/ 6288855 w 9082496"/>
                <a:gd name="connsiteY209" fmla="*/ 1074892 h 1092918"/>
                <a:gd name="connsiteX210" fmla="*/ 6288422 w 9082496"/>
                <a:gd name="connsiteY210" fmla="*/ 1092918 h 1092918"/>
                <a:gd name="connsiteX211" fmla="*/ 6206427 w 9082496"/>
                <a:gd name="connsiteY211" fmla="*/ 1092918 h 1092918"/>
                <a:gd name="connsiteX212" fmla="*/ 6221636 w 9082496"/>
                <a:gd name="connsiteY212" fmla="*/ 954909 h 1092918"/>
                <a:gd name="connsiteX213" fmla="*/ 6319484 w 9082496"/>
                <a:gd name="connsiteY213" fmla="*/ 420165 h 1092918"/>
                <a:gd name="connsiteX214" fmla="*/ 3153266 w 9082496"/>
                <a:gd name="connsiteY214" fmla="*/ 410484 h 1092918"/>
                <a:gd name="connsiteX215" fmla="*/ 3163002 w 9082496"/>
                <a:gd name="connsiteY215" fmla="*/ 1080616 h 1092918"/>
                <a:gd name="connsiteX216" fmla="*/ 3163522 w 9082496"/>
                <a:gd name="connsiteY216" fmla="*/ 1092918 h 1092918"/>
                <a:gd name="connsiteX217" fmla="*/ 3088128 w 9082496"/>
                <a:gd name="connsiteY217" fmla="*/ 1092918 h 1092918"/>
                <a:gd name="connsiteX218" fmla="*/ 3088510 w 9082496"/>
                <a:gd name="connsiteY218" fmla="*/ 1077885 h 1092918"/>
                <a:gd name="connsiteX219" fmla="*/ 3153266 w 9082496"/>
                <a:gd name="connsiteY219" fmla="*/ 410484 h 1092918"/>
                <a:gd name="connsiteX220" fmla="*/ 8620216 w 9082496"/>
                <a:gd name="connsiteY220" fmla="*/ 404994 h 1092918"/>
                <a:gd name="connsiteX221" fmla="*/ 8634429 w 9082496"/>
                <a:gd name="connsiteY221" fmla="*/ 1085267 h 1092918"/>
                <a:gd name="connsiteX222" fmla="*/ 8635030 w 9082496"/>
                <a:gd name="connsiteY222" fmla="*/ 1092918 h 1092918"/>
                <a:gd name="connsiteX223" fmla="*/ 8558296 w 9082496"/>
                <a:gd name="connsiteY223" fmla="*/ 1092918 h 1092918"/>
                <a:gd name="connsiteX224" fmla="*/ 8573422 w 9082496"/>
                <a:gd name="connsiteY224" fmla="*/ 837977 h 1092918"/>
                <a:gd name="connsiteX225" fmla="*/ 8620216 w 9082496"/>
                <a:gd name="connsiteY225" fmla="*/ 404994 h 1092918"/>
                <a:gd name="connsiteX226" fmla="*/ 2987440 w 9082496"/>
                <a:gd name="connsiteY226" fmla="*/ 391625 h 1092918"/>
                <a:gd name="connsiteX227" fmla="*/ 2994153 w 9082496"/>
                <a:gd name="connsiteY227" fmla="*/ 960849 h 1092918"/>
                <a:gd name="connsiteX228" fmla="*/ 3003247 w 9082496"/>
                <a:gd name="connsiteY228" fmla="*/ 1092918 h 1092918"/>
                <a:gd name="connsiteX229" fmla="*/ 2925052 w 9082496"/>
                <a:gd name="connsiteY229" fmla="*/ 1092918 h 1092918"/>
                <a:gd name="connsiteX230" fmla="*/ 2940096 w 9082496"/>
                <a:gd name="connsiteY230" fmla="*/ 831748 h 1092918"/>
                <a:gd name="connsiteX231" fmla="*/ 2987440 w 9082496"/>
                <a:gd name="connsiteY231" fmla="*/ 391625 h 1092918"/>
                <a:gd name="connsiteX232" fmla="*/ 7785720 w 9082496"/>
                <a:gd name="connsiteY232" fmla="*/ 389824 h 1092918"/>
                <a:gd name="connsiteX233" fmla="*/ 7754076 w 9082496"/>
                <a:gd name="connsiteY233" fmla="*/ 1086625 h 1092918"/>
                <a:gd name="connsiteX234" fmla="*/ 7754009 w 9082496"/>
                <a:gd name="connsiteY234" fmla="*/ 1092918 h 1092918"/>
                <a:gd name="connsiteX235" fmla="*/ 7669521 w 9082496"/>
                <a:gd name="connsiteY235" fmla="*/ 1092918 h 1092918"/>
                <a:gd name="connsiteX236" fmla="*/ 7671847 w 9082496"/>
                <a:gd name="connsiteY236" fmla="*/ 1069756 h 1092918"/>
                <a:gd name="connsiteX237" fmla="*/ 7785720 w 9082496"/>
                <a:gd name="connsiteY237" fmla="*/ 389824 h 1092918"/>
                <a:gd name="connsiteX238" fmla="*/ 5912324 w 9082496"/>
                <a:gd name="connsiteY238" fmla="*/ 381191 h 1092918"/>
                <a:gd name="connsiteX239" fmla="*/ 5880680 w 9082496"/>
                <a:gd name="connsiteY239" fmla="*/ 1078089 h 1092918"/>
                <a:gd name="connsiteX240" fmla="*/ 5880523 w 9082496"/>
                <a:gd name="connsiteY240" fmla="*/ 1092918 h 1092918"/>
                <a:gd name="connsiteX241" fmla="*/ 5795271 w 9082496"/>
                <a:gd name="connsiteY241" fmla="*/ 1092918 h 1092918"/>
                <a:gd name="connsiteX242" fmla="*/ 5798450 w 9082496"/>
                <a:gd name="connsiteY242" fmla="*/ 1061259 h 1092918"/>
                <a:gd name="connsiteX243" fmla="*/ 5912324 w 9082496"/>
                <a:gd name="connsiteY243" fmla="*/ 381191 h 1092918"/>
                <a:gd name="connsiteX244" fmla="*/ 1950140 w 9082496"/>
                <a:gd name="connsiteY244" fmla="*/ 381191 h 1092918"/>
                <a:gd name="connsiteX245" fmla="*/ 2015894 w 9082496"/>
                <a:gd name="connsiteY245" fmla="*/ 1086139 h 1092918"/>
                <a:gd name="connsiteX246" fmla="*/ 2016045 w 9082496"/>
                <a:gd name="connsiteY246" fmla="*/ 1092918 h 1092918"/>
                <a:gd name="connsiteX247" fmla="*/ 1938644 w 9082496"/>
                <a:gd name="connsiteY247" fmla="*/ 1092918 h 1092918"/>
                <a:gd name="connsiteX248" fmla="*/ 1940404 w 9082496"/>
                <a:gd name="connsiteY248" fmla="*/ 1051322 h 1092918"/>
                <a:gd name="connsiteX249" fmla="*/ 1950140 w 9082496"/>
                <a:gd name="connsiteY249" fmla="*/ 381191 h 1092918"/>
                <a:gd name="connsiteX250" fmla="*/ 4583866 w 9082496"/>
                <a:gd name="connsiteY250" fmla="*/ 379765 h 1092918"/>
                <a:gd name="connsiteX251" fmla="*/ 4649518 w 9082496"/>
                <a:gd name="connsiteY251" fmla="*/ 1084964 h 1092918"/>
                <a:gd name="connsiteX252" fmla="*/ 4649694 w 9082496"/>
                <a:gd name="connsiteY252" fmla="*/ 1092918 h 1092918"/>
                <a:gd name="connsiteX253" fmla="*/ 4572227 w 9082496"/>
                <a:gd name="connsiteY253" fmla="*/ 1092918 h 1092918"/>
                <a:gd name="connsiteX254" fmla="*/ 4574039 w 9082496"/>
                <a:gd name="connsiteY254" fmla="*/ 1050110 h 1092918"/>
                <a:gd name="connsiteX255" fmla="*/ 4583866 w 9082496"/>
                <a:gd name="connsiteY255" fmla="*/ 379765 h 1092918"/>
                <a:gd name="connsiteX256" fmla="*/ 2115893 w 9082496"/>
                <a:gd name="connsiteY256" fmla="*/ 362375 h 1092918"/>
                <a:gd name="connsiteX257" fmla="*/ 2164489 w 9082496"/>
                <a:gd name="connsiteY257" fmla="*/ 818380 h 1092918"/>
                <a:gd name="connsiteX258" fmla="*/ 2179294 w 9082496"/>
                <a:gd name="connsiteY258" fmla="*/ 1092918 h 1092918"/>
                <a:gd name="connsiteX259" fmla="*/ 2097731 w 9082496"/>
                <a:gd name="connsiteY259" fmla="*/ 1092918 h 1092918"/>
                <a:gd name="connsiteX260" fmla="*/ 2105965 w 9082496"/>
                <a:gd name="connsiteY260" fmla="*/ 981504 h 1092918"/>
                <a:gd name="connsiteX261" fmla="*/ 2115893 w 9082496"/>
                <a:gd name="connsiteY261" fmla="*/ 362375 h 1092918"/>
                <a:gd name="connsiteX262" fmla="*/ 4749474 w 9082496"/>
                <a:gd name="connsiteY262" fmla="*/ 361075 h 1092918"/>
                <a:gd name="connsiteX263" fmla="*/ 4798169 w 9082496"/>
                <a:gd name="connsiteY263" fmla="*/ 817793 h 1092918"/>
                <a:gd name="connsiteX264" fmla="*/ 4812988 w 9082496"/>
                <a:gd name="connsiteY264" fmla="*/ 1092918 h 1092918"/>
                <a:gd name="connsiteX265" fmla="*/ 4731213 w 9082496"/>
                <a:gd name="connsiteY265" fmla="*/ 1092918 h 1092918"/>
                <a:gd name="connsiteX266" fmla="*/ 4739545 w 9082496"/>
                <a:gd name="connsiteY266" fmla="*/ 980168 h 1092918"/>
                <a:gd name="connsiteX267" fmla="*/ 4749474 w 9082496"/>
                <a:gd name="connsiteY267" fmla="*/ 361075 h 1092918"/>
                <a:gd name="connsiteX268" fmla="*/ 519502 w 9082496"/>
                <a:gd name="connsiteY268" fmla="*/ 350515 h 1092918"/>
                <a:gd name="connsiteX269" fmla="*/ 531973 w 9082496"/>
                <a:gd name="connsiteY269" fmla="*/ 1083318 h 1092918"/>
                <a:gd name="connsiteX270" fmla="*/ 532515 w 9082496"/>
                <a:gd name="connsiteY270" fmla="*/ 1092918 h 1092918"/>
                <a:gd name="connsiteX271" fmla="*/ 453024 w 9082496"/>
                <a:gd name="connsiteY271" fmla="*/ 1092918 h 1092918"/>
                <a:gd name="connsiteX272" fmla="*/ 453851 w 9082496"/>
                <a:gd name="connsiteY272" fmla="*/ 1055713 h 1092918"/>
                <a:gd name="connsiteX273" fmla="*/ 519502 w 9082496"/>
                <a:gd name="connsiteY273" fmla="*/ 350515 h 1092918"/>
                <a:gd name="connsiteX274" fmla="*/ 353821 w 9082496"/>
                <a:gd name="connsiteY274" fmla="*/ 331823 h 1092918"/>
                <a:gd name="connsiteX275" fmla="*/ 363736 w 9082496"/>
                <a:gd name="connsiteY275" fmla="*/ 950916 h 1092918"/>
                <a:gd name="connsiteX276" fmla="*/ 374234 w 9082496"/>
                <a:gd name="connsiteY276" fmla="*/ 1092918 h 1092918"/>
                <a:gd name="connsiteX277" fmla="*/ 289527 w 9082496"/>
                <a:gd name="connsiteY277" fmla="*/ 1092918 h 1092918"/>
                <a:gd name="connsiteX278" fmla="*/ 289528 w 9082496"/>
                <a:gd name="connsiteY278" fmla="*/ 1092570 h 1092918"/>
                <a:gd name="connsiteX279" fmla="*/ 353821 w 9082496"/>
                <a:gd name="connsiteY279" fmla="*/ 331823 h 1092918"/>
                <a:gd name="connsiteX280" fmla="*/ 6056596 w 9082496"/>
                <a:gd name="connsiteY280" fmla="*/ 288574 h 1092918"/>
                <a:gd name="connsiteX281" fmla="*/ 6053328 w 9082496"/>
                <a:gd name="connsiteY281" fmla="*/ 614478 h 1092918"/>
                <a:gd name="connsiteX282" fmla="*/ 6069208 w 9082496"/>
                <a:gd name="connsiteY282" fmla="*/ 592010 h 1092918"/>
                <a:gd name="connsiteX283" fmla="*/ 6110444 w 9082496"/>
                <a:gd name="connsiteY283" fmla="*/ 551837 h 1092918"/>
                <a:gd name="connsiteX284" fmla="*/ 6079508 w 9082496"/>
                <a:gd name="connsiteY284" fmla="*/ 632634 h 1092918"/>
                <a:gd name="connsiteX285" fmla="*/ 6052372 w 9082496"/>
                <a:gd name="connsiteY285" fmla="*/ 709785 h 1092918"/>
                <a:gd name="connsiteX286" fmla="*/ 6048868 w 9082496"/>
                <a:gd name="connsiteY286" fmla="*/ 1059588 h 1092918"/>
                <a:gd name="connsiteX287" fmla="*/ 6021498 w 9082496"/>
                <a:gd name="connsiteY287" fmla="*/ 1092918 h 1092918"/>
                <a:gd name="connsiteX288" fmla="*/ 5992716 w 9082496"/>
                <a:gd name="connsiteY288" fmla="*/ 1092918 h 1092918"/>
                <a:gd name="connsiteX289" fmla="*/ 5991774 w 9082496"/>
                <a:gd name="connsiteY289" fmla="*/ 1078761 h 1092918"/>
                <a:gd name="connsiteX290" fmla="*/ 5994812 w 9082496"/>
                <a:gd name="connsiteY290" fmla="*/ 899409 h 1092918"/>
                <a:gd name="connsiteX291" fmla="*/ 5994924 w 9082496"/>
                <a:gd name="connsiteY291" fmla="*/ 897779 h 1092918"/>
                <a:gd name="connsiteX292" fmla="*/ 5979172 w 9082496"/>
                <a:gd name="connsiteY292" fmla="*/ 954899 h 1092918"/>
                <a:gd name="connsiteX293" fmla="*/ 5951764 w 9082496"/>
                <a:gd name="connsiteY293" fmla="*/ 1092918 h 1092918"/>
                <a:gd name="connsiteX294" fmla="*/ 5882536 w 9082496"/>
                <a:gd name="connsiteY294" fmla="*/ 1092918 h 1092918"/>
                <a:gd name="connsiteX295" fmla="*/ 5887940 w 9082496"/>
                <a:gd name="connsiteY295" fmla="*/ 1064611 h 1092918"/>
                <a:gd name="connsiteX296" fmla="*/ 5998900 w 9082496"/>
                <a:gd name="connsiteY296" fmla="*/ 706712 h 1092918"/>
                <a:gd name="connsiteX297" fmla="*/ 6011512 w 9082496"/>
                <a:gd name="connsiteY297" fmla="*/ 683086 h 1092918"/>
                <a:gd name="connsiteX298" fmla="*/ 6017108 w 9082496"/>
                <a:gd name="connsiteY298" fmla="*/ 622347 h 1092918"/>
                <a:gd name="connsiteX299" fmla="*/ 6056596 w 9082496"/>
                <a:gd name="connsiteY299" fmla="*/ 288574 h 1092918"/>
                <a:gd name="connsiteX300" fmla="*/ 5137114 w 9082496"/>
                <a:gd name="connsiteY300" fmla="*/ 271435 h 1092918"/>
                <a:gd name="connsiteX301" fmla="*/ 5059059 w 9082496"/>
                <a:gd name="connsiteY301" fmla="*/ 945580 h 1092918"/>
                <a:gd name="connsiteX302" fmla="*/ 5054594 w 9082496"/>
                <a:gd name="connsiteY302" fmla="*/ 1092918 h 1092918"/>
                <a:gd name="connsiteX303" fmla="*/ 4982939 w 9082496"/>
                <a:gd name="connsiteY303" fmla="*/ 1092918 h 1092918"/>
                <a:gd name="connsiteX304" fmla="*/ 4982928 w 9082496"/>
                <a:gd name="connsiteY304" fmla="*/ 1091112 h 1092918"/>
                <a:gd name="connsiteX305" fmla="*/ 5137114 w 9082496"/>
                <a:gd name="connsiteY305" fmla="*/ 271435 h 1092918"/>
                <a:gd name="connsiteX306" fmla="*/ 7522828 w 9082496"/>
                <a:gd name="connsiteY306" fmla="*/ 258109 h 1092918"/>
                <a:gd name="connsiteX307" fmla="*/ 7519378 w 9082496"/>
                <a:gd name="connsiteY307" fmla="*/ 602333 h 1092918"/>
                <a:gd name="connsiteX308" fmla="*/ 7535518 w 9082496"/>
                <a:gd name="connsiteY308" fmla="*/ 581640 h 1092918"/>
                <a:gd name="connsiteX309" fmla="*/ 7568838 w 9082496"/>
                <a:gd name="connsiteY309" fmla="*/ 550581 h 1092918"/>
                <a:gd name="connsiteX310" fmla="*/ 7537880 w 9082496"/>
                <a:gd name="connsiteY310" fmla="*/ 631389 h 1092918"/>
                <a:gd name="connsiteX311" fmla="*/ 7518536 w 9082496"/>
                <a:gd name="connsiteY311" fmla="*/ 686359 h 1092918"/>
                <a:gd name="connsiteX312" fmla="*/ 7515100 w 9082496"/>
                <a:gd name="connsiteY312" fmla="*/ 1029038 h 1092918"/>
                <a:gd name="connsiteX313" fmla="*/ 7462711 w 9082496"/>
                <a:gd name="connsiteY313" fmla="*/ 1092918 h 1092918"/>
                <a:gd name="connsiteX314" fmla="*/ 7460976 w 9082496"/>
                <a:gd name="connsiteY314" fmla="*/ 1092918 h 1092918"/>
                <a:gd name="connsiteX315" fmla="*/ 7458009 w 9082496"/>
                <a:gd name="connsiteY315" fmla="*/ 1048267 h 1092918"/>
                <a:gd name="connsiteX316" fmla="*/ 7461046 w 9082496"/>
                <a:gd name="connsiteY316" fmla="*/ 868872 h 1092918"/>
                <a:gd name="connsiteX317" fmla="*/ 7461102 w 9082496"/>
                <a:gd name="connsiteY317" fmla="*/ 868032 h 1092918"/>
                <a:gd name="connsiteX318" fmla="*/ 7437470 w 9082496"/>
                <a:gd name="connsiteY318" fmla="*/ 953679 h 1092918"/>
                <a:gd name="connsiteX319" fmla="*/ 7409796 w 9082496"/>
                <a:gd name="connsiteY319" fmla="*/ 1092918 h 1092918"/>
                <a:gd name="connsiteX320" fmla="*/ 7340690 w 9082496"/>
                <a:gd name="connsiteY320" fmla="*/ 1092918 h 1092918"/>
                <a:gd name="connsiteX321" fmla="*/ 7340954 w 9082496"/>
                <a:gd name="connsiteY321" fmla="*/ 1091535 h 1092918"/>
                <a:gd name="connsiteX322" fmla="*/ 7340179 w 9082496"/>
                <a:gd name="connsiteY322" fmla="*/ 1092918 h 1092918"/>
                <a:gd name="connsiteX323" fmla="*/ 7258443 w 9082496"/>
                <a:gd name="connsiteY323" fmla="*/ 1092918 h 1092918"/>
                <a:gd name="connsiteX324" fmla="*/ 7264686 w 9082496"/>
                <a:gd name="connsiteY324" fmla="*/ 1030750 h 1092918"/>
                <a:gd name="connsiteX325" fmla="*/ 7378556 w 9082496"/>
                <a:gd name="connsiteY325" fmla="*/ 350682 h 1092918"/>
                <a:gd name="connsiteX326" fmla="*/ 7346912 w 9082496"/>
                <a:gd name="connsiteY326" fmla="*/ 1047650 h 1092918"/>
                <a:gd name="connsiteX327" fmla="*/ 7346764 w 9082496"/>
                <a:gd name="connsiteY327" fmla="*/ 1061509 h 1092918"/>
                <a:gd name="connsiteX328" fmla="*/ 7372420 w 9082496"/>
                <a:gd name="connsiteY328" fmla="*/ 951331 h 1092918"/>
                <a:gd name="connsiteX329" fmla="*/ 7451130 w 9082496"/>
                <a:gd name="connsiteY329" fmla="*/ 718795 h 1092918"/>
                <a:gd name="connsiteX330" fmla="*/ 7475776 w 9082496"/>
                <a:gd name="connsiteY330" fmla="*/ 673903 h 1092918"/>
                <a:gd name="connsiteX331" fmla="*/ 7483340 w 9082496"/>
                <a:gd name="connsiteY331" fmla="*/ 591817 h 1092918"/>
                <a:gd name="connsiteX332" fmla="*/ 7522828 w 9082496"/>
                <a:gd name="connsiteY332" fmla="*/ 258109 h 1092918"/>
                <a:gd name="connsiteX333" fmla="*/ 5672436 w 9082496"/>
                <a:gd name="connsiteY333" fmla="*/ 249643 h 1092918"/>
                <a:gd name="connsiteX334" fmla="*/ 5649204 w 9082496"/>
                <a:gd name="connsiteY334" fmla="*/ 709195 h 1092918"/>
                <a:gd name="connsiteX335" fmla="*/ 5648504 w 9082496"/>
                <a:gd name="connsiteY335" fmla="*/ 730237 h 1092918"/>
                <a:gd name="connsiteX336" fmla="*/ 5652060 w 9082496"/>
                <a:gd name="connsiteY336" fmla="*/ 742911 h 1092918"/>
                <a:gd name="connsiteX337" fmla="*/ 5686676 w 9082496"/>
                <a:gd name="connsiteY337" fmla="*/ 1026938 h 1092918"/>
                <a:gd name="connsiteX338" fmla="*/ 5690455 w 9082496"/>
                <a:gd name="connsiteY338" fmla="*/ 1092918 h 1092918"/>
                <a:gd name="connsiteX339" fmla="*/ 5547976 w 9082496"/>
                <a:gd name="connsiteY339" fmla="*/ 1092918 h 1092918"/>
                <a:gd name="connsiteX340" fmla="*/ 5541456 w 9082496"/>
                <a:gd name="connsiteY340" fmla="*/ 1060084 h 1092918"/>
                <a:gd name="connsiteX341" fmla="*/ 5541292 w 9082496"/>
                <a:gd name="connsiteY341" fmla="*/ 1063483 h 1092918"/>
                <a:gd name="connsiteX342" fmla="*/ 5540031 w 9082496"/>
                <a:gd name="connsiteY342" fmla="*/ 1092918 h 1092918"/>
                <a:gd name="connsiteX343" fmla="*/ 5475187 w 9082496"/>
                <a:gd name="connsiteY343" fmla="*/ 1092918 h 1092918"/>
                <a:gd name="connsiteX344" fmla="*/ 5480624 w 9082496"/>
                <a:gd name="connsiteY344" fmla="*/ 1051374 h 1092918"/>
                <a:gd name="connsiteX345" fmla="*/ 5460819 w 9082496"/>
                <a:gd name="connsiteY345" fmla="*/ 988932 h 1092918"/>
                <a:gd name="connsiteX346" fmla="*/ 5460819 w 9082496"/>
                <a:gd name="connsiteY346" fmla="*/ 988974 h 1092918"/>
                <a:gd name="connsiteX347" fmla="*/ 5460815 w 9082496"/>
                <a:gd name="connsiteY347" fmla="*/ 811459 h 1092918"/>
                <a:gd name="connsiteX348" fmla="*/ 5461628 w 9082496"/>
                <a:gd name="connsiteY348" fmla="*/ 764398 h 1092918"/>
                <a:gd name="connsiteX349" fmla="*/ 5457260 w 9082496"/>
                <a:gd name="connsiteY349" fmla="*/ 750697 h 1092918"/>
                <a:gd name="connsiteX350" fmla="*/ 5395106 w 9082496"/>
                <a:gd name="connsiteY350" fmla="*/ 581172 h 1092918"/>
                <a:gd name="connsiteX351" fmla="*/ 5459097 w 9082496"/>
                <a:gd name="connsiteY351" fmla="*/ 651542 h 1092918"/>
                <a:gd name="connsiteX352" fmla="*/ 5464068 w 9082496"/>
                <a:gd name="connsiteY352" fmla="*/ 660594 h 1092918"/>
                <a:gd name="connsiteX353" fmla="*/ 5466839 w 9082496"/>
                <a:gd name="connsiteY353" fmla="*/ 578524 h 1092918"/>
                <a:gd name="connsiteX354" fmla="*/ 5499391 w 9082496"/>
                <a:gd name="connsiteY354" fmla="*/ 255593 h 1092918"/>
                <a:gd name="connsiteX355" fmla="*/ 5508966 w 9082496"/>
                <a:gd name="connsiteY355" fmla="*/ 683343 h 1092918"/>
                <a:gd name="connsiteX356" fmla="*/ 5511497 w 9082496"/>
                <a:gd name="connsiteY356" fmla="*/ 746975 h 1092918"/>
                <a:gd name="connsiteX357" fmla="*/ 5512802 w 9082496"/>
                <a:gd name="connsiteY357" fmla="*/ 749351 h 1092918"/>
                <a:gd name="connsiteX358" fmla="*/ 5524252 w 9082496"/>
                <a:gd name="connsiteY358" fmla="*/ 777945 h 1092918"/>
                <a:gd name="connsiteX359" fmla="*/ 5524975 w 9082496"/>
                <a:gd name="connsiteY359" fmla="*/ 774107 h 1092918"/>
                <a:gd name="connsiteX360" fmla="*/ 5563108 w 9082496"/>
                <a:gd name="connsiteY360" fmla="*/ 633767 h 1092918"/>
                <a:gd name="connsiteX361" fmla="*/ 5553020 w 9082496"/>
                <a:gd name="connsiteY361" fmla="*/ 823188 h 1092918"/>
                <a:gd name="connsiteX362" fmla="*/ 5551692 w 9082496"/>
                <a:gd name="connsiteY362" fmla="*/ 849535 h 1092918"/>
                <a:gd name="connsiteX363" fmla="*/ 5573316 w 9082496"/>
                <a:gd name="connsiteY363" fmla="*/ 916677 h 1092918"/>
                <a:gd name="connsiteX364" fmla="*/ 5574968 w 9082496"/>
                <a:gd name="connsiteY364" fmla="*/ 901517 h 1092918"/>
                <a:gd name="connsiteX365" fmla="*/ 5672436 w 9082496"/>
                <a:gd name="connsiteY365" fmla="*/ 249643 h 1092918"/>
                <a:gd name="connsiteX366" fmla="*/ 7045200 w 9082496"/>
                <a:gd name="connsiteY366" fmla="*/ 240885 h 1092918"/>
                <a:gd name="connsiteX367" fmla="*/ 7199340 w 9082496"/>
                <a:gd name="connsiteY367" fmla="*/ 1068221 h 1092918"/>
                <a:gd name="connsiteX368" fmla="*/ 7199340 w 9082496"/>
                <a:gd name="connsiteY368" fmla="*/ 1068264 h 1092918"/>
                <a:gd name="connsiteX369" fmla="*/ 7184882 w 9082496"/>
                <a:gd name="connsiteY369" fmla="*/ 1092918 h 1092918"/>
                <a:gd name="connsiteX370" fmla="*/ 7126663 w 9082496"/>
                <a:gd name="connsiteY370" fmla="*/ 1092918 h 1092918"/>
                <a:gd name="connsiteX371" fmla="*/ 7127754 w 9082496"/>
                <a:gd name="connsiteY371" fmla="*/ 1066816 h 1092918"/>
                <a:gd name="connsiteX372" fmla="*/ 7045200 w 9082496"/>
                <a:gd name="connsiteY372" fmla="*/ 240885 h 1092918"/>
                <a:gd name="connsiteX373" fmla="*/ 6682924 w 9082496"/>
                <a:gd name="connsiteY373" fmla="*/ 225169 h 1092918"/>
                <a:gd name="connsiteX374" fmla="*/ 6721420 w 9082496"/>
                <a:gd name="connsiteY374" fmla="*/ 958382 h 1092918"/>
                <a:gd name="connsiteX375" fmla="*/ 6678733 w 9082496"/>
                <a:gd name="connsiteY375" fmla="*/ 1092918 h 1092918"/>
                <a:gd name="connsiteX376" fmla="*/ 6649071 w 9082496"/>
                <a:gd name="connsiteY376" fmla="*/ 1092918 h 1092918"/>
                <a:gd name="connsiteX377" fmla="*/ 6651091 w 9082496"/>
                <a:gd name="connsiteY377" fmla="*/ 1071507 h 1092918"/>
                <a:gd name="connsiteX378" fmla="*/ 6682924 w 9082496"/>
                <a:gd name="connsiteY378" fmla="*/ 225169 h 1092918"/>
                <a:gd name="connsiteX379" fmla="*/ 6509804 w 9082496"/>
                <a:gd name="connsiteY379" fmla="*/ 219050 h 1092918"/>
                <a:gd name="connsiteX380" fmla="*/ 6627701 w 9082496"/>
                <a:gd name="connsiteY380" fmla="*/ 1063527 h 1092918"/>
                <a:gd name="connsiteX381" fmla="*/ 6630696 w 9082496"/>
                <a:gd name="connsiteY381" fmla="*/ 1092918 h 1092918"/>
                <a:gd name="connsiteX382" fmla="*/ 6541450 w 9082496"/>
                <a:gd name="connsiteY382" fmla="*/ 1092918 h 1092918"/>
                <a:gd name="connsiteX383" fmla="*/ 6541782 w 9082496"/>
                <a:gd name="connsiteY383" fmla="*/ 1029400 h 1092918"/>
                <a:gd name="connsiteX384" fmla="*/ 6509804 w 9082496"/>
                <a:gd name="connsiteY384" fmla="*/ 219050 h 1092918"/>
                <a:gd name="connsiteX385" fmla="*/ 5375838 w 9082496"/>
                <a:gd name="connsiteY385" fmla="*/ 166583 h 1092918"/>
                <a:gd name="connsiteX386" fmla="*/ 5398915 w 9082496"/>
                <a:gd name="connsiteY386" fmla="*/ 1031343 h 1092918"/>
                <a:gd name="connsiteX387" fmla="*/ 5338327 w 9082496"/>
                <a:gd name="connsiteY387" fmla="*/ 1092918 h 1092918"/>
                <a:gd name="connsiteX388" fmla="*/ 5306554 w 9082496"/>
                <a:gd name="connsiteY388" fmla="*/ 1092918 h 1092918"/>
                <a:gd name="connsiteX389" fmla="*/ 5306559 w 9082496"/>
                <a:gd name="connsiteY389" fmla="*/ 1091853 h 1092918"/>
                <a:gd name="connsiteX390" fmla="*/ 5375838 w 9082496"/>
                <a:gd name="connsiteY390" fmla="*/ 166583 h 1092918"/>
                <a:gd name="connsiteX391" fmla="*/ 5210823 w 9082496"/>
                <a:gd name="connsiteY391" fmla="*/ 142649 h 1092918"/>
                <a:gd name="connsiteX392" fmla="*/ 5209426 w 9082496"/>
                <a:gd name="connsiteY392" fmla="*/ 156185 h 1092918"/>
                <a:gd name="connsiteX393" fmla="*/ 5244720 w 9082496"/>
                <a:gd name="connsiteY393" fmla="*/ 1070823 h 1092918"/>
                <a:gd name="connsiteX394" fmla="*/ 5246872 w 9082496"/>
                <a:gd name="connsiteY394" fmla="*/ 1092918 h 1092918"/>
                <a:gd name="connsiteX395" fmla="*/ 5148029 w 9082496"/>
                <a:gd name="connsiteY395" fmla="*/ 1092918 h 1092918"/>
                <a:gd name="connsiteX396" fmla="*/ 5145142 w 9082496"/>
                <a:gd name="connsiteY396" fmla="*/ 1003452 h 1092918"/>
                <a:gd name="connsiteX397" fmla="*/ 5207793 w 9082496"/>
                <a:gd name="connsiteY397" fmla="*/ 165109 h 1092918"/>
                <a:gd name="connsiteX398" fmla="*/ 6806476 w 9082496"/>
                <a:gd name="connsiteY398" fmla="*/ 135864 h 1092918"/>
                <a:gd name="connsiteX399" fmla="*/ 6875763 w 9082496"/>
                <a:gd name="connsiteY399" fmla="*/ 1086171 h 1092918"/>
                <a:gd name="connsiteX400" fmla="*/ 6875776 w 9082496"/>
                <a:gd name="connsiteY400" fmla="*/ 1092918 h 1092918"/>
                <a:gd name="connsiteX401" fmla="*/ 6873822 w 9082496"/>
                <a:gd name="connsiteY401" fmla="*/ 1092918 h 1092918"/>
                <a:gd name="connsiteX402" fmla="*/ 6783324 w 9082496"/>
                <a:gd name="connsiteY402" fmla="*/ 1000876 h 1092918"/>
                <a:gd name="connsiteX403" fmla="*/ 6806476 w 9082496"/>
                <a:gd name="connsiteY403" fmla="*/ 135864 h 1092918"/>
                <a:gd name="connsiteX404" fmla="*/ 6971372 w 9082496"/>
                <a:gd name="connsiteY404" fmla="*/ 111786 h 1092918"/>
                <a:gd name="connsiteX405" fmla="*/ 6974448 w 9082496"/>
                <a:gd name="connsiteY405" fmla="*/ 134589 h 1092918"/>
                <a:gd name="connsiteX406" fmla="*/ 7037178 w 9082496"/>
                <a:gd name="connsiteY406" fmla="*/ 972912 h 1092918"/>
                <a:gd name="connsiteX407" fmla="*/ 7033330 w 9082496"/>
                <a:gd name="connsiteY407" fmla="*/ 1092918 h 1092918"/>
                <a:gd name="connsiteX408" fmla="*/ 6932282 w 9082496"/>
                <a:gd name="connsiteY408" fmla="*/ 1092918 h 1092918"/>
                <a:gd name="connsiteX409" fmla="*/ 6934286 w 9082496"/>
                <a:gd name="connsiteY409" fmla="*/ 1073083 h 1092918"/>
                <a:gd name="connsiteX410" fmla="*/ 6972800 w 9082496"/>
                <a:gd name="connsiteY410" fmla="*/ 125650 h 1092918"/>
                <a:gd name="connsiteX411" fmla="*/ 5226740 w 9082496"/>
                <a:gd name="connsiteY411" fmla="*/ 30509 h 1092918"/>
                <a:gd name="connsiteX412" fmla="*/ 5215381 w 9082496"/>
                <a:gd name="connsiteY412" fmla="*/ 108877 h 1092918"/>
                <a:gd name="connsiteX413" fmla="*/ 5210823 w 9082496"/>
                <a:gd name="connsiteY413" fmla="*/ 142649 h 1092918"/>
                <a:gd name="connsiteX414" fmla="*/ 5216480 w 9082496"/>
                <a:gd name="connsiteY414" fmla="*/ 87853 h 1092918"/>
                <a:gd name="connsiteX415" fmla="*/ 5226740 w 9082496"/>
                <a:gd name="connsiteY415" fmla="*/ 30509 h 1092918"/>
                <a:gd name="connsiteX416" fmla="*/ 6955500 w 9082496"/>
                <a:gd name="connsiteY416" fmla="*/ 0 h 1092918"/>
                <a:gd name="connsiteX417" fmla="*/ 6965752 w 9082496"/>
                <a:gd name="connsiteY417" fmla="*/ 57331 h 1092918"/>
                <a:gd name="connsiteX418" fmla="*/ 6971372 w 9082496"/>
                <a:gd name="connsiteY418" fmla="*/ 111786 h 1092918"/>
                <a:gd name="connsiteX419" fmla="*/ 6966860 w 9082496"/>
                <a:gd name="connsiteY419" fmla="*/ 78361 h 1092918"/>
                <a:gd name="connsiteX420" fmla="*/ 6955500 w 9082496"/>
                <a:gd name="connsiteY420" fmla="*/ 0 h 10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9082496" h="1092918">
                  <a:moveTo>
                    <a:pt x="0" y="781449"/>
                  </a:moveTo>
                  <a:cubicBezTo>
                    <a:pt x="16928" y="877123"/>
                    <a:pt x="31805" y="986732"/>
                    <a:pt x="44119" y="1090369"/>
                  </a:cubicBezTo>
                  <a:lnTo>
                    <a:pt x="44402" y="1092918"/>
                  </a:lnTo>
                  <a:lnTo>
                    <a:pt x="0" y="1092918"/>
                  </a:lnTo>
                  <a:close/>
                  <a:moveTo>
                    <a:pt x="3953148" y="771349"/>
                  </a:moveTo>
                  <a:cubicBezTo>
                    <a:pt x="3953148" y="771349"/>
                    <a:pt x="3937500" y="887364"/>
                    <a:pt x="3920219" y="1046424"/>
                  </a:cubicBezTo>
                  <a:lnTo>
                    <a:pt x="3915359" y="1092918"/>
                  </a:lnTo>
                  <a:lnTo>
                    <a:pt x="3857693" y="1092918"/>
                  </a:lnTo>
                  <a:lnTo>
                    <a:pt x="3864883" y="1044067"/>
                  </a:lnTo>
                  <a:cubicBezTo>
                    <a:pt x="3884795" y="936936"/>
                    <a:pt x="3913052" y="837584"/>
                    <a:pt x="3953148" y="771349"/>
                  </a:cubicBezTo>
                  <a:close/>
                  <a:moveTo>
                    <a:pt x="1215498" y="766488"/>
                  </a:moveTo>
                  <a:cubicBezTo>
                    <a:pt x="1274966" y="811848"/>
                    <a:pt x="1322474" y="900001"/>
                    <a:pt x="1359562" y="998726"/>
                  </a:cubicBezTo>
                  <a:lnTo>
                    <a:pt x="1389317" y="1092918"/>
                  </a:lnTo>
                  <a:lnTo>
                    <a:pt x="1325868" y="1092918"/>
                  </a:lnTo>
                  <a:lnTo>
                    <a:pt x="1315291" y="1054739"/>
                  </a:lnTo>
                  <a:cubicBezTo>
                    <a:pt x="1267390" y="893160"/>
                    <a:pt x="1215498" y="766488"/>
                    <a:pt x="1215498" y="766488"/>
                  </a:cubicBezTo>
                  <a:close/>
                  <a:moveTo>
                    <a:pt x="4171442" y="722150"/>
                  </a:moveTo>
                  <a:cubicBezTo>
                    <a:pt x="4191254" y="775959"/>
                    <a:pt x="4205406" y="877396"/>
                    <a:pt x="4215512" y="994826"/>
                  </a:cubicBezTo>
                  <a:lnTo>
                    <a:pt x="4222076" y="1092918"/>
                  </a:lnTo>
                  <a:lnTo>
                    <a:pt x="4168559" y="1092918"/>
                  </a:lnTo>
                  <a:lnTo>
                    <a:pt x="4169258" y="1045001"/>
                  </a:lnTo>
                  <a:cubicBezTo>
                    <a:pt x="4171414" y="869956"/>
                    <a:pt x="4171442" y="722150"/>
                    <a:pt x="4171442" y="722150"/>
                  </a:cubicBezTo>
                  <a:close/>
                  <a:moveTo>
                    <a:pt x="931889" y="692898"/>
                  </a:moveTo>
                  <a:cubicBezTo>
                    <a:pt x="931889" y="692898"/>
                    <a:pt x="931917" y="852065"/>
                    <a:pt x="934321" y="1035672"/>
                  </a:cubicBezTo>
                  <a:lnTo>
                    <a:pt x="935214" y="1092918"/>
                  </a:lnTo>
                  <a:lnTo>
                    <a:pt x="879422" y="1092918"/>
                  </a:lnTo>
                  <a:lnTo>
                    <a:pt x="886568" y="980404"/>
                  </a:lnTo>
                  <a:cubicBezTo>
                    <a:pt x="896746" y="856714"/>
                    <a:pt x="911243" y="748949"/>
                    <a:pt x="931889" y="692898"/>
                  </a:cubicBezTo>
                  <a:close/>
                  <a:moveTo>
                    <a:pt x="4096875" y="664108"/>
                  </a:moveTo>
                  <a:cubicBezTo>
                    <a:pt x="4096875" y="664108"/>
                    <a:pt x="4085805" y="863201"/>
                    <a:pt x="4076688" y="1058828"/>
                  </a:cubicBezTo>
                  <a:lnTo>
                    <a:pt x="4075171" y="1092918"/>
                  </a:lnTo>
                  <a:lnTo>
                    <a:pt x="4012894" y="1092918"/>
                  </a:lnTo>
                  <a:lnTo>
                    <a:pt x="4028304" y="978078"/>
                  </a:lnTo>
                  <a:cubicBezTo>
                    <a:pt x="4047962" y="848029"/>
                    <a:pt x="4071167" y="729882"/>
                    <a:pt x="4096875" y="664108"/>
                  </a:cubicBezTo>
                  <a:close/>
                  <a:moveTo>
                    <a:pt x="8213744" y="638502"/>
                  </a:moveTo>
                  <a:cubicBezTo>
                    <a:pt x="8240432" y="706812"/>
                    <a:pt x="8264435" y="831591"/>
                    <a:pt x="8284569" y="967523"/>
                  </a:cubicBezTo>
                  <a:lnTo>
                    <a:pt x="8301049" y="1092918"/>
                  </a:lnTo>
                  <a:lnTo>
                    <a:pt x="8236619" y="1092918"/>
                  </a:lnTo>
                  <a:lnTo>
                    <a:pt x="8235287" y="1062070"/>
                  </a:lnTo>
                  <a:cubicBezTo>
                    <a:pt x="8225948" y="857681"/>
                    <a:pt x="8213744" y="638502"/>
                    <a:pt x="8213744" y="638502"/>
                  </a:cubicBezTo>
                  <a:close/>
                  <a:moveTo>
                    <a:pt x="1006456" y="634856"/>
                  </a:moveTo>
                  <a:cubicBezTo>
                    <a:pt x="1033290" y="703521"/>
                    <a:pt x="1057411" y="829275"/>
                    <a:pt x="1077613" y="966061"/>
                  </a:cubicBezTo>
                  <a:lnTo>
                    <a:pt x="1094234" y="1092918"/>
                  </a:lnTo>
                  <a:lnTo>
                    <a:pt x="1029487" y="1092918"/>
                  </a:lnTo>
                  <a:lnTo>
                    <a:pt x="1028207" y="1063109"/>
                  </a:lnTo>
                  <a:cubicBezTo>
                    <a:pt x="1018845" y="857408"/>
                    <a:pt x="1006456" y="634856"/>
                    <a:pt x="1006456" y="634856"/>
                  </a:cubicBezTo>
                  <a:close/>
                  <a:moveTo>
                    <a:pt x="3689713" y="625092"/>
                  </a:moveTo>
                  <a:cubicBezTo>
                    <a:pt x="3689713" y="625092"/>
                    <a:pt x="3678726" y="822493"/>
                    <a:pt x="3669627" y="1017309"/>
                  </a:cubicBezTo>
                  <a:lnTo>
                    <a:pt x="3666253" y="1092918"/>
                  </a:lnTo>
                  <a:lnTo>
                    <a:pt x="3600703" y="1092918"/>
                  </a:lnTo>
                  <a:lnTo>
                    <a:pt x="3617677" y="962274"/>
                  </a:lnTo>
                  <a:cubicBezTo>
                    <a:pt x="3638051" y="823189"/>
                    <a:pt x="3662481" y="694763"/>
                    <a:pt x="3689713" y="625092"/>
                  </a:cubicBezTo>
                  <a:close/>
                  <a:moveTo>
                    <a:pt x="1413618" y="595840"/>
                  </a:moveTo>
                  <a:cubicBezTo>
                    <a:pt x="1442084" y="668634"/>
                    <a:pt x="1467475" y="805566"/>
                    <a:pt x="1488380" y="951787"/>
                  </a:cubicBezTo>
                  <a:lnTo>
                    <a:pt x="1506271" y="1092918"/>
                  </a:lnTo>
                  <a:lnTo>
                    <a:pt x="1438384" y="1092918"/>
                  </a:lnTo>
                  <a:lnTo>
                    <a:pt x="1433705" y="988057"/>
                  </a:lnTo>
                  <a:cubicBezTo>
                    <a:pt x="1424606" y="793241"/>
                    <a:pt x="1413618" y="595840"/>
                    <a:pt x="1413618" y="595840"/>
                  </a:cubicBezTo>
                  <a:close/>
                  <a:moveTo>
                    <a:pt x="3833986" y="532476"/>
                  </a:moveTo>
                  <a:lnTo>
                    <a:pt x="3830720" y="858296"/>
                  </a:lnTo>
                  <a:lnTo>
                    <a:pt x="3847701" y="834588"/>
                  </a:lnTo>
                  <a:cubicBezTo>
                    <a:pt x="3860426" y="819537"/>
                    <a:pt x="3873796" y="806446"/>
                    <a:pt x="3887834" y="795739"/>
                  </a:cubicBezTo>
                  <a:cubicBezTo>
                    <a:pt x="3887834" y="795739"/>
                    <a:pt x="3870459" y="838152"/>
                    <a:pt x="3846537" y="905203"/>
                  </a:cubicBezTo>
                  <a:lnTo>
                    <a:pt x="3829762" y="953891"/>
                  </a:lnTo>
                  <a:lnTo>
                    <a:pt x="3828368" y="1092918"/>
                  </a:lnTo>
                  <a:lnTo>
                    <a:pt x="3721868" y="1092918"/>
                  </a:lnTo>
                  <a:lnTo>
                    <a:pt x="3743422" y="1028911"/>
                  </a:lnTo>
                  <a:cubicBezTo>
                    <a:pt x="3754345" y="999764"/>
                    <a:pt x="3766174" y="971528"/>
                    <a:pt x="3778949" y="945031"/>
                  </a:cubicBezTo>
                  <a:lnTo>
                    <a:pt x="3788939" y="926639"/>
                  </a:lnTo>
                  <a:lnTo>
                    <a:pt x="3794965" y="861706"/>
                  </a:lnTo>
                  <a:cubicBezTo>
                    <a:pt x="3813158" y="682715"/>
                    <a:pt x="3833986" y="532476"/>
                    <a:pt x="3833986" y="532476"/>
                  </a:cubicBezTo>
                  <a:close/>
                  <a:moveTo>
                    <a:pt x="8547136" y="528662"/>
                  </a:moveTo>
                  <a:cubicBezTo>
                    <a:pt x="8547136" y="528662"/>
                    <a:pt x="8499866" y="808827"/>
                    <a:pt x="8476873" y="1090966"/>
                  </a:cubicBezTo>
                  <a:lnTo>
                    <a:pt x="8476746" y="1092918"/>
                  </a:lnTo>
                  <a:lnTo>
                    <a:pt x="8402462" y="1092918"/>
                  </a:lnTo>
                  <a:lnTo>
                    <a:pt x="8409420" y="1002285"/>
                  </a:lnTo>
                  <a:cubicBezTo>
                    <a:pt x="8427739" y="815435"/>
                    <a:pt x="8466274" y="608601"/>
                    <a:pt x="8547136" y="528662"/>
                  </a:cubicBezTo>
                  <a:close/>
                  <a:moveTo>
                    <a:pt x="6175720" y="527447"/>
                  </a:moveTo>
                  <a:cubicBezTo>
                    <a:pt x="6175720" y="527447"/>
                    <a:pt x="6138573" y="802756"/>
                    <a:pt x="6115544" y="1086622"/>
                  </a:cubicBezTo>
                  <a:lnTo>
                    <a:pt x="6115094" y="1092918"/>
                  </a:lnTo>
                  <a:lnTo>
                    <a:pt x="6051747" y="1092918"/>
                  </a:lnTo>
                  <a:lnTo>
                    <a:pt x="6056944" y="1025591"/>
                  </a:lnTo>
                  <a:cubicBezTo>
                    <a:pt x="6073912" y="846583"/>
                    <a:pt x="6107848" y="639550"/>
                    <a:pt x="6175720" y="527447"/>
                  </a:cubicBezTo>
                  <a:close/>
                  <a:moveTo>
                    <a:pt x="2914506" y="515378"/>
                  </a:moveTo>
                  <a:cubicBezTo>
                    <a:pt x="2914506" y="515378"/>
                    <a:pt x="2865969" y="803015"/>
                    <a:pt x="2843293" y="1088890"/>
                  </a:cubicBezTo>
                  <a:lnTo>
                    <a:pt x="2843041" y="1092918"/>
                  </a:lnTo>
                  <a:lnTo>
                    <a:pt x="2768800" y="1092918"/>
                  </a:lnTo>
                  <a:lnTo>
                    <a:pt x="2776788" y="988875"/>
                  </a:lnTo>
                  <a:cubicBezTo>
                    <a:pt x="2795108" y="802036"/>
                    <a:pt x="2833643" y="595233"/>
                    <a:pt x="2914506" y="515378"/>
                  </a:cubicBezTo>
                  <a:close/>
                  <a:moveTo>
                    <a:pt x="8909380" y="512989"/>
                  </a:moveTo>
                  <a:cubicBezTo>
                    <a:pt x="8909380" y="512989"/>
                    <a:pt x="8911393" y="720823"/>
                    <a:pt x="8919502" y="954437"/>
                  </a:cubicBezTo>
                  <a:lnTo>
                    <a:pt x="8924999" y="1092918"/>
                  </a:lnTo>
                  <a:lnTo>
                    <a:pt x="8870764" y="1092918"/>
                  </a:lnTo>
                  <a:lnTo>
                    <a:pt x="8870892" y="1068740"/>
                  </a:lnTo>
                  <a:cubicBezTo>
                    <a:pt x="8872705" y="896344"/>
                    <a:pt x="8880533" y="642247"/>
                    <a:pt x="8909380" y="512989"/>
                  </a:cubicBezTo>
                  <a:close/>
                  <a:moveTo>
                    <a:pt x="9082496" y="506871"/>
                  </a:moveTo>
                  <a:cubicBezTo>
                    <a:pt x="9082496" y="506871"/>
                    <a:pt x="9069173" y="719617"/>
                    <a:pt x="9059721" y="955338"/>
                  </a:cubicBezTo>
                  <a:lnTo>
                    <a:pt x="9054832" y="1092918"/>
                  </a:lnTo>
                  <a:lnTo>
                    <a:pt x="8992560" y="1092918"/>
                  </a:lnTo>
                  <a:lnTo>
                    <a:pt x="9000604" y="1021969"/>
                  </a:lnTo>
                  <a:cubicBezTo>
                    <a:pt x="9027153" y="794412"/>
                    <a:pt x="9060091" y="548386"/>
                    <a:pt x="9082496" y="506871"/>
                  </a:cubicBezTo>
                  <a:close/>
                  <a:moveTo>
                    <a:pt x="3276818" y="499537"/>
                  </a:moveTo>
                  <a:cubicBezTo>
                    <a:pt x="3276818" y="499537"/>
                    <a:pt x="3278845" y="713331"/>
                    <a:pt x="3287204" y="950974"/>
                  </a:cubicBezTo>
                  <a:lnTo>
                    <a:pt x="3288786" y="990174"/>
                  </a:lnTo>
                  <a:lnTo>
                    <a:pt x="3318778" y="1063276"/>
                  </a:lnTo>
                  <a:lnTo>
                    <a:pt x="3327988" y="1092918"/>
                  </a:lnTo>
                  <a:lnTo>
                    <a:pt x="3238011" y="1092918"/>
                  </a:lnTo>
                  <a:lnTo>
                    <a:pt x="3238252" y="1055403"/>
                  </a:lnTo>
                  <a:lnTo>
                    <a:pt x="3239070" y="1008104"/>
                  </a:lnTo>
                  <a:lnTo>
                    <a:pt x="3235602" y="997351"/>
                  </a:lnTo>
                  <a:cubicBezTo>
                    <a:pt x="3201208" y="895060"/>
                    <a:pt x="3172533" y="825074"/>
                    <a:pt x="3172533" y="825074"/>
                  </a:cubicBezTo>
                  <a:cubicBezTo>
                    <a:pt x="3187691" y="836641"/>
                    <a:pt x="3202073" y="850991"/>
                    <a:pt x="3215703" y="867590"/>
                  </a:cubicBezTo>
                  <a:lnTo>
                    <a:pt x="3241495" y="904955"/>
                  </a:lnTo>
                  <a:lnTo>
                    <a:pt x="3244283" y="822469"/>
                  </a:lnTo>
                  <a:cubicBezTo>
                    <a:pt x="3249708" y="699613"/>
                    <a:pt x="3259469" y="577093"/>
                    <a:pt x="3276818" y="499537"/>
                  </a:cubicBezTo>
                  <a:close/>
                  <a:moveTo>
                    <a:pt x="7641990" y="496939"/>
                  </a:moveTo>
                  <a:cubicBezTo>
                    <a:pt x="7641990" y="496939"/>
                    <a:pt x="7602598" y="788890"/>
                    <a:pt x="7579809" y="1081465"/>
                  </a:cubicBezTo>
                  <a:lnTo>
                    <a:pt x="7579039" y="1092918"/>
                  </a:lnTo>
                  <a:lnTo>
                    <a:pt x="7515656" y="1092918"/>
                  </a:lnTo>
                  <a:lnTo>
                    <a:pt x="7523212" y="995019"/>
                  </a:lnTo>
                  <a:cubicBezTo>
                    <a:pt x="7540181" y="815991"/>
                    <a:pt x="7574117" y="608957"/>
                    <a:pt x="7641990" y="496939"/>
                  </a:cubicBezTo>
                  <a:close/>
                  <a:moveTo>
                    <a:pt x="3449792" y="493545"/>
                  </a:moveTo>
                  <a:cubicBezTo>
                    <a:pt x="3449792" y="493545"/>
                    <a:pt x="3436072" y="712495"/>
                    <a:pt x="3426597" y="952245"/>
                  </a:cubicBezTo>
                  <a:lnTo>
                    <a:pt x="3421707" y="1092918"/>
                  </a:lnTo>
                  <a:lnTo>
                    <a:pt x="3358224" y="1092918"/>
                  </a:lnTo>
                  <a:lnTo>
                    <a:pt x="3362009" y="1059076"/>
                  </a:lnTo>
                  <a:cubicBezTo>
                    <a:pt x="3389422" y="818864"/>
                    <a:pt x="3425670" y="538153"/>
                    <a:pt x="3449792" y="493545"/>
                  </a:cubicBezTo>
                  <a:close/>
                  <a:moveTo>
                    <a:pt x="2188864" y="486085"/>
                  </a:moveTo>
                  <a:cubicBezTo>
                    <a:pt x="2269727" y="565960"/>
                    <a:pt x="2308262" y="772763"/>
                    <a:pt x="2326582" y="959597"/>
                  </a:cubicBezTo>
                  <a:lnTo>
                    <a:pt x="2336818" y="1092918"/>
                  </a:lnTo>
                  <a:lnTo>
                    <a:pt x="2262452" y="1092918"/>
                  </a:lnTo>
                  <a:lnTo>
                    <a:pt x="2262006" y="1084861"/>
                  </a:lnTo>
                  <a:cubicBezTo>
                    <a:pt x="2240299" y="790930"/>
                    <a:pt x="2188864" y="486085"/>
                    <a:pt x="2188864" y="486085"/>
                  </a:cubicBezTo>
                  <a:close/>
                  <a:moveTo>
                    <a:pt x="4822626" y="484786"/>
                  </a:moveTo>
                  <a:cubicBezTo>
                    <a:pt x="4923705" y="584709"/>
                    <a:pt x="4958647" y="882907"/>
                    <a:pt x="4970640" y="1092503"/>
                  </a:cubicBezTo>
                  <a:lnTo>
                    <a:pt x="4970660" y="1092918"/>
                  </a:lnTo>
                  <a:lnTo>
                    <a:pt x="4896280" y="1092918"/>
                  </a:lnTo>
                  <a:lnTo>
                    <a:pt x="4895829" y="1084712"/>
                  </a:lnTo>
                  <a:cubicBezTo>
                    <a:pt x="4874204" y="790433"/>
                    <a:pt x="4822626" y="484786"/>
                    <a:pt x="4822626" y="484786"/>
                  </a:cubicBezTo>
                  <a:close/>
                  <a:moveTo>
                    <a:pt x="6394052" y="478247"/>
                  </a:moveTo>
                  <a:cubicBezTo>
                    <a:pt x="6429160" y="573561"/>
                    <a:pt x="6446492" y="818464"/>
                    <a:pt x="6455041" y="1036897"/>
                  </a:cubicBezTo>
                  <a:lnTo>
                    <a:pt x="6456878" y="1092918"/>
                  </a:lnTo>
                  <a:lnTo>
                    <a:pt x="6385846" y="1092918"/>
                  </a:lnTo>
                  <a:lnTo>
                    <a:pt x="6388337" y="1007518"/>
                  </a:lnTo>
                  <a:cubicBezTo>
                    <a:pt x="6393996" y="761009"/>
                    <a:pt x="6394052" y="478247"/>
                    <a:pt x="6394052" y="478247"/>
                  </a:cubicBezTo>
                  <a:close/>
                  <a:moveTo>
                    <a:pt x="1826551" y="470244"/>
                  </a:moveTo>
                  <a:cubicBezTo>
                    <a:pt x="1843914" y="547800"/>
                    <a:pt x="1853679" y="670319"/>
                    <a:pt x="1859103" y="793175"/>
                  </a:cubicBezTo>
                  <a:lnTo>
                    <a:pt x="1861901" y="876033"/>
                  </a:lnTo>
                  <a:lnTo>
                    <a:pt x="1885276" y="841227"/>
                  </a:lnTo>
                  <a:cubicBezTo>
                    <a:pt x="1899601" y="823401"/>
                    <a:pt x="1914766" y="808055"/>
                    <a:pt x="1930799" y="795823"/>
                  </a:cubicBezTo>
                  <a:cubicBezTo>
                    <a:pt x="1930799" y="795823"/>
                    <a:pt x="1903651" y="862077"/>
                    <a:pt x="1870502" y="959879"/>
                  </a:cubicBezTo>
                  <a:lnTo>
                    <a:pt x="1864309" y="978720"/>
                  </a:lnTo>
                  <a:lnTo>
                    <a:pt x="1865127" y="1026109"/>
                  </a:lnTo>
                  <a:lnTo>
                    <a:pt x="1865554" y="1092918"/>
                  </a:lnTo>
                  <a:lnTo>
                    <a:pt x="1765938" y="1092918"/>
                  </a:lnTo>
                  <a:lnTo>
                    <a:pt x="1778186" y="1051589"/>
                  </a:lnTo>
                  <a:cubicBezTo>
                    <a:pt x="1787748" y="1024566"/>
                    <a:pt x="1798060" y="998126"/>
                    <a:pt x="1809150" y="972904"/>
                  </a:cubicBezTo>
                  <a:lnTo>
                    <a:pt x="1814597" y="961992"/>
                  </a:lnTo>
                  <a:lnTo>
                    <a:pt x="1815348" y="944265"/>
                  </a:lnTo>
                  <a:cubicBezTo>
                    <a:pt x="1824397" y="697756"/>
                    <a:pt x="1826551" y="470244"/>
                    <a:pt x="1826551" y="470244"/>
                  </a:cubicBezTo>
                  <a:close/>
                  <a:moveTo>
                    <a:pt x="4460313" y="469070"/>
                  </a:moveTo>
                  <a:cubicBezTo>
                    <a:pt x="4489160" y="598329"/>
                    <a:pt x="4496987" y="852425"/>
                    <a:pt x="4498801" y="1024821"/>
                  </a:cubicBezTo>
                  <a:lnTo>
                    <a:pt x="4499161" y="1092918"/>
                  </a:lnTo>
                  <a:lnTo>
                    <a:pt x="4442666" y="1092918"/>
                  </a:lnTo>
                  <a:lnTo>
                    <a:pt x="4442679" y="1092704"/>
                  </a:lnTo>
                  <a:cubicBezTo>
                    <a:pt x="4457150" y="797488"/>
                    <a:pt x="4460313" y="469070"/>
                    <a:pt x="4460313" y="469070"/>
                  </a:cubicBezTo>
                  <a:close/>
                  <a:moveTo>
                    <a:pt x="1653503" y="464294"/>
                  </a:moveTo>
                  <a:cubicBezTo>
                    <a:pt x="1677882" y="509422"/>
                    <a:pt x="1714679" y="795962"/>
                    <a:pt x="1742196" y="1037905"/>
                  </a:cubicBezTo>
                  <a:lnTo>
                    <a:pt x="1748286" y="1092918"/>
                  </a:lnTo>
                  <a:lnTo>
                    <a:pt x="1682437" y="1092918"/>
                  </a:lnTo>
                  <a:lnTo>
                    <a:pt x="1677614" y="946361"/>
                  </a:lnTo>
                  <a:cubicBezTo>
                    <a:pt x="1668131" y="697666"/>
                    <a:pt x="1653503" y="464294"/>
                    <a:pt x="1653503" y="464294"/>
                  </a:cubicBezTo>
                  <a:close/>
                  <a:moveTo>
                    <a:pt x="4287194" y="462953"/>
                  </a:moveTo>
                  <a:cubicBezTo>
                    <a:pt x="4311619" y="508212"/>
                    <a:pt x="4348560" y="796421"/>
                    <a:pt x="4376100" y="1038861"/>
                  </a:cubicBezTo>
                  <a:lnTo>
                    <a:pt x="4382076" y="1092918"/>
                  </a:lnTo>
                  <a:lnTo>
                    <a:pt x="4316146" y="1092918"/>
                  </a:lnTo>
                  <a:lnTo>
                    <a:pt x="4311328" y="946065"/>
                  </a:lnTo>
                  <a:cubicBezTo>
                    <a:pt x="4301850" y="696963"/>
                    <a:pt x="4287194" y="462953"/>
                    <a:pt x="4287194" y="462953"/>
                  </a:cubicBezTo>
                  <a:close/>
                  <a:moveTo>
                    <a:pt x="280705" y="455493"/>
                  </a:moveTo>
                  <a:cubicBezTo>
                    <a:pt x="280705" y="455493"/>
                    <a:pt x="226045" y="779526"/>
                    <a:pt x="205696" y="1081567"/>
                  </a:cubicBezTo>
                  <a:lnTo>
                    <a:pt x="205165" y="1092918"/>
                  </a:lnTo>
                  <a:lnTo>
                    <a:pt x="131230" y="1092918"/>
                  </a:lnTo>
                  <a:lnTo>
                    <a:pt x="132693" y="1063210"/>
                  </a:lnTo>
                  <a:cubicBezTo>
                    <a:pt x="144685" y="853614"/>
                    <a:pt x="179627" y="555416"/>
                    <a:pt x="280705" y="455493"/>
                  </a:cubicBezTo>
                  <a:close/>
                  <a:moveTo>
                    <a:pt x="7860286" y="447740"/>
                  </a:moveTo>
                  <a:cubicBezTo>
                    <a:pt x="7897411" y="548501"/>
                    <a:pt x="7914650" y="816565"/>
                    <a:pt x="7922650" y="1043724"/>
                  </a:cubicBezTo>
                  <a:lnTo>
                    <a:pt x="7924082" y="1092918"/>
                  </a:lnTo>
                  <a:lnTo>
                    <a:pt x="7851190" y="1092918"/>
                  </a:lnTo>
                  <a:lnTo>
                    <a:pt x="7854570" y="977010"/>
                  </a:lnTo>
                  <a:cubicBezTo>
                    <a:pt x="7860229" y="730501"/>
                    <a:pt x="7860286" y="447740"/>
                    <a:pt x="7860286" y="447740"/>
                  </a:cubicBezTo>
                  <a:close/>
                  <a:moveTo>
                    <a:pt x="643018" y="439819"/>
                  </a:moveTo>
                  <a:cubicBezTo>
                    <a:pt x="643018" y="439819"/>
                    <a:pt x="646386" y="789854"/>
                    <a:pt x="662092" y="1092006"/>
                  </a:cubicBezTo>
                  <a:lnTo>
                    <a:pt x="662148" y="1092918"/>
                  </a:lnTo>
                  <a:lnTo>
                    <a:pt x="604055" y="1092918"/>
                  </a:lnTo>
                  <a:lnTo>
                    <a:pt x="604044" y="1087551"/>
                  </a:lnTo>
                  <a:cubicBezTo>
                    <a:pt x="604054" y="929807"/>
                    <a:pt x="608402" y="594929"/>
                    <a:pt x="643018" y="439819"/>
                  </a:cubicBezTo>
                  <a:close/>
                  <a:moveTo>
                    <a:pt x="816102" y="433701"/>
                  </a:moveTo>
                  <a:cubicBezTo>
                    <a:pt x="816102" y="433701"/>
                    <a:pt x="800454" y="683656"/>
                    <a:pt x="791047" y="941892"/>
                  </a:cubicBezTo>
                  <a:lnTo>
                    <a:pt x="786419" y="1092918"/>
                  </a:lnTo>
                  <a:lnTo>
                    <a:pt x="717907" y="1092918"/>
                  </a:lnTo>
                  <a:lnTo>
                    <a:pt x="718699" y="1085632"/>
                  </a:lnTo>
                  <a:cubicBezTo>
                    <a:pt x="746686" y="831733"/>
                    <a:pt x="789069" y="483807"/>
                    <a:pt x="816102" y="433701"/>
                  </a:cubicBezTo>
                  <a:close/>
                  <a:moveTo>
                    <a:pt x="8785860" y="423685"/>
                  </a:moveTo>
                  <a:cubicBezTo>
                    <a:pt x="8785860" y="423685"/>
                    <a:pt x="8785918" y="706479"/>
                    <a:pt x="8791577" y="953012"/>
                  </a:cubicBezTo>
                  <a:lnTo>
                    <a:pt x="8795657" y="1092918"/>
                  </a:lnTo>
                  <a:lnTo>
                    <a:pt x="8721324" y="1092918"/>
                  </a:lnTo>
                  <a:lnTo>
                    <a:pt x="8722212" y="1058227"/>
                  </a:lnTo>
                  <a:cubicBezTo>
                    <a:pt x="8729587" y="823754"/>
                    <a:pt x="8746605" y="530287"/>
                    <a:pt x="8785860" y="423685"/>
                  </a:cubicBezTo>
                  <a:close/>
                  <a:moveTo>
                    <a:pt x="6319484" y="420165"/>
                  </a:moveTo>
                  <a:cubicBezTo>
                    <a:pt x="6319484" y="420165"/>
                    <a:pt x="6294981" y="860441"/>
                    <a:pt x="6288855" y="1074892"/>
                  </a:cubicBezTo>
                  <a:lnTo>
                    <a:pt x="6288422" y="1092918"/>
                  </a:lnTo>
                  <a:lnTo>
                    <a:pt x="6206427" y="1092918"/>
                  </a:lnTo>
                  <a:lnTo>
                    <a:pt x="6221636" y="954909"/>
                  </a:lnTo>
                  <a:cubicBezTo>
                    <a:pt x="6245580" y="751485"/>
                    <a:pt x="6279516" y="522482"/>
                    <a:pt x="6319484" y="420165"/>
                  </a:cubicBezTo>
                  <a:close/>
                  <a:moveTo>
                    <a:pt x="3153266" y="410484"/>
                  </a:moveTo>
                  <a:cubicBezTo>
                    <a:pt x="3153266" y="410484"/>
                    <a:pt x="3153266" y="817566"/>
                    <a:pt x="3163002" y="1080616"/>
                  </a:cubicBezTo>
                  <a:lnTo>
                    <a:pt x="3163522" y="1092918"/>
                  </a:lnTo>
                  <a:lnTo>
                    <a:pt x="3088128" y="1092918"/>
                  </a:lnTo>
                  <a:lnTo>
                    <a:pt x="3088510" y="1077885"/>
                  </a:lnTo>
                  <a:cubicBezTo>
                    <a:pt x="3095317" y="838733"/>
                    <a:pt x="3112059" y="521984"/>
                    <a:pt x="3153266" y="410484"/>
                  </a:cubicBezTo>
                  <a:close/>
                  <a:moveTo>
                    <a:pt x="8620216" y="404994"/>
                  </a:moveTo>
                  <a:cubicBezTo>
                    <a:pt x="8604909" y="591980"/>
                    <a:pt x="8618842" y="871800"/>
                    <a:pt x="8634429" y="1085267"/>
                  </a:cubicBezTo>
                  <a:lnTo>
                    <a:pt x="8635030" y="1092918"/>
                  </a:lnTo>
                  <a:lnTo>
                    <a:pt x="8558296" y="1092918"/>
                  </a:lnTo>
                  <a:lnTo>
                    <a:pt x="8573422" y="837977"/>
                  </a:lnTo>
                  <a:cubicBezTo>
                    <a:pt x="8587442" y="664642"/>
                    <a:pt x="8606628" y="506724"/>
                    <a:pt x="8620216" y="404994"/>
                  </a:cubicBezTo>
                  <a:close/>
                  <a:moveTo>
                    <a:pt x="2987440" y="391625"/>
                  </a:moveTo>
                  <a:cubicBezTo>
                    <a:pt x="2974668" y="547584"/>
                    <a:pt x="2982242" y="768101"/>
                    <a:pt x="2994153" y="960849"/>
                  </a:cubicBezTo>
                  <a:lnTo>
                    <a:pt x="3003247" y="1092918"/>
                  </a:lnTo>
                  <a:lnTo>
                    <a:pt x="2925052" y="1092918"/>
                  </a:lnTo>
                  <a:lnTo>
                    <a:pt x="2940096" y="831748"/>
                  </a:lnTo>
                  <a:cubicBezTo>
                    <a:pt x="2954148" y="655621"/>
                    <a:pt x="2973670" y="494760"/>
                    <a:pt x="2987440" y="391625"/>
                  </a:cubicBezTo>
                  <a:close/>
                  <a:moveTo>
                    <a:pt x="7785720" y="389824"/>
                  </a:moveTo>
                  <a:cubicBezTo>
                    <a:pt x="7785720" y="389824"/>
                    <a:pt x="7757592" y="895022"/>
                    <a:pt x="7754076" y="1086625"/>
                  </a:cubicBezTo>
                  <a:lnTo>
                    <a:pt x="7754009" y="1092918"/>
                  </a:lnTo>
                  <a:lnTo>
                    <a:pt x="7669521" y="1092918"/>
                  </a:lnTo>
                  <a:lnTo>
                    <a:pt x="7671847" y="1069756"/>
                  </a:lnTo>
                  <a:cubicBezTo>
                    <a:pt x="7695223" y="843407"/>
                    <a:pt x="7735758" y="517641"/>
                    <a:pt x="7785720" y="389824"/>
                  </a:cubicBezTo>
                  <a:close/>
                  <a:moveTo>
                    <a:pt x="5912324" y="381191"/>
                  </a:moveTo>
                  <a:cubicBezTo>
                    <a:pt x="5912324" y="381191"/>
                    <a:pt x="5884196" y="886536"/>
                    <a:pt x="5880680" y="1078089"/>
                  </a:cubicBezTo>
                  <a:lnTo>
                    <a:pt x="5880523" y="1092918"/>
                  </a:lnTo>
                  <a:lnTo>
                    <a:pt x="5795271" y="1092918"/>
                  </a:lnTo>
                  <a:lnTo>
                    <a:pt x="5798450" y="1061259"/>
                  </a:lnTo>
                  <a:cubicBezTo>
                    <a:pt x="5821826" y="834878"/>
                    <a:pt x="5862362" y="509061"/>
                    <a:pt x="5912324" y="381191"/>
                  </a:cubicBezTo>
                  <a:close/>
                  <a:moveTo>
                    <a:pt x="1950140" y="381191"/>
                  </a:moveTo>
                  <a:cubicBezTo>
                    <a:pt x="1993524" y="498636"/>
                    <a:pt x="2009793" y="843790"/>
                    <a:pt x="2015894" y="1086139"/>
                  </a:cubicBezTo>
                  <a:lnTo>
                    <a:pt x="2016045" y="1092918"/>
                  </a:lnTo>
                  <a:lnTo>
                    <a:pt x="1938644" y="1092918"/>
                  </a:lnTo>
                  <a:lnTo>
                    <a:pt x="1940404" y="1051322"/>
                  </a:lnTo>
                  <a:cubicBezTo>
                    <a:pt x="1950140" y="788272"/>
                    <a:pt x="1950140" y="381191"/>
                    <a:pt x="1950140" y="381191"/>
                  </a:cubicBezTo>
                  <a:close/>
                  <a:moveTo>
                    <a:pt x="4583866" y="379765"/>
                  </a:moveTo>
                  <a:cubicBezTo>
                    <a:pt x="4627183" y="497394"/>
                    <a:pt x="4643426" y="842601"/>
                    <a:pt x="4649518" y="1084964"/>
                  </a:cubicBezTo>
                  <a:lnTo>
                    <a:pt x="4649694" y="1092918"/>
                  </a:lnTo>
                  <a:lnTo>
                    <a:pt x="4572227" y="1092918"/>
                  </a:lnTo>
                  <a:lnTo>
                    <a:pt x="4574039" y="1050110"/>
                  </a:lnTo>
                  <a:cubicBezTo>
                    <a:pt x="4583785" y="786988"/>
                    <a:pt x="4583866" y="379765"/>
                    <a:pt x="4583866" y="379765"/>
                  </a:cubicBezTo>
                  <a:close/>
                  <a:moveTo>
                    <a:pt x="2115893" y="362375"/>
                  </a:moveTo>
                  <a:cubicBezTo>
                    <a:pt x="2130081" y="468589"/>
                    <a:pt x="2150365" y="636062"/>
                    <a:pt x="2164489" y="818380"/>
                  </a:cubicBezTo>
                  <a:lnTo>
                    <a:pt x="2179294" y="1092918"/>
                  </a:lnTo>
                  <a:lnTo>
                    <a:pt x="2097731" y="1092918"/>
                  </a:lnTo>
                  <a:lnTo>
                    <a:pt x="2105965" y="981504"/>
                  </a:lnTo>
                  <a:cubicBezTo>
                    <a:pt x="2119604" y="777939"/>
                    <a:pt x="2129773" y="531974"/>
                    <a:pt x="2115893" y="362375"/>
                  </a:cubicBezTo>
                  <a:close/>
                  <a:moveTo>
                    <a:pt x="4749474" y="361075"/>
                  </a:moveTo>
                  <a:cubicBezTo>
                    <a:pt x="4763698" y="467436"/>
                    <a:pt x="4784027" y="635202"/>
                    <a:pt x="4798169" y="817793"/>
                  </a:cubicBezTo>
                  <a:lnTo>
                    <a:pt x="4812988" y="1092918"/>
                  </a:lnTo>
                  <a:lnTo>
                    <a:pt x="4731213" y="1092918"/>
                  </a:lnTo>
                  <a:lnTo>
                    <a:pt x="4739545" y="980168"/>
                  </a:lnTo>
                  <a:cubicBezTo>
                    <a:pt x="4753184" y="776608"/>
                    <a:pt x="4763353" y="530654"/>
                    <a:pt x="4749474" y="361075"/>
                  </a:cubicBezTo>
                  <a:close/>
                  <a:moveTo>
                    <a:pt x="519502" y="350515"/>
                  </a:moveTo>
                  <a:cubicBezTo>
                    <a:pt x="519502" y="350515"/>
                    <a:pt x="519598" y="828436"/>
                    <a:pt x="531973" y="1083318"/>
                  </a:cubicBezTo>
                  <a:lnTo>
                    <a:pt x="532515" y="1092918"/>
                  </a:lnTo>
                  <a:lnTo>
                    <a:pt x="453024" y="1092918"/>
                  </a:lnTo>
                  <a:lnTo>
                    <a:pt x="453851" y="1055713"/>
                  </a:lnTo>
                  <a:cubicBezTo>
                    <a:pt x="459942" y="813350"/>
                    <a:pt x="476186" y="468144"/>
                    <a:pt x="519502" y="350515"/>
                  </a:cubicBezTo>
                  <a:close/>
                  <a:moveTo>
                    <a:pt x="353821" y="331823"/>
                  </a:moveTo>
                  <a:cubicBezTo>
                    <a:pt x="339924" y="501402"/>
                    <a:pt x="350093" y="747356"/>
                    <a:pt x="363736" y="950916"/>
                  </a:cubicBezTo>
                  <a:lnTo>
                    <a:pt x="374234" y="1092918"/>
                  </a:lnTo>
                  <a:lnTo>
                    <a:pt x="289527" y="1092918"/>
                  </a:lnTo>
                  <a:lnTo>
                    <a:pt x="289528" y="1092570"/>
                  </a:lnTo>
                  <a:cubicBezTo>
                    <a:pt x="295324" y="806929"/>
                    <a:pt x="331860" y="496112"/>
                    <a:pt x="353821" y="331823"/>
                  </a:cubicBezTo>
                  <a:close/>
                  <a:moveTo>
                    <a:pt x="6056596" y="288574"/>
                  </a:moveTo>
                  <a:lnTo>
                    <a:pt x="6053328" y="614478"/>
                  </a:lnTo>
                  <a:lnTo>
                    <a:pt x="6069208" y="592010"/>
                  </a:lnTo>
                  <a:cubicBezTo>
                    <a:pt x="6082260" y="576403"/>
                    <a:pt x="6096000" y="562858"/>
                    <a:pt x="6110444" y="551837"/>
                  </a:cubicBezTo>
                  <a:cubicBezTo>
                    <a:pt x="6110444" y="551837"/>
                    <a:pt x="6097924" y="582393"/>
                    <a:pt x="6079508" y="632634"/>
                  </a:cubicBezTo>
                  <a:lnTo>
                    <a:pt x="6052372" y="709785"/>
                  </a:lnTo>
                  <a:lnTo>
                    <a:pt x="6048868" y="1059588"/>
                  </a:lnTo>
                  <a:lnTo>
                    <a:pt x="6021498" y="1092918"/>
                  </a:lnTo>
                  <a:lnTo>
                    <a:pt x="5992716" y="1092918"/>
                  </a:lnTo>
                  <a:lnTo>
                    <a:pt x="5991774" y="1078761"/>
                  </a:lnTo>
                  <a:cubicBezTo>
                    <a:pt x="5989845" y="1028151"/>
                    <a:pt x="5991281" y="966176"/>
                    <a:pt x="5994812" y="899409"/>
                  </a:cubicBezTo>
                  <a:lnTo>
                    <a:pt x="5994924" y="897779"/>
                  </a:lnTo>
                  <a:lnTo>
                    <a:pt x="5979172" y="954899"/>
                  </a:lnTo>
                  <a:lnTo>
                    <a:pt x="5951764" y="1092918"/>
                  </a:lnTo>
                  <a:lnTo>
                    <a:pt x="5882536" y="1092918"/>
                  </a:lnTo>
                  <a:lnTo>
                    <a:pt x="5887940" y="1064611"/>
                  </a:lnTo>
                  <a:cubicBezTo>
                    <a:pt x="5910784" y="955304"/>
                    <a:pt x="5946852" y="816768"/>
                    <a:pt x="5998900" y="706712"/>
                  </a:cubicBezTo>
                  <a:lnTo>
                    <a:pt x="6011512" y="683086"/>
                  </a:lnTo>
                  <a:lnTo>
                    <a:pt x="6017108" y="622347"/>
                  </a:lnTo>
                  <a:cubicBezTo>
                    <a:pt x="6035412" y="441359"/>
                    <a:pt x="6056596" y="288574"/>
                    <a:pt x="6056596" y="288574"/>
                  </a:cubicBezTo>
                  <a:close/>
                  <a:moveTo>
                    <a:pt x="5137114" y="271435"/>
                  </a:moveTo>
                  <a:cubicBezTo>
                    <a:pt x="5137114" y="271435"/>
                    <a:pt x="5076433" y="630946"/>
                    <a:pt x="5059059" y="945580"/>
                  </a:cubicBezTo>
                  <a:lnTo>
                    <a:pt x="5054594" y="1092918"/>
                  </a:lnTo>
                  <a:lnTo>
                    <a:pt x="4982939" y="1092918"/>
                  </a:lnTo>
                  <a:lnTo>
                    <a:pt x="4982928" y="1091112"/>
                  </a:lnTo>
                  <a:cubicBezTo>
                    <a:pt x="4982687" y="1017198"/>
                    <a:pt x="4985497" y="421202"/>
                    <a:pt x="5137114" y="271435"/>
                  </a:cubicBezTo>
                  <a:close/>
                  <a:moveTo>
                    <a:pt x="7522828" y="258109"/>
                  </a:moveTo>
                  <a:lnTo>
                    <a:pt x="7519378" y="602333"/>
                  </a:lnTo>
                  <a:lnTo>
                    <a:pt x="7535518" y="581640"/>
                  </a:lnTo>
                  <a:cubicBezTo>
                    <a:pt x="7546180" y="569829"/>
                    <a:pt x="7557284" y="559397"/>
                    <a:pt x="7568838" y="550581"/>
                  </a:cubicBezTo>
                  <a:cubicBezTo>
                    <a:pt x="7568838" y="550581"/>
                    <a:pt x="7556310" y="581142"/>
                    <a:pt x="7537880" y="631389"/>
                  </a:cubicBezTo>
                  <a:lnTo>
                    <a:pt x="7518536" y="686359"/>
                  </a:lnTo>
                  <a:lnTo>
                    <a:pt x="7515100" y="1029038"/>
                  </a:lnTo>
                  <a:lnTo>
                    <a:pt x="7462711" y="1092918"/>
                  </a:lnTo>
                  <a:lnTo>
                    <a:pt x="7460976" y="1092918"/>
                  </a:lnTo>
                  <a:lnTo>
                    <a:pt x="7458009" y="1048267"/>
                  </a:lnTo>
                  <a:cubicBezTo>
                    <a:pt x="7456080" y="997632"/>
                    <a:pt x="7457515" y="935645"/>
                    <a:pt x="7461046" y="868872"/>
                  </a:cubicBezTo>
                  <a:lnTo>
                    <a:pt x="7461102" y="868032"/>
                  </a:lnTo>
                  <a:lnTo>
                    <a:pt x="7437470" y="953679"/>
                  </a:lnTo>
                  <a:lnTo>
                    <a:pt x="7409796" y="1092918"/>
                  </a:lnTo>
                  <a:lnTo>
                    <a:pt x="7340690" y="1092918"/>
                  </a:lnTo>
                  <a:lnTo>
                    <a:pt x="7340954" y="1091535"/>
                  </a:lnTo>
                  <a:lnTo>
                    <a:pt x="7340179" y="1092918"/>
                  </a:lnTo>
                  <a:lnTo>
                    <a:pt x="7258443" y="1092918"/>
                  </a:lnTo>
                  <a:lnTo>
                    <a:pt x="7264686" y="1030750"/>
                  </a:lnTo>
                  <a:cubicBezTo>
                    <a:pt x="7288061" y="804369"/>
                    <a:pt x="7328596" y="478552"/>
                    <a:pt x="7378556" y="350682"/>
                  </a:cubicBezTo>
                  <a:cubicBezTo>
                    <a:pt x="7378556" y="350682"/>
                    <a:pt x="7350428" y="856027"/>
                    <a:pt x="7346912" y="1047650"/>
                  </a:cubicBezTo>
                  <a:lnTo>
                    <a:pt x="7346764" y="1061509"/>
                  </a:lnTo>
                  <a:lnTo>
                    <a:pt x="7372420" y="951331"/>
                  </a:lnTo>
                  <a:cubicBezTo>
                    <a:pt x="7392638" y="873185"/>
                    <a:pt x="7418634" y="790629"/>
                    <a:pt x="7451130" y="718795"/>
                  </a:cubicBezTo>
                  <a:lnTo>
                    <a:pt x="7475776" y="673903"/>
                  </a:lnTo>
                  <a:lnTo>
                    <a:pt x="7483340" y="591817"/>
                  </a:lnTo>
                  <a:cubicBezTo>
                    <a:pt x="7501646" y="410852"/>
                    <a:pt x="7522828" y="258109"/>
                    <a:pt x="7522828" y="258109"/>
                  </a:cubicBezTo>
                  <a:close/>
                  <a:moveTo>
                    <a:pt x="5672436" y="249643"/>
                  </a:moveTo>
                  <a:cubicBezTo>
                    <a:pt x="5672436" y="249643"/>
                    <a:pt x="5658684" y="469113"/>
                    <a:pt x="5649204" y="709195"/>
                  </a:cubicBezTo>
                  <a:lnTo>
                    <a:pt x="5648504" y="730237"/>
                  </a:lnTo>
                  <a:lnTo>
                    <a:pt x="5652060" y="742911"/>
                  </a:lnTo>
                  <a:cubicBezTo>
                    <a:pt x="5667560" y="812770"/>
                    <a:pt x="5678688" y="915479"/>
                    <a:pt x="5686676" y="1026938"/>
                  </a:cubicBezTo>
                  <a:lnTo>
                    <a:pt x="5690455" y="1092918"/>
                  </a:lnTo>
                  <a:lnTo>
                    <a:pt x="5547976" y="1092918"/>
                  </a:lnTo>
                  <a:lnTo>
                    <a:pt x="5541456" y="1060084"/>
                  </a:lnTo>
                  <a:lnTo>
                    <a:pt x="5541292" y="1063483"/>
                  </a:lnTo>
                  <a:lnTo>
                    <a:pt x="5540031" y="1092918"/>
                  </a:lnTo>
                  <a:lnTo>
                    <a:pt x="5475187" y="1092918"/>
                  </a:lnTo>
                  <a:lnTo>
                    <a:pt x="5480624" y="1051374"/>
                  </a:lnTo>
                  <a:lnTo>
                    <a:pt x="5460819" y="988932"/>
                  </a:lnTo>
                  <a:lnTo>
                    <a:pt x="5460819" y="988974"/>
                  </a:lnTo>
                  <a:cubicBezTo>
                    <a:pt x="5460819" y="988974"/>
                    <a:pt x="5459732" y="914925"/>
                    <a:pt x="5460815" y="811459"/>
                  </a:cubicBezTo>
                  <a:lnTo>
                    <a:pt x="5461628" y="764398"/>
                  </a:lnTo>
                  <a:lnTo>
                    <a:pt x="5457260" y="750697"/>
                  </a:lnTo>
                  <a:cubicBezTo>
                    <a:pt x="5423273" y="649906"/>
                    <a:pt x="5395106" y="581172"/>
                    <a:pt x="5395106" y="581172"/>
                  </a:cubicBezTo>
                  <a:cubicBezTo>
                    <a:pt x="5418211" y="598794"/>
                    <a:pt x="5439512" y="622882"/>
                    <a:pt x="5459097" y="651542"/>
                  </a:cubicBezTo>
                  <a:lnTo>
                    <a:pt x="5464068" y="660594"/>
                  </a:lnTo>
                  <a:lnTo>
                    <a:pt x="5466839" y="578524"/>
                  </a:lnTo>
                  <a:cubicBezTo>
                    <a:pt x="5472263" y="455669"/>
                    <a:pt x="5482028" y="333149"/>
                    <a:pt x="5499391" y="255593"/>
                  </a:cubicBezTo>
                  <a:cubicBezTo>
                    <a:pt x="5499391" y="255593"/>
                    <a:pt x="5501287" y="455366"/>
                    <a:pt x="5508966" y="683343"/>
                  </a:cubicBezTo>
                  <a:lnTo>
                    <a:pt x="5511497" y="746975"/>
                  </a:lnTo>
                  <a:lnTo>
                    <a:pt x="5512802" y="749351"/>
                  </a:lnTo>
                  <a:lnTo>
                    <a:pt x="5524252" y="777945"/>
                  </a:lnTo>
                  <a:lnTo>
                    <a:pt x="5524975" y="774107"/>
                  </a:lnTo>
                  <a:cubicBezTo>
                    <a:pt x="5536902" y="716862"/>
                    <a:pt x="5549664" y="668153"/>
                    <a:pt x="5563108" y="633767"/>
                  </a:cubicBezTo>
                  <a:cubicBezTo>
                    <a:pt x="5563108" y="633767"/>
                    <a:pt x="5558628" y="714269"/>
                    <a:pt x="5553020" y="823188"/>
                  </a:cubicBezTo>
                  <a:lnTo>
                    <a:pt x="5551692" y="849535"/>
                  </a:lnTo>
                  <a:lnTo>
                    <a:pt x="5573316" y="916677"/>
                  </a:lnTo>
                  <a:lnTo>
                    <a:pt x="5574968" y="901517"/>
                  </a:lnTo>
                  <a:cubicBezTo>
                    <a:pt x="5602960" y="647643"/>
                    <a:pt x="5645360" y="299748"/>
                    <a:pt x="5672436" y="249643"/>
                  </a:cubicBezTo>
                  <a:close/>
                  <a:moveTo>
                    <a:pt x="7045200" y="240885"/>
                  </a:moveTo>
                  <a:cubicBezTo>
                    <a:pt x="7206924" y="400762"/>
                    <a:pt x="7199340" y="1068221"/>
                    <a:pt x="7199340" y="1068221"/>
                  </a:cubicBezTo>
                  <a:lnTo>
                    <a:pt x="7199340" y="1068264"/>
                  </a:lnTo>
                  <a:lnTo>
                    <a:pt x="7184882" y="1092918"/>
                  </a:lnTo>
                  <a:lnTo>
                    <a:pt x="7126663" y="1092918"/>
                  </a:lnTo>
                  <a:lnTo>
                    <a:pt x="7127754" y="1066816"/>
                  </a:lnTo>
                  <a:cubicBezTo>
                    <a:pt x="7127793" y="730284"/>
                    <a:pt x="7045200" y="240885"/>
                    <a:pt x="7045200" y="240885"/>
                  </a:cubicBezTo>
                  <a:close/>
                  <a:moveTo>
                    <a:pt x="6682924" y="225169"/>
                  </a:moveTo>
                  <a:cubicBezTo>
                    <a:pt x="6729076" y="431982"/>
                    <a:pt x="6721420" y="958382"/>
                    <a:pt x="6721420" y="958382"/>
                  </a:cubicBezTo>
                  <a:lnTo>
                    <a:pt x="6678733" y="1092918"/>
                  </a:lnTo>
                  <a:lnTo>
                    <a:pt x="6649071" y="1092918"/>
                  </a:lnTo>
                  <a:lnTo>
                    <a:pt x="6651091" y="1071507"/>
                  </a:lnTo>
                  <a:cubicBezTo>
                    <a:pt x="6677820" y="752638"/>
                    <a:pt x="6682924" y="225169"/>
                    <a:pt x="6682924" y="225169"/>
                  </a:cubicBezTo>
                  <a:close/>
                  <a:moveTo>
                    <a:pt x="6509804" y="219050"/>
                  </a:moveTo>
                  <a:cubicBezTo>
                    <a:pt x="6544946" y="284222"/>
                    <a:pt x="6606030" y="852655"/>
                    <a:pt x="6627701" y="1063527"/>
                  </a:cubicBezTo>
                  <a:lnTo>
                    <a:pt x="6630696" y="1092918"/>
                  </a:lnTo>
                  <a:lnTo>
                    <a:pt x="6541450" y="1092918"/>
                  </a:lnTo>
                  <a:lnTo>
                    <a:pt x="6541782" y="1029400"/>
                  </a:lnTo>
                  <a:cubicBezTo>
                    <a:pt x="6540726" y="712856"/>
                    <a:pt x="6509804" y="219050"/>
                    <a:pt x="6509804" y="219050"/>
                  </a:cubicBezTo>
                  <a:close/>
                  <a:moveTo>
                    <a:pt x="5375838" y="166583"/>
                  </a:moveTo>
                  <a:cubicBezTo>
                    <a:pt x="5375838" y="166583"/>
                    <a:pt x="5375838" y="890283"/>
                    <a:pt x="5398915" y="1031343"/>
                  </a:cubicBezTo>
                  <a:lnTo>
                    <a:pt x="5338327" y="1092918"/>
                  </a:lnTo>
                  <a:lnTo>
                    <a:pt x="5306554" y="1092918"/>
                  </a:lnTo>
                  <a:lnTo>
                    <a:pt x="5306559" y="1091853"/>
                  </a:lnTo>
                  <a:cubicBezTo>
                    <a:pt x="5307508" y="941739"/>
                    <a:pt x="5315100" y="331007"/>
                    <a:pt x="5375838" y="166583"/>
                  </a:cubicBezTo>
                  <a:close/>
                  <a:moveTo>
                    <a:pt x="5210823" y="142649"/>
                  </a:moveTo>
                  <a:lnTo>
                    <a:pt x="5209426" y="156185"/>
                  </a:lnTo>
                  <a:cubicBezTo>
                    <a:pt x="5188318" y="433541"/>
                    <a:pt x="5228798" y="904110"/>
                    <a:pt x="5244720" y="1070823"/>
                  </a:cubicBezTo>
                  <a:lnTo>
                    <a:pt x="5246872" y="1092918"/>
                  </a:lnTo>
                  <a:lnTo>
                    <a:pt x="5148029" y="1092918"/>
                  </a:lnTo>
                  <a:lnTo>
                    <a:pt x="5145142" y="1003452"/>
                  </a:lnTo>
                  <a:cubicBezTo>
                    <a:pt x="5143292" y="703992"/>
                    <a:pt x="5183112" y="352847"/>
                    <a:pt x="5207793" y="165109"/>
                  </a:cubicBezTo>
                  <a:close/>
                  <a:moveTo>
                    <a:pt x="6806476" y="135864"/>
                  </a:moveTo>
                  <a:cubicBezTo>
                    <a:pt x="6871449" y="312307"/>
                    <a:pt x="6875509" y="1000799"/>
                    <a:pt x="6875763" y="1086171"/>
                  </a:cubicBezTo>
                  <a:lnTo>
                    <a:pt x="6875776" y="1092918"/>
                  </a:lnTo>
                  <a:lnTo>
                    <a:pt x="6873822" y="1092918"/>
                  </a:lnTo>
                  <a:lnTo>
                    <a:pt x="6783324" y="1000876"/>
                  </a:lnTo>
                  <a:cubicBezTo>
                    <a:pt x="6806332" y="859816"/>
                    <a:pt x="6806476" y="135864"/>
                    <a:pt x="6806476" y="135864"/>
                  </a:cubicBezTo>
                  <a:close/>
                  <a:moveTo>
                    <a:pt x="6971372" y="111786"/>
                  </a:moveTo>
                  <a:lnTo>
                    <a:pt x="6974448" y="134589"/>
                  </a:lnTo>
                  <a:cubicBezTo>
                    <a:pt x="6999135" y="322312"/>
                    <a:pt x="7038974" y="673436"/>
                    <a:pt x="7037178" y="972912"/>
                  </a:cubicBezTo>
                  <a:lnTo>
                    <a:pt x="7033330" y="1092918"/>
                  </a:lnTo>
                  <a:lnTo>
                    <a:pt x="6932282" y="1092918"/>
                  </a:lnTo>
                  <a:lnTo>
                    <a:pt x="6934286" y="1073083"/>
                  </a:lnTo>
                  <a:cubicBezTo>
                    <a:pt x="6946815" y="947058"/>
                    <a:pt x="6995512" y="424290"/>
                    <a:pt x="6972800" y="125650"/>
                  </a:cubicBezTo>
                  <a:close/>
                  <a:moveTo>
                    <a:pt x="5226740" y="30509"/>
                  </a:moveTo>
                  <a:cubicBezTo>
                    <a:pt x="5226740" y="30509"/>
                    <a:pt x="5222252" y="59286"/>
                    <a:pt x="5215381" y="108877"/>
                  </a:cubicBezTo>
                  <a:lnTo>
                    <a:pt x="5210823" y="142649"/>
                  </a:lnTo>
                  <a:lnTo>
                    <a:pt x="5216480" y="87853"/>
                  </a:lnTo>
                  <a:cubicBezTo>
                    <a:pt x="5219346" y="66796"/>
                    <a:pt x="5222746" y="47567"/>
                    <a:pt x="5226740" y="30509"/>
                  </a:cubicBezTo>
                  <a:close/>
                  <a:moveTo>
                    <a:pt x="6955500" y="0"/>
                  </a:moveTo>
                  <a:cubicBezTo>
                    <a:pt x="6959492" y="17054"/>
                    <a:pt x="6962888" y="36277"/>
                    <a:pt x="6965752" y="57331"/>
                  </a:cubicBezTo>
                  <a:lnTo>
                    <a:pt x="6971372" y="111786"/>
                  </a:lnTo>
                  <a:lnTo>
                    <a:pt x="6966860" y="78361"/>
                  </a:lnTo>
                  <a:cubicBezTo>
                    <a:pt x="6959988" y="28775"/>
                    <a:pt x="6955500" y="0"/>
                    <a:pt x="6955500" y="0"/>
                  </a:cubicBezTo>
                  <a:close/>
                </a:path>
              </a:pathLst>
            </a:custGeom>
            <a:solidFill>
              <a:srgbClr val="80C34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0" y="1"/>
            <a:ext cx="1886560" cy="3102208"/>
            <a:chOff x="121671" y="1"/>
            <a:chExt cx="1886560" cy="3102208"/>
          </a:xfrm>
        </p:grpSpPr>
        <p:sp>
          <p:nvSpPr>
            <p:cNvPr id="22" name="Freeform: Shape 21"/>
            <p:cNvSpPr/>
            <p:nvPr userDrawn="1"/>
          </p:nvSpPr>
          <p:spPr>
            <a:xfrm>
              <a:off x="169449" y="933738"/>
              <a:ext cx="1838782" cy="2168471"/>
            </a:xfrm>
            <a:custGeom>
              <a:avLst/>
              <a:gdLst>
                <a:gd name="connsiteX0" fmla="*/ 219 w 1633258"/>
                <a:gd name="connsiteY0" fmla="*/ 198479 h 2168471"/>
                <a:gd name="connsiteX1" fmla="*/ 5327 w 1633258"/>
                <a:gd name="connsiteY1" fmla="*/ 204189 h 2168471"/>
                <a:gd name="connsiteX2" fmla="*/ 25104 w 1633258"/>
                <a:gd name="connsiteY2" fmla="*/ 226265 h 2168471"/>
                <a:gd name="connsiteX3" fmla="*/ 41177 w 1633258"/>
                <a:gd name="connsiteY3" fmla="*/ 244254 h 2168471"/>
                <a:gd name="connsiteX4" fmla="*/ 48676 w 1633258"/>
                <a:gd name="connsiteY4" fmla="*/ 252664 h 2168471"/>
                <a:gd name="connsiteX5" fmla="*/ 48913 w 1633258"/>
                <a:gd name="connsiteY5" fmla="*/ 252920 h 2168471"/>
                <a:gd name="connsiteX6" fmla="*/ 48983 w 1633258"/>
                <a:gd name="connsiteY6" fmla="*/ 252998 h 2168471"/>
                <a:gd name="connsiteX7" fmla="*/ 112019 w 1633258"/>
                <a:gd name="connsiteY7" fmla="*/ 241317 h 2168471"/>
                <a:gd name="connsiteX8" fmla="*/ 197292 w 1633258"/>
                <a:gd name="connsiteY8" fmla="*/ 228746 h 2168471"/>
                <a:gd name="connsiteX9" fmla="*/ 368788 w 1633258"/>
                <a:gd name="connsiteY9" fmla="*/ 212892 h 2168471"/>
                <a:gd name="connsiteX10" fmla="*/ 540831 w 1633258"/>
                <a:gd name="connsiteY10" fmla="*/ 212947 h 2168471"/>
                <a:gd name="connsiteX11" fmla="*/ 710247 w 1633258"/>
                <a:gd name="connsiteY11" fmla="*/ 239383 h 2168471"/>
                <a:gd name="connsiteX12" fmla="*/ 540503 w 1633258"/>
                <a:gd name="connsiteY12" fmla="*/ 222489 h 2168471"/>
                <a:gd name="connsiteX13" fmla="*/ 370302 w 1633258"/>
                <a:gd name="connsiteY13" fmla="*/ 231939 h 2168471"/>
                <a:gd name="connsiteX14" fmla="*/ 201781 w 1633258"/>
                <a:gd name="connsiteY14" fmla="*/ 257061 h 2168471"/>
                <a:gd name="connsiteX15" fmla="*/ 118368 w 1633258"/>
                <a:gd name="connsiteY15" fmla="*/ 274156 h 2168471"/>
                <a:gd name="connsiteX16" fmla="*/ 76890 w 1633258"/>
                <a:gd name="connsiteY16" fmla="*/ 284259 h 2168471"/>
                <a:gd name="connsiteX17" fmla="*/ 127345 w 1633258"/>
                <a:gd name="connsiteY17" fmla="*/ 341021 h 2168471"/>
                <a:gd name="connsiteX18" fmla="*/ 127799 w 1633258"/>
                <a:gd name="connsiteY18" fmla="*/ 341532 h 2168471"/>
                <a:gd name="connsiteX19" fmla="*/ 297618 w 1633258"/>
                <a:gd name="connsiteY19" fmla="*/ 307688 h 2168471"/>
                <a:gd name="connsiteX20" fmla="*/ 489729 w 1633258"/>
                <a:gd name="connsiteY20" fmla="*/ 282055 h 2168471"/>
                <a:gd name="connsiteX21" fmla="*/ 683465 w 1633258"/>
                <a:gd name="connsiteY21" fmla="*/ 276181 h 2168471"/>
                <a:gd name="connsiteX22" fmla="*/ 779630 w 1633258"/>
                <a:gd name="connsiteY22" fmla="*/ 288605 h 2168471"/>
                <a:gd name="connsiteX23" fmla="*/ 825952 w 1633258"/>
                <a:gd name="connsiteY23" fmla="*/ 302927 h 2168471"/>
                <a:gd name="connsiteX24" fmla="*/ 867786 w 1633258"/>
                <a:gd name="connsiteY24" fmla="*/ 326936 h 2168471"/>
                <a:gd name="connsiteX25" fmla="*/ 825095 w 1633258"/>
                <a:gd name="connsiteY25" fmla="*/ 305171 h 2168471"/>
                <a:gd name="connsiteX26" fmla="*/ 778681 w 1633258"/>
                <a:gd name="connsiteY26" fmla="*/ 293294 h 2168471"/>
                <a:gd name="connsiteX27" fmla="*/ 683191 w 1633258"/>
                <a:gd name="connsiteY27" fmla="*/ 285741 h 2168471"/>
                <a:gd name="connsiteX28" fmla="*/ 491974 w 1633258"/>
                <a:gd name="connsiteY28" fmla="*/ 301048 h 2168471"/>
                <a:gd name="connsiteX29" fmla="*/ 303073 w 1633258"/>
                <a:gd name="connsiteY29" fmla="*/ 335839 h 2168471"/>
                <a:gd name="connsiteX30" fmla="*/ 155621 w 1633258"/>
                <a:gd name="connsiteY30" fmla="*/ 372897 h 2168471"/>
                <a:gd name="connsiteX31" fmla="*/ 194191 w 1633258"/>
                <a:gd name="connsiteY31" fmla="*/ 416479 h 2168471"/>
                <a:gd name="connsiteX32" fmla="*/ 194274 w 1633258"/>
                <a:gd name="connsiteY32" fmla="*/ 416573 h 2168471"/>
                <a:gd name="connsiteX33" fmla="*/ 240294 w 1633258"/>
                <a:gd name="connsiteY33" fmla="*/ 408743 h 2168471"/>
                <a:gd name="connsiteX34" fmla="*/ 291907 w 1633258"/>
                <a:gd name="connsiteY34" fmla="*/ 401537 h 2168471"/>
                <a:gd name="connsiteX35" fmla="*/ 395407 w 1633258"/>
                <a:gd name="connsiteY35" fmla="*/ 390663 h 2168471"/>
                <a:gd name="connsiteX36" fmla="*/ 603044 w 1633258"/>
                <a:gd name="connsiteY36" fmla="*/ 382636 h 2168471"/>
                <a:gd name="connsiteX37" fmla="*/ 654949 w 1633258"/>
                <a:gd name="connsiteY37" fmla="*/ 383621 h 2168471"/>
                <a:gd name="connsiteX38" fmla="*/ 706799 w 1633258"/>
                <a:gd name="connsiteY38" fmla="*/ 386121 h 2168471"/>
                <a:gd name="connsiteX39" fmla="*/ 758539 w 1633258"/>
                <a:gd name="connsiteY39" fmla="*/ 389934 h 2168471"/>
                <a:gd name="connsiteX40" fmla="*/ 784355 w 1633258"/>
                <a:gd name="connsiteY40" fmla="*/ 392506 h 2168471"/>
                <a:gd name="connsiteX41" fmla="*/ 797254 w 1633258"/>
                <a:gd name="connsiteY41" fmla="*/ 393820 h 2168471"/>
                <a:gd name="connsiteX42" fmla="*/ 810116 w 1633258"/>
                <a:gd name="connsiteY42" fmla="*/ 395425 h 2168471"/>
                <a:gd name="connsiteX43" fmla="*/ 912484 w 1633258"/>
                <a:gd name="connsiteY43" fmla="*/ 411462 h 2168471"/>
                <a:gd name="connsiteX44" fmla="*/ 1013156 w 1633258"/>
                <a:gd name="connsiteY44" fmla="*/ 435325 h 2168471"/>
                <a:gd name="connsiteX45" fmla="*/ 911681 w 1633258"/>
                <a:gd name="connsiteY45" fmla="*/ 416169 h 2168471"/>
                <a:gd name="connsiteX46" fmla="*/ 809185 w 1633258"/>
                <a:gd name="connsiteY46" fmla="*/ 404949 h 2168471"/>
                <a:gd name="connsiteX47" fmla="*/ 796342 w 1633258"/>
                <a:gd name="connsiteY47" fmla="*/ 403945 h 2168471"/>
                <a:gd name="connsiteX48" fmla="*/ 783479 w 1633258"/>
                <a:gd name="connsiteY48" fmla="*/ 403234 h 2168471"/>
                <a:gd name="connsiteX49" fmla="*/ 757755 w 1633258"/>
                <a:gd name="connsiteY49" fmla="*/ 401865 h 2168471"/>
                <a:gd name="connsiteX50" fmla="*/ 706270 w 1633258"/>
                <a:gd name="connsiteY50" fmla="*/ 400460 h 2168471"/>
                <a:gd name="connsiteX51" fmla="*/ 654785 w 1633258"/>
                <a:gd name="connsiteY51" fmla="*/ 400369 h 2168471"/>
                <a:gd name="connsiteX52" fmla="*/ 603336 w 1633258"/>
                <a:gd name="connsiteY52" fmla="*/ 401774 h 2168471"/>
                <a:gd name="connsiteX53" fmla="*/ 398453 w 1633258"/>
                <a:gd name="connsiteY53" fmla="*/ 419197 h 2168471"/>
                <a:gd name="connsiteX54" fmla="*/ 296924 w 1633258"/>
                <a:gd name="connsiteY54" fmla="*/ 434650 h 2168471"/>
                <a:gd name="connsiteX55" fmla="*/ 246534 w 1633258"/>
                <a:gd name="connsiteY55" fmla="*/ 444082 h 2168471"/>
                <a:gd name="connsiteX56" fmla="*/ 223066 w 1633258"/>
                <a:gd name="connsiteY56" fmla="*/ 449193 h 2168471"/>
                <a:gd name="connsiteX57" fmla="*/ 249198 w 1633258"/>
                <a:gd name="connsiteY57" fmla="*/ 478893 h 2168471"/>
                <a:gd name="connsiteX58" fmla="*/ 288313 w 1633258"/>
                <a:gd name="connsiteY58" fmla="*/ 523445 h 2168471"/>
                <a:gd name="connsiteX59" fmla="*/ 288343 w 1633258"/>
                <a:gd name="connsiteY59" fmla="*/ 523479 h 2168471"/>
                <a:gd name="connsiteX60" fmla="*/ 295647 w 1633258"/>
                <a:gd name="connsiteY60" fmla="*/ 521055 h 2168471"/>
                <a:gd name="connsiteX61" fmla="*/ 320623 w 1633258"/>
                <a:gd name="connsiteY61" fmla="*/ 513611 h 2168471"/>
                <a:gd name="connsiteX62" fmla="*/ 370850 w 1633258"/>
                <a:gd name="connsiteY62" fmla="*/ 501041 h 2168471"/>
                <a:gd name="connsiteX63" fmla="*/ 472269 w 1633258"/>
                <a:gd name="connsiteY63" fmla="*/ 483052 h 2168471"/>
                <a:gd name="connsiteX64" fmla="*/ 676878 w 1633258"/>
                <a:gd name="connsiteY64" fmla="*/ 470956 h 2168471"/>
                <a:gd name="connsiteX65" fmla="*/ 880447 w 1633258"/>
                <a:gd name="connsiteY65" fmla="*/ 486811 h 2168471"/>
                <a:gd name="connsiteX66" fmla="*/ 1079929 w 1633258"/>
                <a:gd name="connsiteY66" fmla="*/ 527386 h 2168471"/>
                <a:gd name="connsiteX67" fmla="*/ 879334 w 1633258"/>
                <a:gd name="connsiteY67" fmla="*/ 496316 h 2168471"/>
                <a:gd name="connsiteX68" fmla="*/ 677115 w 1633258"/>
                <a:gd name="connsiteY68" fmla="*/ 490076 h 2168471"/>
                <a:gd name="connsiteX69" fmla="*/ 476757 w 1633258"/>
                <a:gd name="connsiteY69" fmla="*/ 511386 h 2168471"/>
                <a:gd name="connsiteX70" fmla="*/ 378914 w 1633258"/>
                <a:gd name="connsiteY70" fmla="*/ 533516 h 2168471"/>
                <a:gd name="connsiteX71" fmla="*/ 331114 w 1633258"/>
                <a:gd name="connsiteY71" fmla="*/ 547910 h 2168471"/>
                <a:gd name="connsiteX72" fmla="*/ 314753 w 1633258"/>
                <a:gd name="connsiteY72" fmla="*/ 553636 h 2168471"/>
                <a:gd name="connsiteX73" fmla="*/ 339963 w 1633258"/>
                <a:gd name="connsiteY73" fmla="*/ 582520 h 2168471"/>
                <a:gd name="connsiteX74" fmla="*/ 354357 w 1633258"/>
                <a:gd name="connsiteY74" fmla="*/ 599031 h 2168471"/>
                <a:gd name="connsiteX75" fmla="*/ 370394 w 1633258"/>
                <a:gd name="connsiteY75" fmla="*/ 617457 h 2168471"/>
                <a:gd name="connsiteX76" fmla="*/ 370596 w 1633258"/>
                <a:gd name="connsiteY76" fmla="*/ 617689 h 2168471"/>
                <a:gd name="connsiteX77" fmla="*/ 405076 w 1633258"/>
                <a:gd name="connsiteY77" fmla="*/ 610871 h 2168471"/>
                <a:gd name="connsiteX78" fmla="*/ 454828 w 1633258"/>
                <a:gd name="connsiteY78" fmla="*/ 602880 h 2168471"/>
                <a:gd name="connsiteX79" fmla="*/ 554733 w 1633258"/>
                <a:gd name="connsiteY79" fmla="*/ 591295 h 2168471"/>
                <a:gd name="connsiteX80" fmla="*/ 755420 w 1633258"/>
                <a:gd name="connsiteY80" fmla="*/ 585694 h 2168471"/>
                <a:gd name="connsiteX81" fmla="*/ 855471 w 1633258"/>
                <a:gd name="connsiteY81" fmla="*/ 593193 h 2168471"/>
                <a:gd name="connsiteX82" fmla="*/ 954428 w 1633258"/>
                <a:gd name="connsiteY82" fmla="*/ 609138 h 2168471"/>
                <a:gd name="connsiteX83" fmla="*/ 1051031 w 1633258"/>
                <a:gd name="connsiteY83" fmla="*/ 635227 h 2168471"/>
                <a:gd name="connsiteX84" fmla="*/ 1143237 w 1633258"/>
                <a:gd name="connsiteY84" fmla="*/ 673394 h 2168471"/>
                <a:gd name="connsiteX85" fmla="*/ 1049608 w 1633258"/>
                <a:gd name="connsiteY85" fmla="*/ 639807 h 2168471"/>
                <a:gd name="connsiteX86" fmla="*/ 952658 w 1633258"/>
                <a:gd name="connsiteY86" fmla="*/ 618552 h 2168471"/>
                <a:gd name="connsiteX87" fmla="*/ 854158 w 1633258"/>
                <a:gd name="connsiteY87" fmla="*/ 607478 h 2168471"/>
                <a:gd name="connsiteX88" fmla="*/ 755164 w 1633258"/>
                <a:gd name="connsiteY88" fmla="*/ 604814 h 2168471"/>
                <a:gd name="connsiteX89" fmla="*/ 557926 w 1633258"/>
                <a:gd name="connsiteY89" fmla="*/ 619811 h 2168471"/>
                <a:gd name="connsiteX90" fmla="*/ 460429 w 1633258"/>
                <a:gd name="connsiteY90" fmla="*/ 635884 h 2168471"/>
                <a:gd name="connsiteX91" fmla="*/ 412173 w 1633258"/>
                <a:gd name="connsiteY91" fmla="*/ 646028 h 2168471"/>
                <a:gd name="connsiteX92" fmla="*/ 398217 w 1633258"/>
                <a:gd name="connsiteY92" fmla="*/ 649484 h 2168471"/>
                <a:gd name="connsiteX93" fmla="*/ 410404 w 1633258"/>
                <a:gd name="connsiteY93" fmla="*/ 663524 h 2168471"/>
                <a:gd name="connsiteX94" fmla="*/ 436529 w 1633258"/>
                <a:gd name="connsiteY94" fmla="*/ 693718 h 2168471"/>
                <a:gd name="connsiteX95" fmla="*/ 438859 w 1633258"/>
                <a:gd name="connsiteY95" fmla="*/ 696409 h 2168471"/>
                <a:gd name="connsiteX96" fmla="*/ 450686 w 1633258"/>
                <a:gd name="connsiteY96" fmla="*/ 695925 h 2168471"/>
                <a:gd name="connsiteX97" fmla="*/ 475188 w 1633258"/>
                <a:gd name="connsiteY97" fmla="*/ 694776 h 2168471"/>
                <a:gd name="connsiteX98" fmla="*/ 524393 w 1633258"/>
                <a:gd name="connsiteY98" fmla="*/ 692678 h 2168471"/>
                <a:gd name="connsiteX99" fmla="*/ 622967 w 1633258"/>
                <a:gd name="connsiteY99" fmla="*/ 690233 h 2168471"/>
                <a:gd name="connsiteX100" fmla="*/ 820059 w 1633258"/>
                <a:gd name="connsiteY100" fmla="*/ 694247 h 2168471"/>
                <a:gd name="connsiteX101" fmla="*/ 1016075 w 1633258"/>
                <a:gd name="connsiteY101" fmla="*/ 713823 h 2168471"/>
                <a:gd name="connsiteX102" fmla="*/ 1207767 w 1633258"/>
                <a:gd name="connsiteY102" fmla="*/ 757153 h 2168471"/>
                <a:gd name="connsiteX103" fmla="*/ 1014871 w 1633258"/>
                <a:gd name="connsiteY103" fmla="*/ 723310 h 2168471"/>
                <a:gd name="connsiteX104" fmla="*/ 819475 w 1633258"/>
                <a:gd name="connsiteY104" fmla="*/ 713367 h 2168471"/>
                <a:gd name="connsiteX105" fmla="*/ 623988 w 1633258"/>
                <a:gd name="connsiteY105" fmla="*/ 718913 h 2168471"/>
                <a:gd name="connsiteX106" fmla="*/ 526473 w 1633258"/>
                <a:gd name="connsiteY106" fmla="*/ 726101 h 2168471"/>
                <a:gd name="connsiteX107" fmla="*/ 477743 w 1633258"/>
                <a:gd name="connsiteY107" fmla="*/ 730571 h 2168471"/>
                <a:gd name="connsiteX108" fmla="*/ 469068 w 1633258"/>
                <a:gd name="connsiteY108" fmla="*/ 731406 h 2168471"/>
                <a:gd name="connsiteX109" fmla="*/ 485843 w 1633258"/>
                <a:gd name="connsiteY109" fmla="*/ 750896 h 2168471"/>
                <a:gd name="connsiteX110" fmla="*/ 502646 w 1633258"/>
                <a:gd name="connsiteY110" fmla="*/ 770453 h 2168471"/>
                <a:gd name="connsiteX111" fmla="*/ 502648 w 1633258"/>
                <a:gd name="connsiteY111" fmla="*/ 770455 h 2168471"/>
                <a:gd name="connsiteX112" fmla="*/ 504179 w 1633258"/>
                <a:gd name="connsiteY112" fmla="*/ 770417 h 2168471"/>
                <a:gd name="connsiteX113" fmla="*/ 516421 w 1633258"/>
                <a:gd name="connsiteY113" fmla="*/ 770016 h 2168471"/>
                <a:gd name="connsiteX114" fmla="*/ 541123 w 1633258"/>
                <a:gd name="connsiteY114" fmla="*/ 769267 h 2168471"/>
                <a:gd name="connsiteX115" fmla="*/ 590620 w 1633258"/>
                <a:gd name="connsiteY115" fmla="*/ 768447 h 2168471"/>
                <a:gd name="connsiteX116" fmla="*/ 689577 w 1633258"/>
                <a:gd name="connsiteY116" fmla="*/ 769924 h 2168471"/>
                <a:gd name="connsiteX117" fmla="*/ 886596 w 1633258"/>
                <a:gd name="connsiteY117" fmla="*/ 786198 h 2168471"/>
                <a:gd name="connsiteX118" fmla="*/ 1080459 w 1633258"/>
                <a:gd name="connsiteY118" fmla="*/ 823179 h 2168471"/>
                <a:gd name="connsiteX119" fmla="*/ 1266732 w 1633258"/>
                <a:gd name="connsiteY119" fmla="*/ 886633 h 2168471"/>
                <a:gd name="connsiteX120" fmla="*/ 1078306 w 1633258"/>
                <a:gd name="connsiteY120" fmla="*/ 832484 h 2168471"/>
                <a:gd name="connsiteX121" fmla="*/ 884552 w 1633258"/>
                <a:gd name="connsiteY121" fmla="*/ 805190 h 2168471"/>
                <a:gd name="connsiteX122" fmla="*/ 689230 w 1633258"/>
                <a:gd name="connsiteY122" fmla="*/ 798586 h 2168471"/>
                <a:gd name="connsiteX123" fmla="*/ 591642 w 1633258"/>
                <a:gd name="connsiteY123" fmla="*/ 801870 h 2168471"/>
                <a:gd name="connsiteX124" fmla="*/ 542948 w 1633258"/>
                <a:gd name="connsiteY124" fmla="*/ 805044 h 2168471"/>
                <a:gd name="connsiteX125" fmla="*/ 532974 w 1633258"/>
                <a:gd name="connsiteY125" fmla="*/ 805836 h 2168471"/>
                <a:gd name="connsiteX126" fmla="*/ 540448 w 1633258"/>
                <a:gd name="connsiteY126" fmla="*/ 814568 h 2168471"/>
                <a:gd name="connsiteX127" fmla="*/ 585457 w 1633258"/>
                <a:gd name="connsiteY127" fmla="*/ 867421 h 2168471"/>
                <a:gd name="connsiteX128" fmla="*/ 595941 w 1633258"/>
                <a:gd name="connsiteY128" fmla="*/ 879766 h 2168471"/>
                <a:gd name="connsiteX129" fmla="*/ 605908 w 1633258"/>
                <a:gd name="connsiteY129" fmla="*/ 879316 h 2168471"/>
                <a:gd name="connsiteX130" fmla="*/ 632344 w 1633258"/>
                <a:gd name="connsiteY130" fmla="*/ 878605 h 2168471"/>
                <a:gd name="connsiteX131" fmla="*/ 685033 w 1633258"/>
                <a:gd name="connsiteY131" fmla="*/ 878550 h 2168471"/>
                <a:gd name="connsiteX132" fmla="*/ 790083 w 1633258"/>
                <a:gd name="connsiteY132" fmla="*/ 882618 h 2168471"/>
                <a:gd name="connsiteX133" fmla="*/ 998505 w 1633258"/>
                <a:gd name="connsiteY133" fmla="*/ 907595 h 2168471"/>
                <a:gd name="connsiteX134" fmla="*/ 1101038 w 1633258"/>
                <a:gd name="connsiteY134" fmla="*/ 929761 h 2168471"/>
                <a:gd name="connsiteX135" fmla="*/ 1201399 w 1633258"/>
                <a:gd name="connsiteY135" fmla="*/ 960029 h 2168471"/>
                <a:gd name="connsiteX136" fmla="*/ 1298057 w 1633258"/>
                <a:gd name="connsiteY136" fmla="*/ 1000221 h 2168471"/>
                <a:gd name="connsiteX137" fmla="*/ 1388384 w 1633258"/>
                <a:gd name="connsiteY137" fmla="*/ 1052582 h 2168471"/>
                <a:gd name="connsiteX138" fmla="*/ 1296050 w 1633258"/>
                <a:gd name="connsiteY138" fmla="*/ 1004563 h 2168471"/>
                <a:gd name="connsiteX139" fmla="*/ 1198425 w 1633258"/>
                <a:gd name="connsiteY139" fmla="*/ 969114 h 2168471"/>
                <a:gd name="connsiteX140" fmla="*/ 1097809 w 1633258"/>
                <a:gd name="connsiteY140" fmla="*/ 943718 h 2168471"/>
                <a:gd name="connsiteX141" fmla="*/ 995532 w 1633258"/>
                <a:gd name="connsiteY141" fmla="*/ 926478 h 2168471"/>
                <a:gd name="connsiteX142" fmla="*/ 788879 w 1633258"/>
                <a:gd name="connsiteY142" fmla="*/ 911262 h 2168471"/>
                <a:gd name="connsiteX143" fmla="*/ 685362 w 1633258"/>
                <a:gd name="connsiteY143" fmla="*/ 911992 h 2168471"/>
                <a:gd name="connsiteX144" fmla="*/ 633767 w 1633258"/>
                <a:gd name="connsiteY144" fmla="*/ 914418 h 2168471"/>
                <a:gd name="connsiteX145" fmla="*/ 625788 w 1633258"/>
                <a:gd name="connsiteY145" fmla="*/ 914997 h 2168471"/>
                <a:gd name="connsiteX146" fmla="*/ 647998 w 1633258"/>
                <a:gd name="connsiteY146" fmla="*/ 941274 h 2168471"/>
                <a:gd name="connsiteX147" fmla="*/ 684030 w 1633258"/>
                <a:gd name="connsiteY147" fmla="*/ 984093 h 2168471"/>
                <a:gd name="connsiteX148" fmla="*/ 684129 w 1633258"/>
                <a:gd name="connsiteY148" fmla="*/ 984211 h 2168471"/>
                <a:gd name="connsiteX149" fmla="*/ 700814 w 1633258"/>
                <a:gd name="connsiteY149" fmla="*/ 982853 h 2168471"/>
                <a:gd name="connsiteX150" fmla="*/ 724568 w 1633258"/>
                <a:gd name="connsiteY150" fmla="*/ 981630 h 2168471"/>
                <a:gd name="connsiteX151" fmla="*/ 748231 w 1633258"/>
                <a:gd name="connsiteY151" fmla="*/ 980937 h 2168471"/>
                <a:gd name="connsiteX152" fmla="*/ 771857 w 1633258"/>
                <a:gd name="connsiteY152" fmla="*/ 980645 h 2168471"/>
                <a:gd name="connsiteX153" fmla="*/ 819019 w 1633258"/>
                <a:gd name="connsiteY153" fmla="*/ 981393 h 2168471"/>
                <a:gd name="connsiteX154" fmla="*/ 842554 w 1633258"/>
                <a:gd name="connsiteY154" fmla="*/ 982196 h 2168471"/>
                <a:gd name="connsiteX155" fmla="*/ 866052 w 1633258"/>
                <a:gd name="connsiteY155" fmla="*/ 983546 h 2168471"/>
                <a:gd name="connsiteX156" fmla="*/ 889532 w 1633258"/>
                <a:gd name="connsiteY156" fmla="*/ 985005 h 2168471"/>
                <a:gd name="connsiteX157" fmla="*/ 912958 w 1633258"/>
                <a:gd name="connsiteY157" fmla="*/ 987031 h 2168471"/>
                <a:gd name="connsiteX158" fmla="*/ 959718 w 1633258"/>
                <a:gd name="connsiteY158" fmla="*/ 991756 h 2168471"/>
                <a:gd name="connsiteX159" fmla="*/ 1006296 w 1633258"/>
                <a:gd name="connsiteY159" fmla="*/ 997649 h 2168471"/>
                <a:gd name="connsiteX160" fmla="*/ 1052636 w 1633258"/>
                <a:gd name="connsiteY160" fmla="*/ 1004965 h 2168471"/>
                <a:gd name="connsiteX161" fmla="*/ 1064203 w 1633258"/>
                <a:gd name="connsiteY161" fmla="*/ 1006807 h 2168471"/>
                <a:gd name="connsiteX162" fmla="*/ 1075715 w 1633258"/>
                <a:gd name="connsiteY162" fmla="*/ 1009033 h 2168471"/>
                <a:gd name="connsiteX163" fmla="*/ 1098721 w 1633258"/>
                <a:gd name="connsiteY163" fmla="*/ 1013503 h 2168471"/>
                <a:gd name="connsiteX164" fmla="*/ 1144587 w 1633258"/>
                <a:gd name="connsiteY164" fmla="*/ 1023045 h 2168471"/>
                <a:gd name="connsiteX165" fmla="*/ 1190179 w 1633258"/>
                <a:gd name="connsiteY165" fmla="*/ 1033645 h 2168471"/>
                <a:gd name="connsiteX166" fmla="*/ 1235370 w 1633258"/>
                <a:gd name="connsiteY166" fmla="*/ 1045813 h 2168471"/>
                <a:gd name="connsiteX167" fmla="*/ 1324821 w 1633258"/>
                <a:gd name="connsiteY167" fmla="*/ 1072961 h 2168471"/>
                <a:gd name="connsiteX168" fmla="*/ 1368863 w 1633258"/>
                <a:gd name="connsiteY168" fmla="*/ 1088468 h 2168471"/>
                <a:gd name="connsiteX169" fmla="*/ 1412667 w 1633258"/>
                <a:gd name="connsiteY169" fmla="*/ 1104523 h 2168471"/>
                <a:gd name="connsiteX170" fmla="*/ 1368097 w 1633258"/>
                <a:gd name="connsiteY170" fmla="*/ 1090749 h 2168471"/>
                <a:gd name="connsiteX171" fmla="*/ 1323416 w 1633258"/>
                <a:gd name="connsiteY171" fmla="*/ 1077558 h 2168471"/>
                <a:gd name="connsiteX172" fmla="*/ 1233053 w 1633258"/>
                <a:gd name="connsiteY172" fmla="*/ 1055118 h 2168471"/>
                <a:gd name="connsiteX173" fmla="*/ 1187588 w 1633258"/>
                <a:gd name="connsiteY173" fmla="*/ 1045339 h 2168471"/>
                <a:gd name="connsiteX174" fmla="*/ 1141832 w 1633258"/>
                <a:gd name="connsiteY174" fmla="*/ 1037147 h 2168471"/>
                <a:gd name="connsiteX175" fmla="*/ 1095929 w 1633258"/>
                <a:gd name="connsiteY175" fmla="*/ 1030032 h 2168471"/>
                <a:gd name="connsiteX176" fmla="*/ 1072942 w 1633258"/>
                <a:gd name="connsiteY176" fmla="*/ 1026785 h 2168471"/>
                <a:gd name="connsiteX177" fmla="*/ 1061448 w 1633258"/>
                <a:gd name="connsiteY177" fmla="*/ 1025161 h 2168471"/>
                <a:gd name="connsiteX178" fmla="*/ 1049917 w 1633258"/>
                <a:gd name="connsiteY178" fmla="*/ 1023920 h 2168471"/>
                <a:gd name="connsiteX179" fmla="*/ 1003796 w 1633258"/>
                <a:gd name="connsiteY179" fmla="*/ 1019049 h 2168471"/>
                <a:gd name="connsiteX180" fmla="*/ 957565 w 1633258"/>
                <a:gd name="connsiteY180" fmla="*/ 1015601 h 2168471"/>
                <a:gd name="connsiteX181" fmla="*/ 911316 w 1633258"/>
                <a:gd name="connsiteY181" fmla="*/ 1013302 h 2168471"/>
                <a:gd name="connsiteX182" fmla="*/ 888201 w 1633258"/>
                <a:gd name="connsiteY182" fmla="*/ 1012499 h 2168471"/>
                <a:gd name="connsiteX183" fmla="*/ 865067 w 1633258"/>
                <a:gd name="connsiteY183" fmla="*/ 1012244 h 2168471"/>
                <a:gd name="connsiteX184" fmla="*/ 841952 w 1633258"/>
                <a:gd name="connsiteY184" fmla="*/ 1012098 h 2168471"/>
                <a:gd name="connsiteX185" fmla="*/ 818854 w 1633258"/>
                <a:gd name="connsiteY185" fmla="*/ 1012499 h 2168471"/>
                <a:gd name="connsiteX186" fmla="*/ 772751 w 1633258"/>
                <a:gd name="connsiteY186" fmla="*/ 1014123 h 2168471"/>
                <a:gd name="connsiteX187" fmla="*/ 749782 w 1633258"/>
                <a:gd name="connsiteY187" fmla="*/ 1015583 h 2168471"/>
                <a:gd name="connsiteX188" fmla="*/ 726885 w 1633258"/>
                <a:gd name="connsiteY188" fmla="*/ 1017425 h 2168471"/>
                <a:gd name="connsiteX189" fmla="*/ 713122 w 1633258"/>
                <a:gd name="connsiteY189" fmla="*/ 1018838 h 2168471"/>
                <a:gd name="connsiteX190" fmla="*/ 738526 w 1633258"/>
                <a:gd name="connsiteY190" fmla="*/ 1049280 h 2168471"/>
                <a:gd name="connsiteX191" fmla="*/ 762480 w 1633258"/>
                <a:gd name="connsiteY191" fmla="*/ 1078106 h 2168471"/>
                <a:gd name="connsiteX192" fmla="*/ 762604 w 1633258"/>
                <a:gd name="connsiteY192" fmla="*/ 1078256 h 2168471"/>
                <a:gd name="connsiteX193" fmla="*/ 853975 w 1633258"/>
                <a:gd name="connsiteY193" fmla="*/ 1080204 h 2168471"/>
                <a:gd name="connsiteX194" fmla="*/ 948937 w 1633258"/>
                <a:gd name="connsiteY194" fmla="*/ 1087666 h 2168471"/>
                <a:gd name="connsiteX195" fmla="*/ 1136578 w 1633258"/>
                <a:gd name="connsiteY195" fmla="*/ 1118955 h 2168471"/>
                <a:gd name="connsiteX196" fmla="*/ 1182663 w 1633258"/>
                <a:gd name="connsiteY196" fmla="*/ 1130722 h 2168471"/>
                <a:gd name="connsiteX197" fmla="*/ 1228146 w 1633258"/>
                <a:gd name="connsiteY197" fmla="*/ 1144643 h 2168471"/>
                <a:gd name="connsiteX198" fmla="*/ 1272935 w 1633258"/>
                <a:gd name="connsiteY198" fmla="*/ 1160570 h 2168471"/>
                <a:gd name="connsiteX199" fmla="*/ 1294938 w 1633258"/>
                <a:gd name="connsiteY199" fmla="*/ 1169564 h 2168471"/>
                <a:gd name="connsiteX200" fmla="*/ 1316649 w 1633258"/>
                <a:gd name="connsiteY200" fmla="*/ 1179215 h 2168471"/>
                <a:gd name="connsiteX201" fmla="*/ 1472746 w 1633258"/>
                <a:gd name="connsiteY201" fmla="*/ 1284995 h 2168471"/>
                <a:gd name="connsiteX202" fmla="*/ 1312872 w 1633258"/>
                <a:gd name="connsiteY202" fmla="*/ 1187991 h 2168471"/>
                <a:gd name="connsiteX203" fmla="*/ 1290997 w 1633258"/>
                <a:gd name="connsiteY203" fmla="*/ 1179562 h 2168471"/>
                <a:gd name="connsiteX204" fmla="*/ 1268885 w 1633258"/>
                <a:gd name="connsiteY204" fmla="*/ 1171808 h 2168471"/>
                <a:gd name="connsiteX205" fmla="*/ 1223986 w 1633258"/>
                <a:gd name="connsiteY205" fmla="*/ 1158362 h 2168471"/>
                <a:gd name="connsiteX206" fmla="*/ 1178558 w 1633258"/>
                <a:gd name="connsiteY206" fmla="*/ 1146923 h 2168471"/>
                <a:gd name="connsiteX207" fmla="*/ 1132638 w 1633258"/>
                <a:gd name="connsiteY207" fmla="*/ 1137637 h 2168471"/>
                <a:gd name="connsiteX208" fmla="*/ 946638 w 1633258"/>
                <a:gd name="connsiteY208" fmla="*/ 1116218 h 2168471"/>
                <a:gd name="connsiteX209" fmla="*/ 853081 w 1633258"/>
                <a:gd name="connsiteY209" fmla="*/ 1113627 h 2168471"/>
                <a:gd name="connsiteX210" fmla="*/ 806358 w 1633258"/>
                <a:gd name="connsiteY210" fmla="*/ 1114211 h 2168471"/>
                <a:gd name="connsiteX211" fmla="*/ 792831 w 1633258"/>
                <a:gd name="connsiteY211" fmla="*/ 1114831 h 2168471"/>
                <a:gd name="connsiteX212" fmla="*/ 835403 w 1633258"/>
                <a:gd name="connsiteY212" fmla="*/ 1166645 h 2168471"/>
                <a:gd name="connsiteX213" fmla="*/ 846842 w 1633258"/>
                <a:gd name="connsiteY213" fmla="*/ 1180638 h 2168471"/>
                <a:gd name="connsiteX214" fmla="*/ 852716 w 1633258"/>
                <a:gd name="connsiteY214" fmla="*/ 1187845 h 2168471"/>
                <a:gd name="connsiteX215" fmla="*/ 852726 w 1633258"/>
                <a:gd name="connsiteY215" fmla="*/ 1187857 h 2168471"/>
                <a:gd name="connsiteX216" fmla="*/ 945196 w 1633258"/>
                <a:gd name="connsiteY216" fmla="*/ 1195690 h 2168471"/>
                <a:gd name="connsiteX217" fmla="*/ 1037640 w 1633258"/>
                <a:gd name="connsiteY217" fmla="*/ 1207457 h 2168471"/>
                <a:gd name="connsiteX218" fmla="*/ 1129481 w 1633258"/>
                <a:gd name="connsiteY218" fmla="*/ 1223038 h 2168471"/>
                <a:gd name="connsiteX219" fmla="*/ 1220447 w 1633258"/>
                <a:gd name="connsiteY219" fmla="*/ 1243052 h 2168471"/>
                <a:gd name="connsiteX220" fmla="*/ 1397051 w 1633258"/>
                <a:gd name="connsiteY220" fmla="*/ 1301762 h 2168471"/>
                <a:gd name="connsiteX221" fmla="*/ 1478949 w 1633258"/>
                <a:gd name="connsiteY221" fmla="*/ 1345894 h 2168471"/>
                <a:gd name="connsiteX222" fmla="*/ 1549043 w 1633258"/>
                <a:gd name="connsiteY222" fmla="*/ 1406356 h 2168471"/>
                <a:gd name="connsiteX223" fmla="*/ 1476431 w 1633258"/>
                <a:gd name="connsiteY223" fmla="*/ 1349963 h 2168471"/>
                <a:gd name="connsiteX224" fmla="*/ 1393402 w 1633258"/>
                <a:gd name="connsiteY224" fmla="*/ 1310592 h 2168471"/>
                <a:gd name="connsiteX225" fmla="*/ 1216305 w 1633258"/>
                <a:gd name="connsiteY225" fmla="*/ 1261716 h 2168471"/>
                <a:gd name="connsiteX226" fmla="*/ 1125577 w 1633258"/>
                <a:gd name="connsiteY226" fmla="*/ 1246609 h 2168471"/>
                <a:gd name="connsiteX227" fmla="*/ 1034210 w 1633258"/>
                <a:gd name="connsiteY227" fmla="*/ 1235918 h 2168471"/>
                <a:gd name="connsiteX228" fmla="*/ 942514 w 1633258"/>
                <a:gd name="connsiteY228" fmla="*/ 1229040 h 2168471"/>
                <a:gd name="connsiteX229" fmla="*/ 884611 w 1633258"/>
                <a:gd name="connsiteY229" fmla="*/ 1227123 h 2168471"/>
                <a:gd name="connsiteX230" fmla="*/ 896484 w 1633258"/>
                <a:gd name="connsiteY230" fmla="*/ 1241793 h 2168471"/>
                <a:gd name="connsiteX231" fmla="*/ 928685 w 1633258"/>
                <a:gd name="connsiteY231" fmla="*/ 1281821 h 2168471"/>
                <a:gd name="connsiteX232" fmla="*/ 928752 w 1633258"/>
                <a:gd name="connsiteY232" fmla="*/ 1281904 h 2168471"/>
                <a:gd name="connsiteX233" fmla="*/ 969765 w 1633258"/>
                <a:gd name="connsiteY233" fmla="*/ 1284977 h 2168471"/>
                <a:gd name="connsiteX234" fmla="*/ 1018173 w 1633258"/>
                <a:gd name="connsiteY234" fmla="*/ 1289848 h 2168471"/>
                <a:gd name="connsiteX235" fmla="*/ 1105873 w 1633258"/>
                <a:gd name="connsiteY235" fmla="*/ 1302492 h 2168471"/>
                <a:gd name="connsiteX236" fmla="*/ 1278901 w 1633258"/>
                <a:gd name="connsiteY236" fmla="*/ 1339710 h 2168471"/>
                <a:gd name="connsiteX237" fmla="*/ 1446182 w 1633258"/>
                <a:gd name="connsiteY237" fmla="*/ 1396741 h 2168471"/>
                <a:gd name="connsiteX238" fmla="*/ 1525508 w 1633258"/>
                <a:gd name="connsiteY238" fmla="*/ 1435455 h 2168471"/>
                <a:gd name="connsiteX239" fmla="*/ 1599416 w 1633258"/>
                <a:gd name="connsiteY239" fmla="*/ 1483273 h 2168471"/>
                <a:gd name="connsiteX240" fmla="*/ 1523301 w 1633258"/>
                <a:gd name="connsiteY240" fmla="*/ 1439688 h 2168471"/>
                <a:gd name="connsiteX241" fmla="*/ 1442661 w 1633258"/>
                <a:gd name="connsiteY241" fmla="*/ 1405626 h 2168471"/>
                <a:gd name="connsiteX242" fmla="*/ 1274450 w 1633258"/>
                <a:gd name="connsiteY242" fmla="*/ 1358301 h 2168471"/>
                <a:gd name="connsiteX243" fmla="*/ 1101951 w 1633258"/>
                <a:gd name="connsiteY243" fmla="*/ 1330898 h 2168471"/>
                <a:gd name="connsiteX244" fmla="*/ 1015035 w 1633258"/>
                <a:gd name="connsiteY244" fmla="*/ 1323162 h 2168471"/>
                <a:gd name="connsiteX245" fmla="*/ 975470 w 1633258"/>
                <a:gd name="connsiteY245" fmla="*/ 1320811 h 2168471"/>
                <a:gd name="connsiteX246" fmla="*/ 959454 w 1633258"/>
                <a:gd name="connsiteY246" fmla="*/ 1320348 h 2168471"/>
                <a:gd name="connsiteX247" fmla="*/ 1022369 w 1633258"/>
                <a:gd name="connsiteY247" fmla="*/ 1400007 h 2168471"/>
                <a:gd name="connsiteX248" fmla="*/ 1022380 w 1633258"/>
                <a:gd name="connsiteY248" fmla="*/ 1400021 h 2168471"/>
                <a:gd name="connsiteX249" fmla="*/ 1044323 w 1633258"/>
                <a:gd name="connsiteY249" fmla="*/ 1402793 h 2168471"/>
                <a:gd name="connsiteX250" fmla="*/ 1067961 w 1633258"/>
                <a:gd name="connsiteY250" fmla="*/ 1405589 h 2168471"/>
                <a:gd name="connsiteX251" fmla="*/ 1110051 w 1633258"/>
                <a:gd name="connsiteY251" fmla="*/ 1410405 h 2168471"/>
                <a:gd name="connsiteX252" fmla="*/ 1194047 w 1633258"/>
                <a:gd name="connsiteY252" fmla="*/ 1423468 h 2168471"/>
                <a:gd name="connsiteX253" fmla="*/ 1357953 w 1633258"/>
                <a:gd name="connsiteY253" fmla="*/ 1468276 h 2168471"/>
                <a:gd name="connsiteX254" fmla="*/ 1435801 w 1633258"/>
                <a:gd name="connsiteY254" fmla="*/ 1502229 h 2168471"/>
                <a:gd name="connsiteX255" fmla="*/ 1473129 w 1633258"/>
                <a:gd name="connsiteY255" fmla="*/ 1522388 h 2168471"/>
                <a:gd name="connsiteX256" fmla="*/ 1491245 w 1633258"/>
                <a:gd name="connsiteY256" fmla="*/ 1533408 h 2168471"/>
                <a:gd name="connsiteX257" fmla="*/ 1508960 w 1633258"/>
                <a:gd name="connsiteY257" fmla="*/ 1545011 h 2168471"/>
                <a:gd name="connsiteX258" fmla="*/ 1575497 w 1633258"/>
                <a:gd name="connsiteY258" fmla="*/ 1597080 h 2168471"/>
                <a:gd name="connsiteX259" fmla="*/ 1633258 w 1633258"/>
                <a:gd name="connsiteY259" fmla="*/ 1658271 h 2168471"/>
                <a:gd name="connsiteX260" fmla="*/ 1572377 w 1633258"/>
                <a:gd name="connsiteY260" fmla="*/ 1600693 h 2168471"/>
                <a:gd name="connsiteX261" fmla="*/ 1503834 w 1633258"/>
                <a:gd name="connsiteY261" fmla="*/ 1553057 h 2168471"/>
                <a:gd name="connsiteX262" fmla="*/ 1485772 w 1633258"/>
                <a:gd name="connsiteY262" fmla="*/ 1542658 h 2168471"/>
                <a:gd name="connsiteX263" fmla="*/ 1467400 w 1633258"/>
                <a:gd name="connsiteY263" fmla="*/ 1532861 h 2168471"/>
                <a:gd name="connsiteX264" fmla="*/ 1429707 w 1633258"/>
                <a:gd name="connsiteY264" fmla="*/ 1515200 h 2168471"/>
                <a:gd name="connsiteX265" fmla="*/ 1351768 w 1633258"/>
                <a:gd name="connsiteY265" fmla="*/ 1486356 h 2168471"/>
                <a:gd name="connsiteX266" fmla="*/ 1189522 w 1633258"/>
                <a:gd name="connsiteY266" fmla="*/ 1451783 h 2168471"/>
                <a:gd name="connsiteX267" fmla="*/ 1106821 w 1633258"/>
                <a:gd name="connsiteY267" fmla="*/ 1443719 h 2168471"/>
                <a:gd name="connsiteX268" fmla="*/ 1065206 w 1633258"/>
                <a:gd name="connsiteY268" fmla="*/ 1441329 h 2168471"/>
                <a:gd name="connsiteX269" fmla="*/ 1053373 w 1633258"/>
                <a:gd name="connsiteY269" fmla="*/ 1439846 h 2168471"/>
                <a:gd name="connsiteX270" fmla="*/ 1053603 w 1633258"/>
                <a:gd name="connsiteY270" fmla="*/ 1440144 h 2168471"/>
                <a:gd name="connsiteX271" fmla="*/ 1076594 w 1633258"/>
                <a:gd name="connsiteY271" fmla="*/ 1470020 h 2168471"/>
                <a:gd name="connsiteX272" fmla="*/ 1076773 w 1633258"/>
                <a:gd name="connsiteY272" fmla="*/ 1470027 h 2168471"/>
                <a:gd name="connsiteX273" fmla="*/ 1076791 w 1633258"/>
                <a:gd name="connsiteY273" fmla="*/ 1470064 h 2168471"/>
                <a:gd name="connsiteX274" fmla="*/ 1077119 w 1633258"/>
                <a:gd name="connsiteY274" fmla="*/ 1470687 h 2168471"/>
                <a:gd name="connsiteX275" fmla="*/ 1087246 w 1633258"/>
                <a:gd name="connsiteY275" fmla="*/ 1483893 h 2168471"/>
                <a:gd name="connsiteX276" fmla="*/ 1087283 w 1633258"/>
                <a:gd name="connsiteY276" fmla="*/ 1483943 h 2168471"/>
                <a:gd name="connsiteX277" fmla="*/ 1126831 w 1633258"/>
                <a:gd name="connsiteY277" fmla="*/ 1491885 h 2168471"/>
                <a:gd name="connsiteX278" fmla="*/ 1167410 w 1633258"/>
                <a:gd name="connsiteY278" fmla="*/ 1501134 h 2168471"/>
                <a:gd name="connsiteX279" fmla="*/ 1239931 w 1633258"/>
                <a:gd name="connsiteY279" fmla="*/ 1519871 h 2168471"/>
                <a:gd name="connsiteX280" fmla="*/ 1381707 w 1633258"/>
                <a:gd name="connsiteY280" fmla="*/ 1567653 h 2168471"/>
                <a:gd name="connsiteX281" fmla="*/ 1450159 w 1633258"/>
                <a:gd name="connsiteY281" fmla="*/ 1597810 h 2168471"/>
                <a:gd name="connsiteX282" fmla="*/ 1515856 w 1633258"/>
                <a:gd name="connsiteY282" fmla="*/ 1633478 h 2168471"/>
                <a:gd name="connsiteX283" fmla="*/ 1547236 w 1633258"/>
                <a:gd name="connsiteY283" fmla="*/ 1653766 h 2168471"/>
                <a:gd name="connsiteX284" fmla="*/ 1562361 w 1633258"/>
                <a:gd name="connsiteY284" fmla="*/ 1664712 h 2168471"/>
                <a:gd name="connsiteX285" fmla="*/ 1577066 w 1633258"/>
                <a:gd name="connsiteY285" fmla="*/ 1676206 h 2168471"/>
                <a:gd name="connsiteX286" fmla="*/ 1630412 w 1633258"/>
                <a:gd name="connsiteY286" fmla="*/ 1728001 h 2168471"/>
                <a:gd name="connsiteX287" fmla="*/ 1574457 w 1633258"/>
                <a:gd name="connsiteY287" fmla="*/ 1679636 h 2168471"/>
                <a:gd name="connsiteX288" fmla="*/ 1559278 w 1633258"/>
                <a:gd name="connsiteY288" fmla="*/ 1669109 h 2168471"/>
                <a:gd name="connsiteX289" fmla="*/ 1543715 w 1633258"/>
                <a:gd name="connsiteY289" fmla="*/ 1659166 h 2168471"/>
                <a:gd name="connsiteX290" fmla="*/ 1511605 w 1633258"/>
                <a:gd name="connsiteY290" fmla="*/ 1640958 h 2168471"/>
                <a:gd name="connsiteX291" fmla="*/ 1444868 w 1633258"/>
                <a:gd name="connsiteY291" fmla="*/ 1609596 h 2168471"/>
                <a:gd name="connsiteX292" fmla="*/ 1375795 w 1633258"/>
                <a:gd name="connsiteY292" fmla="*/ 1583817 h 2168471"/>
                <a:gd name="connsiteX293" fmla="*/ 1233655 w 1633258"/>
                <a:gd name="connsiteY293" fmla="*/ 1544902 h 2168471"/>
                <a:gd name="connsiteX294" fmla="*/ 1161389 w 1633258"/>
                <a:gd name="connsiteY294" fmla="*/ 1530635 h 2168471"/>
                <a:gd name="connsiteX295" fmla="*/ 1131157 w 1633258"/>
                <a:gd name="connsiteY295" fmla="*/ 1525771 h 2168471"/>
                <a:gd name="connsiteX296" fmla="*/ 1117823 w 1633258"/>
                <a:gd name="connsiteY296" fmla="*/ 1524091 h 2168471"/>
                <a:gd name="connsiteX297" fmla="*/ 1144788 w 1633258"/>
                <a:gd name="connsiteY297" fmla="*/ 1559954 h 2168471"/>
                <a:gd name="connsiteX298" fmla="*/ 1147007 w 1633258"/>
                <a:gd name="connsiteY298" fmla="*/ 1562949 h 2168471"/>
                <a:gd name="connsiteX299" fmla="*/ 1147287 w 1633258"/>
                <a:gd name="connsiteY299" fmla="*/ 1562836 h 2168471"/>
                <a:gd name="connsiteX300" fmla="*/ 1147287 w 1633258"/>
                <a:gd name="connsiteY300" fmla="*/ 1562873 h 2168471"/>
                <a:gd name="connsiteX301" fmla="*/ 1147746 w 1633258"/>
                <a:gd name="connsiteY301" fmla="*/ 1563983 h 2168471"/>
                <a:gd name="connsiteX302" fmla="*/ 1160200 w 1633258"/>
                <a:gd name="connsiteY302" fmla="*/ 1580703 h 2168471"/>
                <a:gd name="connsiteX303" fmla="*/ 1188474 w 1633258"/>
                <a:gd name="connsiteY303" fmla="*/ 1585005 h 2168471"/>
                <a:gd name="connsiteX304" fmla="*/ 1224807 w 1633258"/>
                <a:gd name="connsiteY304" fmla="*/ 1591498 h 2168471"/>
                <a:gd name="connsiteX305" fmla="*/ 1287093 w 1633258"/>
                <a:gd name="connsiteY305" fmla="*/ 1607790 h 2168471"/>
                <a:gd name="connsiteX306" fmla="*/ 1408600 w 1633258"/>
                <a:gd name="connsiteY306" fmla="*/ 1649898 h 2168471"/>
                <a:gd name="connsiteX307" fmla="*/ 1522626 w 1633258"/>
                <a:gd name="connsiteY307" fmla="*/ 1708991 h 2168471"/>
                <a:gd name="connsiteX308" fmla="*/ 1548934 w 1633258"/>
                <a:gd name="connsiteY308" fmla="*/ 1727417 h 2168471"/>
                <a:gd name="connsiteX309" fmla="*/ 1573618 w 1633258"/>
                <a:gd name="connsiteY309" fmla="*/ 1747942 h 2168471"/>
                <a:gd name="connsiteX310" fmla="*/ 1616383 w 1633258"/>
                <a:gd name="connsiteY310" fmla="*/ 1795413 h 2168471"/>
                <a:gd name="connsiteX311" fmla="*/ 1571447 w 1633258"/>
                <a:gd name="connsiteY311" fmla="*/ 1750478 h 2168471"/>
                <a:gd name="connsiteX312" fmla="*/ 1546015 w 1633258"/>
                <a:gd name="connsiteY312" fmla="*/ 1731486 h 2168471"/>
                <a:gd name="connsiteX313" fmla="*/ 1519105 w 1633258"/>
                <a:gd name="connsiteY313" fmla="*/ 1714683 h 2168471"/>
                <a:gd name="connsiteX314" fmla="*/ 1403783 w 1633258"/>
                <a:gd name="connsiteY314" fmla="*/ 1662377 h 2168471"/>
                <a:gd name="connsiteX315" fmla="*/ 1282058 w 1633258"/>
                <a:gd name="connsiteY315" fmla="*/ 1627220 h 2168471"/>
                <a:gd name="connsiteX316" fmla="*/ 1220027 w 1633258"/>
                <a:gd name="connsiteY316" fmla="*/ 1614431 h 2168471"/>
                <a:gd name="connsiteX317" fmla="*/ 1180585 w 1633258"/>
                <a:gd name="connsiteY317" fmla="*/ 1608361 h 2168471"/>
                <a:gd name="connsiteX318" fmla="*/ 1233648 w 1633258"/>
                <a:gd name="connsiteY318" fmla="*/ 1682004 h 2168471"/>
                <a:gd name="connsiteX319" fmla="*/ 1251243 w 1633258"/>
                <a:gd name="connsiteY319" fmla="*/ 1681624 h 2168471"/>
                <a:gd name="connsiteX320" fmla="*/ 1266404 w 1633258"/>
                <a:gd name="connsiteY320" fmla="*/ 1684360 h 2168471"/>
                <a:gd name="connsiteX321" fmla="*/ 1296069 w 1633258"/>
                <a:gd name="connsiteY321" fmla="*/ 1691640 h 2168471"/>
                <a:gd name="connsiteX322" fmla="*/ 1353137 w 1633258"/>
                <a:gd name="connsiteY322" fmla="*/ 1712238 h 2168471"/>
                <a:gd name="connsiteX323" fmla="*/ 1456472 w 1633258"/>
                <a:gd name="connsiteY323" fmla="*/ 1773848 h 2168471"/>
                <a:gd name="connsiteX324" fmla="*/ 1501462 w 1633258"/>
                <a:gd name="connsiteY324" fmla="*/ 1813420 h 2168471"/>
                <a:gd name="connsiteX325" fmla="*/ 1506808 w 1633258"/>
                <a:gd name="connsiteY325" fmla="*/ 1818656 h 2168471"/>
                <a:gd name="connsiteX326" fmla="*/ 1511935 w 1633258"/>
                <a:gd name="connsiteY326" fmla="*/ 1824093 h 2168471"/>
                <a:gd name="connsiteX327" fmla="*/ 1522170 w 1633258"/>
                <a:gd name="connsiteY327" fmla="*/ 1834985 h 2168471"/>
                <a:gd name="connsiteX328" fmla="*/ 1531930 w 1633258"/>
                <a:gd name="connsiteY328" fmla="*/ 1846278 h 2168471"/>
                <a:gd name="connsiteX329" fmla="*/ 1536802 w 1633258"/>
                <a:gd name="connsiteY329" fmla="*/ 1851915 h 2168471"/>
                <a:gd name="connsiteX330" fmla="*/ 1541436 w 1633258"/>
                <a:gd name="connsiteY330" fmla="*/ 1857754 h 2168471"/>
                <a:gd name="connsiteX331" fmla="*/ 1606057 w 1633258"/>
                <a:gd name="connsiteY331" fmla="*/ 1957294 h 2168471"/>
                <a:gd name="connsiteX332" fmla="*/ 1536345 w 1633258"/>
                <a:gd name="connsiteY332" fmla="*/ 1862096 h 2168471"/>
                <a:gd name="connsiteX333" fmla="*/ 1531456 w 1633258"/>
                <a:gd name="connsiteY333" fmla="*/ 1856604 h 2168471"/>
                <a:gd name="connsiteX334" fmla="*/ 1526348 w 1633258"/>
                <a:gd name="connsiteY334" fmla="*/ 1851313 h 2168471"/>
                <a:gd name="connsiteX335" fmla="*/ 1516131 w 1633258"/>
                <a:gd name="connsiteY335" fmla="*/ 1840750 h 2168471"/>
                <a:gd name="connsiteX336" fmla="*/ 1505476 w 1633258"/>
                <a:gd name="connsiteY336" fmla="*/ 1830624 h 2168471"/>
                <a:gd name="connsiteX337" fmla="*/ 1500149 w 1633258"/>
                <a:gd name="connsiteY337" fmla="*/ 1825571 h 2168471"/>
                <a:gd name="connsiteX338" fmla="*/ 1494621 w 1633258"/>
                <a:gd name="connsiteY338" fmla="*/ 1820736 h 2168471"/>
                <a:gd name="connsiteX339" fmla="*/ 1448573 w 1633258"/>
                <a:gd name="connsiteY339" fmla="*/ 1784612 h 2168471"/>
                <a:gd name="connsiteX340" fmla="*/ 1345639 w 1633258"/>
                <a:gd name="connsiteY340" fmla="*/ 1730829 h 2168471"/>
                <a:gd name="connsiteX341" fmla="*/ 1290286 w 1633258"/>
                <a:gd name="connsiteY341" fmla="*/ 1714318 h 2168471"/>
                <a:gd name="connsiteX342" fmla="*/ 1262080 w 1633258"/>
                <a:gd name="connsiteY342" fmla="*/ 1709063 h 2168471"/>
                <a:gd name="connsiteX343" fmla="*/ 1251769 w 1633258"/>
                <a:gd name="connsiteY343" fmla="*/ 1707798 h 2168471"/>
                <a:gd name="connsiteX344" fmla="*/ 1269505 w 1633258"/>
                <a:gd name="connsiteY344" fmla="*/ 1733365 h 2168471"/>
                <a:gd name="connsiteX345" fmla="*/ 1374993 w 1633258"/>
                <a:gd name="connsiteY345" fmla="*/ 1898074 h 2168471"/>
                <a:gd name="connsiteX346" fmla="*/ 1387235 w 1633258"/>
                <a:gd name="connsiteY346" fmla="*/ 1919255 h 2168471"/>
                <a:gd name="connsiteX347" fmla="*/ 1398930 w 1633258"/>
                <a:gd name="connsiteY347" fmla="*/ 1940747 h 2168471"/>
                <a:gd name="connsiteX348" fmla="*/ 1410241 w 1633258"/>
                <a:gd name="connsiteY348" fmla="*/ 1962421 h 2168471"/>
                <a:gd name="connsiteX349" fmla="*/ 1421060 w 1633258"/>
                <a:gd name="connsiteY349" fmla="*/ 1984351 h 2168471"/>
                <a:gd name="connsiteX350" fmla="*/ 1431259 w 1633258"/>
                <a:gd name="connsiteY350" fmla="*/ 2006590 h 2168471"/>
                <a:gd name="connsiteX351" fmla="*/ 1440381 w 1633258"/>
                <a:gd name="connsiteY351" fmla="*/ 2029286 h 2168471"/>
                <a:gd name="connsiteX352" fmla="*/ 1448281 w 1633258"/>
                <a:gd name="connsiteY352" fmla="*/ 2052420 h 2168471"/>
                <a:gd name="connsiteX353" fmla="*/ 1454374 w 1633258"/>
                <a:gd name="connsiteY353" fmla="*/ 2076082 h 2168471"/>
                <a:gd name="connsiteX354" fmla="*/ 1447715 w 1633258"/>
                <a:gd name="connsiteY354" fmla="*/ 2052602 h 2168471"/>
                <a:gd name="connsiteX355" fmla="*/ 1439268 w 1633258"/>
                <a:gd name="connsiteY355" fmla="*/ 2029724 h 2168471"/>
                <a:gd name="connsiteX356" fmla="*/ 1429617 w 1633258"/>
                <a:gd name="connsiteY356" fmla="*/ 2007320 h 2168471"/>
                <a:gd name="connsiteX357" fmla="*/ 1418907 w 1633258"/>
                <a:gd name="connsiteY357" fmla="*/ 1985409 h 2168471"/>
                <a:gd name="connsiteX358" fmla="*/ 1407578 w 1633258"/>
                <a:gd name="connsiteY358" fmla="*/ 1963808 h 2168471"/>
                <a:gd name="connsiteX359" fmla="*/ 1395792 w 1633258"/>
                <a:gd name="connsiteY359" fmla="*/ 1942480 h 2168471"/>
                <a:gd name="connsiteX360" fmla="*/ 1383605 w 1633258"/>
                <a:gd name="connsiteY360" fmla="*/ 1921353 h 2168471"/>
                <a:gd name="connsiteX361" fmla="*/ 1370907 w 1633258"/>
                <a:gd name="connsiteY361" fmla="*/ 1900518 h 2168471"/>
                <a:gd name="connsiteX362" fmla="*/ 1265145 w 1633258"/>
                <a:gd name="connsiteY362" fmla="*/ 1743691 h 2168471"/>
                <a:gd name="connsiteX363" fmla="*/ 1265072 w 1633258"/>
                <a:gd name="connsiteY363" fmla="*/ 1743563 h 2168471"/>
                <a:gd name="connsiteX364" fmla="*/ 1261697 w 1633258"/>
                <a:gd name="connsiteY364" fmla="*/ 1738875 h 2168471"/>
                <a:gd name="connsiteX365" fmla="*/ 1260220 w 1633258"/>
                <a:gd name="connsiteY365" fmla="*/ 1736856 h 2168471"/>
                <a:gd name="connsiteX366" fmla="*/ 1269706 w 1633258"/>
                <a:gd name="connsiteY366" fmla="*/ 1753360 h 2168471"/>
                <a:gd name="connsiteX367" fmla="*/ 1311339 w 1633258"/>
                <a:gd name="connsiteY367" fmla="*/ 1859013 h 2168471"/>
                <a:gd name="connsiteX368" fmla="*/ 1342500 w 1633258"/>
                <a:gd name="connsiteY368" fmla="*/ 1968113 h 2168471"/>
                <a:gd name="connsiteX369" fmla="*/ 1351714 w 1633258"/>
                <a:gd name="connsiteY369" fmla="*/ 2024050 h 2168471"/>
                <a:gd name="connsiteX370" fmla="*/ 1353830 w 1633258"/>
                <a:gd name="connsiteY370" fmla="*/ 2080534 h 2168471"/>
                <a:gd name="connsiteX371" fmla="*/ 1348393 w 1633258"/>
                <a:gd name="connsiteY371" fmla="*/ 2024506 h 2168471"/>
                <a:gd name="connsiteX372" fmla="*/ 1335987 w 1633258"/>
                <a:gd name="connsiteY372" fmla="*/ 1969700 h 2168471"/>
                <a:gd name="connsiteX373" fmla="*/ 1298824 w 1633258"/>
                <a:gd name="connsiteY373" fmla="*/ 1863774 h 2168471"/>
                <a:gd name="connsiteX374" fmla="*/ 1251553 w 1633258"/>
                <a:gd name="connsiteY374" fmla="*/ 1761953 h 2168471"/>
                <a:gd name="connsiteX375" fmla="*/ 1227601 w 1633258"/>
                <a:gd name="connsiteY375" fmla="*/ 1708507 h 2168471"/>
                <a:gd name="connsiteX376" fmla="*/ 1204911 w 1633258"/>
                <a:gd name="connsiteY376" fmla="*/ 1662216 h 2168471"/>
                <a:gd name="connsiteX377" fmla="*/ 1169326 w 1633258"/>
                <a:gd name="connsiteY377" fmla="*/ 1615562 h 2168471"/>
                <a:gd name="connsiteX378" fmla="*/ 1169308 w 1633258"/>
                <a:gd name="connsiteY378" fmla="*/ 1615562 h 2168471"/>
                <a:gd name="connsiteX379" fmla="*/ 1167914 w 1633258"/>
                <a:gd name="connsiteY379" fmla="*/ 1613750 h 2168471"/>
                <a:gd name="connsiteX380" fmla="*/ 1176569 w 1633258"/>
                <a:gd name="connsiteY380" fmla="*/ 1636196 h 2168471"/>
                <a:gd name="connsiteX381" fmla="*/ 1195105 w 1633258"/>
                <a:gd name="connsiteY381" fmla="*/ 1708808 h 2168471"/>
                <a:gd name="connsiteX382" fmla="*/ 1222727 w 1633258"/>
                <a:gd name="connsiteY382" fmla="*/ 1855984 h 2168471"/>
                <a:gd name="connsiteX383" fmla="*/ 1230682 w 1633258"/>
                <a:gd name="connsiteY383" fmla="*/ 1930421 h 2168471"/>
                <a:gd name="connsiteX384" fmla="*/ 1232834 w 1633258"/>
                <a:gd name="connsiteY384" fmla="*/ 1967785 h 2168471"/>
                <a:gd name="connsiteX385" fmla="*/ 1233290 w 1633258"/>
                <a:gd name="connsiteY385" fmla="*/ 2005204 h 2168471"/>
                <a:gd name="connsiteX386" fmla="*/ 1228656 w 1633258"/>
                <a:gd name="connsiteY386" fmla="*/ 2079804 h 2168471"/>
                <a:gd name="connsiteX387" fmla="*/ 1213769 w 1633258"/>
                <a:gd name="connsiteY387" fmla="*/ 2152854 h 2168471"/>
                <a:gd name="connsiteX388" fmla="*/ 1225318 w 1633258"/>
                <a:gd name="connsiteY388" fmla="*/ 2079457 h 2168471"/>
                <a:gd name="connsiteX389" fmla="*/ 1226595 w 1633258"/>
                <a:gd name="connsiteY389" fmla="*/ 2005276 h 2168471"/>
                <a:gd name="connsiteX390" fmla="*/ 1224478 w 1633258"/>
                <a:gd name="connsiteY390" fmla="*/ 1968259 h 2168471"/>
                <a:gd name="connsiteX391" fmla="*/ 1220684 w 1633258"/>
                <a:gd name="connsiteY391" fmla="*/ 1931369 h 2168471"/>
                <a:gd name="connsiteX392" fmla="*/ 1209518 w 1633258"/>
                <a:gd name="connsiteY392" fmla="*/ 1858082 h 2168471"/>
                <a:gd name="connsiteX393" fmla="*/ 1175675 w 1633258"/>
                <a:gd name="connsiteY393" fmla="*/ 1713789 h 2168471"/>
                <a:gd name="connsiteX394" fmla="*/ 1154932 w 1633258"/>
                <a:gd name="connsiteY394" fmla="*/ 1638641 h 2168471"/>
                <a:gd name="connsiteX395" fmla="*/ 1135799 w 1633258"/>
                <a:gd name="connsiteY395" fmla="*/ 1572479 h 2168471"/>
                <a:gd name="connsiteX396" fmla="*/ 1133112 w 1633258"/>
                <a:gd name="connsiteY396" fmla="*/ 1569039 h 2168471"/>
                <a:gd name="connsiteX397" fmla="*/ 1083524 w 1633258"/>
                <a:gd name="connsiteY397" fmla="*/ 1506589 h 2168471"/>
                <a:gd name="connsiteX398" fmla="*/ 1082185 w 1633258"/>
                <a:gd name="connsiteY398" fmla="*/ 1504916 h 2168471"/>
                <a:gd name="connsiteX399" fmla="*/ 1082994 w 1633258"/>
                <a:gd name="connsiteY399" fmla="*/ 1514087 h 2168471"/>
                <a:gd name="connsiteX400" fmla="*/ 1088340 w 1633258"/>
                <a:gd name="connsiteY400" fmla="*/ 1557290 h 2168471"/>
                <a:gd name="connsiteX401" fmla="*/ 1102534 w 1633258"/>
                <a:gd name="connsiteY401" fmla="*/ 1643658 h 2168471"/>
                <a:gd name="connsiteX402" fmla="*/ 1119355 w 1633258"/>
                <a:gd name="connsiteY402" fmla="*/ 1729825 h 2168471"/>
                <a:gd name="connsiteX403" fmla="*/ 1123223 w 1633258"/>
                <a:gd name="connsiteY403" fmla="*/ 1751773 h 2168471"/>
                <a:gd name="connsiteX404" fmla="*/ 1126580 w 1633258"/>
                <a:gd name="connsiteY404" fmla="*/ 1773757 h 2168471"/>
                <a:gd name="connsiteX405" fmla="*/ 1131050 w 1633258"/>
                <a:gd name="connsiteY405" fmla="*/ 1817926 h 2168471"/>
                <a:gd name="connsiteX406" fmla="*/ 1128404 w 1633258"/>
                <a:gd name="connsiteY406" fmla="*/ 1994531 h 2168471"/>
                <a:gd name="connsiteX407" fmla="*/ 1101147 w 1633258"/>
                <a:gd name="connsiteY407" fmla="*/ 2168471 h 2168471"/>
                <a:gd name="connsiteX408" fmla="*/ 1121745 w 1633258"/>
                <a:gd name="connsiteY408" fmla="*/ 1994038 h 2168471"/>
                <a:gd name="connsiteX409" fmla="*/ 1117750 w 1633258"/>
                <a:gd name="connsiteY409" fmla="*/ 1819167 h 2168471"/>
                <a:gd name="connsiteX410" fmla="*/ 1111711 w 1633258"/>
                <a:gd name="connsiteY410" fmla="*/ 1776019 h 2168471"/>
                <a:gd name="connsiteX411" fmla="*/ 1107606 w 1633258"/>
                <a:gd name="connsiteY411" fmla="*/ 1754674 h 2168471"/>
                <a:gd name="connsiteX412" fmla="*/ 1103045 w 1633258"/>
                <a:gd name="connsiteY412" fmla="*/ 1733456 h 2168471"/>
                <a:gd name="connsiteX413" fmla="*/ 1082867 w 1633258"/>
                <a:gd name="connsiteY413" fmla="*/ 1647617 h 2168471"/>
                <a:gd name="connsiteX414" fmla="*/ 1065225 w 1633258"/>
                <a:gd name="connsiteY414" fmla="*/ 1560957 h 2168471"/>
                <a:gd name="connsiteX415" fmla="*/ 1058091 w 1633258"/>
                <a:gd name="connsiteY415" fmla="*/ 1517079 h 2168471"/>
                <a:gd name="connsiteX416" fmla="*/ 1055263 w 1633258"/>
                <a:gd name="connsiteY416" fmla="*/ 1494858 h 2168471"/>
                <a:gd name="connsiteX417" fmla="*/ 1054169 w 1633258"/>
                <a:gd name="connsiteY417" fmla="*/ 1483565 h 2168471"/>
                <a:gd name="connsiteX418" fmla="*/ 1053749 w 1633258"/>
                <a:gd name="connsiteY418" fmla="*/ 1477800 h 2168471"/>
                <a:gd name="connsiteX419" fmla="*/ 1053537 w 1633258"/>
                <a:gd name="connsiteY419" fmla="*/ 1469371 h 2168471"/>
                <a:gd name="connsiteX420" fmla="*/ 1052618 w 1633258"/>
                <a:gd name="connsiteY420" fmla="*/ 1468240 h 2168471"/>
                <a:gd name="connsiteX421" fmla="*/ 1052600 w 1633258"/>
                <a:gd name="connsiteY421" fmla="*/ 1468240 h 2168471"/>
                <a:gd name="connsiteX422" fmla="*/ 1022114 w 1633258"/>
                <a:gd name="connsiteY422" fmla="*/ 1430730 h 2168471"/>
                <a:gd name="connsiteX423" fmla="*/ 992235 w 1633258"/>
                <a:gd name="connsiteY423" fmla="*/ 1394466 h 2168471"/>
                <a:gd name="connsiteX424" fmla="*/ 992540 w 1633258"/>
                <a:gd name="connsiteY424" fmla="*/ 1399642 h 2168471"/>
                <a:gd name="connsiteX425" fmla="*/ 996408 w 1633258"/>
                <a:gd name="connsiteY425" fmla="*/ 1448135 h 2168471"/>
                <a:gd name="connsiteX426" fmla="*/ 1006606 w 1633258"/>
                <a:gd name="connsiteY426" fmla="*/ 1545267 h 2168471"/>
                <a:gd name="connsiteX427" fmla="*/ 1012554 w 1633258"/>
                <a:gd name="connsiteY427" fmla="*/ 1593815 h 2168471"/>
                <a:gd name="connsiteX428" fmla="*/ 1018264 w 1633258"/>
                <a:gd name="connsiteY428" fmla="*/ 1642911 h 2168471"/>
                <a:gd name="connsiteX429" fmla="*/ 1023208 w 1633258"/>
                <a:gd name="connsiteY429" fmla="*/ 1741758 h 2168471"/>
                <a:gd name="connsiteX430" fmla="*/ 1011204 w 1633258"/>
                <a:gd name="connsiteY430" fmla="*/ 1938412 h 2168471"/>
                <a:gd name="connsiteX431" fmla="*/ 993981 w 1633258"/>
                <a:gd name="connsiteY431" fmla="*/ 2035289 h 2168471"/>
                <a:gd name="connsiteX432" fmla="*/ 980918 w 1633258"/>
                <a:gd name="connsiteY432" fmla="*/ 2082706 h 2168471"/>
                <a:gd name="connsiteX433" fmla="*/ 961215 w 1633258"/>
                <a:gd name="connsiteY433" fmla="*/ 2127623 h 2168471"/>
                <a:gd name="connsiteX434" fmla="*/ 978638 w 1633258"/>
                <a:gd name="connsiteY434" fmla="*/ 2082012 h 2168471"/>
                <a:gd name="connsiteX435" fmla="*/ 989311 w 1633258"/>
                <a:gd name="connsiteY435" fmla="*/ 2034322 h 2168471"/>
                <a:gd name="connsiteX436" fmla="*/ 1001699 w 1633258"/>
                <a:gd name="connsiteY436" fmla="*/ 1937409 h 2168471"/>
                <a:gd name="connsiteX437" fmla="*/ 1004088 w 1633258"/>
                <a:gd name="connsiteY437" fmla="*/ 1742414 h 2168471"/>
                <a:gd name="connsiteX438" fmla="*/ 994529 w 1633258"/>
                <a:gd name="connsiteY438" fmla="*/ 1645757 h 2168471"/>
                <a:gd name="connsiteX439" fmla="*/ 986556 w 1633258"/>
                <a:gd name="connsiteY439" fmla="*/ 1597756 h 2168471"/>
                <a:gd name="connsiteX440" fmla="*/ 978200 w 1633258"/>
                <a:gd name="connsiteY440" fmla="*/ 1549299 h 2168471"/>
                <a:gd name="connsiteX441" fmla="*/ 963148 w 1633258"/>
                <a:gd name="connsiteY441" fmla="*/ 1451966 h 2168471"/>
                <a:gd name="connsiteX442" fmla="*/ 956818 w 1633258"/>
                <a:gd name="connsiteY442" fmla="*/ 1402926 h 2168471"/>
                <a:gd name="connsiteX443" fmla="*/ 954154 w 1633258"/>
                <a:gd name="connsiteY443" fmla="*/ 1378205 h 2168471"/>
                <a:gd name="connsiteX444" fmla="*/ 953023 w 1633258"/>
                <a:gd name="connsiteY444" fmla="*/ 1365708 h 2168471"/>
                <a:gd name="connsiteX445" fmla="*/ 950513 w 1633258"/>
                <a:gd name="connsiteY445" fmla="*/ 1351954 h 2168471"/>
                <a:gd name="connsiteX446" fmla="*/ 948858 w 1633258"/>
                <a:gd name="connsiteY446" fmla="*/ 1342243 h 2168471"/>
                <a:gd name="connsiteX447" fmla="*/ 948663 w 1633258"/>
                <a:gd name="connsiteY447" fmla="*/ 1342008 h 2168471"/>
                <a:gd name="connsiteX448" fmla="*/ 916756 w 1633258"/>
                <a:gd name="connsiteY448" fmla="*/ 1303960 h 2168471"/>
                <a:gd name="connsiteX449" fmla="*/ 914819 w 1633258"/>
                <a:gd name="connsiteY449" fmla="*/ 1312617 h 2168471"/>
                <a:gd name="connsiteX450" fmla="*/ 912940 w 1633258"/>
                <a:gd name="connsiteY450" fmla="*/ 1324020 h 2168471"/>
                <a:gd name="connsiteX451" fmla="*/ 908799 w 1633258"/>
                <a:gd name="connsiteY451" fmla="*/ 1371437 h 2168471"/>
                <a:gd name="connsiteX452" fmla="*/ 909620 w 1633258"/>
                <a:gd name="connsiteY452" fmla="*/ 1468678 h 2168471"/>
                <a:gd name="connsiteX453" fmla="*/ 908324 w 1633258"/>
                <a:gd name="connsiteY453" fmla="*/ 1568821 h 2168471"/>
                <a:gd name="connsiteX454" fmla="*/ 897870 w 1633258"/>
                <a:gd name="connsiteY454" fmla="*/ 1667814 h 2168471"/>
                <a:gd name="connsiteX455" fmla="*/ 880374 w 1633258"/>
                <a:gd name="connsiteY455" fmla="*/ 1765548 h 2168471"/>
                <a:gd name="connsiteX456" fmla="*/ 874755 w 1633258"/>
                <a:gd name="connsiteY456" fmla="*/ 1789722 h 2168471"/>
                <a:gd name="connsiteX457" fmla="*/ 868844 w 1633258"/>
                <a:gd name="connsiteY457" fmla="*/ 1813804 h 2168471"/>
                <a:gd name="connsiteX458" fmla="*/ 855380 w 1633258"/>
                <a:gd name="connsiteY458" fmla="*/ 1861531 h 2168471"/>
                <a:gd name="connsiteX459" fmla="*/ 821974 w 1633258"/>
                <a:gd name="connsiteY459" fmla="*/ 1954759 h 2168471"/>
                <a:gd name="connsiteX460" fmla="*/ 775926 w 1633258"/>
                <a:gd name="connsiteY460" fmla="*/ 2042149 h 2168471"/>
                <a:gd name="connsiteX461" fmla="*/ 817541 w 1633258"/>
                <a:gd name="connsiteY461" fmla="*/ 1952989 h 2168471"/>
                <a:gd name="connsiteX462" fmla="*/ 846184 w 1633258"/>
                <a:gd name="connsiteY462" fmla="*/ 1858977 h 2168471"/>
                <a:gd name="connsiteX463" fmla="*/ 857204 w 1633258"/>
                <a:gd name="connsiteY463" fmla="*/ 1811104 h 2168471"/>
                <a:gd name="connsiteX464" fmla="*/ 861893 w 1633258"/>
                <a:gd name="connsiteY464" fmla="*/ 1787003 h 2168471"/>
                <a:gd name="connsiteX465" fmla="*/ 866290 w 1633258"/>
                <a:gd name="connsiteY465" fmla="*/ 1762848 h 2168471"/>
                <a:gd name="connsiteX466" fmla="*/ 878878 w 1633258"/>
                <a:gd name="connsiteY466" fmla="*/ 1665570 h 2168471"/>
                <a:gd name="connsiteX467" fmla="*/ 884424 w 1633258"/>
                <a:gd name="connsiteY467" fmla="*/ 1567890 h 2168471"/>
                <a:gd name="connsiteX468" fmla="*/ 880994 w 1633258"/>
                <a:gd name="connsiteY468" fmla="*/ 1470776 h 2168471"/>
                <a:gd name="connsiteX469" fmla="*/ 875321 w 1633258"/>
                <a:gd name="connsiteY469" fmla="*/ 1370835 h 2168471"/>
                <a:gd name="connsiteX470" fmla="*/ 877309 w 1633258"/>
                <a:gd name="connsiteY470" fmla="*/ 1319787 h 2168471"/>
                <a:gd name="connsiteX471" fmla="*/ 878823 w 1633258"/>
                <a:gd name="connsiteY471" fmla="*/ 1306761 h 2168471"/>
                <a:gd name="connsiteX472" fmla="*/ 881122 w 1633258"/>
                <a:gd name="connsiteY472" fmla="*/ 1293479 h 2168471"/>
                <a:gd name="connsiteX473" fmla="*/ 882618 w 1633258"/>
                <a:gd name="connsiteY473" fmla="*/ 1286710 h 2168471"/>
                <a:gd name="connsiteX474" fmla="*/ 884552 w 1633258"/>
                <a:gd name="connsiteY474" fmla="*/ 1279723 h 2168471"/>
                <a:gd name="connsiteX475" fmla="*/ 887234 w 1633258"/>
                <a:gd name="connsiteY475" fmla="*/ 1272298 h 2168471"/>
                <a:gd name="connsiteX476" fmla="*/ 888215 w 1633258"/>
                <a:gd name="connsiteY476" fmla="*/ 1270146 h 2168471"/>
                <a:gd name="connsiteX477" fmla="*/ 888183 w 1633258"/>
                <a:gd name="connsiteY477" fmla="*/ 1270108 h 2168471"/>
                <a:gd name="connsiteX478" fmla="*/ 874317 w 1633258"/>
                <a:gd name="connsiteY478" fmla="*/ 1253761 h 2168471"/>
                <a:gd name="connsiteX479" fmla="*/ 830144 w 1633258"/>
                <a:gd name="connsiteY479" fmla="*/ 1201982 h 2168471"/>
                <a:gd name="connsiteX480" fmla="*/ 824383 w 1633258"/>
                <a:gd name="connsiteY480" fmla="*/ 1226577 h 2168471"/>
                <a:gd name="connsiteX481" fmla="*/ 814896 w 1633258"/>
                <a:gd name="connsiteY481" fmla="*/ 1280379 h 2168471"/>
                <a:gd name="connsiteX482" fmla="*/ 804022 w 1633258"/>
                <a:gd name="connsiteY482" fmla="*/ 1389918 h 2168471"/>
                <a:gd name="connsiteX483" fmla="*/ 779338 w 1633258"/>
                <a:gd name="connsiteY483" fmla="*/ 1612625 h 2168471"/>
                <a:gd name="connsiteX484" fmla="*/ 730808 w 1633258"/>
                <a:gd name="connsiteY484" fmla="*/ 1830990 h 2168471"/>
                <a:gd name="connsiteX485" fmla="*/ 693061 w 1633258"/>
                <a:gd name="connsiteY485" fmla="*/ 1936259 h 2168471"/>
                <a:gd name="connsiteX486" fmla="*/ 668231 w 1633258"/>
                <a:gd name="connsiteY486" fmla="*/ 1986339 h 2168471"/>
                <a:gd name="connsiteX487" fmla="*/ 637252 w 1633258"/>
                <a:gd name="connsiteY487" fmla="*/ 2032716 h 2168471"/>
                <a:gd name="connsiteX488" fmla="*/ 688628 w 1633258"/>
                <a:gd name="connsiteY488" fmla="*/ 1934453 h 2168471"/>
                <a:gd name="connsiteX489" fmla="*/ 721577 w 1633258"/>
                <a:gd name="connsiteY489" fmla="*/ 1828472 h 2168471"/>
                <a:gd name="connsiteX490" fmla="*/ 760382 w 1633258"/>
                <a:gd name="connsiteY490" fmla="*/ 1609998 h 2168471"/>
                <a:gd name="connsiteX491" fmla="*/ 775342 w 1633258"/>
                <a:gd name="connsiteY491" fmla="*/ 1388878 h 2168471"/>
                <a:gd name="connsiteX492" fmla="*/ 781655 w 1633258"/>
                <a:gd name="connsiteY492" fmla="*/ 1276256 h 2168471"/>
                <a:gd name="connsiteX493" fmla="*/ 789117 w 1633258"/>
                <a:gd name="connsiteY493" fmla="*/ 1219936 h 2168471"/>
                <a:gd name="connsiteX494" fmla="*/ 794462 w 1633258"/>
                <a:gd name="connsiteY494" fmla="*/ 1191749 h 2168471"/>
                <a:gd name="connsiteX495" fmla="*/ 797692 w 1633258"/>
                <a:gd name="connsiteY495" fmla="*/ 1177592 h 2168471"/>
                <a:gd name="connsiteX496" fmla="*/ 799553 w 1633258"/>
                <a:gd name="connsiteY496" fmla="*/ 1170421 h 2168471"/>
                <a:gd name="connsiteX497" fmla="*/ 800429 w 1633258"/>
                <a:gd name="connsiteY497" fmla="*/ 1167430 h 2168471"/>
                <a:gd name="connsiteX498" fmla="*/ 800428 w 1633258"/>
                <a:gd name="connsiteY498" fmla="*/ 1167429 h 2168471"/>
                <a:gd name="connsiteX499" fmla="*/ 753139 w 1633258"/>
                <a:gd name="connsiteY499" fmla="*/ 1112806 h 2168471"/>
                <a:gd name="connsiteX500" fmla="*/ 752485 w 1633258"/>
                <a:gd name="connsiteY500" fmla="*/ 1112056 h 2168471"/>
                <a:gd name="connsiteX501" fmla="*/ 741079 w 1633258"/>
                <a:gd name="connsiteY501" fmla="*/ 1196821 h 2168471"/>
                <a:gd name="connsiteX502" fmla="*/ 719168 w 1633258"/>
                <a:gd name="connsiteY502" fmla="*/ 1317907 h 2168471"/>
                <a:gd name="connsiteX503" fmla="*/ 692021 w 1633258"/>
                <a:gd name="connsiteY503" fmla="*/ 1437863 h 2168471"/>
                <a:gd name="connsiteX504" fmla="*/ 659108 w 1633258"/>
                <a:gd name="connsiteY504" fmla="*/ 1556341 h 2168471"/>
                <a:gd name="connsiteX505" fmla="*/ 640262 w 1633258"/>
                <a:gd name="connsiteY505" fmla="*/ 1614850 h 2168471"/>
                <a:gd name="connsiteX506" fmla="*/ 619372 w 1633258"/>
                <a:gd name="connsiteY506" fmla="*/ 1672666 h 2168471"/>
                <a:gd name="connsiteX507" fmla="*/ 608207 w 1633258"/>
                <a:gd name="connsiteY507" fmla="*/ 1701291 h 2168471"/>
                <a:gd name="connsiteX508" fmla="*/ 596549 w 1633258"/>
                <a:gd name="connsiteY508" fmla="*/ 1729716 h 2168471"/>
                <a:gd name="connsiteX509" fmla="*/ 584179 w 1633258"/>
                <a:gd name="connsiteY509" fmla="*/ 1757848 h 2168471"/>
                <a:gd name="connsiteX510" fmla="*/ 571171 w 1633258"/>
                <a:gd name="connsiteY510" fmla="*/ 1785671 h 2168471"/>
                <a:gd name="connsiteX511" fmla="*/ 438864 w 1633258"/>
                <a:gd name="connsiteY511" fmla="*/ 1991393 h 2168471"/>
                <a:gd name="connsiteX512" fmla="*/ 562469 w 1633258"/>
                <a:gd name="connsiteY512" fmla="*/ 1781712 h 2168471"/>
                <a:gd name="connsiteX513" fmla="*/ 574291 w 1633258"/>
                <a:gd name="connsiteY513" fmla="*/ 1753616 h 2168471"/>
                <a:gd name="connsiteX514" fmla="*/ 585456 w 1633258"/>
                <a:gd name="connsiteY514" fmla="*/ 1725264 h 2168471"/>
                <a:gd name="connsiteX515" fmla="*/ 595910 w 1633258"/>
                <a:gd name="connsiteY515" fmla="*/ 1696639 h 2168471"/>
                <a:gd name="connsiteX516" fmla="*/ 605853 w 1633258"/>
                <a:gd name="connsiteY516" fmla="*/ 1667831 h 2168471"/>
                <a:gd name="connsiteX517" fmla="*/ 624316 w 1633258"/>
                <a:gd name="connsiteY517" fmla="*/ 1609760 h 2168471"/>
                <a:gd name="connsiteX518" fmla="*/ 640718 w 1633258"/>
                <a:gd name="connsiteY518" fmla="*/ 1551087 h 2168471"/>
                <a:gd name="connsiteX519" fmla="*/ 668723 w 1633258"/>
                <a:gd name="connsiteY519" fmla="*/ 1432518 h 2168471"/>
                <a:gd name="connsiteX520" fmla="*/ 690963 w 1633258"/>
                <a:gd name="connsiteY520" fmla="*/ 1312762 h 2168471"/>
                <a:gd name="connsiteX521" fmla="*/ 707948 w 1633258"/>
                <a:gd name="connsiteY521" fmla="*/ 1192205 h 2168471"/>
                <a:gd name="connsiteX522" fmla="*/ 719197 w 1633258"/>
                <a:gd name="connsiteY522" fmla="*/ 1073889 h 2168471"/>
                <a:gd name="connsiteX523" fmla="*/ 707711 w 1633258"/>
                <a:gd name="connsiteY523" fmla="*/ 1060737 h 2168471"/>
                <a:gd name="connsiteX524" fmla="*/ 657905 w 1633258"/>
                <a:gd name="connsiteY524" fmla="*/ 1004071 h 2168471"/>
                <a:gd name="connsiteX525" fmla="*/ 657041 w 1633258"/>
                <a:gd name="connsiteY525" fmla="*/ 1003093 h 2168471"/>
                <a:gd name="connsiteX526" fmla="*/ 648271 w 1633258"/>
                <a:gd name="connsiteY526" fmla="*/ 1089472 h 2168471"/>
                <a:gd name="connsiteX527" fmla="*/ 628403 w 1633258"/>
                <a:gd name="connsiteY527" fmla="*/ 1216123 h 2168471"/>
                <a:gd name="connsiteX528" fmla="*/ 602040 w 1633258"/>
                <a:gd name="connsiteY528" fmla="*/ 1341497 h 2168471"/>
                <a:gd name="connsiteX529" fmla="*/ 568672 w 1633258"/>
                <a:gd name="connsiteY529" fmla="*/ 1465138 h 2168471"/>
                <a:gd name="connsiteX530" fmla="*/ 475608 w 1633258"/>
                <a:gd name="connsiteY530" fmla="*/ 1703335 h 2168471"/>
                <a:gd name="connsiteX531" fmla="*/ 472105 w 1633258"/>
                <a:gd name="connsiteY531" fmla="*/ 1710523 h 2168471"/>
                <a:gd name="connsiteX532" fmla="*/ 468365 w 1633258"/>
                <a:gd name="connsiteY532" fmla="*/ 1717584 h 2168471"/>
                <a:gd name="connsiteX533" fmla="*/ 460885 w 1633258"/>
                <a:gd name="connsiteY533" fmla="*/ 1731723 h 2168471"/>
                <a:gd name="connsiteX534" fmla="*/ 453405 w 1633258"/>
                <a:gd name="connsiteY534" fmla="*/ 1745844 h 2168471"/>
                <a:gd name="connsiteX535" fmla="*/ 445432 w 1633258"/>
                <a:gd name="connsiteY535" fmla="*/ 1759709 h 2168471"/>
                <a:gd name="connsiteX536" fmla="*/ 429231 w 1633258"/>
                <a:gd name="connsiteY536" fmla="*/ 1787258 h 2168471"/>
                <a:gd name="connsiteX537" fmla="*/ 412045 w 1633258"/>
                <a:gd name="connsiteY537" fmla="*/ 1814187 h 2168471"/>
                <a:gd name="connsiteX538" fmla="*/ 333741 w 1633258"/>
                <a:gd name="connsiteY538" fmla="*/ 1914785 h 2168471"/>
                <a:gd name="connsiteX539" fmla="*/ 408013 w 1633258"/>
                <a:gd name="connsiteY539" fmla="*/ 1811633 h 2168471"/>
                <a:gd name="connsiteX540" fmla="*/ 424086 w 1633258"/>
                <a:gd name="connsiteY540" fmla="*/ 1784230 h 2168471"/>
                <a:gd name="connsiteX541" fmla="*/ 439138 w 1633258"/>
                <a:gd name="connsiteY541" fmla="*/ 1756280 h 2168471"/>
                <a:gd name="connsiteX542" fmla="*/ 446527 w 1633258"/>
                <a:gd name="connsiteY542" fmla="*/ 1742232 h 2168471"/>
                <a:gd name="connsiteX543" fmla="*/ 453423 w 1633258"/>
                <a:gd name="connsiteY543" fmla="*/ 1727928 h 2168471"/>
                <a:gd name="connsiteX544" fmla="*/ 460319 w 1633258"/>
                <a:gd name="connsiteY544" fmla="*/ 1713643 h 2168471"/>
                <a:gd name="connsiteX545" fmla="*/ 463768 w 1633258"/>
                <a:gd name="connsiteY545" fmla="*/ 1706509 h 2168471"/>
                <a:gd name="connsiteX546" fmla="*/ 466978 w 1633258"/>
                <a:gd name="connsiteY546" fmla="*/ 1699248 h 2168471"/>
                <a:gd name="connsiteX547" fmla="*/ 550282 w 1633258"/>
                <a:gd name="connsiteY547" fmla="*/ 1459939 h 2168471"/>
                <a:gd name="connsiteX548" fmla="*/ 578688 w 1633258"/>
                <a:gd name="connsiteY548" fmla="*/ 1336407 h 2168471"/>
                <a:gd name="connsiteX549" fmla="*/ 600088 w 1633258"/>
                <a:gd name="connsiteY549" fmla="*/ 1211507 h 2168471"/>
                <a:gd name="connsiteX550" fmla="*/ 614994 w 1633258"/>
                <a:gd name="connsiteY550" fmla="*/ 1085750 h 2168471"/>
                <a:gd name="connsiteX551" fmla="*/ 620029 w 1633258"/>
                <a:gd name="connsiteY551" fmla="*/ 1022698 h 2168471"/>
                <a:gd name="connsiteX552" fmla="*/ 622843 w 1633258"/>
                <a:gd name="connsiteY552" fmla="*/ 964414 h 2168471"/>
                <a:gd name="connsiteX553" fmla="*/ 617019 w 1633258"/>
                <a:gd name="connsiteY553" fmla="*/ 957840 h 2168471"/>
                <a:gd name="connsiteX554" fmla="*/ 567322 w 1633258"/>
                <a:gd name="connsiteY554" fmla="*/ 901994 h 2168471"/>
                <a:gd name="connsiteX555" fmla="*/ 566824 w 1633258"/>
                <a:gd name="connsiteY555" fmla="*/ 901435 h 2168471"/>
                <a:gd name="connsiteX556" fmla="*/ 556120 w 1633258"/>
                <a:gd name="connsiteY556" fmla="*/ 981028 h 2168471"/>
                <a:gd name="connsiteX557" fmla="*/ 535869 w 1633258"/>
                <a:gd name="connsiteY557" fmla="*/ 1101093 h 2168471"/>
                <a:gd name="connsiteX558" fmla="*/ 483216 w 1633258"/>
                <a:gd name="connsiteY558" fmla="*/ 1338724 h 2168471"/>
                <a:gd name="connsiteX559" fmla="*/ 449172 w 1633258"/>
                <a:gd name="connsiteY559" fmla="*/ 1455578 h 2168471"/>
                <a:gd name="connsiteX560" fmla="*/ 407867 w 1633258"/>
                <a:gd name="connsiteY560" fmla="*/ 1570042 h 2168471"/>
                <a:gd name="connsiteX561" fmla="*/ 355890 w 1633258"/>
                <a:gd name="connsiteY561" fmla="*/ 1680000 h 2168471"/>
                <a:gd name="connsiteX562" fmla="*/ 287565 w 1633258"/>
                <a:gd name="connsiteY562" fmla="*/ 1780198 h 2168471"/>
                <a:gd name="connsiteX563" fmla="*/ 351657 w 1633258"/>
                <a:gd name="connsiteY563" fmla="*/ 1677774 h 2168471"/>
                <a:gd name="connsiteX564" fmla="*/ 398928 w 1633258"/>
                <a:gd name="connsiteY564" fmla="*/ 1566612 h 2168471"/>
                <a:gd name="connsiteX565" fmla="*/ 435434 w 1633258"/>
                <a:gd name="connsiteY565" fmla="*/ 1451437 h 2168471"/>
                <a:gd name="connsiteX566" fmla="*/ 464625 w 1633258"/>
                <a:gd name="connsiteY566" fmla="*/ 1334199 h 2168471"/>
                <a:gd name="connsiteX567" fmla="*/ 507554 w 1633258"/>
                <a:gd name="connsiteY567" fmla="*/ 1096441 h 2168471"/>
                <a:gd name="connsiteX568" fmla="*/ 522934 w 1633258"/>
                <a:gd name="connsiteY568" fmla="*/ 976631 h 2168471"/>
                <a:gd name="connsiteX569" fmla="*/ 533573 w 1633258"/>
                <a:gd name="connsiteY569" fmla="*/ 864212 h 2168471"/>
                <a:gd name="connsiteX570" fmla="*/ 511677 w 1633258"/>
                <a:gd name="connsiteY570" fmla="*/ 839763 h 2168471"/>
                <a:gd name="connsiteX571" fmla="*/ 486482 w 1633258"/>
                <a:gd name="connsiteY571" fmla="*/ 811777 h 2168471"/>
                <a:gd name="connsiteX572" fmla="*/ 485823 w 1633258"/>
                <a:gd name="connsiteY572" fmla="*/ 811046 h 2168471"/>
                <a:gd name="connsiteX573" fmla="*/ 477743 w 1633258"/>
                <a:gd name="connsiteY573" fmla="*/ 891850 h 2168471"/>
                <a:gd name="connsiteX574" fmla="*/ 460484 w 1633258"/>
                <a:gd name="connsiteY574" fmla="*/ 1011496 h 2168471"/>
                <a:gd name="connsiteX575" fmla="*/ 411553 w 1633258"/>
                <a:gd name="connsiteY575" fmla="*/ 1247996 h 2168471"/>
                <a:gd name="connsiteX576" fmla="*/ 378859 w 1633258"/>
                <a:gd name="connsiteY576" fmla="*/ 1364193 h 2168471"/>
                <a:gd name="connsiteX577" fmla="*/ 339543 w 1633258"/>
                <a:gd name="connsiteY577" fmla="*/ 1478256 h 2168471"/>
                <a:gd name="connsiteX578" fmla="*/ 292218 w 1633258"/>
                <a:gd name="connsiteY578" fmla="*/ 1589108 h 2168471"/>
                <a:gd name="connsiteX579" fmla="*/ 235022 w 1633258"/>
                <a:gd name="connsiteY579" fmla="*/ 1694997 h 2168471"/>
                <a:gd name="connsiteX580" fmla="*/ 287857 w 1633258"/>
                <a:gd name="connsiteY580" fmla="*/ 1587119 h 2168471"/>
                <a:gd name="connsiteX581" fmla="*/ 330549 w 1633258"/>
                <a:gd name="connsiteY581" fmla="*/ 1474990 h 2168471"/>
                <a:gd name="connsiteX582" fmla="*/ 365085 w 1633258"/>
                <a:gd name="connsiteY582" fmla="*/ 1360198 h 2168471"/>
                <a:gd name="connsiteX583" fmla="*/ 392926 w 1633258"/>
                <a:gd name="connsiteY583" fmla="*/ 1243654 h 2168471"/>
                <a:gd name="connsiteX584" fmla="*/ 432096 w 1633258"/>
                <a:gd name="connsiteY584" fmla="*/ 1007409 h 2168471"/>
                <a:gd name="connsiteX585" fmla="*/ 444466 w 1633258"/>
                <a:gd name="connsiteY585" fmla="*/ 888384 h 2168471"/>
                <a:gd name="connsiteX586" fmla="*/ 451410 w 1633258"/>
                <a:gd name="connsiteY586" fmla="*/ 772900 h 2168471"/>
                <a:gd name="connsiteX587" fmla="*/ 445706 w 1633258"/>
                <a:gd name="connsiteY587" fmla="*/ 766586 h 2168471"/>
                <a:gd name="connsiteX588" fmla="*/ 416479 w 1633258"/>
                <a:gd name="connsiteY588" fmla="*/ 734312 h 2168471"/>
                <a:gd name="connsiteX589" fmla="*/ 415974 w 1633258"/>
                <a:gd name="connsiteY589" fmla="*/ 733756 h 2168471"/>
                <a:gd name="connsiteX590" fmla="*/ 400314 w 1633258"/>
                <a:gd name="connsiteY590" fmla="*/ 811266 h 2168471"/>
                <a:gd name="connsiteX591" fmla="*/ 372419 w 1633258"/>
                <a:gd name="connsiteY591" fmla="*/ 928193 h 2168471"/>
                <a:gd name="connsiteX592" fmla="*/ 304696 w 1633258"/>
                <a:gd name="connsiteY592" fmla="*/ 1158709 h 2168471"/>
                <a:gd name="connsiteX593" fmla="*/ 263665 w 1633258"/>
                <a:gd name="connsiteY593" fmla="*/ 1271604 h 2168471"/>
                <a:gd name="connsiteX594" fmla="*/ 240969 w 1633258"/>
                <a:gd name="connsiteY594" fmla="*/ 1327194 h 2168471"/>
                <a:gd name="connsiteX595" fmla="*/ 216321 w 1633258"/>
                <a:gd name="connsiteY595" fmla="*/ 1381945 h 2168471"/>
                <a:gd name="connsiteX596" fmla="*/ 189794 w 1633258"/>
                <a:gd name="connsiteY596" fmla="*/ 1435784 h 2168471"/>
                <a:gd name="connsiteX597" fmla="*/ 175545 w 1633258"/>
                <a:gd name="connsiteY597" fmla="*/ 1462202 h 2168471"/>
                <a:gd name="connsiteX598" fmla="*/ 160640 w 1633258"/>
                <a:gd name="connsiteY598" fmla="*/ 1488236 h 2168471"/>
                <a:gd name="connsiteX599" fmla="*/ 93410 w 1633258"/>
                <a:gd name="connsiteY599" fmla="*/ 1587357 h 2168471"/>
                <a:gd name="connsiteX600" fmla="*/ 156480 w 1633258"/>
                <a:gd name="connsiteY600" fmla="*/ 1485901 h 2168471"/>
                <a:gd name="connsiteX601" fmla="*/ 170273 w 1633258"/>
                <a:gd name="connsiteY601" fmla="*/ 1459429 h 2168471"/>
                <a:gd name="connsiteX602" fmla="*/ 183390 w 1633258"/>
                <a:gd name="connsiteY602" fmla="*/ 1432610 h 2168471"/>
                <a:gd name="connsiteX603" fmla="*/ 207619 w 1633258"/>
                <a:gd name="connsiteY603" fmla="*/ 1378059 h 2168471"/>
                <a:gd name="connsiteX604" fmla="*/ 229931 w 1633258"/>
                <a:gd name="connsiteY604" fmla="*/ 1322725 h 2168471"/>
                <a:gd name="connsiteX605" fmla="*/ 250256 w 1633258"/>
                <a:gd name="connsiteY605" fmla="*/ 1266624 h 2168471"/>
                <a:gd name="connsiteX606" fmla="*/ 286489 w 1633258"/>
                <a:gd name="connsiteY606" fmla="*/ 1152980 h 2168471"/>
                <a:gd name="connsiteX607" fmla="*/ 344542 w 1633258"/>
                <a:gd name="connsiteY607" fmla="*/ 921662 h 2168471"/>
                <a:gd name="connsiteX608" fmla="*/ 367548 w 1633258"/>
                <a:gd name="connsiteY608" fmla="*/ 804698 h 2168471"/>
                <a:gd name="connsiteX609" fmla="*/ 384525 w 1633258"/>
                <a:gd name="connsiteY609" fmla="*/ 699127 h 2168471"/>
                <a:gd name="connsiteX610" fmla="*/ 368588 w 1633258"/>
                <a:gd name="connsiteY610" fmla="*/ 681641 h 2168471"/>
                <a:gd name="connsiteX611" fmla="*/ 344487 w 1633258"/>
                <a:gd name="connsiteY611" fmla="*/ 655205 h 2168471"/>
                <a:gd name="connsiteX612" fmla="*/ 316884 w 1633258"/>
                <a:gd name="connsiteY612" fmla="*/ 625011 h 2168471"/>
                <a:gd name="connsiteX613" fmla="*/ 316869 w 1633258"/>
                <a:gd name="connsiteY613" fmla="*/ 624995 h 2168471"/>
                <a:gd name="connsiteX614" fmla="*/ 316865 w 1633258"/>
                <a:gd name="connsiteY614" fmla="*/ 625010 h 2168471"/>
                <a:gd name="connsiteX615" fmla="*/ 315296 w 1633258"/>
                <a:gd name="connsiteY615" fmla="*/ 630393 h 2168471"/>
                <a:gd name="connsiteX616" fmla="*/ 308929 w 1633258"/>
                <a:gd name="connsiteY616" fmla="*/ 651647 h 2168471"/>
                <a:gd name="connsiteX617" fmla="*/ 294844 w 1633258"/>
                <a:gd name="connsiteY617" fmla="*/ 695014 h 2168471"/>
                <a:gd name="connsiteX618" fmla="*/ 289444 w 1633258"/>
                <a:gd name="connsiteY618" fmla="*/ 710813 h 2168471"/>
                <a:gd name="connsiteX619" fmla="*/ 244782 w 1633258"/>
                <a:gd name="connsiteY619" fmla="*/ 826791 h 2168471"/>
                <a:gd name="connsiteX620" fmla="*/ 243687 w 1633258"/>
                <a:gd name="connsiteY620" fmla="*/ 829346 h 2168471"/>
                <a:gd name="connsiteX621" fmla="*/ 231865 w 1633258"/>
                <a:gd name="connsiteY621" fmla="*/ 856894 h 2168471"/>
                <a:gd name="connsiteX622" fmla="*/ 136211 w 1633258"/>
                <a:gd name="connsiteY622" fmla="*/ 1049626 h 2168471"/>
                <a:gd name="connsiteX623" fmla="*/ 3885 w 1633258"/>
                <a:gd name="connsiteY623" fmla="*/ 1258614 h 2168471"/>
                <a:gd name="connsiteX624" fmla="*/ 200 w 1633258"/>
                <a:gd name="connsiteY624" fmla="*/ 1263704 h 2168471"/>
                <a:gd name="connsiteX625" fmla="*/ 200 w 1633258"/>
                <a:gd name="connsiteY625" fmla="*/ 1246755 h 2168471"/>
                <a:gd name="connsiteX626" fmla="*/ 106619 w 1633258"/>
                <a:gd name="connsiteY626" fmla="*/ 1065335 h 2168471"/>
                <a:gd name="connsiteX627" fmla="*/ 119335 w 1633258"/>
                <a:gd name="connsiteY627" fmla="*/ 1040632 h 2168471"/>
                <a:gd name="connsiteX628" fmla="*/ 191983 w 1633258"/>
                <a:gd name="connsiteY628" fmla="*/ 882582 h 2168471"/>
                <a:gd name="connsiteX629" fmla="*/ 212453 w 1633258"/>
                <a:gd name="connsiteY629" fmla="*/ 831170 h 2168471"/>
                <a:gd name="connsiteX630" fmla="*/ 218127 w 1633258"/>
                <a:gd name="connsiteY630" fmla="*/ 816210 h 2168471"/>
                <a:gd name="connsiteX631" fmla="*/ 223929 w 1633258"/>
                <a:gd name="connsiteY631" fmla="*/ 800575 h 2168471"/>
                <a:gd name="connsiteX632" fmla="*/ 257644 w 1633258"/>
                <a:gd name="connsiteY632" fmla="*/ 700396 h 2168471"/>
                <a:gd name="connsiteX633" fmla="*/ 259797 w 1633258"/>
                <a:gd name="connsiteY633" fmla="*/ 693262 h 2168471"/>
                <a:gd name="connsiteX634" fmla="*/ 274484 w 1633258"/>
                <a:gd name="connsiteY634" fmla="*/ 641722 h 2168471"/>
                <a:gd name="connsiteX635" fmla="*/ 279428 w 1633258"/>
                <a:gd name="connsiteY635" fmla="*/ 622584 h 2168471"/>
                <a:gd name="connsiteX636" fmla="*/ 281982 w 1633258"/>
                <a:gd name="connsiteY636" fmla="*/ 612258 h 2168471"/>
                <a:gd name="connsiteX637" fmla="*/ 284335 w 1633258"/>
                <a:gd name="connsiteY637" fmla="*/ 602278 h 2168471"/>
                <a:gd name="connsiteX638" fmla="*/ 284846 w 1633258"/>
                <a:gd name="connsiteY638" fmla="*/ 600071 h 2168471"/>
                <a:gd name="connsiteX639" fmla="*/ 286634 w 1633258"/>
                <a:gd name="connsiteY639" fmla="*/ 592061 h 2168471"/>
                <a:gd name="connsiteX640" fmla="*/ 286638 w 1633258"/>
                <a:gd name="connsiteY640" fmla="*/ 592044 h 2168471"/>
                <a:gd name="connsiteX641" fmla="*/ 240295 w 1633258"/>
                <a:gd name="connsiteY641" fmla="*/ 541634 h 2168471"/>
                <a:gd name="connsiteX642" fmla="*/ 240281 w 1633258"/>
                <a:gd name="connsiteY642" fmla="*/ 541619 h 2168471"/>
                <a:gd name="connsiteX643" fmla="*/ 240276 w 1633258"/>
                <a:gd name="connsiteY643" fmla="*/ 541634 h 2168471"/>
                <a:gd name="connsiteX644" fmla="*/ 235751 w 1633258"/>
                <a:gd name="connsiteY644" fmla="*/ 554058 h 2168471"/>
                <a:gd name="connsiteX645" fmla="*/ 231591 w 1633258"/>
                <a:gd name="connsiteY645" fmla="*/ 565260 h 2168471"/>
                <a:gd name="connsiteX646" fmla="*/ 211340 w 1633258"/>
                <a:gd name="connsiteY646" fmla="*/ 616691 h 2168471"/>
                <a:gd name="connsiteX647" fmla="*/ 210081 w 1633258"/>
                <a:gd name="connsiteY647" fmla="*/ 619774 h 2168471"/>
                <a:gd name="connsiteX648" fmla="*/ 204371 w 1633258"/>
                <a:gd name="connsiteY648" fmla="*/ 633494 h 2168471"/>
                <a:gd name="connsiteX649" fmla="*/ 187185 w 1633258"/>
                <a:gd name="connsiteY649" fmla="*/ 673266 h 2168471"/>
                <a:gd name="connsiteX650" fmla="*/ 170802 w 1633258"/>
                <a:gd name="connsiteY650" fmla="*/ 709262 h 2168471"/>
                <a:gd name="connsiteX651" fmla="*/ 162646 w 1633258"/>
                <a:gd name="connsiteY651" fmla="*/ 726631 h 2168471"/>
                <a:gd name="connsiteX652" fmla="*/ 157374 w 1633258"/>
                <a:gd name="connsiteY652" fmla="*/ 737687 h 2168471"/>
                <a:gd name="connsiteX653" fmla="*/ 156389 w 1633258"/>
                <a:gd name="connsiteY653" fmla="*/ 739730 h 2168471"/>
                <a:gd name="connsiteX654" fmla="*/ 155239 w 1633258"/>
                <a:gd name="connsiteY654" fmla="*/ 742102 h 2168471"/>
                <a:gd name="connsiteX655" fmla="*/ 151955 w 1633258"/>
                <a:gd name="connsiteY655" fmla="*/ 748907 h 2168471"/>
                <a:gd name="connsiteX656" fmla="*/ 151937 w 1633258"/>
                <a:gd name="connsiteY656" fmla="*/ 748907 h 2168471"/>
                <a:gd name="connsiteX657" fmla="*/ 52287 w 1633258"/>
                <a:gd name="connsiteY657" fmla="*/ 932206 h 2168471"/>
                <a:gd name="connsiteX658" fmla="*/ 200 w 1633258"/>
                <a:gd name="connsiteY658" fmla="*/ 1014451 h 2168471"/>
                <a:gd name="connsiteX659" fmla="*/ 200 w 1633258"/>
                <a:gd name="connsiteY659" fmla="*/ 984969 h 2168471"/>
                <a:gd name="connsiteX660" fmla="*/ 35721 w 1633258"/>
                <a:gd name="connsiteY660" fmla="*/ 922683 h 2168471"/>
                <a:gd name="connsiteX661" fmla="*/ 123732 w 1633258"/>
                <a:gd name="connsiteY661" fmla="*/ 744346 h 2168471"/>
                <a:gd name="connsiteX662" fmla="*/ 136484 w 1633258"/>
                <a:gd name="connsiteY662" fmla="*/ 714863 h 2168471"/>
                <a:gd name="connsiteX663" fmla="*/ 138236 w 1633258"/>
                <a:gd name="connsiteY663" fmla="*/ 710703 h 2168471"/>
                <a:gd name="connsiteX664" fmla="*/ 153506 w 1633258"/>
                <a:gd name="connsiteY664" fmla="*/ 673722 h 2168471"/>
                <a:gd name="connsiteX665" fmla="*/ 159125 w 1633258"/>
                <a:gd name="connsiteY665" fmla="*/ 659656 h 2168471"/>
                <a:gd name="connsiteX666" fmla="*/ 168831 w 1633258"/>
                <a:gd name="connsiteY666" fmla="*/ 634607 h 2168471"/>
                <a:gd name="connsiteX667" fmla="*/ 173265 w 1633258"/>
                <a:gd name="connsiteY667" fmla="*/ 622857 h 2168471"/>
                <a:gd name="connsiteX668" fmla="*/ 178866 w 1633258"/>
                <a:gd name="connsiteY668" fmla="*/ 607660 h 2168471"/>
                <a:gd name="connsiteX669" fmla="*/ 197767 w 1633258"/>
                <a:gd name="connsiteY669" fmla="*/ 553329 h 2168471"/>
                <a:gd name="connsiteX670" fmla="*/ 207308 w 1633258"/>
                <a:gd name="connsiteY670" fmla="*/ 523353 h 2168471"/>
                <a:gd name="connsiteX671" fmla="*/ 211249 w 1633258"/>
                <a:gd name="connsiteY671" fmla="*/ 510218 h 2168471"/>
                <a:gd name="connsiteX672" fmla="*/ 211258 w 1633258"/>
                <a:gd name="connsiteY672" fmla="*/ 510187 h 2168471"/>
                <a:gd name="connsiteX673" fmla="*/ 209973 w 1633258"/>
                <a:gd name="connsiteY673" fmla="*/ 508777 h 2168471"/>
                <a:gd name="connsiteX674" fmla="*/ 156025 w 1633258"/>
                <a:gd name="connsiteY674" fmla="*/ 450505 h 2168471"/>
                <a:gd name="connsiteX675" fmla="*/ 156011 w 1633258"/>
                <a:gd name="connsiteY675" fmla="*/ 450490 h 2168471"/>
                <a:gd name="connsiteX676" fmla="*/ 156006 w 1633258"/>
                <a:gd name="connsiteY676" fmla="*/ 450504 h 2168471"/>
                <a:gd name="connsiteX677" fmla="*/ 153105 w 1633258"/>
                <a:gd name="connsiteY677" fmla="*/ 458988 h 2168471"/>
                <a:gd name="connsiteX678" fmla="*/ 147029 w 1633258"/>
                <a:gd name="connsiteY678" fmla="*/ 475900 h 2168471"/>
                <a:gd name="connsiteX679" fmla="*/ 135882 w 1633258"/>
                <a:gd name="connsiteY679" fmla="*/ 505310 h 2168471"/>
                <a:gd name="connsiteX680" fmla="*/ 124188 w 1633258"/>
                <a:gd name="connsiteY680" fmla="*/ 534464 h 2168471"/>
                <a:gd name="connsiteX681" fmla="*/ 110760 w 1633258"/>
                <a:gd name="connsiteY681" fmla="*/ 566008 h 2168471"/>
                <a:gd name="connsiteX682" fmla="*/ 99084 w 1633258"/>
                <a:gd name="connsiteY682" fmla="*/ 591897 h 2168471"/>
                <a:gd name="connsiteX683" fmla="*/ 91531 w 1633258"/>
                <a:gd name="connsiteY683" fmla="*/ 608335 h 2168471"/>
                <a:gd name="connsiteX684" fmla="*/ 86003 w 1633258"/>
                <a:gd name="connsiteY684" fmla="*/ 620340 h 2168471"/>
                <a:gd name="connsiteX685" fmla="*/ 72100 w 1633258"/>
                <a:gd name="connsiteY685" fmla="*/ 648363 h 2168471"/>
                <a:gd name="connsiteX686" fmla="*/ 58162 w 1633258"/>
                <a:gd name="connsiteY686" fmla="*/ 676368 h 2168471"/>
                <a:gd name="connsiteX687" fmla="*/ 43366 w 1633258"/>
                <a:gd name="connsiteY687" fmla="*/ 703898 h 2168471"/>
                <a:gd name="connsiteX688" fmla="*/ 13026 w 1633258"/>
                <a:gd name="connsiteY688" fmla="*/ 758503 h 2168471"/>
                <a:gd name="connsiteX689" fmla="*/ 200 w 1633258"/>
                <a:gd name="connsiteY689" fmla="*/ 780451 h 2168471"/>
                <a:gd name="connsiteX690" fmla="*/ 200 w 1633258"/>
                <a:gd name="connsiteY690" fmla="*/ 731739 h 2168471"/>
                <a:gd name="connsiteX691" fmla="*/ 19958 w 1633258"/>
                <a:gd name="connsiteY691" fmla="*/ 691930 h 2168471"/>
                <a:gd name="connsiteX692" fmla="*/ 33496 w 1633258"/>
                <a:gd name="connsiteY692" fmla="*/ 664217 h 2168471"/>
                <a:gd name="connsiteX693" fmla="*/ 46175 w 1633258"/>
                <a:gd name="connsiteY693" fmla="*/ 636103 h 2168471"/>
                <a:gd name="connsiteX694" fmla="*/ 58800 w 1633258"/>
                <a:gd name="connsiteY694" fmla="*/ 607988 h 2168471"/>
                <a:gd name="connsiteX695" fmla="*/ 70568 w 1633258"/>
                <a:gd name="connsiteY695" fmla="*/ 579527 h 2168471"/>
                <a:gd name="connsiteX696" fmla="*/ 75968 w 1633258"/>
                <a:gd name="connsiteY696" fmla="*/ 566574 h 2168471"/>
                <a:gd name="connsiteX697" fmla="*/ 93027 w 1633258"/>
                <a:gd name="connsiteY697" fmla="*/ 522259 h 2168471"/>
                <a:gd name="connsiteX698" fmla="*/ 95252 w 1633258"/>
                <a:gd name="connsiteY698" fmla="*/ 516439 h 2168471"/>
                <a:gd name="connsiteX699" fmla="*/ 103353 w 1633258"/>
                <a:gd name="connsiteY699" fmla="*/ 493342 h 2168471"/>
                <a:gd name="connsiteX700" fmla="*/ 113113 w 1633258"/>
                <a:gd name="connsiteY700" fmla="*/ 464297 h 2168471"/>
                <a:gd name="connsiteX701" fmla="*/ 122090 w 1633258"/>
                <a:gd name="connsiteY701" fmla="*/ 435106 h 2168471"/>
                <a:gd name="connsiteX702" fmla="*/ 125556 w 1633258"/>
                <a:gd name="connsiteY702" fmla="*/ 423101 h 2168471"/>
                <a:gd name="connsiteX703" fmla="*/ 126249 w 1633258"/>
                <a:gd name="connsiteY703" fmla="*/ 420511 h 2168471"/>
                <a:gd name="connsiteX704" fmla="*/ 126669 w 1633258"/>
                <a:gd name="connsiteY704" fmla="*/ 418923 h 2168471"/>
                <a:gd name="connsiteX705" fmla="*/ 126673 w 1633258"/>
                <a:gd name="connsiteY705" fmla="*/ 418908 h 2168471"/>
                <a:gd name="connsiteX706" fmla="*/ 107696 w 1633258"/>
                <a:gd name="connsiteY706" fmla="*/ 398527 h 2168471"/>
                <a:gd name="connsiteX707" fmla="*/ 84927 w 1633258"/>
                <a:gd name="connsiteY707" fmla="*/ 374098 h 2168471"/>
                <a:gd name="connsiteX708" fmla="*/ 84914 w 1633258"/>
                <a:gd name="connsiteY708" fmla="*/ 374084 h 2168471"/>
                <a:gd name="connsiteX709" fmla="*/ 84908 w 1633258"/>
                <a:gd name="connsiteY709" fmla="*/ 374098 h 2168471"/>
                <a:gd name="connsiteX710" fmla="*/ 77045 w 1633258"/>
                <a:gd name="connsiteY710" fmla="*/ 392999 h 2168471"/>
                <a:gd name="connsiteX711" fmla="*/ 69583 w 1633258"/>
                <a:gd name="connsiteY711" fmla="*/ 410295 h 2168471"/>
                <a:gd name="connsiteX712" fmla="*/ 51229 w 1633258"/>
                <a:gd name="connsiteY712" fmla="*/ 451144 h 2168471"/>
                <a:gd name="connsiteX713" fmla="*/ 44917 w 1633258"/>
                <a:gd name="connsiteY713" fmla="*/ 464663 h 2168471"/>
                <a:gd name="connsiteX714" fmla="*/ 44369 w 1633258"/>
                <a:gd name="connsiteY714" fmla="*/ 465848 h 2168471"/>
                <a:gd name="connsiteX715" fmla="*/ 200 w 1633258"/>
                <a:gd name="connsiteY715" fmla="*/ 554004 h 2168471"/>
                <a:gd name="connsiteX716" fmla="*/ 200 w 1633258"/>
                <a:gd name="connsiteY716" fmla="*/ 484859 h 2168471"/>
                <a:gd name="connsiteX717" fmla="*/ 20615 w 1633258"/>
                <a:gd name="connsiteY717" fmla="*/ 437643 h 2168471"/>
                <a:gd name="connsiteX718" fmla="*/ 32018 w 1633258"/>
                <a:gd name="connsiteY718" fmla="*/ 409766 h 2168471"/>
                <a:gd name="connsiteX719" fmla="*/ 35174 w 1633258"/>
                <a:gd name="connsiteY719" fmla="*/ 401775 h 2168471"/>
                <a:gd name="connsiteX720" fmla="*/ 43785 w 1633258"/>
                <a:gd name="connsiteY720" fmla="*/ 379644 h 2168471"/>
                <a:gd name="connsiteX721" fmla="*/ 56794 w 1633258"/>
                <a:gd name="connsiteY721" fmla="*/ 344014 h 2168471"/>
                <a:gd name="connsiteX722" fmla="*/ 56799 w 1633258"/>
                <a:gd name="connsiteY722" fmla="*/ 343999 h 2168471"/>
                <a:gd name="connsiteX723" fmla="*/ 13264 w 1633258"/>
                <a:gd name="connsiteY723" fmla="*/ 297454 h 2168471"/>
                <a:gd name="connsiteX724" fmla="*/ 219 w 1633258"/>
                <a:gd name="connsiteY724" fmla="*/ 283552 h 2168471"/>
                <a:gd name="connsiteX725" fmla="*/ 0 w 1633258"/>
                <a:gd name="connsiteY725" fmla="*/ 283333 h 2168471"/>
                <a:gd name="connsiteX726" fmla="*/ 219 w 1633258"/>
                <a:gd name="connsiteY726" fmla="*/ 282694 h 2168471"/>
                <a:gd name="connsiteX727" fmla="*/ 219 w 1633258"/>
                <a:gd name="connsiteY727" fmla="*/ 282633 h 2168471"/>
                <a:gd name="connsiteX728" fmla="*/ 200 w 1633258"/>
                <a:gd name="connsiteY728" fmla="*/ 282695 h 2168471"/>
                <a:gd name="connsiteX729" fmla="*/ 200 w 1633258"/>
                <a:gd name="connsiteY729" fmla="*/ 241098 h 2168471"/>
                <a:gd name="connsiteX730" fmla="*/ 219 w 1633258"/>
                <a:gd name="connsiteY730" fmla="*/ 241102 h 2168471"/>
                <a:gd name="connsiteX731" fmla="*/ 482030 w 1633258"/>
                <a:gd name="connsiteY731" fmla="*/ 0 h 2168471"/>
                <a:gd name="connsiteX732" fmla="*/ 517259 w 1633258"/>
                <a:gd name="connsiteY732" fmla="*/ 0 h 2168471"/>
                <a:gd name="connsiteX733" fmla="*/ 458276 w 1633258"/>
                <a:gd name="connsiteY733" fmla="*/ 14559 h 2168471"/>
                <a:gd name="connsiteX734" fmla="*/ 285631 w 1633258"/>
                <a:gd name="connsiteY734" fmla="*/ 65916 h 2168471"/>
                <a:gd name="connsiteX735" fmla="*/ 182952 w 1633258"/>
                <a:gd name="connsiteY735" fmla="*/ 100288 h 2168471"/>
                <a:gd name="connsiteX736" fmla="*/ 155112 w 1633258"/>
                <a:gd name="connsiteY736" fmla="*/ 109958 h 2168471"/>
                <a:gd name="connsiteX737" fmla="*/ 115120 w 1633258"/>
                <a:gd name="connsiteY737" fmla="*/ 124079 h 2168471"/>
                <a:gd name="connsiteX738" fmla="*/ 35046 w 1633258"/>
                <a:gd name="connsiteY738" fmla="*/ 153160 h 2168471"/>
                <a:gd name="connsiteX739" fmla="*/ 6275 w 1633258"/>
                <a:gd name="connsiteY739" fmla="*/ 163870 h 2168471"/>
                <a:gd name="connsiteX740" fmla="*/ 6257 w 1633258"/>
                <a:gd name="connsiteY740" fmla="*/ 163870 h 2168471"/>
                <a:gd name="connsiteX741" fmla="*/ 200 w 1633258"/>
                <a:gd name="connsiteY741" fmla="*/ 166150 h 2168471"/>
                <a:gd name="connsiteX742" fmla="*/ 200 w 1633258"/>
                <a:gd name="connsiteY742" fmla="*/ 129279 h 2168471"/>
                <a:gd name="connsiteX743" fmla="*/ 106199 w 1633258"/>
                <a:gd name="connsiteY743" fmla="*/ 96822 h 2168471"/>
                <a:gd name="connsiteX744" fmla="*/ 108662 w 1633258"/>
                <a:gd name="connsiteY744" fmla="*/ 96092 h 2168471"/>
                <a:gd name="connsiteX745" fmla="*/ 140443 w 1633258"/>
                <a:gd name="connsiteY745" fmla="*/ 86715 h 2168471"/>
                <a:gd name="connsiteX746" fmla="*/ 280230 w 1633258"/>
                <a:gd name="connsiteY746" fmla="*/ 47581 h 2168471"/>
                <a:gd name="connsiteX747" fmla="*/ 456086 w 1633258"/>
                <a:gd name="connsiteY747" fmla="*/ 5254 h 2168471"/>
                <a:gd name="connsiteX748" fmla="*/ 482030 w 1633258"/>
                <a:gd name="connsiteY748" fmla="*/ 0 h 2168471"/>
                <a:gd name="connsiteX749" fmla="*/ 26526 w 1633258"/>
                <a:gd name="connsiteY749" fmla="*/ 0 h 2168471"/>
                <a:gd name="connsiteX750" fmla="*/ 96967 w 1633258"/>
                <a:gd name="connsiteY750" fmla="*/ 0 h 2168471"/>
                <a:gd name="connsiteX751" fmla="*/ 200 w 1633258"/>
                <a:gd name="connsiteY751" fmla="*/ 43567 h 2168471"/>
                <a:gd name="connsiteX752" fmla="*/ 200 w 1633258"/>
                <a:gd name="connsiteY752" fmla="*/ 10308 h 2168471"/>
                <a:gd name="connsiteX753" fmla="*/ 26526 w 1633258"/>
                <a:gd name="connsiteY753" fmla="*/ 0 h 216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</a:cxnLst>
              <a:rect l="l" t="t" r="r" b="b"/>
              <a:pathLst>
                <a:path w="1633258" h="2168471">
                  <a:moveTo>
                    <a:pt x="219" y="198479"/>
                  </a:moveTo>
                  <a:cubicBezTo>
                    <a:pt x="1916" y="200376"/>
                    <a:pt x="3631" y="202292"/>
                    <a:pt x="5327" y="204189"/>
                  </a:cubicBezTo>
                  <a:cubicBezTo>
                    <a:pt x="11932" y="211542"/>
                    <a:pt x="18518" y="218913"/>
                    <a:pt x="25104" y="226265"/>
                  </a:cubicBezTo>
                  <a:cubicBezTo>
                    <a:pt x="30468" y="232267"/>
                    <a:pt x="35832" y="238251"/>
                    <a:pt x="41177" y="244254"/>
                  </a:cubicBezTo>
                  <a:cubicBezTo>
                    <a:pt x="43677" y="247063"/>
                    <a:pt x="46194" y="249855"/>
                    <a:pt x="48676" y="252664"/>
                  </a:cubicBezTo>
                  <a:cubicBezTo>
                    <a:pt x="48767" y="252756"/>
                    <a:pt x="48840" y="252829"/>
                    <a:pt x="48913" y="252920"/>
                  </a:cubicBezTo>
                  <a:lnTo>
                    <a:pt x="48983" y="252998"/>
                  </a:lnTo>
                  <a:lnTo>
                    <a:pt x="112019" y="241317"/>
                  </a:lnTo>
                  <a:cubicBezTo>
                    <a:pt x="140389" y="236628"/>
                    <a:pt x="168813" y="232468"/>
                    <a:pt x="197292" y="228746"/>
                  </a:cubicBezTo>
                  <a:cubicBezTo>
                    <a:pt x="254269" y="221430"/>
                    <a:pt x="311447" y="215829"/>
                    <a:pt x="368788" y="212892"/>
                  </a:cubicBezTo>
                  <a:cubicBezTo>
                    <a:pt x="426093" y="209918"/>
                    <a:pt x="483581" y="209407"/>
                    <a:pt x="540831" y="212947"/>
                  </a:cubicBezTo>
                  <a:cubicBezTo>
                    <a:pt x="598027" y="216450"/>
                    <a:pt x="655149" y="224185"/>
                    <a:pt x="710247" y="239383"/>
                  </a:cubicBezTo>
                  <a:cubicBezTo>
                    <a:pt x="654383" y="227287"/>
                    <a:pt x="597352" y="222817"/>
                    <a:pt x="540503" y="222489"/>
                  </a:cubicBezTo>
                  <a:cubicBezTo>
                    <a:pt x="483617" y="222142"/>
                    <a:pt x="426805" y="225827"/>
                    <a:pt x="370302" y="231939"/>
                  </a:cubicBezTo>
                  <a:cubicBezTo>
                    <a:pt x="313800" y="238014"/>
                    <a:pt x="257608" y="246699"/>
                    <a:pt x="201781" y="257061"/>
                  </a:cubicBezTo>
                  <a:cubicBezTo>
                    <a:pt x="173867" y="262297"/>
                    <a:pt x="146063" y="267971"/>
                    <a:pt x="118368" y="274156"/>
                  </a:cubicBezTo>
                  <a:lnTo>
                    <a:pt x="76890" y="284259"/>
                  </a:lnTo>
                  <a:lnTo>
                    <a:pt x="127345" y="341021"/>
                  </a:lnTo>
                  <a:lnTo>
                    <a:pt x="127799" y="341532"/>
                  </a:lnTo>
                  <a:lnTo>
                    <a:pt x="297618" y="307688"/>
                  </a:lnTo>
                  <a:cubicBezTo>
                    <a:pt x="361345" y="296979"/>
                    <a:pt x="425382" y="288058"/>
                    <a:pt x="489729" y="282055"/>
                  </a:cubicBezTo>
                  <a:cubicBezTo>
                    <a:pt x="554059" y="276162"/>
                    <a:pt x="618826" y="272860"/>
                    <a:pt x="683465" y="276181"/>
                  </a:cubicBezTo>
                  <a:cubicBezTo>
                    <a:pt x="715739" y="278023"/>
                    <a:pt x="748049" y="281472"/>
                    <a:pt x="779630" y="288605"/>
                  </a:cubicBezTo>
                  <a:cubicBezTo>
                    <a:pt x="795393" y="292199"/>
                    <a:pt x="810992" y="296778"/>
                    <a:pt x="825952" y="302927"/>
                  </a:cubicBezTo>
                  <a:cubicBezTo>
                    <a:pt x="840876" y="309075"/>
                    <a:pt x="855234" y="316847"/>
                    <a:pt x="867786" y="326936"/>
                  </a:cubicBezTo>
                  <a:cubicBezTo>
                    <a:pt x="854741" y="317486"/>
                    <a:pt x="840146" y="310516"/>
                    <a:pt x="825095" y="305171"/>
                  </a:cubicBezTo>
                  <a:cubicBezTo>
                    <a:pt x="810007" y="299825"/>
                    <a:pt x="794426" y="296085"/>
                    <a:pt x="778681" y="293294"/>
                  </a:cubicBezTo>
                  <a:cubicBezTo>
                    <a:pt x="747174" y="287802"/>
                    <a:pt x="715137" y="285978"/>
                    <a:pt x="683191" y="285741"/>
                  </a:cubicBezTo>
                  <a:cubicBezTo>
                    <a:pt x="619190" y="285631"/>
                    <a:pt x="555336" y="292071"/>
                    <a:pt x="491974" y="301048"/>
                  </a:cubicBezTo>
                  <a:cubicBezTo>
                    <a:pt x="428593" y="310151"/>
                    <a:pt x="365632" y="322120"/>
                    <a:pt x="303073" y="335839"/>
                  </a:cubicBezTo>
                  <a:lnTo>
                    <a:pt x="155621" y="372897"/>
                  </a:lnTo>
                  <a:lnTo>
                    <a:pt x="194191" y="416479"/>
                  </a:lnTo>
                  <a:lnTo>
                    <a:pt x="194274" y="416573"/>
                  </a:lnTo>
                  <a:lnTo>
                    <a:pt x="240294" y="408743"/>
                  </a:lnTo>
                  <a:cubicBezTo>
                    <a:pt x="257499" y="406116"/>
                    <a:pt x="274685" y="403708"/>
                    <a:pt x="291907" y="401537"/>
                  </a:cubicBezTo>
                  <a:cubicBezTo>
                    <a:pt x="326352" y="397158"/>
                    <a:pt x="360852" y="393528"/>
                    <a:pt x="395407" y="390663"/>
                  </a:cubicBezTo>
                  <a:cubicBezTo>
                    <a:pt x="464497" y="384989"/>
                    <a:pt x="533789" y="382016"/>
                    <a:pt x="603044" y="382636"/>
                  </a:cubicBezTo>
                  <a:cubicBezTo>
                    <a:pt x="620358" y="382654"/>
                    <a:pt x="637653" y="383220"/>
                    <a:pt x="654949" y="383621"/>
                  </a:cubicBezTo>
                  <a:cubicBezTo>
                    <a:pt x="672244" y="384387"/>
                    <a:pt x="689522" y="384916"/>
                    <a:pt x="706799" y="386121"/>
                  </a:cubicBezTo>
                  <a:cubicBezTo>
                    <a:pt x="724076" y="387033"/>
                    <a:pt x="741317" y="388547"/>
                    <a:pt x="758539" y="389934"/>
                  </a:cubicBezTo>
                  <a:cubicBezTo>
                    <a:pt x="767151" y="390682"/>
                    <a:pt x="775744" y="391667"/>
                    <a:pt x="784355" y="392506"/>
                  </a:cubicBezTo>
                  <a:lnTo>
                    <a:pt x="797254" y="393820"/>
                  </a:lnTo>
                  <a:lnTo>
                    <a:pt x="810116" y="395425"/>
                  </a:lnTo>
                  <a:cubicBezTo>
                    <a:pt x="844451" y="399384"/>
                    <a:pt x="878568" y="405040"/>
                    <a:pt x="912484" y="411462"/>
                  </a:cubicBezTo>
                  <a:cubicBezTo>
                    <a:pt x="946400" y="417957"/>
                    <a:pt x="979933" y="426203"/>
                    <a:pt x="1013156" y="435325"/>
                  </a:cubicBezTo>
                  <a:cubicBezTo>
                    <a:pt x="979532" y="427736"/>
                    <a:pt x="945743" y="421076"/>
                    <a:pt x="911681" y="416169"/>
                  </a:cubicBezTo>
                  <a:cubicBezTo>
                    <a:pt x="877619" y="411352"/>
                    <a:pt x="843466" y="407302"/>
                    <a:pt x="809185" y="404949"/>
                  </a:cubicBezTo>
                  <a:lnTo>
                    <a:pt x="796342" y="403945"/>
                  </a:lnTo>
                  <a:lnTo>
                    <a:pt x="783479" y="403234"/>
                  </a:lnTo>
                  <a:cubicBezTo>
                    <a:pt x="774905" y="402778"/>
                    <a:pt x="766330" y="402212"/>
                    <a:pt x="757755" y="401865"/>
                  </a:cubicBezTo>
                  <a:cubicBezTo>
                    <a:pt x="740587" y="401281"/>
                    <a:pt x="723438" y="400570"/>
                    <a:pt x="706270" y="400460"/>
                  </a:cubicBezTo>
                  <a:cubicBezTo>
                    <a:pt x="689120" y="400059"/>
                    <a:pt x="671934" y="400333"/>
                    <a:pt x="654785" y="400369"/>
                  </a:cubicBezTo>
                  <a:cubicBezTo>
                    <a:pt x="637617" y="400752"/>
                    <a:pt x="620485" y="400990"/>
                    <a:pt x="603336" y="401774"/>
                  </a:cubicBezTo>
                  <a:cubicBezTo>
                    <a:pt x="534774" y="404328"/>
                    <a:pt x="466395" y="410440"/>
                    <a:pt x="398453" y="419197"/>
                  </a:cubicBezTo>
                  <a:cubicBezTo>
                    <a:pt x="364483" y="423612"/>
                    <a:pt x="330621" y="428757"/>
                    <a:pt x="296924" y="434650"/>
                  </a:cubicBezTo>
                  <a:cubicBezTo>
                    <a:pt x="280067" y="437587"/>
                    <a:pt x="263264" y="440725"/>
                    <a:pt x="246534" y="444082"/>
                  </a:cubicBezTo>
                  <a:lnTo>
                    <a:pt x="223066" y="449193"/>
                  </a:lnTo>
                  <a:lnTo>
                    <a:pt x="249198" y="478893"/>
                  </a:lnTo>
                  <a:cubicBezTo>
                    <a:pt x="262261" y="493725"/>
                    <a:pt x="275287" y="508576"/>
                    <a:pt x="288313" y="523445"/>
                  </a:cubicBezTo>
                  <a:lnTo>
                    <a:pt x="288343" y="523479"/>
                  </a:lnTo>
                  <a:lnTo>
                    <a:pt x="295647" y="521055"/>
                  </a:lnTo>
                  <a:cubicBezTo>
                    <a:pt x="303966" y="518428"/>
                    <a:pt x="312267" y="515928"/>
                    <a:pt x="320623" y="513611"/>
                  </a:cubicBezTo>
                  <a:cubicBezTo>
                    <a:pt x="337299" y="508923"/>
                    <a:pt x="354028" y="504745"/>
                    <a:pt x="370850" y="501041"/>
                  </a:cubicBezTo>
                  <a:cubicBezTo>
                    <a:pt x="404455" y="493524"/>
                    <a:pt x="438298" y="487595"/>
                    <a:pt x="472269" y="483052"/>
                  </a:cubicBezTo>
                  <a:cubicBezTo>
                    <a:pt x="540211" y="473839"/>
                    <a:pt x="608663" y="470336"/>
                    <a:pt x="676878" y="470956"/>
                  </a:cubicBezTo>
                  <a:cubicBezTo>
                    <a:pt x="745093" y="471978"/>
                    <a:pt x="813144" y="477032"/>
                    <a:pt x="880447" y="486811"/>
                  </a:cubicBezTo>
                  <a:cubicBezTo>
                    <a:pt x="947768" y="496425"/>
                    <a:pt x="1014378" y="510035"/>
                    <a:pt x="1079929" y="527386"/>
                  </a:cubicBezTo>
                  <a:cubicBezTo>
                    <a:pt x="1013648" y="513137"/>
                    <a:pt x="946619" y="502720"/>
                    <a:pt x="879334" y="496316"/>
                  </a:cubicBezTo>
                  <a:cubicBezTo>
                    <a:pt x="812049" y="489748"/>
                    <a:pt x="744436" y="487923"/>
                    <a:pt x="677115" y="490076"/>
                  </a:cubicBezTo>
                  <a:cubicBezTo>
                    <a:pt x="609812" y="492649"/>
                    <a:pt x="542728" y="499271"/>
                    <a:pt x="476757" y="511386"/>
                  </a:cubicBezTo>
                  <a:cubicBezTo>
                    <a:pt x="443772" y="517370"/>
                    <a:pt x="411078" y="524704"/>
                    <a:pt x="378914" y="533516"/>
                  </a:cubicBezTo>
                  <a:cubicBezTo>
                    <a:pt x="362822" y="537876"/>
                    <a:pt x="346859" y="542656"/>
                    <a:pt x="331114" y="547910"/>
                  </a:cubicBezTo>
                  <a:lnTo>
                    <a:pt x="314753" y="553636"/>
                  </a:lnTo>
                  <a:lnTo>
                    <a:pt x="339963" y="582520"/>
                  </a:lnTo>
                  <a:cubicBezTo>
                    <a:pt x="344761" y="588011"/>
                    <a:pt x="349559" y="593521"/>
                    <a:pt x="354357" y="599031"/>
                  </a:cubicBezTo>
                  <a:cubicBezTo>
                    <a:pt x="359721" y="605161"/>
                    <a:pt x="365067" y="611309"/>
                    <a:pt x="370394" y="617457"/>
                  </a:cubicBezTo>
                  <a:lnTo>
                    <a:pt x="370596" y="617689"/>
                  </a:lnTo>
                  <a:lnTo>
                    <a:pt x="405076" y="610871"/>
                  </a:lnTo>
                  <a:cubicBezTo>
                    <a:pt x="421642" y="607897"/>
                    <a:pt x="438226" y="605343"/>
                    <a:pt x="454828" y="602880"/>
                  </a:cubicBezTo>
                  <a:cubicBezTo>
                    <a:pt x="488051" y="598100"/>
                    <a:pt x="521347" y="594233"/>
                    <a:pt x="554733" y="591295"/>
                  </a:cubicBezTo>
                  <a:cubicBezTo>
                    <a:pt x="621471" y="585348"/>
                    <a:pt x="688537" y="583359"/>
                    <a:pt x="755420" y="585694"/>
                  </a:cubicBezTo>
                  <a:cubicBezTo>
                    <a:pt x="788861" y="586953"/>
                    <a:pt x="822248" y="589526"/>
                    <a:pt x="855471" y="593193"/>
                  </a:cubicBezTo>
                  <a:cubicBezTo>
                    <a:pt x="888694" y="596987"/>
                    <a:pt x="921716" y="602461"/>
                    <a:pt x="954428" y="609138"/>
                  </a:cubicBezTo>
                  <a:cubicBezTo>
                    <a:pt x="987103" y="616089"/>
                    <a:pt x="1019341" y="624883"/>
                    <a:pt x="1051031" y="635227"/>
                  </a:cubicBezTo>
                  <a:cubicBezTo>
                    <a:pt x="1082593" y="645991"/>
                    <a:pt x="1113408" y="658744"/>
                    <a:pt x="1143237" y="673394"/>
                  </a:cubicBezTo>
                  <a:cubicBezTo>
                    <a:pt x="1112714" y="660185"/>
                    <a:pt x="1081462" y="648965"/>
                    <a:pt x="1049608" y="639807"/>
                  </a:cubicBezTo>
                  <a:cubicBezTo>
                    <a:pt x="1017644" y="631049"/>
                    <a:pt x="985315" y="623861"/>
                    <a:pt x="952658" y="618552"/>
                  </a:cubicBezTo>
                  <a:cubicBezTo>
                    <a:pt x="919964" y="613480"/>
                    <a:pt x="887125" y="609667"/>
                    <a:pt x="854158" y="607478"/>
                  </a:cubicBezTo>
                  <a:cubicBezTo>
                    <a:pt x="821190" y="605416"/>
                    <a:pt x="788168" y="604468"/>
                    <a:pt x="755164" y="604814"/>
                  </a:cubicBezTo>
                  <a:cubicBezTo>
                    <a:pt x="689139" y="605690"/>
                    <a:pt x="623240" y="610817"/>
                    <a:pt x="557926" y="619811"/>
                  </a:cubicBezTo>
                  <a:cubicBezTo>
                    <a:pt x="525269" y="624262"/>
                    <a:pt x="492740" y="629645"/>
                    <a:pt x="460429" y="635884"/>
                  </a:cubicBezTo>
                  <a:cubicBezTo>
                    <a:pt x="444283" y="639077"/>
                    <a:pt x="428173" y="642361"/>
                    <a:pt x="412173" y="646028"/>
                  </a:cubicBezTo>
                  <a:lnTo>
                    <a:pt x="398217" y="649484"/>
                  </a:lnTo>
                  <a:lnTo>
                    <a:pt x="410404" y="663524"/>
                  </a:lnTo>
                  <a:cubicBezTo>
                    <a:pt x="419124" y="673577"/>
                    <a:pt x="427827" y="683647"/>
                    <a:pt x="436529" y="693718"/>
                  </a:cubicBezTo>
                  <a:lnTo>
                    <a:pt x="438859" y="696409"/>
                  </a:lnTo>
                  <a:lnTo>
                    <a:pt x="450686" y="695925"/>
                  </a:lnTo>
                  <a:lnTo>
                    <a:pt x="475188" y="694776"/>
                  </a:lnTo>
                  <a:lnTo>
                    <a:pt x="524393" y="692678"/>
                  </a:lnTo>
                  <a:cubicBezTo>
                    <a:pt x="557233" y="691437"/>
                    <a:pt x="590090" y="690598"/>
                    <a:pt x="622967" y="690233"/>
                  </a:cubicBezTo>
                  <a:cubicBezTo>
                    <a:pt x="688700" y="689503"/>
                    <a:pt x="754453" y="690635"/>
                    <a:pt x="820059" y="694247"/>
                  </a:cubicBezTo>
                  <a:cubicBezTo>
                    <a:pt x="885665" y="697896"/>
                    <a:pt x="951143" y="703989"/>
                    <a:pt x="1016075" y="713823"/>
                  </a:cubicBezTo>
                  <a:cubicBezTo>
                    <a:pt x="1080951" y="723711"/>
                    <a:pt x="1145371" y="737230"/>
                    <a:pt x="1207767" y="757153"/>
                  </a:cubicBezTo>
                  <a:cubicBezTo>
                    <a:pt x="1144496" y="740295"/>
                    <a:pt x="1079783" y="729987"/>
                    <a:pt x="1014871" y="723310"/>
                  </a:cubicBezTo>
                  <a:cubicBezTo>
                    <a:pt x="949921" y="716687"/>
                    <a:pt x="884680" y="713805"/>
                    <a:pt x="819475" y="713367"/>
                  </a:cubicBezTo>
                  <a:cubicBezTo>
                    <a:pt x="754252" y="712947"/>
                    <a:pt x="689047" y="715009"/>
                    <a:pt x="623988" y="718913"/>
                  </a:cubicBezTo>
                  <a:cubicBezTo>
                    <a:pt x="591459" y="720865"/>
                    <a:pt x="558948" y="723273"/>
                    <a:pt x="526473" y="726101"/>
                  </a:cubicBezTo>
                  <a:lnTo>
                    <a:pt x="477743" y="730571"/>
                  </a:lnTo>
                  <a:lnTo>
                    <a:pt x="469068" y="731406"/>
                  </a:lnTo>
                  <a:lnTo>
                    <a:pt x="485843" y="750896"/>
                  </a:lnTo>
                  <a:cubicBezTo>
                    <a:pt x="491444" y="757409"/>
                    <a:pt x="497045" y="763940"/>
                    <a:pt x="502646" y="770453"/>
                  </a:cubicBezTo>
                  <a:lnTo>
                    <a:pt x="502648" y="770455"/>
                  </a:lnTo>
                  <a:lnTo>
                    <a:pt x="504179" y="770417"/>
                  </a:lnTo>
                  <a:lnTo>
                    <a:pt x="516421" y="770016"/>
                  </a:lnTo>
                  <a:lnTo>
                    <a:pt x="541123" y="769267"/>
                  </a:lnTo>
                  <a:cubicBezTo>
                    <a:pt x="557616" y="768830"/>
                    <a:pt x="574127" y="768538"/>
                    <a:pt x="590620" y="768447"/>
                  </a:cubicBezTo>
                  <a:cubicBezTo>
                    <a:pt x="623624" y="768228"/>
                    <a:pt x="656628" y="768720"/>
                    <a:pt x="689577" y="769924"/>
                  </a:cubicBezTo>
                  <a:cubicBezTo>
                    <a:pt x="755493" y="772314"/>
                    <a:pt x="821282" y="777605"/>
                    <a:pt x="886596" y="786198"/>
                  </a:cubicBezTo>
                  <a:cubicBezTo>
                    <a:pt x="951892" y="794828"/>
                    <a:pt x="1016750" y="806832"/>
                    <a:pt x="1080459" y="823179"/>
                  </a:cubicBezTo>
                  <a:cubicBezTo>
                    <a:pt x="1144131" y="839544"/>
                    <a:pt x="1206709" y="860251"/>
                    <a:pt x="1266732" y="886633"/>
                  </a:cubicBezTo>
                  <a:cubicBezTo>
                    <a:pt x="1205505" y="863189"/>
                    <a:pt x="1142288" y="845656"/>
                    <a:pt x="1078306" y="832484"/>
                  </a:cubicBezTo>
                  <a:cubicBezTo>
                    <a:pt x="1014305" y="819348"/>
                    <a:pt x="949538" y="810591"/>
                    <a:pt x="884552" y="805190"/>
                  </a:cubicBezTo>
                  <a:cubicBezTo>
                    <a:pt x="819567" y="799845"/>
                    <a:pt x="754344" y="797783"/>
                    <a:pt x="689230" y="798586"/>
                  </a:cubicBezTo>
                  <a:cubicBezTo>
                    <a:pt x="656664" y="798987"/>
                    <a:pt x="624135" y="800082"/>
                    <a:pt x="591642" y="801870"/>
                  </a:cubicBezTo>
                  <a:cubicBezTo>
                    <a:pt x="575404" y="802764"/>
                    <a:pt x="559167" y="803822"/>
                    <a:pt x="542948" y="805044"/>
                  </a:cubicBezTo>
                  <a:lnTo>
                    <a:pt x="532974" y="805836"/>
                  </a:lnTo>
                  <a:lnTo>
                    <a:pt x="540448" y="814568"/>
                  </a:lnTo>
                  <a:cubicBezTo>
                    <a:pt x="555482" y="832174"/>
                    <a:pt x="570478" y="849779"/>
                    <a:pt x="585457" y="867421"/>
                  </a:cubicBezTo>
                  <a:lnTo>
                    <a:pt x="595941" y="879766"/>
                  </a:lnTo>
                  <a:lnTo>
                    <a:pt x="605908" y="879316"/>
                  </a:lnTo>
                  <a:cubicBezTo>
                    <a:pt x="614738" y="878988"/>
                    <a:pt x="623550" y="878787"/>
                    <a:pt x="632344" y="878605"/>
                  </a:cubicBezTo>
                  <a:cubicBezTo>
                    <a:pt x="649931" y="878349"/>
                    <a:pt x="667482" y="878313"/>
                    <a:pt x="685033" y="878550"/>
                  </a:cubicBezTo>
                  <a:cubicBezTo>
                    <a:pt x="720117" y="878970"/>
                    <a:pt x="755128" y="880393"/>
                    <a:pt x="790083" y="882618"/>
                  </a:cubicBezTo>
                  <a:cubicBezTo>
                    <a:pt x="859977" y="887234"/>
                    <a:pt x="929633" y="895189"/>
                    <a:pt x="998505" y="907595"/>
                  </a:cubicBezTo>
                  <a:cubicBezTo>
                    <a:pt x="1032914" y="913925"/>
                    <a:pt x="1067177" y="921004"/>
                    <a:pt x="1101038" y="929761"/>
                  </a:cubicBezTo>
                  <a:cubicBezTo>
                    <a:pt x="1134881" y="938592"/>
                    <a:pt x="1168468" y="948316"/>
                    <a:pt x="1201399" y="960029"/>
                  </a:cubicBezTo>
                  <a:cubicBezTo>
                    <a:pt x="1234275" y="971851"/>
                    <a:pt x="1266695" y="984896"/>
                    <a:pt x="1298057" y="1000221"/>
                  </a:cubicBezTo>
                  <a:cubicBezTo>
                    <a:pt x="1329328" y="1015692"/>
                    <a:pt x="1359631" y="1033024"/>
                    <a:pt x="1388384" y="1052582"/>
                  </a:cubicBezTo>
                  <a:cubicBezTo>
                    <a:pt x="1358737" y="1034356"/>
                    <a:pt x="1327795" y="1018501"/>
                    <a:pt x="1296050" y="1004563"/>
                  </a:cubicBezTo>
                  <a:cubicBezTo>
                    <a:pt x="1264232" y="990770"/>
                    <a:pt x="1231484" y="979313"/>
                    <a:pt x="1198425" y="969114"/>
                  </a:cubicBezTo>
                  <a:cubicBezTo>
                    <a:pt x="1165312" y="959025"/>
                    <a:pt x="1131633" y="950907"/>
                    <a:pt x="1097809" y="943718"/>
                  </a:cubicBezTo>
                  <a:cubicBezTo>
                    <a:pt x="1063966" y="936603"/>
                    <a:pt x="1029776" y="931166"/>
                    <a:pt x="995532" y="926478"/>
                  </a:cubicBezTo>
                  <a:cubicBezTo>
                    <a:pt x="926988" y="917355"/>
                    <a:pt x="857915" y="912667"/>
                    <a:pt x="788879" y="911262"/>
                  </a:cubicBezTo>
                  <a:cubicBezTo>
                    <a:pt x="754361" y="910641"/>
                    <a:pt x="719825" y="910824"/>
                    <a:pt x="685362" y="911992"/>
                  </a:cubicBezTo>
                  <a:cubicBezTo>
                    <a:pt x="668139" y="912557"/>
                    <a:pt x="650935" y="913378"/>
                    <a:pt x="633767" y="914418"/>
                  </a:cubicBezTo>
                  <a:lnTo>
                    <a:pt x="625788" y="914997"/>
                  </a:lnTo>
                  <a:lnTo>
                    <a:pt x="647998" y="941274"/>
                  </a:lnTo>
                  <a:cubicBezTo>
                    <a:pt x="660039" y="955523"/>
                    <a:pt x="672044" y="969808"/>
                    <a:pt x="684030" y="984093"/>
                  </a:cubicBezTo>
                  <a:lnTo>
                    <a:pt x="684129" y="984211"/>
                  </a:lnTo>
                  <a:lnTo>
                    <a:pt x="700814" y="982853"/>
                  </a:lnTo>
                  <a:cubicBezTo>
                    <a:pt x="708751" y="982269"/>
                    <a:pt x="716669" y="981959"/>
                    <a:pt x="724568" y="981630"/>
                  </a:cubicBezTo>
                  <a:cubicBezTo>
                    <a:pt x="732468" y="981229"/>
                    <a:pt x="740368" y="981028"/>
                    <a:pt x="748231" y="980937"/>
                  </a:cubicBezTo>
                  <a:cubicBezTo>
                    <a:pt x="756113" y="980846"/>
                    <a:pt x="763994" y="980536"/>
                    <a:pt x="771857" y="980645"/>
                  </a:cubicBezTo>
                  <a:cubicBezTo>
                    <a:pt x="787602" y="980827"/>
                    <a:pt x="803329" y="980682"/>
                    <a:pt x="819019" y="981393"/>
                  </a:cubicBezTo>
                  <a:lnTo>
                    <a:pt x="842554" y="982196"/>
                  </a:lnTo>
                  <a:cubicBezTo>
                    <a:pt x="850399" y="982470"/>
                    <a:pt x="858225" y="983108"/>
                    <a:pt x="866052" y="983546"/>
                  </a:cubicBezTo>
                  <a:lnTo>
                    <a:pt x="889532" y="985005"/>
                  </a:lnTo>
                  <a:cubicBezTo>
                    <a:pt x="897359" y="985443"/>
                    <a:pt x="905150" y="986374"/>
                    <a:pt x="912958" y="987031"/>
                  </a:cubicBezTo>
                  <a:cubicBezTo>
                    <a:pt x="928557" y="988581"/>
                    <a:pt x="944192" y="989603"/>
                    <a:pt x="959718" y="991756"/>
                  </a:cubicBezTo>
                  <a:cubicBezTo>
                    <a:pt x="975262" y="993726"/>
                    <a:pt x="990806" y="995514"/>
                    <a:pt x="1006296" y="997649"/>
                  </a:cubicBezTo>
                  <a:lnTo>
                    <a:pt x="1052636" y="1004965"/>
                  </a:lnTo>
                  <a:lnTo>
                    <a:pt x="1064203" y="1006807"/>
                  </a:lnTo>
                  <a:lnTo>
                    <a:pt x="1075715" y="1009033"/>
                  </a:lnTo>
                  <a:lnTo>
                    <a:pt x="1098721" y="1013503"/>
                  </a:lnTo>
                  <a:cubicBezTo>
                    <a:pt x="1114064" y="1016495"/>
                    <a:pt x="1129426" y="1019268"/>
                    <a:pt x="1144587" y="1023045"/>
                  </a:cubicBezTo>
                  <a:lnTo>
                    <a:pt x="1190179" y="1033645"/>
                  </a:lnTo>
                  <a:cubicBezTo>
                    <a:pt x="1205322" y="1037385"/>
                    <a:pt x="1220300" y="1041781"/>
                    <a:pt x="1235370" y="1045813"/>
                  </a:cubicBezTo>
                  <a:cubicBezTo>
                    <a:pt x="1265582" y="1053513"/>
                    <a:pt x="1295120" y="1063656"/>
                    <a:pt x="1324821" y="1072961"/>
                  </a:cubicBezTo>
                  <a:cubicBezTo>
                    <a:pt x="1339745" y="1077394"/>
                    <a:pt x="1354213" y="1083251"/>
                    <a:pt x="1368863" y="1088468"/>
                  </a:cubicBezTo>
                  <a:lnTo>
                    <a:pt x="1412667" y="1104523"/>
                  </a:lnTo>
                  <a:lnTo>
                    <a:pt x="1368097" y="1090749"/>
                  </a:lnTo>
                  <a:cubicBezTo>
                    <a:pt x="1353209" y="1086297"/>
                    <a:pt x="1338523" y="1081207"/>
                    <a:pt x="1323416" y="1077558"/>
                  </a:cubicBezTo>
                  <a:cubicBezTo>
                    <a:pt x="1293332" y="1069805"/>
                    <a:pt x="1263502" y="1061230"/>
                    <a:pt x="1233053" y="1055118"/>
                  </a:cubicBezTo>
                  <a:cubicBezTo>
                    <a:pt x="1217874" y="1051870"/>
                    <a:pt x="1202804" y="1048276"/>
                    <a:pt x="1187588" y="1045339"/>
                  </a:cubicBezTo>
                  <a:lnTo>
                    <a:pt x="1141832" y="1037147"/>
                  </a:lnTo>
                  <a:cubicBezTo>
                    <a:pt x="1126634" y="1034174"/>
                    <a:pt x="1111254" y="1032203"/>
                    <a:pt x="1095929" y="1030032"/>
                  </a:cubicBezTo>
                  <a:lnTo>
                    <a:pt x="1072942" y="1026785"/>
                  </a:lnTo>
                  <a:lnTo>
                    <a:pt x="1061448" y="1025161"/>
                  </a:lnTo>
                  <a:lnTo>
                    <a:pt x="1049917" y="1023920"/>
                  </a:lnTo>
                  <a:lnTo>
                    <a:pt x="1003796" y="1019049"/>
                  </a:lnTo>
                  <a:cubicBezTo>
                    <a:pt x="988398" y="1017717"/>
                    <a:pt x="972963" y="1016769"/>
                    <a:pt x="957565" y="1015601"/>
                  </a:cubicBezTo>
                  <a:cubicBezTo>
                    <a:pt x="942185" y="1014251"/>
                    <a:pt x="926714" y="1014050"/>
                    <a:pt x="911316" y="1013302"/>
                  </a:cubicBezTo>
                  <a:cubicBezTo>
                    <a:pt x="903599" y="1013047"/>
                    <a:pt x="895900" y="1012536"/>
                    <a:pt x="888201" y="1012499"/>
                  </a:cubicBezTo>
                  <a:lnTo>
                    <a:pt x="865067" y="1012244"/>
                  </a:lnTo>
                  <a:cubicBezTo>
                    <a:pt x="857368" y="1012208"/>
                    <a:pt x="849651" y="1011970"/>
                    <a:pt x="841952" y="1012098"/>
                  </a:cubicBezTo>
                  <a:lnTo>
                    <a:pt x="818854" y="1012499"/>
                  </a:lnTo>
                  <a:cubicBezTo>
                    <a:pt x="803456" y="1012572"/>
                    <a:pt x="788113" y="1013521"/>
                    <a:pt x="772751" y="1014123"/>
                  </a:cubicBezTo>
                  <a:cubicBezTo>
                    <a:pt x="765070" y="1014415"/>
                    <a:pt x="757426" y="1015108"/>
                    <a:pt x="749782" y="1015583"/>
                  </a:cubicBezTo>
                  <a:cubicBezTo>
                    <a:pt x="742119" y="1016057"/>
                    <a:pt x="734493" y="1016641"/>
                    <a:pt x="726885" y="1017425"/>
                  </a:cubicBezTo>
                  <a:lnTo>
                    <a:pt x="713122" y="1018838"/>
                  </a:lnTo>
                  <a:lnTo>
                    <a:pt x="738526" y="1049280"/>
                  </a:lnTo>
                  <a:cubicBezTo>
                    <a:pt x="746517" y="1058876"/>
                    <a:pt x="754508" y="1068491"/>
                    <a:pt x="762480" y="1078106"/>
                  </a:cubicBezTo>
                  <a:lnTo>
                    <a:pt x="762604" y="1078256"/>
                  </a:lnTo>
                  <a:lnTo>
                    <a:pt x="853975" y="1080204"/>
                  </a:lnTo>
                  <a:cubicBezTo>
                    <a:pt x="885702" y="1081846"/>
                    <a:pt x="917374" y="1084309"/>
                    <a:pt x="948937" y="1087666"/>
                  </a:cubicBezTo>
                  <a:cubicBezTo>
                    <a:pt x="1012043" y="1094435"/>
                    <a:pt x="1074840" y="1104286"/>
                    <a:pt x="1136578" y="1118955"/>
                  </a:cubicBezTo>
                  <a:cubicBezTo>
                    <a:pt x="1152049" y="1122458"/>
                    <a:pt x="1167356" y="1126672"/>
                    <a:pt x="1182663" y="1130722"/>
                  </a:cubicBezTo>
                  <a:cubicBezTo>
                    <a:pt x="1197879" y="1135229"/>
                    <a:pt x="1213131" y="1139498"/>
                    <a:pt x="1228146" y="1144643"/>
                  </a:cubicBezTo>
                  <a:cubicBezTo>
                    <a:pt x="1243270" y="1149386"/>
                    <a:pt x="1258085" y="1155097"/>
                    <a:pt x="1272935" y="1160570"/>
                  </a:cubicBezTo>
                  <a:lnTo>
                    <a:pt x="1294938" y="1169564"/>
                  </a:lnTo>
                  <a:cubicBezTo>
                    <a:pt x="1302327" y="1172429"/>
                    <a:pt x="1309406" y="1176023"/>
                    <a:pt x="1316649" y="1179215"/>
                  </a:cubicBezTo>
                  <a:cubicBezTo>
                    <a:pt x="1374209" y="1205451"/>
                    <a:pt x="1428467" y="1240115"/>
                    <a:pt x="1472746" y="1284995"/>
                  </a:cubicBezTo>
                  <a:cubicBezTo>
                    <a:pt x="1426223" y="1242413"/>
                    <a:pt x="1370925" y="1210997"/>
                    <a:pt x="1312872" y="1187991"/>
                  </a:cubicBezTo>
                  <a:cubicBezTo>
                    <a:pt x="1305556" y="1185200"/>
                    <a:pt x="1298423" y="1182025"/>
                    <a:pt x="1290997" y="1179562"/>
                  </a:cubicBezTo>
                  <a:lnTo>
                    <a:pt x="1268885" y="1171808"/>
                  </a:lnTo>
                  <a:cubicBezTo>
                    <a:pt x="1253962" y="1167156"/>
                    <a:pt x="1239129" y="1162285"/>
                    <a:pt x="1223986" y="1158362"/>
                  </a:cubicBezTo>
                  <a:cubicBezTo>
                    <a:pt x="1208971" y="1154038"/>
                    <a:pt x="1193719" y="1150608"/>
                    <a:pt x="1178558" y="1146923"/>
                  </a:cubicBezTo>
                  <a:cubicBezTo>
                    <a:pt x="1163270" y="1143694"/>
                    <a:pt x="1148036" y="1140319"/>
                    <a:pt x="1132638" y="1137637"/>
                  </a:cubicBezTo>
                  <a:cubicBezTo>
                    <a:pt x="1071209" y="1126271"/>
                    <a:pt x="1008960" y="1119739"/>
                    <a:pt x="946638" y="1116218"/>
                  </a:cubicBezTo>
                  <a:cubicBezTo>
                    <a:pt x="915477" y="1114503"/>
                    <a:pt x="884261" y="1113646"/>
                    <a:pt x="853081" y="1113627"/>
                  </a:cubicBezTo>
                  <a:cubicBezTo>
                    <a:pt x="837501" y="1113573"/>
                    <a:pt x="821920" y="1113828"/>
                    <a:pt x="806358" y="1114211"/>
                  </a:cubicBezTo>
                  <a:lnTo>
                    <a:pt x="792831" y="1114831"/>
                  </a:lnTo>
                  <a:lnTo>
                    <a:pt x="835403" y="1166645"/>
                  </a:lnTo>
                  <a:cubicBezTo>
                    <a:pt x="839216" y="1171315"/>
                    <a:pt x="843029" y="1175986"/>
                    <a:pt x="846842" y="1180638"/>
                  </a:cubicBezTo>
                  <a:cubicBezTo>
                    <a:pt x="848794" y="1183046"/>
                    <a:pt x="850746" y="1185455"/>
                    <a:pt x="852716" y="1187845"/>
                  </a:cubicBezTo>
                  <a:lnTo>
                    <a:pt x="852726" y="1187857"/>
                  </a:lnTo>
                  <a:lnTo>
                    <a:pt x="945196" y="1195690"/>
                  </a:lnTo>
                  <a:cubicBezTo>
                    <a:pt x="976102" y="1199010"/>
                    <a:pt x="1006917" y="1202933"/>
                    <a:pt x="1037640" y="1207457"/>
                  </a:cubicBezTo>
                  <a:cubicBezTo>
                    <a:pt x="1068363" y="1211964"/>
                    <a:pt x="1098995" y="1217127"/>
                    <a:pt x="1129481" y="1223038"/>
                  </a:cubicBezTo>
                  <a:cubicBezTo>
                    <a:pt x="1159949" y="1228985"/>
                    <a:pt x="1190344" y="1235407"/>
                    <a:pt x="1220447" y="1243052"/>
                  </a:cubicBezTo>
                  <a:cubicBezTo>
                    <a:pt x="1280671" y="1258103"/>
                    <a:pt x="1340184" y="1276712"/>
                    <a:pt x="1397051" y="1301762"/>
                  </a:cubicBezTo>
                  <a:cubicBezTo>
                    <a:pt x="1425366" y="1314514"/>
                    <a:pt x="1452988" y="1328891"/>
                    <a:pt x="1478949" y="1345894"/>
                  </a:cubicBezTo>
                  <a:cubicBezTo>
                    <a:pt x="1504838" y="1362898"/>
                    <a:pt x="1529175" y="1382638"/>
                    <a:pt x="1549043" y="1406356"/>
                  </a:cubicBezTo>
                  <a:cubicBezTo>
                    <a:pt x="1527990" y="1383715"/>
                    <a:pt x="1502867" y="1365452"/>
                    <a:pt x="1476431" y="1349963"/>
                  </a:cubicBezTo>
                  <a:cubicBezTo>
                    <a:pt x="1449923" y="1334492"/>
                    <a:pt x="1421954" y="1321721"/>
                    <a:pt x="1393402" y="1310592"/>
                  </a:cubicBezTo>
                  <a:cubicBezTo>
                    <a:pt x="1336060" y="1288808"/>
                    <a:pt x="1276457" y="1273483"/>
                    <a:pt x="1216305" y="1261716"/>
                  </a:cubicBezTo>
                  <a:cubicBezTo>
                    <a:pt x="1186239" y="1255713"/>
                    <a:pt x="1155917" y="1250915"/>
                    <a:pt x="1125577" y="1246609"/>
                  </a:cubicBezTo>
                  <a:cubicBezTo>
                    <a:pt x="1095219" y="1242322"/>
                    <a:pt x="1064751" y="1238801"/>
                    <a:pt x="1034210" y="1235918"/>
                  </a:cubicBezTo>
                  <a:cubicBezTo>
                    <a:pt x="1003687" y="1233017"/>
                    <a:pt x="973110" y="1230737"/>
                    <a:pt x="942514" y="1229040"/>
                  </a:cubicBezTo>
                  <a:lnTo>
                    <a:pt x="884611" y="1227123"/>
                  </a:lnTo>
                  <a:lnTo>
                    <a:pt x="896484" y="1241793"/>
                  </a:lnTo>
                  <a:cubicBezTo>
                    <a:pt x="907248" y="1255111"/>
                    <a:pt x="917976" y="1268448"/>
                    <a:pt x="928685" y="1281821"/>
                  </a:cubicBezTo>
                  <a:lnTo>
                    <a:pt x="928752" y="1281904"/>
                  </a:lnTo>
                  <a:lnTo>
                    <a:pt x="969765" y="1284977"/>
                  </a:lnTo>
                  <a:cubicBezTo>
                    <a:pt x="986652" y="1286432"/>
                    <a:pt x="1003450" y="1288088"/>
                    <a:pt x="1018173" y="1289848"/>
                  </a:cubicBezTo>
                  <a:cubicBezTo>
                    <a:pt x="1047510" y="1293424"/>
                    <a:pt x="1076755" y="1297657"/>
                    <a:pt x="1105873" y="1302492"/>
                  </a:cubicBezTo>
                  <a:cubicBezTo>
                    <a:pt x="1164109" y="1312197"/>
                    <a:pt x="1221925" y="1324403"/>
                    <a:pt x="1278901" y="1339710"/>
                  </a:cubicBezTo>
                  <a:cubicBezTo>
                    <a:pt x="1335841" y="1355071"/>
                    <a:pt x="1391979" y="1373589"/>
                    <a:pt x="1446182" y="1396741"/>
                  </a:cubicBezTo>
                  <a:cubicBezTo>
                    <a:pt x="1473184" y="1408490"/>
                    <a:pt x="1499839" y="1421079"/>
                    <a:pt x="1525508" y="1435455"/>
                  </a:cubicBezTo>
                  <a:cubicBezTo>
                    <a:pt x="1551141" y="1449887"/>
                    <a:pt x="1575954" y="1465704"/>
                    <a:pt x="1599416" y="1483273"/>
                  </a:cubicBezTo>
                  <a:cubicBezTo>
                    <a:pt x="1575023" y="1467000"/>
                    <a:pt x="1549499" y="1452623"/>
                    <a:pt x="1523301" y="1439688"/>
                  </a:cubicBezTo>
                  <a:cubicBezTo>
                    <a:pt x="1497066" y="1426808"/>
                    <a:pt x="1469991" y="1415788"/>
                    <a:pt x="1442661" y="1405626"/>
                  </a:cubicBezTo>
                  <a:cubicBezTo>
                    <a:pt x="1387819" y="1385649"/>
                    <a:pt x="1331426" y="1370397"/>
                    <a:pt x="1274450" y="1358301"/>
                  </a:cubicBezTo>
                  <a:cubicBezTo>
                    <a:pt x="1217436" y="1346278"/>
                    <a:pt x="1159803" y="1337320"/>
                    <a:pt x="1101951" y="1330898"/>
                  </a:cubicBezTo>
                  <a:cubicBezTo>
                    <a:pt x="1073015" y="1327705"/>
                    <a:pt x="1044043" y="1325096"/>
                    <a:pt x="1015035" y="1323162"/>
                  </a:cubicBezTo>
                  <a:cubicBezTo>
                    <a:pt x="1000586" y="1322223"/>
                    <a:pt x="987997" y="1321415"/>
                    <a:pt x="975470" y="1320811"/>
                  </a:cubicBezTo>
                  <a:lnTo>
                    <a:pt x="959454" y="1320348"/>
                  </a:lnTo>
                  <a:lnTo>
                    <a:pt x="1022369" y="1400007"/>
                  </a:lnTo>
                  <a:lnTo>
                    <a:pt x="1022380" y="1400021"/>
                  </a:lnTo>
                  <a:lnTo>
                    <a:pt x="1044323" y="1402793"/>
                  </a:lnTo>
                  <a:cubicBezTo>
                    <a:pt x="1052613" y="1403833"/>
                    <a:pt x="1060974" y="1404850"/>
                    <a:pt x="1067961" y="1405589"/>
                  </a:cubicBezTo>
                  <a:cubicBezTo>
                    <a:pt x="1081973" y="1407085"/>
                    <a:pt x="1096002" y="1408618"/>
                    <a:pt x="1110051" y="1410405"/>
                  </a:cubicBezTo>
                  <a:cubicBezTo>
                    <a:pt x="1138128" y="1413890"/>
                    <a:pt x="1166188" y="1418196"/>
                    <a:pt x="1194047" y="1423468"/>
                  </a:cubicBezTo>
                  <a:cubicBezTo>
                    <a:pt x="1249747" y="1434032"/>
                    <a:pt x="1304844" y="1448426"/>
                    <a:pt x="1357953" y="1468276"/>
                  </a:cubicBezTo>
                  <a:cubicBezTo>
                    <a:pt x="1384498" y="1478219"/>
                    <a:pt x="1410515" y="1489512"/>
                    <a:pt x="1435801" y="1502229"/>
                  </a:cubicBezTo>
                  <a:cubicBezTo>
                    <a:pt x="1448499" y="1508486"/>
                    <a:pt x="1460814" y="1515437"/>
                    <a:pt x="1473129" y="1522388"/>
                  </a:cubicBezTo>
                  <a:lnTo>
                    <a:pt x="1491245" y="1533408"/>
                  </a:lnTo>
                  <a:cubicBezTo>
                    <a:pt x="1497284" y="1537057"/>
                    <a:pt x="1503049" y="1541162"/>
                    <a:pt x="1508960" y="1545011"/>
                  </a:cubicBezTo>
                  <a:cubicBezTo>
                    <a:pt x="1532295" y="1560902"/>
                    <a:pt x="1554699" y="1578125"/>
                    <a:pt x="1575497" y="1597080"/>
                  </a:cubicBezTo>
                  <a:cubicBezTo>
                    <a:pt x="1596222" y="1616127"/>
                    <a:pt x="1615525" y="1636597"/>
                    <a:pt x="1633258" y="1658271"/>
                  </a:cubicBezTo>
                  <a:cubicBezTo>
                    <a:pt x="1614302" y="1637619"/>
                    <a:pt x="1593960" y="1618371"/>
                    <a:pt x="1572377" y="1600693"/>
                  </a:cubicBezTo>
                  <a:cubicBezTo>
                    <a:pt x="1550721" y="1583087"/>
                    <a:pt x="1527642" y="1567379"/>
                    <a:pt x="1503834" y="1553057"/>
                  </a:cubicBezTo>
                  <a:cubicBezTo>
                    <a:pt x="1497795" y="1549609"/>
                    <a:pt x="1491920" y="1545905"/>
                    <a:pt x="1485772" y="1542658"/>
                  </a:cubicBezTo>
                  <a:lnTo>
                    <a:pt x="1467400" y="1532861"/>
                  </a:lnTo>
                  <a:cubicBezTo>
                    <a:pt x="1454939" y="1526749"/>
                    <a:pt x="1442478" y="1520619"/>
                    <a:pt x="1429707" y="1515200"/>
                  </a:cubicBezTo>
                  <a:cubicBezTo>
                    <a:pt x="1404257" y="1504163"/>
                    <a:pt x="1378222" y="1494602"/>
                    <a:pt x="1351768" y="1486356"/>
                  </a:cubicBezTo>
                  <a:cubicBezTo>
                    <a:pt x="1298842" y="1469955"/>
                    <a:pt x="1244383" y="1458972"/>
                    <a:pt x="1189522" y="1451783"/>
                  </a:cubicBezTo>
                  <a:cubicBezTo>
                    <a:pt x="1162065" y="1448189"/>
                    <a:pt x="1134516" y="1445562"/>
                    <a:pt x="1106821" y="1443719"/>
                  </a:cubicBezTo>
                  <a:cubicBezTo>
                    <a:pt x="1092992" y="1442752"/>
                    <a:pt x="1079108" y="1442041"/>
                    <a:pt x="1065206" y="1441329"/>
                  </a:cubicBezTo>
                  <a:lnTo>
                    <a:pt x="1053373" y="1439846"/>
                  </a:lnTo>
                  <a:lnTo>
                    <a:pt x="1053603" y="1440144"/>
                  </a:lnTo>
                  <a:lnTo>
                    <a:pt x="1076594" y="1470020"/>
                  </a:lnTo>
                  <a:lnTo>
                    <a:pt x="1076773" y="1470027"/>
                  </a:lnTo>
                  <a:lnTo>
                    <a:pt x="1076791" y="1470064"/>
                  </a:lnTo>
                  <a:lnTo>
                    <a:pt x="1077119" y="1470687"/>
                  </a:lnTo>
                  <a:lnTo>
                    <a:pt x="1087246" y="1483893"/>
                  </a:lnTo>
                  <a:lnTo>
                    <a:pt x="1087283" y="1483943"/>
                  </a:lnTo>
                  <a:lnTo>
                    <a:pt x="1126831" y="1491885"/>
                  </a:lnTo>
                  <a:cubicBezTo>
                    <a:pt x="1141066" y="1495004"/>
                    <a:pt x="1155205" y="1498288"/>
                    <a:pt x="1167410" y="1501134"/>
                  </a:cubicBezTo>
                  <a:cubicBezTo>
                    <a:pt x="1191748" y="1506845"/>
                    <a:pt x="1215921" y="1513066"/>
                    <a:pt x="1239931" y="1519871"/>
                  </a:cubicBezTo>
                  <a:cubicBezTo>
                    <a:pt x="1287950" y="1533481"/>
                    <a:pt x="1335403" y="1549099"/>
                    <a:pt x="1381707" y="1567653"/>
                  </a:cubicBezTo>
                  <a:cubicBezTo>
                    <a:pt x="1404895" y="1576830"/>
                    <a:pt x="1427737" y="1586919"/>
                    <a:pt x="1450159" y="1597810"/>
                  </a:cubicBezTo>
                  <a:cubicBezTo>
                    <a:pt x="1472617" y="1608611"/>
                    <a:pt x="1494602" y="1620470"/>
                    <a:pt x="1515856" y="1633478"/>
                  </a:cubicBezTo>
                  <a:cubicBezTo>
                    <a:pt x="1526584" y="1639809"/>
                    <a:pt x="1536892" y="1646851"/>
                    <a:pt x="1547236" y="1653766"/>
                  </a:cubicBezTo>
                  <a:lnTo>
                    <a:pt x="1562361" y="1664712"/>
                  </a:lnTo>
                  <a:cubicBezTo>
                    <a:pt x="1567414" y="1668324"/>
                    <a:pt x="1572158" y="1672393"/>
                    <a:pt x="1577066" y="1676206"/>
                  </a:cubicBezTo>
                  <a:cubicBezTo>
                    <a:pt x="1596350" y="1691896"/>
                    <a:pt x="1614485" y="1709027"/>
                    <a:pt x="1630412" y="1728001"/>
                  </a:cubicBezTo>
                  <a:cubicBezTo>
                    <a:pt x="1613390" y="1709976"/>
                    <a:pt x="1594434" y="1694030"/>
                    <a:pt x="1574457" y="1679636"/>
                  </a:cubicBezTo>
                  <a:cubicBezTo>
                    <a:pt x="1569385" y="1676133"/>
                    <a:pt x="1564495" y="1672393"/>
                    <a:pt x="1559278" y="1669109"/>
                  </a:cubicBezTo>
                  <a:lnTo>
                    <a:pt x="1543715" y="1659166"/>
                  </a:lnTo>
                  <a:cubicBezTo>
                    <a:pt x="1533097" y="1652926"/>
                    <a:pt x="1522570" y="1646577"/>
                    <a:pt x="1511605" y="1640958"/>
                  </a:cubicBezTo>
                  <a:cubicBezTo>
                    <a:pt x="1489913" y="1629355"/>
                    <a:pt x="1467600" y="1618956"/>
                    <a:pt x="1444868" y="1609596"/>
                  </a:cubicBezTo>
                  <a:cubicBezTo>
                    <a:pt x="1422172" y="1600146"/>
                    <a:pt x="1399130" y="1591534"/>
                    <a:pt x="1375795" y="1583817"/>
                  </a:cubicBezTo>
                  <a:cubicBezTo>
                    <a:pt x="1329181" y="1568200"/>
                    <a:pt x="1281601" y="1555539"/>
                    <a:pt x="1233655" y="1544902"/>
                  </a:cubicBezTo>
                  <a:cubicBezTo>
                    <a:pt x="1209664" y="1539593"/>
                    <a:pt x="1185563" y="1534850"/>
                    <a:pt x="1161389" y="1530635"/>
                  </a:cubicBezTo>
                  <a:cubicBezTo>
                    <a:pt x="1149348" y="1528546"/>
                    <a:pt x="1140235" y="1527068"/>
                    <a:pt x="1131157" y="1525771"/>
                  </a:cubicBezTo>
                  <a:lnTo>
                    <a:pt x="1117823" y="1524091"/>
                  </a:lnTo>
                  <a:lnTo>
                    <a:pt x="1144788" y="1559954"/>
                  </a:lnTo>
                  <a:lnTo>
                    <a:pt x="1147007" y="1562949"/>
                  </a:lnTo>
                  <a:lnTo>
                    <a:pt x="1147287" y="1562836"/>
                  </a:lnTo>
                  <a:lnTo>
                    <a:pt x="1147287" y="1562873"/>
                  </a:lnTo>
                  <a:lnTo>
                    <a:pt x="1147746" y="1563983"/>
                  </a:lnTo>
                  <a:lnTo>
                    <a:pt x="1160200" y="1580703"/>
                  </a:lnTo>
                  <a:lnTo>
                    <a:pt x="1188474" y="1585005"/>
                  </a:lnTo>
                  <a:cubicBezTo>
                    <a:pt x="1201441" y="1586946"/>
                    <a:pt x="1214326" y="1589035"/>
                    <a:pt x="1224807" y="1591498"/>
                  </a:cubicBezTo>
                  <a:cubicBezTo>
                    <a:pt x="1245697" y="1596442"/>
                    <a:pt x="1266477" y="1601861"/>
                    <a:pt x="1287093" y="1607790"/>
                  </a:cubicBezTo>
                  <a:cubicBezTo>
                    <a:pt x="1328325" y="1619630"/>
                    <a:pt x="1368991" y="1633423"/>
                    <a:pt x="1408600" y="1649898"/>
                  </a:cubicBezTo>
                  <a:cubicBezTo>
                    <a:pt x="1448135" y="1666427"/>
                    <a:pt x="1486794" y="1685456"/>
                    <a:pt x="1522626" y="1708991"/>
                  </a:cubicBezTo>
                  <a:cubicBezTo>
                    <a:pt x="1531657" y="1714738"/>
                    <a:pt x="1540286" y="1721123"/>
                    <a:pt x="1548934" y="1727417"/>
                  </a:cubicBezTo>
                  <a:cubicBezTo>
                    <a:pt x="1557326" y="1734095"/>
                    <a:pt x="1565773" y="1740644"/>
                    <a:pt x="1573618" y="1747942"/>
                  </a:cubicBezTo>
                  <a:cubicBezTo>
                    <a:pt x="1589473" y="1762282"/>
                    <a:pt x="1604086" y="1778027"/>
                    <a:pt x="1616383" y="1795413"/>
                  </a:cubicBezTo>
                  <a:cubicBezTo>
                    <a:pt x="1603192" y="1778684"/>
                    <a:pt x="1587867" y="1763833"/>
                    <a:pt x="1571447" y="1750478"/>
                  </a:cubicBezTo>
                  <a:cubicBezTo>
                    <a:pt x="1563329" y="1743673"/>
                    <a:pt x="1554608" y="1737634"/>
                    <a:pt x="1546015" y="1731486"/>
                  </a:cubicBezTo>
                  <a:cubicBezTo>
                    <a:pt x="1537130" y="1725721"/>
                    <a:pt x="1528318" y="1719882"/>
                    <a:pt x="1519105" y="1714683"/>
                  </a:cubicBezTo>
                  <a:cubicBezTo>
                    <a:pt x="1482580" y="1693337"/>
                    <a:pt x="1443555" y="1676607"/>
                    <a:pt x="1403783" y="1662377"/>
                  </a:cubicBezTo>
                  <a:cubicBezTo>
                    <a:pt x="1363956" y="1648219"/>
                    <a:pt x="1323217" y="1636744"/>
                    <a:pt x="1282058" y="1627220"/>
                  </a:cubicBezTo>
                  <a:cubicBezTo>
                    <a:pt x="1261478" y="1622458"/>
                    <a:pt x="1240789" y="1618189"/>
                    <a:pt x="1220027" y="1614431"/>
                  </a:cubicBezTo>
                  <a:lnTo>
                    <a:pt x="1180585" y="1608361"/>
                  </a:lnTo>
                  <a:lnTo>
                    <a:pt x="1233648" y="1682004"/>
                  </a:lnTo>
                  <a:lnTo>
                    <a:pt x="1251243" y="1681624"/>
                  </a:lnTo>
                  <a:cubicBezTo>
                    <a:pt x="1256351" y="1682408"/>
                    <a:pt x="1261387" y="1683357"/>
                    <a:pt x="1266404" y="1684360"/>
                  </a:cubicBezTo>
                  <a:cubicBezTo>
                    <a:pt x="1276420" y="1686422"/>
                    <a:pt x="1286290" y="1688903"/>
                    <a:pt x="1296069" y="1691640"/>
                  </a:cubicBezTo>
                  <a:cubicBezTo>
                    <a:pt x="1315590" y="1697259"/>
                    <a:pt x="1334637" y="1704156"/>
                    <a:pt x="1353137" y="1712238"/>
                  </a:cubicBezTo>
                  <a:cubicBezTo>
                    <a:pt x="1390100" y="1728457"/>
                    <a:pt x="1424910" y="1749182"/>
                    <a:pt x="1456472" y="1773848"/>
                  </a:cubicBezTo>
                  <a:cubicBezTo>
                    <a:pt x="1472199" y="1786236"/>
                    <a:pt x="1487414" y="1799244"/>
                    <a:pt x="1501462" y="1813420"/>
                  </a:cubicBezTo>
                  <a:lnTo>
                    <a:pt x="1506808" y="1818656"/>
                  </a:lnTo>
                  <a:lnTo>
                    <a:pt x="1511935" y="1824093"/>
                  </a:lnTo>
                  <a:lnTo>
                    <a:pt x="1522170" y="1834985"/>
                  </a:lnTo>
                  <a:lnTo>
                    <a:pt x="1531930" y="1846278"/>
                  </a:lnTo>
                  <a:lnTo>
                    <a:pt x="1536802" y="1851915"/>
                  </a:lnTo>
                  <a:lnTo>
                    <a:pt x="1541436" y="1857754"/>
                  </a:lnTo>
                  <a:cubicBezTo>
                    <a:pt x="1566321" y="1888769"/>
                    <a:pt x="1587831" y="1922247"/>
                    <a:pt x="1606057" y="1957294"/>
                  </a:cubicBezTo>
                  <a:cubicBezTo>
                    <a:pt x="1585897" y="1923305"/>
                    <a:pt x="1562617" y="1891286"/>
                    <a:pt x="1536345" y="1862096"/>
                  </a:cubicBezTo>
                  <a:lnTo>
                    <a:pt x="1531456" y="1856604"/>
                  </a:lnTo>
                  <a:lnTo>
                    <a:pt x="1526348" y="1851313"/>
                  </a:lnTo>
                  <a:lnTo>
                    <a:pt x="1516131" y="1840750"/>
                  </a:lnTo>
                  <a:lnTo>
                    <a:pt x="1505476" y="1830624"/>
                  </a:lnTo>
                  <a:lnTo>
                    <a:pt x="1500149" y="1825571"/>
                  </a:lnTo>
                  <a:lnTo>
                    <a:pt x="1494621" y="1820736"/>
                  </a:lnTo>
                  <a:cubicBezTo>
                    <a:pt x="1480099" y="1807637"/>
                    <a:pt x="1464518" y="1795778"/>
                    <a:pt x="1448573" y="1784612"/>
                  </a:cubicBezTo>
                  <a:cubicBezTo>
                    <a:pt x="1416572" y="1762391"/>
                    <a:pt x="1381853" y="1744329"/>
                    <a:pt x="1345639" y="1730829"/>
                  </a:cubicBezTo>
                  <a:cubicBezTo>
                    <a:pt x="1327522" y="1724096"/>
                    <a:pt x="1309004" y="1718587"/>
                    <a:pt x="1290286" y="1714318"/>
                  </a:cubicBezTo>
                  <a:cubicBezTo>
                    <a:pt x="1280908" y="1712256"/>
                    <a:pt x="1271494" y="1710432"/>
                    <a:pt x="1262080" y="1709063"/>
                  </a:cubicBezTo>
                  <a:lnTo>
                    <a:pt x="1251769" y="1707798"/>
                  </a:lnTo>
                  <a:lnTo>
                    <a:pt x="1269505" y="1733365"/>
                  </a:lnTo>
                  <a:cubicBezTo>
                    <a:pt x="1306414" y="1787112"/>
                    <a:pt x="1342209" y="1841681"/>
                    <a:pt x="1374993" y="1898074"/>
                  </a:cubicBezTo>
                  <a:lnTo>
                    <a:pt x="1387235" y="1919255"/>
                  </a:lnTo>
                  <a:lnTo>
                    <a:pt x="1398930" y="1940747"/>
                  </a:lnTo>
                  <a:cubicBezTo>
                    <a:pt x="1402907" y="1947844"/>
                    <a:pt x="1406592" y="1955142"/>
                    <a:pt x="1410241" y="1962421"/>
                  </a:cubicBezTo>
                  <a:cubicBezTo>
                    <a:pt x="1413817" y="1969755"/>
                    <a:pt x="1417776" y="1976889"/>
                    <a:pt x="1421060" y="1984351"/>
                  </a:cubicBezTo>
                  <a:lnTo>
                    <a:pt x="1431259" y="2006590"/>
                  </a:lnTo>
                  <a:lnTo>
                    <a:pt x="1440381" y="2029286"/>
                  </a:lnTo>
                  <a:cubicBezTo>
                    <a:pt x="1443282" y="2036894"/>
                    <a:pt x="1445635" y="2044721"/>
                    <a:pt x="1448281" y="2052420"/>
                  </a:cubicBezTo>
                  <a:cubicBezTo>
                    <a:pt x="1450671" y="2060210"/>
                    <a:pt x="1452312" y="2068219"/>
                    <a:pt x="1454374" y="2076082"/>
                  </a:cubicBezTo>
                  <a:cubicBezTo>
                    <a:pt x="1452130" y="2068256"/>
                    <a:pt x="1450287" y="2060319"/>
                    <a:pt x="1447715" y="2052602"/>
                  </a:cubicBezTo>
                  <a:cubicBezTo>
                    <a:pt x="1444869" y="2044976"/>
                    <a:pt x="1442351" y="2037240"/>
                    <a:pt x="1439268" y="2029724"/>
                  </a:cubicBezTo>
                  <a:lnTo>
                    <a:pt x="1429617" y="2007320"/>
                  </a:lnTo>
                  <a:lnTo>
                    <a:pt x="1418907" y="1985409"/>
                  </a:lnTo>
                  <a:cubicBezTo>
                    <a:pt x="1415459" y="1978056"/>
                    <a:pt x="1411336" y="1971014"/>
                    <a:pt x="1407578" y="1963808"/>
                  </a:cubicBezTo>
                  <a:cubicBezTo>
                    <a:pt x="1403765" y="1956638"/>
                    <a:pt x="1399933" y="1949468"/>
                    <a:pt x="1395792" y="1942480"/>
                  </a:cubicBezTo>
                  <a:lnTo>
                    <a:pt x="1383605" y="1921353"/>
                  </a:lnTo>
                  <a:lnTo>
                    <a:pt x="1370907" y="1900518"/>
                  </a:lnTo>
                  <a:cubicBezTo>
                    <a:pt x="1337848" y="1846826"/>
                    <a:pt x="1302053" y="1794811"/>
                    <a:pt x="1265145" y="1743691"/>
                  </a:cubicBezTo>
                  <a:cubicBezTo>
                    <a:pt x="1265127" y="1743655"/>
                    <a:pt x="1265090" y="1743600"/>
                    <a:pt x="1265072" y="1743563"/>
                  </a:cubicBezTo>
                  <a:cubicBezTo>
                    <a:pt x="1263959" y="1741994"/>
                    <a:pt x="1262828" y="1740444"/>
                    <a:pt x="1261697" y="1738875"/>
                  </a:cubicBezTo>
                  <a:lnTo>
                    <a:pt x="1260220" y="1736856"/>
                  </a:lnTo>
                  <a:lnTo>
                    <a:pt x="1269706" y="1753360"/>
                  </a:lnTo>
                  <a:cubicBezTo>
                    <a:pt x="1284867" y="1788061"/>
                    <a:pt x="1298933" y="1823236"/>
                    <a:pt x="1311339" y="1859013"/>
                  </a:cubicBezTo>
                  <a:cubicBezTo>
                    <a:pt x="1323727" y="1894771"/>
                    <a:pt x="1334601" y="1931096"/>
                    <a:pt x="1342500" y="1968113"/>
                  </a:cubicBezTo>
                  <a:cubicBezTo>
                    <a:pt x="1346514" y="1986594"/>
                    <a:pt x="1349707" y="2005258"/>
                    <a:pt x="1351714" y="2024050"/>
                  </a:cubicBezTo>
                  <a:cubicBezTo>
                    <a:pt x="1353739" y="2042823"/>
                    <a:pt x="1354724" y="2061724"/>
                    <a:pt x="1353830" y="2080534"/>
                  </a:cubicBezTo>
                  <a:cubicBezTo>
                    <a:pt x="1353611" y="2061706"/>
                    <a:pt x="1351513" y="2042987"/>
                    <a:pt x="1348393" y="2024506"/>
                  </a:cubicBezTo>
                  <a:cubicBezTo>
                    <a:pt x="1345292" y="2006006"/>
                    <a:pt x="1341041" y="1987744"/>
                    <a:pt x="1335987" y="1969700"/>
                  </a:cubicBezTo>
                  <a:cubicBezTo>
                    <a:pt x="1326008" y="1933595"/>
                    <a:pt x="1313146" y="1898347"/>
                    <a:pt x="1298824" y="1863774"/>
                  </a:cubicBezTo>
                  <a:cubicBezTo>
                    <a:pt x="1284484" y="1829202"/>
                    <a:pt x="1268538" y="1795304"/>
                    <a:pt x="1251553" y="1761953"/>
                  </a:cubicBezTo>
                  <a:cubicBezTo>
                    <a:pt x="1243042" y="1745333"/>
                    <a:pt x="1235457" y="1726815"/>
                    <a:pt x="1227601" y="1708507"/>
                  </a:cubicBezTo>
                  <a:lnTo>
                    <a:pt x="1204911" y="1662216"/>
                  </a:lnTo>
                  <a:lnTo>
                    <a:pt x="1169326" y="1615562"/>
                  </a:lnTo>
                  <a:lnTo>
                    <a:pt x="1169308" y="1615562"/>
                  </a:lnTo>
                  <a:lnTo>
                    <a:pt x="1167914" y="1613750"/>
                  </a:lnTo>
                  <a:lnTo>
                    <a:pt x="1176569" y="1636196"/>
                  </a:lnTo>
                  <a:cubicBezTo>
                    <a:pt x="1183247" y="1660278"/>
                    <a:pt x="1189431" y="1684488"/>
                    <a:pt x="1195105" y="1708808"/>
                  </a:cubicBezTo>
                  <a:cubicBezTo>
                    <a:pt x="1206417" y="1757447"/>
                    <a:pt x="1215977" y="1806506"/>
                    <a:pt x="1222727" y="1855984"/>
                  </a:cubicBezTo>
                  <a:cubicBezTo>
                    <a:pt x="1226175" y="1880705"/>
                    <a:pt x="1228875" y="1905535"/>
                    <a:pt x="1230682" y="1930421"/>
                  </a:cubicBezTo>
                  <a:cubicBezTo>
                    <a:pt x="1231721" y="1942845"/>
                    <a:pt x="1232196" y="1955324"/>
                    <a:pt x="1232834" y="1967785"/>
                  </a:cubicBezTo>
                  <a:cubicBezTo>
                    <a:pt x="1233090" y="1980264"/>
                    <a:pt x="1233546" y="1992724"/>
                    <a:pt x="1233290" y="2005204"/>
                  </a:cubicBezTo>
                  <a:cubicBezTo>
                    <a:pt x="1233090" y="2030143"/>
                    <a:pt x="1231849" y="2055083"/>
                    <a:pt x="1228656" y="2079804"/>
                  </a:cubicBezTo>
                  <a:cubicBezTo>
                    <a:pt x="1225537" y="2104507"/>
                    <a:pt x="1220866" y="2129045"/>
                    <a:pt x="1213769" y="2152854"/>
                  </a:cubicBezTo>
                  <a:cubicBezTo>
                    <a:pt x="1219772" y="2128735"/>
                    <a:pt x="1223329" y="2104124"/>
                    <a:pt x="1225318" y="2079457"/>
                  </a:cubicBezTo>
                  <a:cubicBezTo>
                    <a:pt x="1227398" y="2054791"/>
                    <a:pt x="1227489" y="2029997"/>
                    <a:pt x="1226595" y="2005276"/>
                  </a:cubicBezTo>
                  <a:cubicBezTo>
                    <a:pt x="1226285" y="1992925"/>
                    <a:pt x="1225281" y="1980574"/>
                    <a:pt x="1224478" y="1968259"/>
                  </a:cubicBezTo>
                  <a:cubicBezTo>
                    <a:pt x="1223293" y="1955944"/>
                    <a:pt x="1222289" y="1943629"/>
                    <a:pt x="1220684" y="1931369"/>
                  </a:cubicBezTo>
                  <a:cubicBezTo>
                    <a:pt x="1217783" y="1906831"/>
                    <a:pt x="1214025" y="1882383"/>
                    <a:pt x="1209518" y="1858082"/>
                  </a:cubicBezTo>
                  <a:cubicBezTo>
                    <a:pt x="1200652" y="1809461"/>
                    <a:pt x="1189012" y="1761351"/>
                    <a:pt x="1175675" y="1713789"/>
                  </a:cubicBezTo>
                  <a:cubicBezTo>
                    <a:pt x="1168980" y="1690016"/>
                    <a:pt x="1162576" y="1662103"/>
                    <a:pt x="1154932" y="1638641"/>
                  </a:cubicBezTo>
                  <a:lnTo>
                    <a:pt x="1135799" y="1572479"/>
                  </a:lnTo>
                  <a:lnTo>
                    <a:pt x="1133112" y="1569039"/>
                  </a:lnTo>
                  <a:cubicBezTo>
                    <a:pt x="1116710" y="1548131"/>
                    <a:pt x="1100163" y="1527315"/>
                    <a:pt x="1083524" y="1506589"/>
                  </a:cubicBezTo>
                  <a:lnTo>
                    <a:pt x="1082185" y="1504916"/>
                  </a:lnTo>
                  <a:lnTo>
                    <a:pt x="1082994" y="1514087"/>
                  </a:lnTo>
                  <a:cubicBezTo>
                    <a:pt x="1084436" y="1528464"/>
                    <a:pt x="1086370" y="1542895"/>
                    <a:pt x="1088340" y="1557290"/>
                  </a:cubicBezTo>
                  <a:cubicBezTo>
                    <a:pt x="1092390" y="1586115"/>
                    <a:pt x="1097280" y="1614923"/>
                    <a:pt x="1102534" y="1643658"/>
                  </a:cubicBezTo>
                  <a:cubicBezTo>
                    <a:pt x="1107697" y="1672447"/>
                    <a:pt x="1113608" y="1701036"/>
                    <a:pt x="1119355" y="1729825"/>
                  </a:cubicBezTo>
                  <a:lnTo>
                    <a:pt x="1123223" y="1751773"/>
                  </a:lnTo>
                  <a:cubicBezTo>
                    <a:pt x="1124518" y="1759089"/>
                    <a:pt x="1125887" y="1766387"/>
                    <a:pt x="1126580" y="1773757"/>
                  </a:cubicBezTo>
                  <a:cubicBezTo>
                    <a:pt x="1128204" y="1788480"/>
                    <a:pt x="1130393" y="1803149"/>
                    <a:pt x="1131050" y="1817926"/>
                  </a:cubicBezTo>
                  <a:cubicBezTo>
                    <a:pt x="1135282" y="1876910"/>
                    <a:pt x="1133786" y="1935985"/>
                    <a:pt x="1128404" y="1994531"/>
                  </a:cubicBezTo>
                  <a:cubicBezTo>
                    <a:pt x="1122822" y="2053058"/>
                    <a:pt x="1114247" y="2111275"/>
                    <a:pt x="1101147" y="2168471"/>
                  </a:cubicBezTo>
                  <a:cubicBezTo>
                    <a:pt x="1112057" y="2110837"/>
                    <a:pt x="1118388" y="2052456"/>
                    <a:pt x="1121745" y="1994038"/>
                  </a:cubicBezTo>
                  <a:cubicBezTo>
                    <a:pt x="1124883" y="1935620"/>
                    <a:pt x="1124117" y="1877001"/>
                    <a:pt x="1117750" y="1819167"/>
                  </a:cubicBezTo>
                  <a:cubicBezTo>
                    <a:pt x="1116546" y="1804663"/>
                    <a:pt x="1113845" y="1790359"/>
                    <a:pt x="1111711" y="1776019"/>
                  </a:cubicBezTo>
                  <a:cubicBezTo>
                    <a:pt x="1110762" y="1768813"/>
                    <a:pt x="1109138" y="1761753"/>
                    <a:pt x="1107606" y="1754674"/>
                  </a:cubicBezTo>
                  <a:lnTo>
                    <a:pt x="1103045" y="1733456"/>
                  </a:lnTo>
                  <a:cubicBezTo>
                    <a:pt x="1096222" y="1704958"/>
                    <a:pt x="1089161" y="1676351"/>
                    <a:pt x="1082867" y="1647617"/>
                  </a:cubicBezTo>
                  <a:cubicBezTo>
                    <a:pt x="1076481" y="1618882"/>
                    <a:pt x="1070442" y="1590056"/>
                    <a:pt x="1065225" y="1560957"/>
                  </a:cubicBezTo>
                  <a:cubicBezTo>
                    <a:pt x="1062670" y="1546398"/>
                    <a:pt x="1060153" y="1531821"/>
                    <a:pt x="1058091" y="1517079"/>
                  </a:cubicBezTo>
                  <a:cubicBezTo>
                    <a:pt x="1057051" y="1509709"/>
                    <a:pt x="1056084" y="1502320"/>
                    <a:pt x="1055263" y="1494858"/>
                  </a:cubicBezTo>
                  <a:cubicBezTo>
                    <a:pt x="1054844" y="1491118"/>
                    <a:pt x="1054497" y="1487359"/>
                    <a:pt x="1054169" y="1483565"/>
                  </a:cubicBezTo>
                  <a:cubicBezTo>
                    <a:pt x="1054023" y="1481631"/>
                    <a:pt x="1053840" y="1479788"/>
                    <a:pt x="1053749" y="1477800"/>
                  </a:cubicBezTo>
                  <a:lnTo>
                    <a:pt x="1053537" y="1469371"/>
                  </a:lnTo>
                  <a:lnTo>
                    <a:pt x="1052618" y="1468240"/>
                  </a:lnTo>
                  <a:lnTo>
                    <a:pt x="1052600" y="1468240"/>
                  </a:lnTo>
                  <a:cubicBezTo>
                    <a:pt x="1042456" y="1455706"/>
                    <a:pt x="1032312" y="1443209"/>
                    <a:pt x="1022114" y="1430730"/>
                  </a:cubicBezTo>
                  <a:lnTo>
                    <a:pt x="992235" y="1394466"/>
                  </a:lnTo>
                  <a:lnTo>
                    <a:pt x="992540" y="1399642"/>
                  </a:lnTo>
                  <a:cubicBezTo>
                    <a:pt x="993616" y="1415770"/>
                    <a:pt x="994948" y="1431953"/>
                    <a:pt x="996408" y="1448135"/>
                  </a:cubicBezTo>
                  <a:cubicBezTo>
                    <a:pt x="999345" y="1480500"/>
                    <a:pt x="1002830" y="1512884"/>
                    <a:pt x="1006606" y="1545267"/>
                  </a:cubicBezTo>
                  <a:lnTo>
                    <a:pt x="1012554" y="1593815"/>
                  </a:lnTo>
                  <a:cubicBezTo>
                    <a:pt x="1014542" y="1609888"/>
                    <a:pt x="1016787" y="1626454"/>
                    <a:pt x="1018264" y="1642911"/>
                  </a:cubicBezTo>
                  <a:cubicBezTo>
                    <a:pt x="1021475" y="1675841"/>
                    <a:pt x="1022825" y="1708827"/>
                    <a:pt x="1023208" y="1741758"/>
                  </a:cubicBezTo>
                  <a:cubicBezTo>
                    <a:pt x="1023738" y="1807619"/>
                    <a:pt x="1019724" y="1873335"/>
                    <a:pt x="1011204" y="1938412"/>
                  </a:cubicBezTo>
                  <a:cubicBezTo>
                    <a:pt x="1006880" y="1970942"/>
                    <a:pt x="1001425" y="2003325"/>
                    <a:pt x="993981" y="2035289"/>
                  </a:cubicBezTo>
                  <a:cubicBezTo>
                    <a:pt x="990278" y="2051253"/>
                    <a:pt x="986063" y="2067125"/>
                    <a:pt x="980918" y="2082706"/>
                  </a:cubicBezTo>
                  <a:cubicBezTo>
                    <a:pt x="975755" y="2098231"/>
                    <a:pt x="969735" y="2113629"/>
                    <a:pt x="961215" y="2127623"/>
                  </a:cubicBezTo>
                  <a:cubicBezTo>
                    <a:pt x="969041" y="2113246"/>
                    <a:pt x="974259" y="2097702"/>
                    <a:pt x="978638" y="2082012"/>
                  </a:cubicBezTo>
                  <a:cubicBezTo>
                    <a:pt x="982980" y="2066304"/>
                    <a:pt x="986392" y="2050359"/>
                    <a:pt x="989311" y="2034322"/>
                  </a:cubicBezTo>
                  <a:cubicBezTo>
                    <a:pt x="995131" y="2002249"/>
                    <a:pt x="998980" y="1969865"/>
                    <a:pt x="1001699" y="1937409"/>
                  </a:cubicBezTo>
                  <a:cubicBezTo>
                    <a:pt x="1006989" y="1872478"/>
                    <a:pt x="1007774" y="1807236"/>
                    <a:pt x="1004088" y="1742414"/>
                  </a:cubicBezTo>
                  <a:cubicBezTo>
                    <a:pt x="1002136" y="1710031"/>
                    <a:pt x="999217" y="1677721"/>
                    <a:pt x="994529" y="1645757"/>
                  </a:cubicBezTo>
                  <a:cubicBezTo>
                    <a:pt x="992303" y="1629738"/>
                    <a:pt x="989384" y="1614030"/>
                    <a:pt x="986556" y="1597756"/>
                  </a:cubicBezTo>
                  <a:lnTo>
                    <a:pt x="978200" y="1549299"/>
                  </a:lnTo>
                  <a:cubicBezTo>
                    <a:pt x="972818" y="1516952"/>
                    <a:pt x="967710" y="1484532"/>
                    <a:pt x="963148" y="1451966"/>
                  </a:cubicBezTo>
                  <a:cubicBezTo>
                    <a:pt x="960868" y="1435674"/>
                    <a:pt x="958715" y="1419346"/>
                    <a:pt x="956818" y="1402926"/>
                  </a:cubicBezTo>
                  <a:cubicBezTo>
                    <a:pt x="955851" y="1394716"/>
                    <a:pt x="954957" y="1386488"/>
                    <a:pt x="954154" y="1378205"/>
                  </a:cubicBezTo>
                  <a:lnTo>
                    <a:pt x="953023" y="1365708"/>
                  </a:lnTo>
                  <a:cubicBezTo>
                    <a:pt x="952859" y="1363555"/>
                    <a:pt x="951678" y="1357790"/>
                    <a:pt x="950513" y="1351954"/>
                  </a:cubicBezTo>
                  <a:lnTo>
                    <a:pt x="948858" y="1342243"/>
                  </a:lnTo>
                  <a:lnTo>
                    <a:pt x="948663" y="1342008"/>
                  </a:lnTo>
                  <a:lnTo>
                    <a:pt x="916756" y="1303960"/>
                  </a:lnTo>
                  <a:lnTo>
                    <a:pt x="914819" y="1312617"/>
                  </a:lnTo>
                  <a:lnTo>
                    <a:pt x="912940" y="1324020"/>
                  </a:lnTo>
                  <a:cubicBezTo>
                    <a:pt x="910641" y="1339418"/>
                    <a:pt x="909638" y="1355436"/>
                    <a:pt x="908799" y="1371437"/>
                  </a:cubicBezTo>
                  <a:cubicBezTo>
                    <a:pt x="907485" y="1403565"/>
                    <a:pt x="908160" y="1436112"/>
                    <a:pt x="909620" y="1468678"/>
                  </a:cubicBezTo>
                  <a:cubicBezTo>
                    <a:pt x="910970" y="1502248"/>
                    <a:pt x="910368" y="1535616"/>
                    <a:pt x="908324" y="1568821"/>
                  </a:cubicBezTo>
                  <a:cubicBezTo>
                    <a:pt x="905971" y="1601989"/>
                    <a:pt x="902796" y="1635029"/>
                    <a:pt x="897870" y="1667814"/>
                  </a:cubicBezTo>
                  <a:cubicBezTo>
                    <a:pt x="893419" y="1700653"/>
                    <a:pt x="887106" y="1733183"/>
                    <a:pt x="880374" y="1765548"/>
                  </a:cubicBezTo>
                  <a:cubicBezTo>
                    <a:pt x="878604" y="1773630"/>
                    <a:pt x="876616" y="1781658"/>
                    <a:pt x="874755" y="1789722"/>
                  </a:cubicBezTo>
                  <a:cubicBezTo>
                    <a:pt x="872803" y="1797749"/>
                    <a:pt x="871124" y="1805850"/>
                    <a:pt x="868844" y="1813804"/>
                  </a:cubicBezTo>
                  <a:cubicBezTo>
                    <a:pt x="864483" y="1829768"/>
                    <a:pt x="860470" y="1845786"/>
                    <a:pt x="855380" y="1861531"/>
                  </a:cubicBezTo>
                  <a:cubicBezTo>
                    <a:pt x="846130" y="1893258"/>
                    <a:pt x="834472" y="1924236"/>
                    <a:pt x="821974" y="1954759"/>
                  </a:cubicBezTo>
                  <a:cubicBezTo>
                    <a:pt x="808784" y="1985026"/>
                    <a:pt x="793824" y="2014527"/>
                    <a:pt x="775926" y="2042149"/>
                  </a:cubicBezTo>
                  <a:cubicBezTo>
                    <a:pt x="792492" y="2013670"/>
                    <a:pt x="805901" y="1983639"/>
                    <a:pt x="817541" y="1952989"/>
                  </a:cubicBezTo>
                  <a:cubicBezTo>
                    <a:pt x="828488" y="1922065"/>
                    <a:pt x="838540" y="1890849"/>
                    <a:pt x="846184" y="1858977"/>
                  </a:cubicBezTo>
                  <a:cubicBezTo>
                    <a:pt x="850472" y="1843177"/>
                    <a:pt x="853665" y="1827086"/>
                    <a:pt x="857204" y="1811104"/>
                  </a:cubicBezTo>
                  <a:cubicBezTo>
                    <a:pt x="859065" y="1803131"/>
                    <a:pt x="860342" y="1795031"/>
                    <a:pt x="861893" y="1787003"/>
                  </a:cubicBezTo>
                  <a:cubicBezTo>
                    <a:pt x="863352" y="1778958"/>
                    <a:pt x="864940" y="1770930"/>
                    <a:pt x="866290" y="1762848"/>
                  </a:cubicBezTo>
                  <a:cubicBezTo>
                    <a:pt x="871398" y="1730519"/>
                    <a:pt x="876069" y="1698136"/>
                    <a:pt x="878878" y="1665570"/>
                  </a:cubicBezTo>
                  <a:cubicBezTo>
                    <a:pt x="882162" y="1633059"/>
                    <a:pt x="883695" y="1600438"/>
                    <a:pt x="884424" y="1567890"/>
                  </a:cubicBezTo>
                  <a:cubicBezTo>
                    <a:pt x="884844" y="1535343"/>
                    <a:pt x="883841" y="1502868"/>
                    <a:pt x="880994" y="1470776"/>
                  </a:cubicBezTo>
                  <a:cubicBezTo>
                    <a:pt x="877911" y="1437736"/>
                    <a:pt x="875576" y="1404495"/>
                    <a:pt x="875321" y="1370835"/>
                  </a:cubicBezTo>
                  <a:cubicBezTo>
                    <a:pt x="875375" y="1353959"/>
                    <a:pt x="875612" y="1337064"/>
                    <a:pt x="877309" y="1319787"/>
                  </a:cubicBezTo>
                  <a:cubicBezTo>
                    <a:pt x="877747" y="1315463"/>
                    <a:pt x="878313" y="1311103"/>
                    <a:pt x="878823" y="1306761"/>
                  </a:cubicBezTo>
                  <a:cubicBezTo>
                    <a:pt x="879571" y="1302346"/>
                    <a:pt x="880119" y="1298004"/>
                    <a:pt x="881122" y="1293479"/>
                  </a:cubicBezTo>
                  <a:cubicBezTo>
                    <a:pt x="881615" y="1291217"/>
                    <a:pt x="882034" y="1288991"/>
                    <a:pt x="882618" y="1286710"/>
                  </a:cubicBezTo>
                  <a:cubicBezTo>
                    <a:pt x="883257" y="1284375"/>
                    <a:pt x="883841" y="1282095"/>
                    <a:pt x="884552" y="1279723"/>
                  </a:cubicBezTo>
                  <a:cubicBezTo>
                    <a:pt x="885410" y="1277260"/>
                    <a:pt x="886048" y="1274998"/>
                    <a:pt x="887234" y="1272298"/>
                  </a:cubicBezTo>
                  <a:lnTo>
                    <a:pt x="888215" y="1270146"/>
                  </a:lnTo>
                  <a:lnTo>
                    <a:pt x="888183" y="1270108"/>
                  </a:lnTo>
                  <a:cubicBezTo>
                    <a:pt x="883567" y="1264653"/>
                    <a:pt x="878952" y="1259198"/>
                    <a:pt x="874317" y="1253761"/>
                  </a:cubicBezTo>
                  <a:lnTo>
                    <a:pt x="830144" y="1201982"/>
                  </a:lnTo>
                  <a:lnTo>
                    <a:pt x="824383" y="1226577"/>
                  </a:lnTo>
                  <a:cubicBezTo>
                    <a:pt x="820643" y="1244311"/>
                    <a:pt x="817578" y="1262299"/>
                    <a:pt x="814896" y="1280379"/>
                  </a:cubicBezTo>
                  <a:cubicBezTo>
                    <a:pt x="809678" y="1316576"/>
                    <a:pt x="806175" y="1353174"/>
                    <a:pt x="804022" y="1389918"/>
                  </a:cubicBezTo>
                  <a:cubicBezTo>
                    <a:pt x="799990" y="1464646"/>
                    <a:pt x="791160" y="1538973"/>
                    <a:pt x="779338" y="1612625"/>
                  </a:cubicBezTo>
                  <a:cubicBezTo>
                    <a:pt x="767315" y="1686259"/>
                    <a:pt x="752026" y="1759436"/>
                    <a:pt x="730808" y="1830990"/>
                  </a:cubicBezTo>
                  <a:cubicBezTo>
                    <a:pt x="720208" y="1866749"/>
                    <a:pt x="707802" y="1902015"/>
                    <a:pt x="693061" y="1936259"/>
                  </a:cubicBezTo>
                  <a:cubicBezTo>
                    <a:pt x="685417" y="1953263"/>
                    <a:pt x="677481" y="1970157"/>
                    <a:pt x="668231" y="1986339"/>
                  </a:cubicBezTo>
                  <a:cubicBezTo>
                    <a:pt x="658981" y="2002504"/>
                    <a:pt x="648855" y="2018194"/>
                    <a:pt x="637252" y="2032716"/>
                  </a:cubicBezTo>
                  <a:cubicBezTo>
                    <a:pt x="659163" y="2002631"/>
                    <a:pt x="675145" y="1968880"/>
                    <a:pt x="688628" y="1934453"/>
                  </a:cubicBezTo>
                  <a:cubicBezTo>
                    <a:pt x="701800" y="1899844"/>
                    <a:pt x="712601" y="1864377"/>
                    <a:pt x="721577" y="1828472"/>
                  </a:cubicBezTo>
                  <a:cubicBezTo>
                    <a:pt x="739566" y="1756645"/>
                    <a:pt x="751607" y="1683449"/>
                    <a:pt x="760382" y="1609998"/>
                  </a:cubicBezTo>
                  <a:cubicBezTo>
                    <a:pt x="768957" y="1536473"/>
                    <a:pt x="774540" y="1462694"/>
                    <a:pt x="775342" y="1388878"/>
                  </a:cubicBezTo>
                  <a:cubicBezTo>
                    <a:pt x="775926" y="1351386"/>
                    <a:pt x="777878" y="1313821"/>
                    <a:pt x="781655" y="1276256"/>
                  </a:cubicBezTo>
                  <a:cubicBezTo>
                    <a:pt x="783644" y="1257483"/>
                    <a:pt x="785997" y="1238710"/>
                    <a:pt x="789117" y="1219936"/>
                  </a:cubicBezTo>
                  <a:cubicBezTo>
                    <a:pt x="790722" y="1210541"/>
                    <a:pt x="792419" y="1201163"/>
                    <a:pt x="794462" y="1191749"/>
                  </a:cubicBezTo>
                  <a:cubicBezTo>
                    <a:pt x="795448" y="1187042"/>
                    <a:pt x="796560" y="1182335"/>
                    <a:pt x="797692" y="1177592"/>
                  </a:cubicBezTo>
                  <a:lnTo>
                    <a:pt x="799553" y="1170421"/>
                  </a:lnTo>
                  <a:lnTo>
                    <a:pt x="800429" y="1167430"/>
                  </a:lnTo>
                  <a:lnTo>
                    <a:pt x="800428" y="1167429"/>
                  </a:lnTo>
                  <a:cubicBezTo>
                    <a:pt x="784720" y="1149185"/>
                    <a:pt x="768957" y="1130977"/>
                    <a:pt x="753139" y="1112806"/>
                  </a:cubicBezTo>
                  <a:lnTo>
                    <a:pt x="752485" y="1112056"/>
                  </a:lnTo>
                  <a:lnTo>
                    <a:pt x="741079" y="1196821"/>
                  </a:lnTo>
                  <a:cubicBezTo>
                    <a:pt x="734639" y="1237359"/>
                    <a:pt x="727342" y="1277715"/>
                    <a:pt x="719168" y="1317907"/>
                  </a:cubicBezTo>
                  <a:cubicBezTo>
                    <a:pt x="710995" y="1358099"/>
                    <a:pt x="701946" y="1398091"/>
                    <a:pt x="692021" y="1437863"/>
                  </a:cubicBezTo>
                  <a:cubicBezTo>
                    <a:pt x="682151" y="1477654"/>
                    <a:pt x="671186" y="1517171"/>
                    <a:pt x="659108" y="1556341"/>
                  </a:cubicBezTo>
                  <a:cubicBezTo>
                    <a:pt x="653252" y="1575972"/>
                    <a:pt x="646666" y="1595402"/>
                    <a:pt x="640262" y="1614850"/>
                  </a:cubicBezTo>
                  <a:cubicBezTo>
                    <a:pt x="633439" y="1634189"/>
                    <a:pt x="626798" y="1653564"/>
                    <a:pt x="619372" y="1672666"/>
                  </a:cubicBezTo>
                  <a:cubicBezTo>
                    <a:pt x="615760" y="1682244"/>
                    <a:pt x="612166" y="1691841"/>
                    <a:pt x="608207" y="1701291"/>
                  </a:cubicBezTo>
                  <a:cubicBezTo>
                    <a:pt x="604321" y="1710760"/>
                    <a:pt x="600544" y="1720284"/>
                    <a:pt x="596549" y="1729716"/>
                  </a:cubicBezTo>
                  <a:lnTo>
                    <a:pt x="584179" y="1757848"/>
                  </a:lnTo>
                  <a:cubicBezTo>
                    <a:pt x="580165" y="1767262"/>
                    <a:pt x="575477" y="1776403"/>
                    <a:pt x="571171" y="1785671"/>
                  </a:cubicBezTo>
                  <a:cubicBezTo>
                    <a:pt x="535941" y="1859505"/>
                    <a:pt x="493013" y="1930202"/>
                    <a:pt x="438864" y="1991393"/>
                  </a:cubicBezTo>
                  <a:cubicBezTo>
                    <a:pt x="490568" y="1928140"/>
                    <a:pt x="530395" y="1856312"/>
                    <a:pt x="562469" y="1781712"/>
                  </a:cubicBezTo>
                  <a:cubicBezTo>
                    <a:pt x="566391" y="1772334"/>
                    <a:pt x="570678" y="1763121"/>
                    <a:pt x="574291" y="1753616"/>
                  </a:cubicBezTo>
                  <a:lnTo>
                    <a:pt x="585456" y="1725264"/>
                  </a:lnTo>
                  <a:cubicBezTo>
                    <a:pt x="589050" y="1715759"/>
                    <a:pt x="592407" y="1706181"/>
                    <a:pt x="595910" y="1696639"/>
                  </a:cubicBezTo>
                  <a:cubicBezTo>
                    <a:pt x="599468" y="1687134"/>
                    <a:pt x="602661" y="1677483"/>
                    <a:pt x="605853" y="1667831"/>
                  </a:cubicBezTo>
                  <a:cubicBezTo>
                    <a:pt x="612476" y="1648639"/>
                    <a:pt x="618314" y="1629154"/>
                    <a:pt x="624316" y="1609760"/>
                  </a:cubicBezTo>
                  <a:cubicBezTo>
                    <a:pt x="629899" y="1590221"/>
                    <a:pt x="635664" y="1570754"/>
                    <a:pt x="640718" y="1551087"/>
                  </a:cubicBezTo>
                  <a:cubicBezTo>
                    <a:pt x="651154" y="1511843"/>
                    <a:pt x="660476" y="1472290"/>
                    <a:pt x="668723" y="1432518"/>
                  </a:cubicBezTo>
                  <a:cubicBezTo>
                    <a:pt x="677024" y="1392763"/>
                    <a:pt x="684431" y="1352827"/>
                    <a:pt x="690963" y="1312762"/>
                  </a:cubicBezTo>
                  <a:cubicBezTo>
                    <a:pt x="697494" y="1272698"/>
                    <a:pt x="703150" y="1232488"/>
                    <a:pt x="707948" y="1192205"/>
                  </a:cubicBezTo>
                  <a:lnTo>
                    <a:pt x="719197" y="1073889"/>
                  </a:lnTo>
                  <a:lnTo>
                    <a:pt x="707711" y="1060737"/>
                  </a:lnTo>
                  <a:cubicBezTo>
                    <a:pt x="691146" y="1041818"/>
                    <a:pt x="674543" y="1022935"/>
                    <a:pt x="657905" y="1004071"/>
                  </a:cubicBezTo>
                  <a:lnTo>
                    <a:pt x="657041" y="1003093"/>
                  </a:lnTo>
                  <a:lnTo>
                    <a:pt x="648271" y="1089472"/>
                  </a:lnTo>
                  <a:cubicBezTo>
                    <a:pt x="642725" y="1131871"/>
                    <a:pt x="636048" y="1174088"/>
                    <a:pt x="628403" y="1216123"/>
                  </a:cubicBezTo>
                  <a:cubicBezTo>
                    <a:pt x="620777" y="1258158"/>
                    <a:pt x="611947" y="1299955"/>
                    <a:pt x="602040" y="1341497"/>
                  </a:cubicBezTo>
                  <a:cubicBezTo>
                    <a:pt x="592061" y="1383021"/>
                    <a:pt x="581260" y="1424344"/>
                    <a:pt x="568672" y="1465138"/>
                  </a:cubicBezTo>
                  <a:cubicBezTo>
                    <a:pt x="543823" y="1546800"/>
                    <a:pt x="513592" y="1626928"/>
                    <a:pt x="475608" y="1703335"/>
                  </a:cubicBezTo>
                  <a:lnTo>
                    <a:pt x="472105" y="1710523"/>
                  </a:lnTo>
                  <a:lnTo>
                    <a:pt x="468365" y="1717584"/>
                  </a:lnTo>
                  <a:lnTo>
                    <a:pt x="460885" y="1731723"/>
                  </a:lnTo>
                  <a:lnTo>
                    <a:pt x="453405" y="1745844"/>
                  </a:lnTo>
                  <a:cubicBezTo>
                    <a:pt x="450851" y="1750514"/>
                    <a:pt x="448077" y="1755075"/>
                    <a:pt x="445432" y="1759709"/>
                  </a:cubicBezTo>
                  <a:cubicBezTo>
                    <a:pt x="440014" y="1768886"/>
                    <a:pt x="434887" y="1778227"/>
                    <a:pt x="429231" y="1787258"/>
                  </a:cubicBezTo>
                  <a:lnTo>
                    <a:pt x="412045" y="1814187"/>
                  </a:lnTo>
                  <a:cubicBezTo>
                    <a:pt x="388346" y="1849580"/>
                    <a:pt x="362384" y="1883405"/>
                    <a:pt x="333741" y="1914785"/>
                  </a:cubicBezTo>
                  <a:cubicBezTo>
                    <a:pt x="361199" y="1882347"/>
                    <a:pt x="385792" y="1847683"/>
                    <a:pt x="408013" y="1811633"/>
                  </a:cubicBezTo>
                  <a:lnTo>
                    <a:pt x="424086" y="1784230"/>
                  </a:lnTo>
                  <a:cubicBezTo>
                    <a:pt x="429377" y="1775053"/>
                    <a:pt x="434102" y="1765584"/>
                    <a:pt x="439138" y="1756280"/>
                  </a:cubicBezTo>
                  <a:cubicBezTo>
                    <a:pt x="441601" y="1751591"/>
                    <a:pt x="444155" y="1746975"/>
                    <a:pt x="446527" y="1742232"/>
                  </a:cubicBezTo>
                  <a:lnTo>
                    <a:pt x="453423" y="1727928"/>
                  </a:lnTo>
                  <a:lnTo>
                    <a:pt x="460319" y="1713643"/>
                  </a:lnTo>
                  <a:lnTo>
                    <a:pt x="463768" y="1706509"/>
                  </a:lnTo>
                  <a:lnTo>
                    <a:pt x="466978" y="1699248"/>
                  </a:lnTo>
                  <a:cubicBezTo>
                    <a:pt x="501788" y="1622093"/>
                    <a:pt x="528735" y="1541655"/>
                    <a:pt x="550282" y="1459939"/>
                  </a:cubicBezTo>
                  <a:cubicBezTo>
                    <a:pt x="561210" y="1419108"/>
                    <a:pt x="570368" y="1377822"/>
                    <a:pt x="578688" y="1336407"/>
                  </a:cubicBezTo>
                  <a:cubicBezTo>
                    <a:pt x="586934" y="1294975"/>
                    <a:pt x="594122" y="1253323"/>
                    <a:pt x="600088" y="1211507"/>
                  </a:cubicBezTo>
                  <a:cubicBezTo>
                    <a:pt x="606091" y="1169692"/>
                    <a:pt x="611108" y="1127766"/>
                    <a:pt x="614994" y="1085750"/>
                  </a:cubicBezTo>
                  <a:cubicBezTo>
                    <a:pt x="616909" y="1064751"/>
                    <a:pt x="618661" y="1043734"/>
                    <a:pt x="620029" y="1022698"/>
                  </a:cubicBezTo>
                  <a:lnTo>
                    <a:pt x="622843" y="964414"/>
                  </a:lnTo>
                  <a:lnTo>
                    <a:pt x="617019" y="957840"/>
                  </a:lnTo>
                  <a:cubicBezTo>
                    <a:pt x="600490" y="939194"/>
                    <a:pt x="583943" y="920585"/>
                    <a:pt x="567322" y="901994"/>
                  </a:cubicBezTo>
                  <a:lnTo>
                    <a:pt x="566824" y="901435"/>
                  </a:lnTo>
                  <a:lnTo>
                    <a:pt x="556120" y="981028"/>
                  </a:lnTo>
                  <a:cubicBezTo>
                    <a:pt x="549990" y="1021165"/>
                    <a:pt x="543239" y="1061193"/>
                    <a:pt x="535869" y="1101093"/>
                  </a:cubicBezTo>
                  <a:cubicBezTo>
                    <a:pt x="521164" y="1180911"/>
                    <a:pt x="503832" y="1260237"/>
                    <a:pt x="483216" y="1338724"/>
                  </a:cubicBezTo>
                  <a:cubicBezTo>
                    <a:pt x="472744" y="1377931"/>
                    <a:pt x="461597" y="1416955"/>
                    <a:pt x="449172" y="1455578"/>
                  </a:cubicBezTo>
                  <a:cubicBezTo>
                    <a:pt x="436620" y="1494165"/>
                    <a:pt x="423028" y="1532405"/>
                    <a:pt x="407867" y="1570042"/>
                  </a:cubicBezTo>
                  <a:cubicBezTo>
                    <a:pt x="392415" y="1607552"/>
                    <a:pt x="375429" y="1644461"/>
                    <a:pt x="355890" y="1680000"/>
                  </a:cubicBezTo>
                  <a:cubicBezTo>
                    <a:pt x="336314" y="1715467"/>
                    <a:pt x="314238" y="1749748"/>
                    <a:pt x="287565" y="1780198"/>
                  </a:cubicBezTo>
                  <a:cubicBezTo>
                    <a:pt x="313016" y="1748726"/>
                    <a:pt x="333595" y="1713770"/>
                    <a:pt x="351657" y="1677774"/>
                  </a:cubicBezTo>
                  <a:cubicBezTo>
                    <a:pt x="369664" y="1641706"/>
                    <a:pt x="385080" y="1604433"/>
                    <a:pt x="398928" y="1566612"/>
                  </a:cubicBezTo>
                  <a:cubicBezTo>
                    <a:pt x="412501" y="1528665"/>
                    <a:pt x="424488" y="1490206"/>
                    <a:pt x="435434" y="1451437"/>
                  </a:cubicBezTo>
                  <a:cubicBezTo>
                    <a:pt x="446253" y="1412631"/>
                    <a:pt x="455795" y="1373479"/>
                    <a:pt x="464625" y="1334199"/>
                  </a:cubicBezTo>
                  <a:cubicBezTo>
                    <a:pt x="482012" y="1255530"/>
                    <a:pt x="496096" y="1176168"/>
                    <a:pt x="507554" y="1096441"/>
                  </a:cubicBezTo>
                  <a:cubicBezTo>
                    <a:pt x="513301" y="1056577"/>
                    <a:pt x="518427" y="1016641"/>
                    <a:pt x="522934" y="976631"/>
                  </a:cubicBezTo>
                  <a:lnTo>
                    <a:pt x="533573" y="864212"/>
                  </a:lnTo>
                  <a:lnTo>
                    <a:pt x="511677" y="839763"/>
                  </a:lnTo>
                  <a:cubicBezTo>
                    <a:pt x="503285" y="830422"/>
                    <a:pt x="494893" y="821099"/>
                    <a:pt x="486482" y="811777"/>
                  </a:cubicBezTo>
                  <a:lnTo>
                    <a:pt x="485823" y="811046"/>
                  </a:lnTo>
                  <a:lnTo>
                    <a:pt x="477743" y="891850"/>
                  </a:lnTo>
                  <a:cubicBezTo>
                    <a:pt x="472762" y="931860"/>
                    <a:pt x="466997" y="971760"/>
                    <a:pt x="460484" y="1011496"/>
                  </a:cubicBezTo>
                  <a:cubicBezTo>
                    <a:pt x="447494" y="1091004"/>
                    <a:pt x="431239" y="1169947"/>
                    <a:pt x="411553" y="1247996"/>
                  </a:cubicBezTo>
                  <a:cubicBezTo>
                    <a:pt x="401628" y="1287002"/>
                    <a:pt x="390682" y="1325734"/>
                    <a:pt x="378859" y="1364193"/>
                  </a:cubicBezTo>
                  <a:cubicBezTo>
                    <a:pt x="366909" y="1402616"/>
                    <a:pt x="353719" y="1440636"/>
                    <a:pt x="339543" y="1478256"/>
                  </a:cubicBezTo>
                  <a:cubicBezTo>
                    <a:pt x="325075" y="1515784"/>
                    <a:pt x="309331" y="1552784"/>
                    <a:pt x="292218" y="1589108"/>
                  </a:cubicBezTo>
                  <a:cubicBezTo>
                    <a:pt x="274721" y="1625268"/>
                    <a:pt x="255766" y="1660698"/>
                    <a:pt x="235022" y="1694997"/>
                  </a:cubicBezTo>
                  <a:cubicBezTo>
                    <a:pt x="254379" y="1659877"/>
                    <a:pt x="271875" y="1623808"/>
                    <a:pt x="287857" y="1587119"/>
                  </a:cubicBezTo>
                  <a:cubicBezTo>
                    <a:pt x="303456" y="1550248"/>
                    <a:pt x="317650" y="1512847"/>
                    <a:pt x="330549" y="1474990"/>
                  </a:cubicBezTo>
                  <a:cubicBezTo>
                    <a:pt x="343155" y="1437042"/>
                    <a:pt x="354741" y="1398784"/>
                    <a:pt x="365085" y="1360198"/>
                  </a:cubicBezTo>
                  <a:cubicBezTo>
                    <a:pt x="375284" y="1321556"/>
                    <a:pt x="384625" y="1282715"/>
                    <a:pt x="392926" y="1243654"/>
                  </a:cubicBezTo>
                  <a:cubicBezTo>
                    <a:pt x="409364" y="1165477"/>
                    <a:pt x="422372" y="1086626"/>
                    <a:pt x="432096" y="1007409"/>
                  </a:cubicBezTo>
                  <a:cubicBezTo>
                    <a:pt x="437004" y="967801"/>
                    <a:pt x="441127" y="928120"/>
                    <a:pt x="444466" y="888384"/>
                  </a:cubicBezTo>
                  <a:lnTo>
                    <a:pt x="451410" y="772900"/>
                  </a:lnTo>
                  <a:lnTo>
                    <a:pt x="445706" y="766586"/>
                  </a:lnTo>
                  <a:cubicBezTo>
                    <a:pt x="435982" y="755822"/>
                    <a:pt x="426240" y="745057"/>
                    <a:pt x="416479" y="734312"/>
                  </a:cubicBezTo>
                  <a:lnTo>
                    <a:pt x="415974" y="733756"/>
                  </a:lnTo>
                  <a:lnTo>
                    <a:pt x="400314" y="811266"/>
                  </a:lnTo>
                  <a:cubicBezTo>
                    <a:pt x="391648" y="850400"/>
                    <a:pt x="382362" y="889388"/>
                    <a:pt x="372419" y="928193"/>
                  </a:cubicBezTo>
                  <a:cubicBezTo>
                    <a:pt x="352496" y="1005786"/>
                    <a:pt x="330311" y="1082813"/>
                    <a:pt x="304696" y="1158709"/>
                  </a:cubicBezTo>
                  <a:cubicBezTo>
                    <a:pt x="291998" y="1196694"/>
                    <a:pt x="278333" y="1234350"/>
                    <a:pt x="263665" y="1271604"/>
                  </a:cubicBezTo>
                  <a:cubicBezTo>
                    <a:pt x="256477" y="1290286"/>
                    <a:pt x="248650" y="1308731"/>
                    <a:pt x="240969" y="1327194"/>
                  </a:cubicBezTo>
                  <a:cubicBezTo>
                    <a:pt x="232869" y="1345512"/>
                    <a:pt x="225024" y="1363920"/>
                    <a:pt x="216321" y="1381945"/>
                  </a:cubicBezTo>
                  <a:cubicBezTo>
                    <a:pt x="208002" y="1400135"/>
                    <a:pt x="198789" y="1417923"/>
                    <a:pt x="189794" y="1435784"/>
                  </a:cubicBezTo>
                  <a:lnTo>
                    <a:pt x="175545" y="1462202"/>
                  </a:lnTo>
                  <a:cubicBezTo>
                    <a:pt x="170893" y="1471050"/>
                    <a:pt x="165584" y="1479552"/>
                    <a:pt x="160640" y="1488236"/>
                  </a:cubicBezTo>
                  <a:cubicBezTo>
                    <a:pt x="140316" y="1522663"/>
                    <a:pt x="118222" y="1556086"/>
                    <a:pt x="93410" y="1587357"/>
                  </a:cubicBezTo>
                  <a:cubicBezTo>
                    <a:pt x="116963" y="1555119"/>
                    <a:pt x="137616" y="1520948"/>
                    <a:pt x="156480" y="1485901"/>
                  </a:cubicBezTo>
                  <a:cubicBezTo>
                    <a:pt x="161060" y="1477052"/>
                    <a:pt x="165985" y="1468405"/>
                    <a:pt x="170273" y="1459429"/>
                  </a:cubicBezTo>
                  <a:lnTo>
                    <a:pt x="183390" y="1432610"/>
                  </a:lnTo>
                  <a:cubicBezTo>
                    <a:pt x="191637" y="1414493"/>
                    <a:pt x="200066" y="1396468"/>
                    <a:pt x="207619" y="1378059"/>
                  </a:cubicBezTo>
                  <a:cubicBezTo>
                    <a:pt x="215537" y="1359815"/>
                    <a:pt x="222616" y="1341206"/>
                    <a:pt x="229931" y="1322725"/>
                  </a:cubicBezTo>
                  <a:cubicBezTo>
                    <a:pt x="236828" y="1304061"/>
                    <a:pt x="243870" y="1285470"/>
                    <a:pt x="250256" y="1266624"/>
                  </a:cubicBezTo>
                  <a:cubicBezTo>
                    <a:pt x="263337" y="1229077"/>
                    <a:pt x="275396" y="1191166"/>
                    <a:pt x="286489" y="1152980"/>
                  </a:cubicBezTo>
                  <a:cubicBezTo>
                    <a:pt x="308892" y="1076665"/>
                    <a:pt x="327848" y="999382"/>
                    <a:pt x="344542" y="921662"/>
                  </a:cubicBezTo>
                  <a:cubicBezTo>
                    <a:pt x="352861" y="882784"/>
                    <a:pt x="360524" y="843796"/>
                    <a:pt x="367548" y="804698"/>
                  </a:cubicBezTo>
                  <a:lnTo>
                    <a:pt x="384525" y="699127"/>
                  </a:lnTo>
                  <a:lnTo>
                    <a:pt x="368588" y="681641"/>
                  </a:lnTo>
                  <a:cubicBezTo>
                    <a:pt x="360579" y="672829"/>
                    <a:pt x="352533" y="664017"/>
                    <a:pt x="344487" y="655205"/>
                  </a:cubicBezTo>
                  <a:cubicBezTo>
                    <a:pt x="335292" y="645134"/>
                    <a:pt x="326097" y="635063"/>
                    <a:pt x="316884" y="625011"/>
                  </a:cubicBezTo>
                  <a:lnTo>
                    <a:pt x="316869" y="624995"/>
                  </a:lnTo>
                  <a:lnTo>
                    <a:pt x="316865" y="625010"/>
                  </a:lnTo>
                  <a:cubicBezTo>
                    <a:pt x="316336" y="626817"/>
                    <a:pt x="315825" y="628605"/>
                    <a:pt x="315296" y="630393"/>
                  </a:cubicBezTo>
                  <a:cubicBezTo>
                    <a:pt x="313234" y="637489"/>
                    <a:pt x="311100" y="644568"/>
                    <a:pt x="308929" y="651647"/>
                  </a:cubicBezTo>
                  <a:cubicBezTo>
                    <a:pt x="304441" y="666188"/>
                    <a:pt x="299715" y="680619"/>
                    <a:pt x="294844" y="695014"/>
                  </a:cubicBezTo>
                  <a:cubicBezTo>
                    <a:pt x="293056" y="700286"/>
                    <a:pt x="291268" y="705559"/>
                    <a:pt x="289444" y="710813"/>
                  </a:cubicBezTo>
                  <a:cubicBezTo>
                    <a:pt x="275706" y="749965"/>
                    <a:pt x="260782" y="788625"/>
                    <a:pt x="244782" y="826791"/>
                  </a:cubicBezTo>
                  <a:cubicBezTo>
                    <a:pt x="244417" y="827649"/>
                    <a:pt x="244052" y="828488"/>
                    <a:pt x="243687" y="829346"/>
                  </a:cubicBezTo>
                  <a:cubicBezTo>
                    <a:pt x="239820" y="838559"/>
                    <a:pt x="235879" y="847736"/>
                    <a:pt x="231865" y="856894"/>
                  </a:cubicBezTo>
                  <a:cubicBezTo>
                    <a:pt x="203094" y="922683"/>
                    <a:pt x="171203" y="987049"/>
                    <a:pt x="136211" y="1049626"/>
                  </a:cubicBezTo>
                  <a:cubicBezTo>
                    <a:pt x="96128" y="1121837"/>
                    <a:pt x="51667" y="1191475"/>
                    <a:pt x="3885" y="1258614"/>
                  </a:cubicBezTo>
                  <a:cubicBezTo>
                    <a:pt x="2663" y="1260311"/>
                    <a:pt x="1441" y="1262007"/>
                    <a:pt x="200" y="1263704"/>
                  </a:cubicBezTo>
                  <a:lnTo>
                    <a:pt x="200" y="1246755"/>
                  </a:lnTo>
                  <a:cubicBezTo>
                    <a:pt x="38476" y="1187918"/>
                    <a:pt x="74162" y="1127438"/>
                    <a:pt x="106619" y="1065335"/>
                  </a:cubicBezTo>
                  <a:cubicBezTo>
                    <a:pt x="110924" y="1057125"/>
                    <a:pt x="115157" y="1048897"/>
                    <a:pt x="119335" y="1040632"/>
                  </a:cubicBezTo>
                  <a:cubicBezTo>
                    <a:pt x="145679" y="988928"/>
                    <a:pt x="169889" y="936166"/>
                    <a:pt x="191983" y="882582"/>
                  </a:cubicBezTo>
                  <a:cubicBezTo>
                    <a:pt x="199025" y="865524"/>
                    <a:pt x="205849" y="848393"/>
                    <a:pt x="212453" y="831170"/>
                  </a:cubicBezTo>
                  <a:cubicBezTo>
                    <a:pt x="214369" y="826171"/>
                    <a:pt x="216248" y="821190"/>
                    <a:pt x="218127" y="816210"/>
                  </a:cubicBezTo>
                  <a:cubicBezTo>
                    <a:pt x="220079" y="810992"/>
                    <a:pt x="222013" y="805792"/>
                    <a:pt x="223929" y="800575"/>
                  </a:cubicBezTo>
                  <a:cubicBezTo>
                    <a:pt x="236025" y="767443"/>
                    <a:pt x="247300" y="734020"/>
                    <a:pt x="257644" y="700396"/>
                  </a:cubicBezTo>
                  <a:cubicBezTo>
                    <a:pt x="258356" y="698024"/>
                    <a:pt x="259085" y="695634"/>
                    <a:pt x="259797" y="693262"/>
                  </a:cubicBezTo>
                  <a:cubicBezTo>
                    <a:pt x="264942" y="676131"/>
                    <a:pt x="269886" y="658963"/>
                    <a:pt x="274484" y="641722"/>
                  </a:cubicBezTo>
                  <a:cubicBezTo>
                    <a:pt x="276162" y="635337"/>
                    <a:pt x="277822" y="628969"/>
                    <a:pt x="279428" y="622584"/>
                  </a:cubicBezTo>
                  <a:cubicBezTo>
                    <a:pt x="280303" y="619136"/>
                    <a:pt x="281143" y="615706"/>
                    <a:pt x="281982" y="612258"/>
                  </a:cubicBezTo>
                  <a:cubicBezTo>
                    <a:pt x="282766" y="608956"/>
                    <a:pt x="283569" y="605617"/>
                    <a:pt x="284335" y="602278"/>
                  </a:cubicBezTo>
                  <a:cubicBezTo>
                    <a:pt x="284500" y="601548"/>
                    <a:pt x="284682" y="600800"/>
                    <a:pt x="284846" y="600071"/>
                  </a:cubicBezTo>
                  <a:cubicBezTo>
                    <a:pt x="285467" y="597389"/>
                    <a:pt x="286069" y="594707"/>
                    <a:pt x="286634" y="592061"/>
                  </a:cubicBezTo>
                  <a:lnTo>
                    <a:pt x="286638" y="592044"/>
                  </a:lnTo>
                  <a:lnTo>
                    <a:pt x="240295" y="541634"/>
                  </a:lnTo>
                  <a:lnTo>
                    <a:pt x="240281" y="541619"/>
                  </a:lnTo>
                  <a:lnTo>
                    <a:pt x="240276" y="541634"/>
                  </a:lnTo>
                  <a:cubicBezTo>
                    <a:pt x="238780" y="545794"/>
                    <a:pt x="237284" y="549917"/>
                    <a:pt x="235751" y="554058"/>
                  </a:cubicBezTo>
                  <a:cubicBezTo>
                    <a:pt x="234383" y="557799"/>
                    <a:pt x="232996" y="561520"/>
                    <a:pt x="231591" y="565260"/>
                  </a:cubicBezTo>
                  <a:cubicBezTo>
                    <a:pt x="225078" y="582519"/>
                    <a:pt x="218328" y="599669"/>
                    <a:pt x="211340" y="616691"/>
                  </a:cubicBezTo>
                  <a:cubicBezTo>
                    <a:pt x="210921" y="617731"/>
                    <a:pt x="210501" y="618752"/>
                    <a:pt x="210081" y="619774"/>
                  </a:cubicBezTo>
                  <a:cubicBezTo>
                    <a:pt x="208202" y="624353"/>
                    <a:pt x="206287" y="628933"/>
                    <a:pt x="204371" y="633494"/>
                  </a:cubicBezTo>
                  <a:cubicBezTo>
                    <a:pt x="198770" y="646812"/>
                    <a:pt x="193041" y="660076"/>
                    <a:pt x="187185" y="673266"/>
                  </a:cubicBezTo>
                  <a:cubicBezTo>
                    <a:pt x="181821" y="685307"/>
                    <a:pt x="176366" y="697312"/>
                    <a:pt x="170802" y="709262"/>
                  </a:cubicBezTo>
                  <a:cubicBezTo>
                    <a:pt x="168102" y="715082"/>
                    <a:pt x="165383" y="720847"/>
                    <a:pt x="162646" y="726631"/>
                  </a:cubicBezTo>
                  <a:cubicBezTo>
                    <a:pt x="160895" y="730316"/>
                    <a:pt x="159144" y="734001"/>
                    <a:pt x="157374" y="737687"/>
                  </a:cubicBezTo>
                  <a:cubicBezTo>
                    <a:pt x="157046" y="738362"/>
                    <a:pt x="156717" y="739037"/>
                    <a:pt x="156389" y="739730"/>
                  </a:cubicBezTo>
                  <a:cubicBezTo>
                    <a:pt x="156024" y="740514"/>
                    <a:pt x="155641" y="741299"/>
                    <a:pt x="155239" y="742102"/>
                  </a:cubicBezTo>
                  <a:cubicBezTo>
                    <a:pt x="154145" y="744382"/>
                    <a:pt x="153050" y="746626"/>
                    <a:pt x="151955" y="748907"/>
                  </a:cubicBezTo>
                  <a:lnTo>
                    <a:pt x="151937" y="748907"/>
                  </a:lnTo>
                  <a:cubicBezTo>
                    <a:pt x="121469" y="811521"/>
                    <a:pt x="88137" y="872639"/>
                    <a:pt x="52287" y="932206"/>
                  </a:cubicBezTo>
                  <a:cubicBezTo>
                    <a:pt x="35539" y="960011"/>
                    <a:pt x="18098" y="987395"/>
                    <a:pt x="200" y="1014451"/>
                  </a:cubicBezTo>
                  <a:lnTo>
                    <a:pt x="200" y="984969"/>
                  </a:lnTo>
                  <a:cubicBezTo>
                    <a:pt x="12369" y="964389"/>
                    <a:pt x="24246" y="943645"/>
                    <a:pt x="35721" y="922683"/>
                  </a:cubicBezTo>
                  <a:cubicBezTo>
                    <a:pt x="67558" y="864447"/>
                    <a:pt x="97004" y="804971"/>
                    <a:pt x="123732" y="744346"/>
                  </a:cubicBezTo>
                  <a:cubicBezTo>
                    <a:pt x="128055" y="734549"/>
                    <a:pt x="132306" y="724715"/>
                    <a:pt x="136484" y="714863"/>
                  </a:cubicBezTo>
                  <a:cubicBezTo>
                    <a:pt x="137068" y="713476"/>
                    <a:pt x="137652" y="712090"/>
                    <a:pt x="138236" y="710703"/>
                  </a:cubicBezTo>
                  <a:cubicBezTo>
                    <a:pt x="143435" y="698425"/>
                    <a:pt x="148525" y="686092"/>
                    <a:pt x="153506" y="673722"/>
                  </a:cubicBezTo>
                  <a:cubicBezTo>
                    <a:pt x="155404" y="669034"/>
                    <a:pt x="157264" y="664345"/>
                    <a:pt x="159125" y="659656"/>
                  </a:cubicBezTo>
                  <a:cubicBezTo>
                    <a:pt x="162409" y="651318"/>
                    <a:pt x="165639" y="642981"/>
                    <a:pt x="168831" y="634607"/>
                  </a:cubicBezTo>
                  <a:cubicBezTo>
                    <a:pt x="170327" y="630702"/>
                    <a:pt x="171805" y="626780"/>
                    <a:pt x="173265" y="622857"/>
                  </a:cubicBezTo>
                  <a:cubicBezTo>
                    <a:pt x="175144" y="617786"/>
                    <a:pt x="177023" y="612732"/>
                    <a:pt x="178866" y="607660"/>
                  </a:cubicBezTo>
                  <a:cubicBezTo>
                    <a:pt x="185434" y="589616"/>
                    <a:pt x="191746" y="571500"/>
                    <a:pt x="197767" y="553329"/>
                  </a:cubicBezTo>
                  <a:cubicBezTo>
                    <a:pt x="201032" y="543404"/>
                    <a:pt x="204262" y="533351"/>
                    <a:pt x="207308" y="523353"/>
                  </a:cubicBezTo>
                  <a:cubicBezTo>
                    <a:pt x="208677" y="518957"/>
                    <a:pt x="209990" y="514578"/>
                    <a:pt x="211249" y="510218"/>
                  </a:cubicBezTo>
                  <a:lnTo>
                    <a:pt x="211258" y="510187"/>
                  </a:lnTo>
                  <a:lnTo>
                    <a:pt x="209973" y="508777"/>
                  </a:lnTo>
                  <a:cubicBezTo>
                    <a:pt x="192002" y="489328"/>
                    <a:pt x="174032" y="469916"/>
                    <a:pt x="156025" y="450505"/>
                  </a:cubicBezTo>
                  <a:lnTo>
                    <a:pt x="156011" y="450490"/>
                  </a:lnTo>
                  <a:lnTo>
                    <a:pt x="156006" y="450504"/>
                  </a:lnTo>
                  <a:cubicBezTo>
                    <a:pt x="155075" y="453350"/>
                    <a:pt x="154108" y="456178"/>
                    <a:pt x="153105" y="458988"/>
                  </a:cubicBezTo>
                  <a:cubicBezTo>
                    <a:pt x="151116" y="464643"/>
                    <a:pt x="149073" y="470263"/>
                    <a:pt x="147029" y="475900"/>
                  </a:cubicBezTo>
                  <a:cubicBezTo>
                    <a:pt x="143545" y="485825"/>
                    <a:pt x="139732" y="495586"/>
                    <a:pt x="135882" y="505310"/>
                  </a:cubicBezTo>
                  <a:cubicBezTo>
                    <a:pt x="131996" y="515034"/>
                    <a:pt x="128402" y="524886"/>
                    <a:pt x="124188" y="534464"/>
                  </a:cubicBezTo>
                  <a:cubicBezTo>
                    <a:pt x="119718" y="544973"/>
                    <a:pt x="115303" y="555518"/>
                    <a:pt x="110760" y="566008"/>
                  </a:cubicBezTo>
                  <a:cubicBezTo>
                    <a:pt x="107002" y="574693"/>
                    <a:pt x="103152" y="583340"/>
                    <a:pt x="99084" y="591897"/>
                  </a:cubicBezTo>
                  <a:lnTo>
                    <a:pt x="91531" y="608335"/>
                  </a:lnTo>
                  <a:cubicBezTo>
                    <a:pt x="91531" y="608335"/>
                    <a:pt x="86003" y="620340"/>
                    <a:pt x="86003" y="620340"/>
                  </a:cubicBezTo>
                  <a:lnTo>
                    <a:pt x="72100" y="648363"/>
                  </a:lnTo>
                  <a:lnTo>
                    <a:pt x="58162" y="676368"/>
                  </a:lnTo>
                  <a:lnTo>
                    <a:pt x="43366" y="703898"/>
                  </a:lnTo>
                  <a:cubicBezTo>
                    <a:pt x="33459" y="722234"/>
                    <a:pt x="23790" y="740678"/>
                    <a:pt x="13026" y="758503"/>
                  </a:cubicBezTo>
                  <a:lnTo>
                    <a:pt x="200" y="780451"/>
                  </a:lnTo>
                  <a:lnTo>
                    <a:pt x="200" y="731739"/>
                  </a:lnTo>
                  <a:cubicBezTo>
                    <a:pt x="7005" y="718585"/>
                    <a:pt x="13427" y="705212"/>
                    <a:pt x="19958" y="691930"/>
                  </a:cubicBezTo>
                  <a:lnTo>
                    <a:pt x="33496" y="664217"/>
                  </a:lnTo>
                  <a:lnTo>
                    <a:pt x="46175" y="636103"/>
                  </a:lnTo>
                  <a:lnTo>
                    <a:pt x="58800" y="607988"/>
                  </a:lnTo>
                  <a:lnTo>
                    <a:pt x="70568" y="579527"/>
                  </a:lnTo>
                  <a:cubicBezTo>
                    <a:pt x="72411" y="575222"/>
                    <a:pt x="74199" y="570916"/>
                    <a:pt x="75968" y="566574"/>
                  </a:cubicBezTo>
                  <a:cubicBezTo>
                    <a:pt x="81898" y="551887"/>
                    <a:pt x="87407" y="537055"/>
                    <a:pt x="93027" y="522259"/>
                  </a:cubicBezTo>
                  <a:cubicBezTo>
                    <a:pt x="93793" y="520325"/>
                    <a:pt x="94541" y="518391"/>
                    <a:pt x="95252" y="516439"/>
                  </a:cubicBezTo>
                  <a:cubicBezTo>
                    <a:pt x="98080" y="508776"/>
                    <a:pt x="100616" y="501022"/>
                    <a:pt x="103353" y="493342"/>
                  </a:cubicBezTo>
                  <a:cubicBezTo>
                    <a:pt x="106746" y="483690"/>
                    <a:pt x="110121" y="474039"/>
                    <a:pt x="113113" y="464297"/>
                  </a:cubicBezTo>
                  <a:cubicBezTo>
                    <a:pt x="116215" y="454573"/>
                    <a:pt x="119371" y="444867"/>
                    <a:pt x="122090" y="435106"/>
                  </a:cubicBezTo>
                  <a:cubicBezTo>
                    <a:pt x="123221" y="431111"/>
                    <a:pt x="124480" y="427097"/>
                    <a:pt x="125556" y="423101"/>
                  </a:cubicBezTo>
                  <a:cubicBezTo>
                    <a:pt x="125793" y="422244"/>
                    <a:pt x="126030" y="421368"/>
                    <a:pt x="126249" y="420511"/>
                  </a:cubicBezTo>
                  <a:cubicBezTo>
                    <a:pt x="126395" y="419982"/>
                    <a:pt x="126523" y="419453"/>
                    <a:pt x="126669" y="418923"/>
                  </a:cubicBezTo>
                  <a:lnTo>
                    <a:pt x="126673" y="418908"/>
                  </a:lnTo>
                  <a:lnTo>
                    <a:pt x="107696" y="398527"/>
                  </a:lnTo>
                  <a:cubicBezTo>
                    <a:pt x="100106" y="390390"/>
                    <a:pt x="92516" y="382235"/>
                    <a:pt x="84927" y="374098"/>
                  </a:cubicBezTo>
                  <a:lnTo>
                    <a:pt x="84914" y="374084"/>
                  </a:lnTo>
                  <a:lnTo>
                    <a:pt x="84908" y="374098"/>
                  </a:lnTo>
                  <a:cubicBezTo>
                    <a:pt x="82335" y="380411"/>
                    <a:pt x="79708" y="386687"/>
                    <a:pt x="77045" y="392999"/>
                  </a:cubicBezTo>
                  <a:cubicBezTo>
                    <a:pt x="74582" y="398783"/>
                    <a:pt x="72100" y="404548"/>
                    <a:pt x="69583" y="410295"/>
                  </a:cubicBezTo>
                  <a:cubicBezTo>
                    <a:pt x="63635" y="423996"/>
                    <a:pt x="57523" y="437606"/>
                    <a:pt x="51229" y="451144"/>
                  </a:cubicBezTo>
                  <a:cubicBezTo>
                    <a:pt x="49149" y="455650"/>
                    <a:pt x="47051" y="460156"/>
                    <a:pt x="44917" y="464663"/>
                  </a:cubicBezTo>
                  <a:cubicBezTo>
                    <a:pt x="44734" y="465064"/>
                    <a:pt x="44552" y="465447"/>
                    <a:pt x="44369" y="465848"/>
                  </a:cubicBezTo>
                  <a:cubicBezTo>
                    <a:pt x="30321" y="495586"/>
                    <a:pt x="15543" y="524960"/>
                    <a:pt x="200" y="554004"/>
                  </a:cubicBezTo>
                  <a:lnTo>
                    <a:pt x="200" y="484859"/>
                  </a:lnTo>
                  <a:cubicBezTo>
                    <a:pt x="7224" y="469205"/>
                    <a:pt x="14029" y="453461"/>
                    <a:pt x="20615" y="437643"/>
                  </a:cubicBezTo>
                  <a:cubicBezTo>
                    <a:pt x="24501" y="428375"/>
                    <a:pt x="28296" y="419088"/>
                    <a:pt x="32018" y="409766"/>
                  </a:cubicBezTo>
                  <a:cubicBezTo>
                    <a:pt x="33094" y="407102"/>
                    <a:pt x="34152" y="404438"/>
                    <a:pt x="35174" y="401775"/>
                  </a:cubicBezTo>
                  <a:cubicBezTo>
                    <a:pt x="38093" y="394422"/>
                    <a:pt x="40958" y="387033"/>
                    <a:pt x="43785" y="379644"/>
                  </a:cubicBezTo>
                  <a:cubicBezTo>
                    <a:pt x="48237" y="367859"/>
                    <a:pt x="52652" y="355891"/>
                    <a:pt x="56794" y="344014"/>
                  </a:cubicBezTo>
                  <a:lnTo>
                    <a:pt x="56799" y="343999"/>
                  </a:lnTo>
                  <a:lnTo>
                    <a:pt x="13264" y="297454"/>
                  </a:lnTo>
                  <a:cubicBezTo>
                    <a:pt x="8903" y="292820"/>
                    <a:pt x="4561" y="288186"/>
                    <a:pt x="219" y="283552"/>
                  </a:cubicBezTo>
                  <a:cubicBezTo>
                    <a:pt x="146" y="283479"/>
                    <a:pt x="73" y="283406"/>
                    <a:pt x="0" y="283333"/>
                  </a:cubicBezTo>
                  <a:cubicBezTo>
                    <a:pt x="91" y="283114"/>
                    <a:pt x="146" y="282913"/>
                    <a:pt x="219" y="282694"/>
                  </a:cubicBezTo>
                  <a:lnTo>
                    <a:pt x="219" y="282633"/>
                  </a:lnTo>
                  <a:lnTo>
                    <a:pt x="200" y="282695"/>
                  </a:lnTo>
                  <a:lnTo>
                    <a:pt x="200" y="241098"/>
                  </a:lnTo>
                  <a:lnTo>
                    <a:pt x="219" y="241102"/>
                  </a:lnTo>
                  <a:close/>
                  <a:moveTo>
                    <a:pt x="482030" y="0"/>
                  </a:moveTo>
                  <a:lnTo>
                    <a:pt x="517259" y="0"/>
                  </a:lnTo>
                  <a:cubicBezTo>
                    <a:pt x="497501" y="4452"/>
                    <a:pt x="477852" y="9359"/>
                    <a:pt x="458276" y="14559"/>
                  </a:cubicBezTo>
                  <a:cubicBezTo>
                    <a:pt x="400241" y="29921"/>
                    <a:pt x="342772" y="47471"/>
                    <a:pt x="285631" y="65916"/>
                  </a:cubicBezTo>
                  <a:cubicBezTo>
                    <a:pt x="251295" y="77027"/>
                    <a:pt x="217069" y="88521"/>
                    <a:pt x="182952" y="100288"/>
                  </a:cubicBezTo>
                  <a:cubicBezTo>
                    <a:pt x="173666" y="103481"/>
                    <a:pt x="164380" y="106710"/>
                    <a:pt x="155112" y="109958"/>
                  </a:cubicBezTo>
                  <a:cubicBezTo>
                    <a:pt x="141757" y="114628"/>
                    <a:pt x="128439" y="119335"/>
                    <a:pt x="115120" y="124079"/>
                  </a:cubicBezTo>
                  <a:cubicBezTo>
                    <a:pt x="88393" y="133621"/>
                    <a:pt x="61683" y="143308"/>
                    <a:pt x="35046" y="153160"/>
                  </a:cubicBezTo>
                  <a:cubicBezTo>
                    <a:pt x="25450" y="156700"/>
                    <a:pt x="15854" y="160275"/>
                    <a:pt x="6275" y="163870"/>
                  </a:cubicBezTo>
                  <a:lnTo>
                    <a:pt x="6257" y="163870"/>
                  </a:lnTo>
                  <a:cubicBezTo>
                    <a:pt x="4232" y="164618"/>
                    <a:pt x="2225" y="165384"/>
                    <a:pt x="200" y="166150"/>
                  </a:cubicBezTo>
                  <a:lnTo>
                    <a:pt x="200" y="129279"/>
                  </a:lnTo>
                  <a:cubicBezTo>
                    <a:pt x="35466" y="118186"/>
                    <a:pt x="70769" y="107404"/>
                    <a:pt x="106199" y="96822"/>
                  </a:cubicBezTo>
                  <a:cubicBezTo>
                    <a:pt x="107020" y="96585"/>
                    <a:pt x="107841" y="96329"/>
                    <a:pt x="108662" y="96092"/>
                  </a:cubicBezTo>
                  <a:cubicBezTo>
                    <a:pt x="119244" y="92936"/>
                    <a:pt x="129843" y="89816"/>
                    <a:pt x="140443" y="86715"/>
                  </a:cubicBezTo>
                  <a:cubicBezTo>
                    <a:pt x="186893" y="73123"/>
                    <a:pt x="233471" y="60005"/>
                    <a:pt x="280230" y="47581"/>
                  </a:cubicBezTo>
                  <a:cubicBezTo>
                    <a:pt x="338502" y="32110"/>
                    <a:pt x="397048" y="17587"/>
                    <a:pt x="456086" y="5254"/>
                  </a:cubicBezTo>
                  <a:cubicBezTo>
                    <a:pt x="464716" y="3430"/>
                    <a:pt x="473364" y="1678"/>
                    <a:pt x="482030" y="0"/>
                  </a:cubicBezTo>
                  <a:close/>
                  <a:moveTo>
                    <a:pt x="26526" y="0"/>
                  </a:moveTo>
                  <a:lnTo>
                    <a:pt x="96967" y="0"/>
                  </a:lnTo>
                  <a:cubicBezTo>
                    <a:pt x="64730" y="14559"/>
                    <a:pt x="32474" y="29081"/>
                    <a:pt x="200" y="43567"/>
                  </a:cubicBezTo>
                  <a:lnTo>
                    <a:pt x="200" y="10308"/>
                  </a:lnTo>
                  <a:cubicBezTo>
                    <a:pt x="8975" y="6896"/>
                    <a:pt x="17751" y="3448"/>
                    <a:pt x="26526" y="0"/>
                  </a:cubicBezTo>
                  <a:close/>
                </a:path>
              </a:pathLst>
            </a:custGeom>
            <a:solidFill>
              <a:srgbClr val="5896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800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121671" y="1"/>
              <a:ext cx="1320311" cy="2264533"/>
            </a:xfrm>
            <a:custGeom>
              <a:avLst/>
              <a:gdLst>
                <a:gd name="connsiteX0" fmla="*/ 972681 w 1392389"/>
                <a:gd name="connsiteY0" fmla="*/ 2686674 h 2688676"/>
                <a:gd name="connsiteX1" fmla="*/ 974107 w 1392389"/>
                <a:gd name="connsiteY1" fmla="*/ 2688676 h 2688676"/>
                <a:gd name="connsiteX2" fmla="*/ 973532 w 1392389"/>
                <a:gd name="connsiteY2" fmla="*/ 2688046 h 2688676"/>
                <a:gd name="connsiteX3" fmla="*/ 972681 w 1392389"/>
                <a:gd name="connsiteY3" fmla="*/ 2686674 h 2688676"/>
                <a:gd name="connsiteX4" fmla="*/ 777404 w 1392389"/>
                <a:gd name="connsiteY4" fmla="*/ 2516273 h 2688676"/>
                <a:gd name="connsiteX5" fmla="*/ 778118 w 1392389"/>
                <a:gd name="connsiteY5" fmla="*/ 2517836 h 2688676"/>
                <a:gd name="connsiteX6" fmla="*/ 777624 w 1392389"/>
                <a:gd name="connsiteY6" fmla="*/ 2516931 h 2688676"/>
                <a:gd name="connsiteX7" fmla="*/ 777404 w 1392389"/>
                <a:gd name="connsiteY7" fmla="*/ 2516273 h 2688676"/>
                <a:gd name="connsiteX8" fmla="*/ 1200459 w 1392389"/>
                <a:gd name="connsiteY8" fmla="*/ 2375904 h 2688676"/>
                <a:gd name="connsiteX9" fmla="*/ 1202241 w 1392389"/>
                <a:gd name="connsiteY9" fmla="*/ 2376508 h 2688676"/>
                <a:gd name="connsiteX10" fmla="*/ 1201336 w 1392389"/>
                <a:gd name="connsiteY10" fmla="*/ 2376288 h 2688676"/>
                <a:gd name="connsiteX11" fmla="*/ 1200459 w 1392389"/>
                <a:gd name="connsiteY11" fmla="*/ 2375904 h 2688676"/>
                <a:gd name="connsiteX12" fmla="*/ 664270 w 1392389"/>
                <a:gd name="connsiteY12" fmla="*/ 2287152 h 2688676"/>
                <a:gd name="connsiteX13" fmla="*/ 664901 w 1392389"/>
                <a:gd name="connsiteY13" fmla="*/ 2290005 h 2688676"/>
                <a:gd name="connsiteX14" fmla="*/ 664544 w 1392389"/>
                <a:gd name="connsiteY14" fmla="*/ 2288990 h 2688676"/>
                <a:gd name="connsiteX15" fmla="*/ 664270 w 1392389"/>
                <a:gd name="connsiteY15" fmla="*/ 2287152 h 2688676"/>
                <a:gd name="connsiteX16" fmla="*/ 1186581 w 1392389"/>
                <a:gd name="connsiteY16" fmla="*/ 2136937 h 2688676"/>
                <a:gd name="connsiteX17" fmla="*/ 1188830 w 1392389"/>
                <a:gd name="connsiteY17" fmla="*/ 2137348 h 2688676"/>
                <a:gd name="connsiteX18" fmla="*/ 1187870 w 1392389"/>
                <a:gd name="connsiteY18" fmla="*/ 2137266 h 2688676"/>
                <a:gd name="connsiteX19" fmla="*/ 460820 w 1392389"/>
                <a:gd name="connsiteY19" fmla="*/ 2074130 h 2688676"/>
                <a:gd name="connsiteX20" fmla="*/ 460930 w 1392389"/>
                <a:gd name="connsiteY20" fmla="*/ 2079122 h 2688676"/>
                <a:gd name="connsiteX21" fmla="*/ 460793 w 1392389"/>
                <a:gd name="connsiteY21" fmla="*/ 2077284 h 2688676"/>
                <a:gd name="connsiteX22" fmla="*/ 460820 w 1392389"/>
                <a:gd name="connsiteY22" fmla="*/ 2074130 h 2688676"/>
                <a:gd name="connsiteX23" fmla="*/ 329173 w 1392389"/>
                <a:gd name="connsiteY23" fmla="*/ 1866374 h 2688676"/>
                <a:gd name="connsiteX24" fmla="*/ 328378 w 1392389"/>
                <a:gd name="connsiteY24" fmla="*/ 1874520 h 2688676"/>
                <a:gd name="connsiteX25" fmla="*/ 328460 w 1392389"/>
                <a:gd name="connsiteY25" fmla="*/ 1872518 h 2688676"/>
                <a:gd name="connsiteX26" fmla="*/ 329173 w 1392389"/>
                <a:gd name="connsiteY26" fmla="*/ 1866374 h 2688676"/>
                <a:gd name="connsiteX27" fmla="*/ 847808 w 1392389"/>
                <a:gd name="connsiteY27" fmla="*/ 1639722 h 2688676"/>
                <a:gd name="connsiteX28" fmla="*/ 918157 w 1392389"/>
                <a:gd name="connsiteY28" fmla="*/ 1651845 h 2688676"/>
                <a:gd name="connsiteX29" fmla="*/ 1096704 w 1392389"/>
                <a:gd name="connsiteY29" fmla="*/ 1767036 h 2688676"/>
                <a:gd name="connsiteX30" fmla="*/ 1220507 w 1392389"/>
                <a:gd name="connsiteY30" fmla="*/ 1884422 h 2688676"/>
                <a:gd name="connsiteX31" fmla="*/ 1220480 w 1392389"/>
                <a:gd name="connsiteY31" fmla="*/ 1884422 h 2688676"/>
                <a:gd name="connsiteX32" fmla="*/ 1328650 w 1392389"/>
                <a:gd name="connsiteY32" fmla="*/ 1915578 h 2688676"/>
                <a:gd name="connsiteX33" fmla="*/ 1327333 w 1392389"/>
                <a:gd name="connsiteY33" fmla="*/ 1915825 h 2688676"/>
                <a:gd name="connsiteX34" fmla="*/ 1206849 w 1392389"/>
                <a:gd name="connsiteY34" fmla="*/ 1921557 h 2688676"/>
                <a:gd name="connsiteX35" fmla="*/ 1022378 w 1392389"/>
                <a:gd name="connsiteY35" fmla="*/ 1870571 h 2688676"/>
                <a:gd name="connsiteX36" fmla="*/ 862673 w 1392389"/>
                <a:gd name="connsiteY36" fmla="*/ 1725265 h 2688676"/>
                <a:gd name="connsiteX37" fmla="*/ 831133 w 1392389"/>
                <a:gd name="connsiteY37" fmla="*/ 1665311 h 2688676"/>
                <a:gd name="connsiteX38" fmla="*/ 820464 w 1392389"/>
                <a:gd name="connsiteY38" fmla="*/ 1640435 h 2688676"/>
                <a:gd name="connsiteX39" fmla="*/ 847808 w 1392389"/>
                <a:gd name="connsiteY39" fmla="*/ 1639722 h 2688676"/>
                <a:gd name="connsiteX40" fmla="*/ 203148 w 1392389"/>
                <a:gd name="connsiteY40" fmla="*/ 1439344 h 2688676"/>
                <a:gd name="connsiteX41" fmla="*/ 203148 w 1392389"/>
                <a:gd name="connsiteY41" fmla="*/ 1446036 h 2688676"/>
                <a:gd name="connsiteX42" fmla="*/ 203038 w 1392389"/>
                <a:gd name="connsiteY42" fmla="*/ 1443869 h 2688676"/>
                <a:gd name="connsiteX43" fmla="*/ 203148 w 1392389"/>
                <a:gd name="connsiteY43" fmla="*/ 1439344 h 2688676"/>
                <a:gd name="connsiteX44" fmla="*/ 876084 w 1392389"/>
                <a:gd name="connsiteY44" fmla="*/ 1378786 h 2688676"/>
                <a:gd name="connsiteX45" fmla="*/ 1084773 w 1392389"/>
                <a:gd name="connsiteY45" fmla="*/ 1463259 h 2688676"/>
                <a:gd name="connsiteX46" fmla="*/ 1223002 w 1392389"/>
                <a:gd name="connsiteY46" fmla="*/ 1577930 h 2688676"/>
                <a:gd name="connsiteX47" fmla="*/ 1331200 w 1392389"/>
                <a:gd name="connsiteY47" fmla="*/ 1623458 h 2688676"/>
                <a:gd name="connsiteX48" fmla="*/ 1329829 w 1392389"/>
                <a:gd name="connsiteY48" fmla="*/ 1623403 h 2688676"/>
                <a:gd name="connsiteX49" fmla="*/ 1208439 w 1392389"/>
                <a:gd name="connsiteY49" fmla="*/ 1614681 h 2688676"/>
                <a:gd name="connsiteX50" fmla="*/ 1023008 w 1392389"/>
                <a:gd name="connsiteY50" fmla="*/ 1574721 h 2688676"/>
                <a:gd name="connsiteX51" fmla="*/ 843227 w 1392389"/>
                <a:gd name="connsiteY51" fmla="*/ 1464740 h 2688676"/>
                <a:gd name="connsiteX52" fmla="*/ 795450 w 1392389"/>
                <a:gd name="connsiteY52" fmla="*/ 1417594 h 2688676"/>
                <a:gd name="connsiteX53" fmla="*/ 776718 w 1392389"/>
                <a:gd name="connsiteY53" fmla="*/ 1397628 h 2688676"/>
                <a:gd name="connsiteX54" fmla="*/ 802691 w 1392389"/>
                <a:gd name="connsiteY54" fmla="*/ 1387946 h 2688676"/>
                <a:gd name="connsiteX55" fmla="*/ 876084 w 1392389"/>
                <a:gd name="connsiteY55" fmla="*/ 1378786 h 2688676"/>
                <a:gd name="connsiteX56" fmla="*/ 1392389 w 1392389"/>
                <a:gd name="connsiteY56" fmla="*/ 1332380 h 2688676"/>
                <a:gd name="connsiteX57" fmla="*/ 1390908 w 1392389"/>
                <a:gd name="connsiteY57" fmla="*/ 1333066 h 2688676"/>
                <a:gd name="connsiteX58" fmla="*/ 1389784 w 1392389"/>
                <a:gd name="connsiteY58" fmla="*/ 1333477 h 2688676"/>
                <a:gd name="connsiteX59" fmla="*/ 1392389 w 1392389"/>
                <a:gd name="connsiteY59" fmla="*/ 1332380 h 2688676"/>
                <a:gd name="connsiteX60" fmla="*/ 1377332 w 1392389"/>
                <a:gd name="connsiteY60" fmla="*/ 1144893 h 2688676"/>
                <a:gd name="connsiteX61" fmla="*/ 1375659 w 1392389"/>
                <a:gd name="connsiteY61" fmla="*/ 1145359 h 2688676"/>
                <a:gd name="connsiteX62" fmla="*/ 1375220 w 1392389"/>
                <a:gd name="connsiteY62" fmla="*/ 1145441 h 2688676"/>
                <a:gd name="connsiteX63" fmla="*/ 1377332 w 1392389"/>
                <a:gd name="connsiteY63" fmla="*/ 1144893 h 2688676"/>
                <a:gd name="connsiteX64" fmla="*/ 150188 w 1392389"/>
                <a:gd name="connsiteY64" fmla="*/ 1108689 h 2688676"/>
                <a:gd name="connsiteX65" fmla="*/ 149036 w 1392389"/>
                <a:gd name="connsiteY65" fmla="*/ 1114038 h 2688676"/>
                <a:gd name="connsiteX66" fmla="*/ 149310 w 1392389"/>
                <a:gd name="connsiteY66" fmla="*/ 1112255 h 2688676"/>
                <a:gd name="connsiteX67" fmla="*/ 150188 w 1392389"/>
                <a:gd name="connsiteY67" fmla="*/ 1108689 h 2688676"/>
                <a:gd name="connsiteX68" fmla="*/ 678367 w 1392389"/>
                <a:gd name="connsiteY68" fmla="*/ 918679 h 2688676"/>
                <a:gd name="connsiteX69" fmla="*/ 678779 w 1392389"/>
                <a:gd name="connsiteY69" fmla="*/ 920407 h 2688676"/>
                <a:gd name="connsiteX70" fmla="*/ 679547 w 1392389"/>
                <a:gd name="connsiteY70" fmla="*/ 919885 h 2688676"/>
                <a:gd name="connsiteX71" fmla="*/ 678367 w 1392389"/>
                <a:gd name="connsiteY71" fmla="*/ 918679 h 2688676"/>
                <a:gd name="connsiteX72" fmla="*/ 1293791 w 1392389"/>
                <a:gd name="connsiteY72" fmla="*/ 819888 h 2688676"/>
                <a:gd name="connsiteX73" fmla="*/ 1292255 w 1392389"/>
                <a:gd name="connsiteY73" fmla="*/ 820492 h 2688676"/>
                <a:gd name="connsiteX74" fmla="*/ 1290801 w 1392389"/>
                <a:gd name="connsiteY74" fmla="*/ 820931 h 2688676"/>
                <a:gd name="connsiteX75" fmla="*/ 1293791 w 1392389"/>
                <a:gd name="connsiteY75" fmla="*/ 819888 h 2688676"/>
                <a:gd name="connsiteX76" fmla="*/ 1206492 w 1392389"/>
                <a:gd name="connsiteY76" fmla="*/ 615945 h 2688676"/>
                <a:gd name="connsiteX77" fmla="*/ 1209646 w 1392389"/>
                <a:gd name="connsiteY77" fmla="*/ 616164 h 2688676"/>
                <a:gd name="connsiteX78" fmla="*/ 1208028 w 1392389"/>
                <a:gd name="connsiteY78" fmla="*/ 616164 h 2688676"/>
                <a:gd name="connsiteX79" fmla="*/ 1206492 w 1392389"/>
                <a:gd name="connsiteY79" fmla="*/ 615945 h 2688676"/>
                <a:gd name="connsiteX80" fmla="*/ 1248647 w 1392389"/>
                <a:gd name="connsiteY80" fmla="*/ 321082 h 2688676"/>
                <a:gd name="connsiteX81" fmla="*/ 1247138 w 1392389"/>
                <a:gd name="connsiteY81" fmla="*/ 322097 h 2688676"/>
                <a:gd name="connsiteX82" fmla="*/ 1245822 w 1392389"/>
                <a:gd name="connsiteY82" fmla="*/ 322838 h 2688676"/>
                <a:gd name="connsiteX83" fmla="*/ 1248647 w 1392389"/>
                <a:gd name="connsiteY83" fmla="*/ 321082 h 2688676"/>
                <a:gd name="connsiteX84" fmla="*/ 1159785 w 1392389"/>
                <a:gd name="connsiteY84" fmla="*/ 50959 h 2688676"/>
                <a:gd name="connsiteX85" fmla="*/ 1158578 w 1392389"/>
                <a:gd name="connsiteY85" fmla="*/ 52275 h 2688676"/>
                <a:gd name="connsiteX86" fmla="*/ 1157673 w 1392389"/>
                <a:gd name="connsiteY86" fmla="*/ 53098 h 2688676"/>
                <a:gd name="connsiteX87" fmla="*/ 1159785 w 1392389"/>
                <a:gd name="connsiteY87" fmla="*/ 50959 h 2688676"/>
                <a:gd name="connsiteX88" fmla="*/ 320972 w 1392389"/>
                <a:gd name="connsiteY88" fmla="*/ 1700 h 2688676"/>
                <a:gd name="connsiteX89" fmla="*/ 320972 w 1392389"/>
                <a:gd name="connsiteY89" fmla="*/ 2852 h 2688676"/>
                <a:gd name="connsiteX90" fmla="*/ 321274 w 1392389"/>
                <a:gd name="connsiteY90" fmla="*/ 2249 h 2688676"/>
                <a:gd name="connsiteX91" fmla="*/ 320972 w 1392389"/>
                <a:gd name="connsiteY91" fmla="*/ 1700 h 2688676"/>
                <a:gd name="connsiteX92" fmla="*/ 293710 w 1392389"/>
                <a:gd name="connsiteY92" fmla="*/ 0 h 2688676"/>
                <a:gd name="connsiteX93" fmla="*/ 660595 w 1392389"/>
                <a:gd name="connsiteY93" fmla="*/ 0 h 2688676"/>
                <a:gd name="connsiteX94" fmla="*/ 628451 w 1392389"/>
                <a:gd name="connsiteY94" fmla="*/ 7981 h 2688676"/>
                <a:gd name="connsiteX95" fmla="*/ 415786 w 1392389"/>
                <a:gd name="connsiteY95" fmla="*/ 14701 h 2688676"/>
                <a:gd name="connsiteX96" fmla="*/ 378404 w 1392389"/>
                <a:gd name="connsiteY96" fmla="*/ 10230 h 2688676"/>
                <a:gd name="connsiteX97" fmla="*/ 367570 w 1392389"/>
                <a:gd name="connsiteY97" fmla="*/ 8804 h 2688676"/>
                <a:gd name="connsiteX98" fmla="*/ 421902 w 1392389"/>
                <a:gd name="connsiteY98" fmla="*/ 121609 h 2688676"/>
                <a:gd name="connsiteX99" fmla="*/ 428375 w 1392389"/>
                <a:gd name="connsiteY99" fmla="*/ 118757 h 2688676"/>
                <a:gd name="connsiteX100" fmla="*/ 509338 w 1392389"/>
                <a:gd name="connsiteY100" fmla="*/ 86613 h 2688676"/>
                <a:gd name="connsiteX101" fmla="*/ 637995 w 1392389"/>
                <a:gd name="connsiteY101" fmla="*/ 57925 h 2688676"/>
                <a:gd name="connsiteX102" fmla="*/ 722250 w 1392389"/>
                <a:gd name="connsiteY102" fmla="*/ 60640 h 2688676"/>
                <a:gd name="connsiteX103" fmla="*/ 767174 w 1392389"/>
                <a:gd name="connsiteY103" fmla="*/ 70459 h 2688676"/>
                <a:gd name="connsiteX104" fmla="*/ 804831 w 1392389"/>
                <a:gd name="connsiteY104" fmla="*/ 82718 h 2688676"/>
                <a:gd name="connsiteX105" fmla="*/ 869804 w 1392389"/>
                <a:gd name="connsiteY105" fmla="*/ 101560 h 2688676"/>
                <a:gd name="connsiteX106" fmla="*/ 912233 w 1392389"/>
                <a:gd name="connsiteY106" fmla="*/ 109734 h 2688676"/>
                <a:gd name="connsiteX107" fmla="*/ 918651 w 1392389"/>
                <a:gd name="connsiteY107" fmla="*/ 110666 h 2688676"/>
                <a:gd name="connsiteX108" fmla="*/ 1022406 w 1392389"/>
                <a:gd name="connsiteY108" fmla="*/ 112366 h 2688676"/>
                <a:gd name="connsiteX109" fmla="*/ 1150433 w 1392389"/>
                <a:gd name="connsiteY109" fmla="*/ 59927 h 2688676"/>
                <a:gd name="connsiteX110" fmla="*/ 1036064 w 1392389"/>
                <a:gd name="connsiteY110" fmla="*/ 148899 h 2688676"/>
                <a:gd name="connsiteX111" fmla="*/ 1033266 w 1392389"/>
                <a:gd name="connsiteY111" fmla="*/ 150434 h 2688676"/>
                <a:gd name="connsiteX112" fmla="*/ 957789 w 1392389"/>
                <a:gd name="connsiteY112" fmla="*/ 182578 h 2688676"/>
                <a:gd name="connsiteX113" fmla="*/ 927674 w 1392389"/>
                <a:gd name="connsiteY113" fmla="*/ 191355 h 2688676"/>
                <a:gd name="connsiteX114" fmla="*/ 895832 w 1392389"/>
                <a:gd name="connsiteY114" fmla="*/ 198513 h 2688676"/>
                <a:gd name="connsiteX115" fmla="*/ 785084 w 1392389"/>
                <a:gd name="connsiteY115" fmla="*/ 208606 h 2688676"/>
                <a:gd name="connsiteX116" fmla="*/ 784618 w 1392389"/>
                <a:gd name="connsiteY116" fmla="*/ 208606 h 2688676"/>
                <a:gd name="connsiteX117" fmla="*/ 739803 w 1392389"/>
                <a:gd name="connsiteY117" fmla="*/ 206193 h 2688676"/>
                <a:gd name="connsiteX118" fmla="*/ 704450 w 1392389"/>
                <a:gd name="connsiteY118" fmla="*/ 203176 h 2688676"/>
                <a:gd name="connsiteX119" fmla="*/ 636981 w 1392389"/>
                <a:gd name="connsiteY119" fmla="*/ 197306 h 2688676"/>
                <a:gd name="connsiteX120" fmla="*/ 513260 w 1392389"/>
                <a:gd name="connsiteY120" fmla="*/ 178574 h 2688676"/>
                <a:gd name="connsiteX121" fmla="*/ 435698 w 1392389"/>
                <a:gd name="connsiteY121" fmla="*/ 152903 h 2688676"/>
                <a:gd name="connsiteX122" fmla="*/ 489097 w 1392389"/>
                <a:gd name="connsiteY122" fmla="*/ 283919 h 2688676"/>
                <a:gd name="connsiteX123" fmla="*/ 503715 w 1392389"/>
                <a:gd name="connsiteY123" fmla="*/ 276953 h 2688676"/>
                <a:gd name="connsiteX124" fmla="*/ 588984 w 1392389"/>
                <a:gd name="connsiteY124" fmla="*/ 246921 h 2688676"/>
                <a:gd name="connsiteX125" fmla="*/ 727049 w 1392389"/>
                <a:gd name="connsiteY125" fmla="*/ 236334 h 2688676"/>
                <a:gd name="connsiteX126" fmla="*/ 744794 w 1392389"/>
                <a:gd name="connsiteY126" fmla="*/ 238638 h 2688676"/>
                <a:gd name="connsiteX127" fmla="*/ 808780 w 1392389"/>
                <a:gd name="connsiteY127" fmla="*/ 253640 h 2688676"/>
                <a:gd name="connsiteX128" fmla="*/ 863387 w 1392389"/>
                <a:gd name="connsiteY128" fmla="*/ 275225 h 2688676"/>
                <a:gd name="connsiteX129" fmla="*/ 887028 w 1392389"/>
                <a:gd name="connsiteY129" fmla="*/ 286909 h 2688676"/>
                <a:gd name="connsiteX130" fmla="*/ 903457 w 1392389"/>
                <a:gd name="connsiteY130" fmla="*/ 295082 h 2688676"/>
                <a:gd name="connsiteX131" fmla="*/ 965084 w 1392389"/>
                <a:gd name="connsiteY131" fmla="*/ 322234 h 2688676"/>
                <a:gd name="connsiteX132" fmla="*/ 1007376 w 1392389"/>
                <a:gd name="connsiteY132" fmla="*/ 336935 h 2688676"/>
                <a:gd name="connsiteX133" fmla="*/ 1045471 w 1392389"/>
                <a:gd name="connsiteY133" fmla="*/ 346863 h 2688676"/>
                <a:gd name="connsiteX134" fmla="*/ 1066645 w 1392389"/>
                <a:gd name="connsiteY134" fmla="*/ 350758 h 2688676"/>
                <a:gd name="connsiteX135" fmla="*/ 1100023 w 1392389"/>
                <a:gd name="connsiteY135" fmla="*/ 354268 h 2688676"/>
                <a:gd name="connsiteX136" fmla="*/ 1238527 w 1392389"/>
                <a:gd name="connsiteY136" fmla="*/ 327061 h 2688676"/>
                <a:gd name="connsiteX137" fmla="*/ 1110362 w 1392389"/>
                <a:gd name="connsiteY137" fmla="*/ 391431 h 2688676"/>
                <a:gd name="connsiteX138" fmla="*/ 1103753 w 1392389"/>
                <a:gd name="connsiteY138" fmla="*/ 393680 h 2688676"/>
                <a:gd name="connsiteX139" fmla="*/ 1071718 w 1392389"/>
                <a:gd name="connsiteY139" fmla="*/ 402786 h 2688676"/>
                <a:gd name="connsiteX140" fmla="*/ 1042153 w 1392389"/>
                <a:gd name="connsiteY140" fmla="*/ 408820 h 2688676"/>
                <a:gd name="connsiteX141" fmla="*/ 1028933 w 1392389"/>
                <a:gd name="connsiteY141" fmla="*/ 410849 h 2688676"/>
                <a:gd name="connsiteX142" fmla="*/ 983295 w 1392389"/>
                <a:gd name="connsiteY142" fmla="*/ 415320 h 2688676"/>
                <a:gd name="connsiteX143" fmla="*/ 983268 w 1392389"/>
                <a:gd name="connsiteY143" fmla="*/ 415320 h 2688676"/>
                <a:gd name="connsiteX144" fmla="*/ 923368 w 1392389"/>
                <a:gd name="connsiteY144" fmla="*/ 415704 h 2688676"/>
                <a:gd name="connsiteX145" fmla="*/ 849070 w 1392389"/>
                <a:gd name="connsiteY145" fmla="*/ 408600 h 2688676"/>
                <a:gd name="connsiteX146" fmla="*/ 786291 w 1392389"/>
                <a:gd name="connsiteY146" fmla="*/ 395902 h 2688676"/>
                <a:gd name="connsiteX147" fmla="*/ 768326 w 1392389"/>
                <a:gd name="connsiteY147" fmla="*/ 391459 h 2688676"/>
                <a:gd name="connsiteX148" fmla="*/ 735826 w 1392389"/>
                <a:gd name="connsiteY148" fmla="*/ 382956 h 2688676"/>
                <a:gd name="connsiteX149" fmla="*/ 701186 w 1392389"/>
                <a:gd name="connsiteY149" fmla="*/ 373302 h 2688676"/>
                <a:gd name="connsiteX150" fmla="*/ 639230 w 1392389"/>
                <a:gd name="connsiteY150" fmla="*/ 355228 h 2688676"/>
                <a:gd name="connsiteX151" fmla="*/ 586242 w 1392389"/>
                <a:gd name="connsiteY151" fmla="*/ 338909 h 2688676"/>
                <a:gd name="connsiteX152" fmla="*/ 503606 w 1392389"/>
                <a:gd name="connsiteY152" fmla="*/ 307479 h 2688676"/>
                <a:gd name="connsiteX153" fmla="*/ 496694 w 1392389"/>
                <a:gd name="connsiteY153" fmla="*/ 304215 h 2688676"/>
                <a:gd name="connsiteX154" fmla="*/ 546912 w 1392389"/>
                <a:gd name="connsiteY154" fmla="*/ 446805 h 2688676"/>
                <a:gd name="connsiteX155" fmla="*/ 554208 w 1392389"/>
                <a:gd name="connsiteY155" fmla="*/ 446668 h 2688676"/>
                <a:gd name="connsiteX156" fmla="*/ 585309 w 1392389"/>
                <a:gd name="connsiteY156" fmla="*/ 444639 h 2688676"/>
                <a:gd name="connsiteX157" fmla="*/ 628725 w 1392389"/>
                <a:gd name="connsiteY157" fmla="*/ 439949 h 2688676"/>
                <a:gd name="connsiteX158" fmla="*/ 637063 w 1392389"/>
                <a:gd name="connsiteY158" fmla="*/ 439181 h 2688676"/>
                <a:gd name="connsiteX159" fmla="*/ 757520 w 1392389"/>
                <a:gd name="connsiteY159" fmla="*/ 434820 h 2688676"/>
                <a:gd name="connsiteX160" fmla="*/ 882174 w 1392389"/>
                <a:gd name="connsiteY160" fmla="*/ 458516 h 2688676"/>
                <a:gd name="connsiteX161" fmla="*/ 884779 w 1392389"/>
                <a:gd name="connsiteY161" fmla="*/ 459449 h 2688676"/>
                <a:gd name="connsiteX162" fmla="*/ 908037 w 1392389"/>
                <a:gd name="connsiteY162" fmla="*/ 468171 h 2688676"/>
                <a:gd name="connsiteX163" fmla="*/ 997091 w 1392389"/>
                <a:gd name="connsiteY163" fmla="*/ 511011 h 2688676"/>
                <a:gd name="connsiteX164" fmla="*/ 1038094 w 1392389"/>
                <a:gd name="connsiteY164" fmla="*/ 535064 h 2688676"/>
                <a:gd name="connsiteX165" fmla="*/ 1081729 w 1392389"/>
                <a:gd name="connsiteY165" fmla="*/ 561229 h 2688676"/>
                <a:gd name="connsiteX166" fmla="*/ 1098158 w 1392389"/>
                <a:gd name="connsiteY166" fmla="*/ 570938 h 2688676"/>
                <a:gd name="connsiteX167" fmla="*/ 1117027 w 1392389"/>
                <a:gd name="connsiteY167" fmla="*/ 581716 h 2688676"/>
                <a:gd name="connsiteX168" fmla="*/ 1154821 w 1392389"/>
                <a:gd name="connsiteY168" fmla="*/ 600915 h 2688676"/>
                <a:gd name="connsiteX169" fmla="*/ 1198402 w 1392389"/>
                <a:gd name="connsiteY169" fmla="*/ 614930 h 2688676"/>
                <a:gd name="connsiteX170" fmla="*/ 1158222 w 1392389"/>
                <a:gd name="connsiteY170" fmla="*/ 609774 h 2688676"/>
                <a:gd name="connsiteX171" fmla="*/ 1126599 w 1392389"/>
                <a:gd name="connsiteY171" fmla="*/ 605742 h 2688676"/>
                <a:gd name="connsiteX172" fmla="*/ 1093001 w 1392389"/>
                <a:gd name="connsiteY172" fmla="*/ 601409 h 2688676"/>
                <a:gd name="connsiteX173" fmla="*/ 1067495 w 1392389"/>
                <a:gd name="connsiteY173" fmla="*/ 598145 h 2688676"/>
                <a:gd name="connsiteX174" fmla="*/ 993361 w 1392389"/>
                <a:gd name="connsiteY174" fmla="*/ 589780 h 2688676"/>
                <a:gd name="connsiteX175" fmla="*/ 940071 w 1392389"/>
                <a:gd name="connsiteY175" fmla="*/ 585337 h 2688676"/>
                <a:gd name="connsiteX176" fmla="*/ 860754 w 1392389"/>
                <a:gd name="connsiteY176" fmla="*/ 584130 h 2688676"/>
                <a:gd name="connsiteX177" fmla="*/ 790981 w 1392389"/>
                <a:gd name="connsiteY177" fmla="*/ 582813 h 2688676"/>
                <a:gd name="connsiteX178" fmla="*/ 750746 w 1392389"/>
                <a:gd name="connsiteY178" fmla="*/ 577959 h 2688676"/>
                <a:gd name="connsiteX179" fmla="*/ 706068 w 1392389"/>
                <a:gd name="connsiteY179" fmla="*/ 568799 h 2688676"/>
                <a:gd name="connsiteX180" fmla="*/ 606949 w 1392389"/>
                <a:gd name="connsiteY180" fmla="*/ 529387 h 2688676"/>
                <a:gd name="connsiteX181" fmla="*/ 569210 w 1392389"/>
                <a:gd name="connsiteY181" fmla="*/ 503194 h 2688676"/>
                <a:gd name="connsiteX182" fmla="*/ 564191 w 1392389"/>
                <a:gd name="connsiteY182" fmla="*/ 498916 h 2688676"/>
                <a:gd name="connsiteX183" fmla="*/ 563670 w 1392389"/>
                <a:gd name="connsiteY183" fmla="*/ 498477 h 2688676"/>
                <a:gd name="connsiteX184" fmla="*/ 563999 w 1392389"/>
                <a:gd name="connsiteY184" fmla="*/ 499492 h 2688676"/>
                <a:gd name="connsiteX185" fmla="*/ 566440 w 1392389"/>
                <a:gd name="connsiteY185" fmla="*/ 507308 h 2688676"/>
                <a:gd name="connsiteX186" fmla="*/ 599736 w 1392389"/>
                <a:gd name="connsiteY186" fmla="*/ 617481 h 2688676"/>
                <a:gd name="connsiteX187" fmla="*/ 602807 w 1392389"/>
                <a:gd name="connsiteY187" fmla="*/ 624968 h 2688676"/>
                <a:gd name="connsiteX188" fmla="*/ 611748 w 1392389"/>
                <a:gd name="connsiteY188" fmla="*/ 653272 h 2688676"/>
                <a:gd name="connsiteX189" fmla="*/ 613092 w 1392389"/>
                <a:gd name="connsiteY189" fmla="*/ 660239 h 2688676"/>
                <a:gd name="connsiteX190" fmla="*/ 631441 w 1392389"/>
                <a:gd name="connsiteY190" fmla="*/ 654506 h 2688676"/>
                <a:gd name="connsiteX191" fmla="*/ 668137 w 1392389"/>
                <a:gd name="connsiteY191" fmla="*/ 647759 h 2688676"/>
                <a:gd name="connsiteX192" fmla="*/ 711197 w 1392389"/>
                <a:gd name="connsiteY192" fmla="*/ 645620 h 2688676"/>
                <a:gd name="connsiteX193" fmla="*/ 717011 w 1392389"/>
                <a:gd name="connsiteY193" fmla="*/ 645840 h 2688676"/>
                <a:gd name="connsiteX194" fmla="*/ 725376 w 1392389"/>
                <a:gd name="connsiteY194" fmla="*/ 646169 h 2688676"/>
                <a:gd name="connsiteX195" fmla="*/ 759248 w 1392389"/>
                <a:gd name="connsiteY195" fmla="*/ 649405 h 2688676"/>
                <a:gd name="connsiteX196" fmla="*/ 853952 w 1392389"/>
                <a:gd name="connsiteY196" fmla="*/ 673129 h 2688676"/>
                <a:gd name="connsiteX197" fmla="*/ 921311 w 1392389"/>
                <a:gd name="connsiteY197" fmla="*/ 702393 h 2688676"/>
                <a:gd name="connsiteX198" fmla="*/ 968128 w 1392389"/>
                <a:gd name="connsiteY198" fmla="*/ 729326 h 2688676"/>
                <a:gd name="connsiteX199" fmla="*/ 1016673 w 1392389"/>
                <a:gd name="connsiteY199" fmla="*/ 758782 h 2688676"/>
                <a:gd name="connsiteX200" fmla="*/ 1060720 w 1392389"/>
                <a:gd name="connsiteY200" fmla="*/ 783109 h 2688676"/>
                <a:gd name="connsiteX201" fmla="*/ 1154931 w 1392389"/>
                <a:gd name="connsiteY201" fmla="*/ 821260 h 2688676"/>
                <a:gd name="connsiteX202" fmla="*/ 1159620 w 1392389"/>
                <a:gd name="connsiteY202" fmla="*/ 822521 h 2688676"/>
                <a:gd name="connsiteX203" fmla="*/ 1159648 w 1392389"/>
                <a:gd name="connsiteY203" fmla="*/ 822521 h 2688676"/>
                <a:gd name="connsiteX204" fmla="*/ 1208878 w 1392389"/>
                <a:gd name="connsiteY204" fmla="*/ 830585 h 2688676"/>
                <a:gd name="connsiteX205" fmla="*/ 1236470 w 1392389"/>
                <a:gd name="connsiteY205" fmla="*/ 830831 h 2688676"/>
                <a:gd name="connsiteX206" fmla="*/ 1285453 w 1392389"/>
                <a:gd name="connsiteY206" fmla="*/ 822658 h 2688676"/>
                <a:gd name="connsiteX207" fmla="*/ 1239130 w 1392389"/>
                <a:gd name="connsiteY207" fmla="*/ 838977 h 2688676"/>
                <a:gd name="connsiteX208" fmla="*/ 1214391 w 1392389"/>
                <a:gd name="connsiteY208" fmla="*/ 846876 h 2688676"/>
                <a:gd name="connsiteX209" fmla="*/ 1151447 w 1392389"/>
                <a:gd name="connsiteY209" fmla="*/ 860617 h 2688676"/>
                <a:gd name="connsiteX210" fmla="*/ 1139627 w 1392389"/>
                <a:gd name="connsiteY210" fmla="*/ 862207 h 2688676"/>
                <a:gd name="connsiteX211" fmla="*/ 999806 w 1392389"/>
                <a:gd name="connsiteY211" fmla="*/ 860644 h 2688676"/>
                <a:gd name="connsiteX212" fmla="*/ 937438 w 1392389"/>
                <a:gd name="connsiteY212" fmla="*/ 850990 h 2688676"/>
                <a:gd name="connsiteX213" fmla="*/ 920845 w 1392389"/>
                <a:gd name="connsiteY213" fmla="*/ 847671 h 2688676"/>
                <a:gd name="connsiteX214" fmla="*/ 869914 w 1392389"/>
                <a:gd name="connsiteY214" fmla="*/ 833739 h 2688676"/>
                <a:gd name="connsiteX215" fmla="*/ 782643 w 1392389"/>
                <a:gd name="connsiteY215" fmla="*/ 795671 h 2688676"/>
                <a:gd name="connsiteX216" fmla="*/ 739556 w 1392389"/>
                <a:gd name="connsiteY216" fmla="*/ 769725 h 2688676"/>
                <a:gd name="connsiteX217" fmla="*/ 687555 w 1392389"/>
                <a:gd name="connsiteY217" fmla="*/ 733029 h 2688676"/>
                <a:gd name="connsiteX218" fmla="*/ 625571 w 1392389"/>
                <a:gd name="connsiteY218" fmla="*/ 684484 h 2688676"/>
                <a:gd name="connsiteX219" fmla="*/ 616767 w 1392389"/>
                <a:gd name="connsiteY219" fmla="*/ 677545 h 2688676"/>
                <a:gd name="connsiteX220" fmla="*/ 676447 w 1392389"/>
                <a:gd name="connsiteY220" fmla="*/ 910533 h 2688676"/>
                <a:gd name="connsiteX221" fmla="*/ 703984 w 1392389"/>
                <a:gd name="connsiteY221" fmla="*/ 905761 h 2688676"/>
                <a:gd name="connsiteX222" fmla="*/ 752419 w 1392389"/>
                <a:gd name="connsiteY222" fmla="*/ 900358 h 2688676"/>
                <a:gd name="connsiteX223" fmla="*/ 759550 w 1392389"/>
                <a:gd name="connsiteY223" fmla="*/ 899891 h 2688676"/>
                <a:gd name="connsiteX224" fmla="*/ 788924 w 1392389"/>
                <a:gd name="connsiteY224" fmla="*/ 898685 h 2688676"/>
                <a:gd name="connsiteX225" fmla="*/ 852087 w 1392389"/>
                <a:gd name="connsiteY225" fmla="*/ 901373 h 2688676"/>
                <a:gd name="connsiteX226" fmla="*/ 893309 w 1392389"/>
                <a:gd name="connsiteY226" fmla="*/ 907681 h 2688676"/>
                <a:gd name="connsiteX227" fmla="*/ 915387 w 1392389"/>
                <a:gd name="connsiteY227" fmla="*/ 912700 h 2688676"/>
                <a:gd name="connsiteX228" fmla="*/ 958200 w 1392389"/>
                <a:gd name="connsiteY228" fmla="*/ 926715 h 2688676"/>
                <a:gd name="connsiteX229" fmla="*/ 992566 w 1392389"/>
                <a:gd name="connsiteY229" fmla="*/ 942924 h 2688676"/>
                <a:gd name="connsiteX230" fmla="*/ 1012697 w 1392389"/>
                <a:gd name="connsiteY230" fmla="*/ 955238 h 2688676"/>
                <a:gd name="connsiteX231" fmla="*/ 1029180 w 1392389"/>
                <a:gd name="connsiteY231" fmla="*/ 967059 h 2688676"/>
                <a:gd name="connsiteX232" fmla="*/ 1046431 w 1392389"/>
                <a:gd name="connsiteY232" fmla="*/ 980580 h 2688676"/>
                <a:gd name="connsiteX233" fmla="*/ 1061351 w 1392389"/>
                <a:gd name="connsiteY233" fmla="*/ 993306 h 2688676"/>
                <a:gd name="connsiteX234" fmla="*/ 1083484 w 1392389"/>
                <a:gd name="connsiteY234" fmla="*/ 1013355 h 2688676"/>
                <a:gd name="connsiteX235" fmla="*/ 1171688 w 1392389"/>
                <a:gd name="connsiteY235" fmla="*/ 1088723 h 2688676"/>
                <a:gd name="connsiteX236" fmla="*/ 1197634 w 1392389"/>
                <a:gd name="connsiteY236" fmla="*/ 1106934 h 2688676"/>
                <a:gd name="connsiteX237" fmla="*/ 1234495 w 1392389"/>
                <a:gd name="connsiteY237" fmla="*/ 1127285 h 2688676"/>
                <a:gd name="connsiteX238" fmla="*/ 1279968 w 1392389"/>
                <a:gd name="connsiteY238" fmla="*/ 1143686 h 2688676"/>
                <a:gd name="connsiteX239" fmla="*/ 1307751 w 1392389"/>
                <a:gd name="connsiteY239" fmla="*/ 1148952 h 2688676"/>
                <a:gd name="connsiteX240" fmla="*/ 1331777 w 1392389"/>
                <a:gd name="connsiteY240" fmla="*/ 1150570 h 2688676"/>
                <a:gd name="connsiteX241" fmla="*/ 1365127 w 1392389"/>
                <a:gd name="connsiteY241" fmla="*/ 1147745 h 2688676"/>
                <a:gd name="connsiteX242" fmla="*/ 1333038 w 1392389"/>
                <a:gd name="connsiteY242" fmla="*/ 1155232 h 2688676"/>
                <a:gd name="connsiteX243" fmla="*/ 1310795 w 1392389"/>
                <a:gd name="connsiteY243" fmla="*/ 1159648 h 2688676"/>
                <a:gd name="connsiteX244" fmla="*/ 1270890 w 1392389"/>
                <a:gd name="connsiteY244" fmla="*/ 1164722 h 2688676"/>
                <a:gd name="connsiteX245" fmla="*/ 1223826 w 1392389"/>
                <a:gd name="connsiteY245" fmla="*/ 1165408 h 2688676"/>
                <a:gd name="connsiteX246" fmla="*/ 1150186 w 1392389"/>
                <a:gd name="connsiteY246" fmla="*/ 1154903 h 2688676"/>
                <a:gd name="connsiteX247" fmla="*/ 1128464 w 1392389"/>
                <a:gd name="connsiteY247" fmla="*/ 1149391 h 2688676"/>
                <a:gd name="connsiteX248" fmla="*/ 1029454 w 1392389"/>
                <a:gd name="connsiteY248" fmla="*/ 1115738 h 2688676"/>
                <a:gd name="connsiteX249" fmla="*/ 993416 w 1392389"/>
                <a:gd name="connsiteY249" fmla="*/ 1101120 h 2688676"/>
                <a:gd name="connsiteX250" fmla="*/ 957844 w 1392389"/>
                <a:gd name="connsiteY250" fmla="*/ 1085542 h 2688676"/>
                <a:gd name="connsiteX251" fmla="*/ 956609 w 1392389"/>
                <a:gd name="connsiteY251" fmla="*/ 1084966 h 2688676"/>
                <a:gd name="connsiteX252" fmla="*/ 925837 w 1392389"/>
                <a:gd name="connsiteY252" fmla="*/ 1070128 h 2688676"/>
                <a:gd name="connsiteX253" fmla="*/ 902524 w 1392389"/>
                <a:gd name="connsiteY253" fmla="*/ 1059486 h 2688676"/>
                <a:gd name="connsiteX254" fmla="*/ 868570 w 1392389"/>
                <a:gd name="connsiteY254" fmla="*/ 1043963 h 2688676"/>
                <a:gd name="connsiteX255" fmla="*/ 836481 w 1392389"/>
                <a:gd name="connsiteY255" fmla="*/ 1028467 h 2688676"/>
                <a:gd name="connsiteX256" fmla="*/ 835878 w 1392389"/>
                <a:gd name="connsiteY256" fmla="*/ 1028165 h 2688676"/>
                <a:gd name="connsiteX257" fmla="*/ 763307 w 1392389"/>
                <a:gd name="connsiteY257" fmla="*/ 987080 h 2688676"/>
                <a:gd name="connsiteX258" fmla="*/ 694796 w 1392389"/>
                <a:gd name="connsiteY258" fmla="*/ 934888 h 2688676"/>
                <a:gd name="connsiteX259" fmla="*/ 680616 w 1392389"/>
                <a:gd name="connsiteY259" fmla="*/ 920982 h 2688676"/>
                <a:gd name="connsiteX260" fmla="*/ 680808 w 1392389"/>
                <a:gd name="connsiteY260" fmla="*/ 928936 h 2688676"/>
                <a:gd name="connsiteX261" fmla="*/ 727159 w 1392389"/>
                <a:gd name="connsiteY261" fmla="*/ 1141300 h 2688676"/>
                <a:gd name="connsiteX262" fmla="*/ 728146 w 1392389"/>
                <a:gd name="connsiteY262" fmla="*/ 1140641 h 2688676"/>
                <a:gd name="connsiteX263" fmla="*/ 749759 w 1392389"/>
                <a:gd name="connsiteY263" fmla="*/ 1129780 h 2688676"/>
                <a:gd name="connsiteX264" fmla="*/ 838703 w 1392389"/>
                <a:gd name="connsiteY264" fmla="*/ 1118399 h 2688676"/>
                <a:gd name="connsiteX265" fmla="*/ 890100 w 1392389"/>
                <a:gd name="connsiteY265" fmla="*/ 1126681 h 2688676"/>
                <a:gd name="connsiteX266" fmla="*/ 928415 w 1392389"/>
                <a:gd name="connsiteY266" fmla="*/ 1138530 h 2688676"/>
                <a:gd name="connsiteX267" fmla="*/ 962177 w 1392389"/>
                <a:gd name="connsiteY267" fmla="*/ 1152791 h 2688676"/>
                <a:gd name="connsiteX268" fmla="*/ 1012340 w 1392389"/>
                <a:gd name="connsiteY268" fmla="*/ 1181068 h 2688676"/>
                <a:gd name="connsiteX269" fmla="*/ 1023914 w 1392389"/>
                <a:gd name="connsiteY269" fmla="*/ 1188747 h 2688676"/>
                <a:gd name="connsiteX270" fmla="*/ 1051670 w 1392389"/>
                <a:gd name="connsiteY270" fmla="*/ 1208742 h 2688676"/>
                <a:gd name="connsiteX271" fmla="*/ 1076107 w 1392389"/>
                <a:gd name="connsiteY271" fmla="*/ 1227611 h 2688676"/>
                <a:gd name="connsiteX272" fmla="*/ 1081427 w 1392389"/>
                <a:gd name="connsiteY272" fmla="*/ 1231917 h 2688676"/>
                <a:gd name="connsiteX273" fmla="*/ 1090122 w 1392389"/>
                <a:gd name="connsiteY273" fmla="*/ 1239157 h 2688676"/>
                <a:gd name="connsiteX274" fmla="*/ 1181699 w 1392389"/>
                <a:gd name="connsiteY274" fmla="*/ 1304158 h 2688676"/>
                <a:gd name="connsiteX275" fmla="*/ 1232109 w 1392389"/>
                <a:gd name="connsiteY275" fmla="*/ 1328376 h 2688676"/>
                <a:gd name="connsiteX276" fmla="*/ 1254900 w 1392389"/>
                <a:gd name="connsiteY276" fmla="*/ 1335918 h 2688676"/>
                <a:gd name="connsiteX277" fmla="*/ 1340087 w 1392389"/>
                <a:gd name="connsiteY277" fmla="*/ 1344832 h 2688676"/>
                <a:gd name="connsiteX278" fmla="*/ 1360136 w 1392389"/>
                <a:gd name="connsiteY278" fmla="*/ 1342089 h 2688676"/>
                <a:gd name="connsiteX279" fmla="*/ 1379938 w 1392389"/>
                <a:gd name="connsiteY279" fmla="*/ 1337043 h 2688676"/>
                <a:gd name="connsiteX280" fmla="*/ 1381309 w 1392389"/>
                <a:gd name="connsiteY280" fmla="*/ 1336604 h 2688676"/>
                <a:gd name="connsiteX281" fmla="*/ 1379965 w 1392389"/>
                <a:gd name="connsiteY281" fmla="*/ 1337125 h 2688676"/>
                <a:gd name="connsiteX282" fmla="*/ 1360821 w 1392389"/>
                <a:gd name="connsiteY282" fmla="*/ 1344695 h 2688676"/>
                <a:gd name="connsiteX283" fmla="*/ 1336494 w 1392389"/>
                <a:gd name="connsiteY283" fmla="*/ 1353992 h 2688676"/>
                <a:gd name="connsiteX284" fmla="*/ 1250923 w 1392389"/>
                <a:gd name="connsiteY284" fmla="*/ 1375303 h 2688676"/>
                <a:gd name="connsiteX285" fmla="*/ 1190640 w 1392389"/>
                <a:gd name="connsiteY285" fmla="*/ 1378265 h 2688676"/>
                <a:gd name="connsiteX286" fmla="*/ 1132496 w 1392389"/>
                <a:gd name="connsiteY286" fmla="*/ 1372642 h 2688676"/>
                <a:gd name="connsiteX287" fmla="*/ 1049174 w 1392389"/>
                <a:gd name="connsiteY287" fmla="*/ 1353224 h 2688676"/>
                <a:gd name="connsiteX288" fmla="*/ 1028549 w 1392389"/>
                <a:gd name="connsiteY288" fmla="*/ 1346505 h 2688676"/>
                <a:gd name="connsiteX289" fmla="*/ 1019636 w 1392389"/>
                <a:gd name="connsiteY289" fmla="*/ 1343406 h 2688676"/>
                <a:gd name="connsiteX290" fmla="*/ 1006251 w 1392389"/>
                <a:gd name="connsiteY290" fmla="*/ 1338524 h 2688676"/>
                <a:gd name="connsiteX291" fmla="*/ 982226 w 1392389"/>
                <a:gd name="connsiteY291" fmla="*/ 1328513 h 2688676"/>
                <a:gd name="connsiteX292" fmla="*/ 946571 w 1392389"/>
                <a:gd name="connsiteY292" fmla="*/ 1309808 h 2688676"/>
                <a:gd name="connsiteX293" fmla="*/ 897286 w 1392389"/>
                <a:gd name="connsiteY293" fmla="*/ 1277363 h 2688676"/>
                <a:gd name="connsiteX294" fmla="*/ 895531 w 1392389"/>
                <a:gd name="connsiteY294" fmla="*/ 1276074 h 2688676"/>
                <a:gd name="connsiteX295" fmla="*/ 890402 w 1392389"/>
                <a:gd name="connsiteY295" fmla="*/ 1272289 h 2688676"/>
                <a:gd name="connsiteX296" fmla="*/ 807053 w 1392389"/>
                <a:gd name="connsiteY296" fmla="*/ 1204819 h 2688676"/>
                <a:gd name="connsiteX297" fmla="*/ 747784 w 1392389"/>
                <a:gd name="connsiteY297" fmla="*/ 1160251 h 2688676"/>
                <a:gd name="connsiteX298" fmla="*/ 728805 w 1392389"/>
                <a:gd name="connsiteY298" fmla="*/ 1149308 h 2688676"/>
                <a:gd name="connsiteX299" fmla="*/ 852087 w 1392389"/>
                <a:gd name="connsiteY299" fmla="*/ 1909708 h 2688676"/>
                <a:gd name="connsiteX300" fmla="*/ 864977 w 1392389"/>
                <a:gd name="connsiteY300" fmla="*/ 1899670 h 2688676"/>
                <a:gd name="connsiteX301" fmla="*/ 889305 w 1392389"/>
                <a:gd name="connsiteY301" fmla="*/ 1888645 h 2688676"/>
                <a:gd name="connsiteX302" fmla="*/ 924767 w 1392389"/>
                <a:gd name="connsiteY302" fmla="*/ 1884010 h 2688676"/>
                <a:gd name="connsiteX303" fmla="*/ 1067440 w 1392389"/>
                <a:gd name="connsiteY303" fmla="*/ 1978028 h 2688676"/>
                <a:gd name="connsiteX304" fmla="*/ 1124597 w 1392389"/>
                <a:gd name="connsiteY304" fmla="*/ 2089489 h 2688676"/>
                <a:gd name="connsiteX305" fmla="*/ 1184085 w 1392389"/>
                <a:gd name="connsiteY305" fmla="*/ 2136361 h 2688676"/>
                <a:gd name="connsiteX306" fmla="*/ 1101833 w 1392389"/>
                <a:gd name="connsiteY306" fmla="*/ 2121825 h 2688676"/>
                <a:gd name="connsiteX307" fmla="*/ 975040 w 1392389"/>
                <a:gd name="connsiteY307" fmla="*/ 2065820 h 2688676"/>
                <a:gd name="connsiteX308" fmla="*/ 887303 w 1392389"/>
                <a:gd name="connsiteY308" fmla="*/ 1968072 h 2688676"/>
                <a:gd name="connsiteX309" fmla="*/ 875153 w 1392389"/>
                <a:gd name="connsiteY309" fmla="*/ 1947173 h 2688676"/>
                <a:gd name="connsiteX310" fmla="*/ 868378 w 1392389"/>
                <a:gd name="connsiteY310" fmla="*/ 1937162 h 2688676"/>
                <a:gd name="connsiteX311" fmla="*/ 867912 w 1392389"/>
                <a:gd name="connsiteY311" fmla="*/ 1936559 h 2688676"/>
                <a:gd name="connsiteX312" fmla="*/ 862372 w 1392389"/>
                <a:gd name="connsiteY312" fmla="*/ 1930086 h 2688676"/>
                <a:gd name="connsiteX313" fmla="*/ 853403 w 1392389"/>
                <a:gd name="connsiteY313" fmla="*/ 1920268 h 2688676"/>
                <a:gd name="connsiteX314" fmla="*/ 856256 w 1392389"/>
                <a:gd name="connsiteY314" fmla="*/ 1943251 h 2688676"/>
                <a:gd name="connsiteX315" fmla="*/ 856667 w 1392389"/>
                <a:gd name="connsiteY315" fmla="*/ 1946405 h 2688676"/>
                <a:gd name="connsiteX316" fmla="*/ 879842 w 1392389"/>
                <a:gd name="connsiteY316" fmla="*/ 2148895 h 2688676"/>
                <a:gd name="connsiteX317" fmla="*/ 896710 w 1392389"/>
                <a:gd name="connsiteY317" fmla="*/ 2138967 h 2688676"/>
                <a:gd name="connsiteX318" fmla="*/ 920598 w 1392389"/>
                <a:gd name="connsiteY318" fmla="*/ 2130903 h 2688676"/>
                <a:gd name="connsiteX319" fmla="*/ 953263 w 1392389"/>
                <a:gd name="connsiteY319" fmla="*/ 2127996 h 2688676"/>
                <a:gd name="connsiteX320" fmla="*/ 1089189 w 1392389"/>
                <a:gd name="connsiteY320" fmla="*/ 2213402 h 2688676"/>
                <a:gd name="connsiteX321" fmla="*/ 1145221 w 1392389"/>
                <a:gd name="connsiteY321" fmla="*/ 2323026 h 2688676"/>
                <a:gd name="connsiteX322" fmla="*/ 1197853 w 1392389"/>
                <a:gd name="connsiteY322" fmla="*/ 2374889 h 2688676"/>
                <a:gd name="connsiteX323" fmla="*/ 1121059 w 1392389"/>
                <a:gd name="connsiteY323" fmla="*/ 2354320 h 2688676"/>
                <a:gd name="connsiteX324" fmla="*/ 999916 w 1392389"/>
                <a:gd name="connsiteY324" fmla="*/ 2304349 h 2688676"/>
                <a:gd name="connsiteX325" fmla="*/ 949616 w 1392389"/>
                <a:gd name="connsiteY325" fmla="*/ 2268008 h 2688676"/>
                <a:gd name="connsiteX326" fmla="*/ 924822 w 1392389"/>
                <a:gd name="connsiteY326" fmla="*/ 2235014 h 2688676"/>
                <a:gd name="connsiteX327" fmla="*/ 911136 w 1392389"/>
                <a:gd name="connsiteY327" fmla="*/ 2209809 h 2688676"/>
                <a:gd name="connsiteX328" fmla="*/ 899645 w 1392389"/>
                <a:gd name="connsiteY328" fmla="*/ 2187374 h 2688676"/>
                <a:gd name="connsiteX329" fmla="*/ 889085 w 1392389"/>
                <a:gd name="connsiteY329" fmla="*/ 2168532 h 2688676"/>
                <a:gd name="connsiteX330" fmla="*/ 880418 w 1392389"/>
                <a:gd name="connsiteY330" fmla="*/ 2154161 h 2688676"/>
                <a:gd name="connsiteX331" fmla="*/ 887988 w 1392389"/>
                <a:gd name="connsiteY331" fmla="*/ 2228405 h 2688676"/>
                <a:gd name="connsiteX332" fmla="*/ 893254 w 1392389"/>
                <a:gd name="connsiteY332" fmla="*/ 2283066 h 2688676"/>
                <a:gd name="connsiteX333" fmla="*/ 898383 w 1392389"/>
                <a:gd name="connsiteY333" fmla="*/ 2339153 h 2688676"/>
                <a:gd name="connsiteX334" fmla="*/ 939687 w 1392389"/>
                <a:gd name="connsiteY334" fmla="*/ 2390358 h 2688676"/>
                <a:gd name="connsiteX335" fmla="*/ 958639 w 1392389"/>
                <a:gd name="connsiteY335" fmla="*/ 2423928 h 2688676"/>
                <a:gd name="connsiteX336" fmla="*/ 971694 w 1392389"/>
                <a:gd name="connsiteY336" fmla="*/ 2484952 h 2688676"/>
                <a:gd name="connsiteX337" fmla="*/ 969418 w 1392389"/>
                <a:gd name="connsiteY337" fmla="*/ 2508155 h 2688676"/>
                <a:gd name="connsiteX338" fmla="*/ 958255 w 1392389"/>
                <a:gd name="connsiteY338" fmla="*/ 2629106 h 2688676"/>
                <a:gd name="connsiteX339" fmla="*/ 971063 w 1392389"/>
                <a:gd name="connsiteY339" fmla="*/ 2684206 h 2688676"/>
                <a:gd name="connsiteX340" fmla="*/ 892431 w 1392389"/>
                <a:gd name="connsiteY340" fmla="*/ 2601597 h 2688676"/>
                <a:gd name="connsiteX341" fmla="*/ 844654 w 1392389"/>
                <a:gd name="connsiteY341" fmla="*/ 2534183 h 2688676"/>
                <a:gd name="connsiteX342" fmla="*/ 833080 w 1392389"/>
                <a:gd name="connsiteY342" fmla="*/ 2508128 h 2688676"/>
                <a:gd name="connsiteX343" fmla="*/ 844764 w 1392389"/>
                <a:gd name="connsiteY343" fmla="*/ 2394472 h 2688676"/>
                <a:gd name="connsiteX344" fmla="*/ 847671 w 1392389"/>
                <a:gd name="connsiteY344" fmla="*/ 2389398 h 2688676"/>
                <a:gd name="connsiteX345" fmla="*/ 884752 w 1392389"/>
                <a:gd name="connsiteY345" fmla="*/ 2346092 h 2688676"/>
                <a:gd name="connsiteX346" fmla="*/ 878334 w 1392389"/>
                <a:gd name="connsiteY346" fmla="*/ 2285534 h 2688676"/>
                <a:gd name="connsiteX347" fmla="*/ 871560 w 1392389"/>
                <a:gd name="connsiteY347" fmla="*/ 2224674 h 2688676"/>
                <a:gd name="connsiteX348" fmla="*/ 849646 w 1392389"/>
                <a:gd name="connsiteY348" fmla="*/ 2288798 h 2688676"/>
                <a:gd name="connsiteX349" fmla="*/ 825483 w 1392389"/>
                <a:gd name="connsiteY349" fmla="*/ 2325330 h 2688676"/>
                <a:gd name="connsiteX350" fmla="*/ 791886 w 1392389"/>
                <a:gd name="connsiteY350" fmla="*/ 2374944 h 2688676"/>
                <a:gd name="connsiteX351" fmla="*/ 774278 w 1392389"/>
                <a:gd name="connsiteY351" fmla="*/ 2508155 h 2688676"/>
                <a:gd name="connsiteX352" fmla="*/ 774826 w 1392389"/>
                <a:gd name="connsiteY352" fmla="*/ 2509801 h 2688676"/>
                <a:gd name="connsiteX353" fmla="*/ 774058 w 1392389"/>
                <a:gd name="connsiteY353" fmla="*/ 2508128 h 2688676"/>
                <a:gd name="connsiteX354" fmla="*/ 733358 w 1392389"/>
                <a:gd name="connsiteY354" fmla="*/ 2436928 h 2688676"/>
                <a:gd name="connsiteX355" fmla="*/ 709551 w 1392389"/>
                <a:gd name="connsiteY355" fmla="*/ 2370803 h 2688676"/>
                <a:gd name="connsiteX356" fmla="*/ 706425 w 1392389"/>
                <a:gd name="connsiteY356" fmla="*/ 2351165 h 2688676"/>
                <a:gd name="connsiteX357" fmla="*/ 704697 w 1392389"/>
                <a:gd name="connsiteY357" fmla="*/ 2288441 h 2688676"/>
                <a:gd name="connsiteX358" fmla="*/ 705163 w 1392389"/>
                <a:gd name="connsiteY358" fmla="*/ 2283203 h 2688676"/>
                <a:gd name="connsiteX359" fmla="*/ 751294 w 1392389"/>
                <a:gd name="connsiteY359" fmla="*/ 2177364 h 2688676"/>
                <a:gd name="connsiteX360" fmla="*/ 795341 w 1392389"/>
                <a:gd name="connsiteY360" fmla="*/ 2139268 h 2688676"/>
                <a:gd name="connsiteX361" fmla="*/ 857517 w 1392389"/>
                <a:gd name="connsiteY361" fmla="*/ 2106850 h 2688676"/>
                <a:gd name="connsiteX362" fmla="*/ 840485 w 1392389"/>
                <a:gd name="connsiteY362" fmla="*/ 1975367 h 2688676"/>
                <a:gd name="connsiteX363" fmla="*/ 803898 w 1392389"/>
                <a:gd name="connsiteY363" fmla="*/ 2046676 h 2688676"/>
                <a:gd name="connsiteX364" fmla="*/ 776115 w 1392389"/>
                <a:gd name="connsiteY364" fmla="*/ 2077723 h 2688676"/>
                <a:gd name="connsiteX365" fmla="*/ 747290 w 1392389"/>
                <a:gd name="connsiteY365" fmla="*/ 2102489 h 2688676"/>
                <a:gd name="connsiteX366" fmla="*/ 695756 w 1392389"/>
                <a:gd name="connsiteY366" fmla="*/ 2154188 h 2688676"/>
                <a:gd name="connsiteX367" fmla="*/ 673458 w 1392389"/>
                <a:gd name="connsiteY367" fmla="*/ 2198921 h 2688676"/>
                <a:gd name="connsiteX368" fmla="*/ 663968 w 1392389"/>
                <a:gd name="connsiteY368" fmla="*/ 2285424 h 2688676"/>
                <a:gd name="connsiteX369" fmla="*/ 663941 w 1392389"/>
                <a:gd name="connsiteY369" fmla="*/ 2285424 h 2688676"/>
                <a:gd name="connsiteX370" fmla="*/ 633909 w 1392389"/>
                <a:gd name="connsiteY370" fmla="*/ 2198263 h 2688676"/>
                <a:gd name="connsiteX371" fmla="*/ 622856 w 1392389"/>
                <a:gd name="connsiteY371" fmla="*/ 2135456 h 2688676"/>
                <a:gd name="connsiteX372" fmla="*/ 622719 w 1392389"/>
                <a:gd name="connsiteY372" fmla="*/ 2124376 h 2688676"/>
                <a:gd name="connsiteX373" fmla="*/ 633607 w 1392389"/>
                <a:gd name="connsiteY373" fmla="*/ 2054274 h 2688676"/>
                <a:gd name="connsiteX374" fmla="*/ 640574 w 1392389"/>
                <a:gd name="connsiteY374" fmla="*/ 2032799 h 2688676"/>
                <a:gd name="connsiteX375" fmla="*/ 671044 w 1392389"/>
                <a:gd name="connsiteY375" fmla="*/ 1979783 h 2688676"/>
                <a:gd name="connsiteX376" fmla="*/ 681412 w 1392389"/>
                <a:gd name="connsiteY376" fmla="*/ 1968483 h 2688676"/>
                <a:gd name="connsiteX377" fmla="*/ 706425 w 1392389"/>
                <a:gd name="connsiteY377" fmla="*/ 1947036 h 2688676"/>
                <a:gd name="connsiteX378" fmla="*/ 768930 w 1392389"/>
                <a:gd name="connsiteY378" fmla="*/ 1914206 h 2688676"/>
                <a:gd name="connsiteX379" fmla="*/ 814759 w 1392389"/>
                <a:gd name="connsiteY379" fmla="*/ 1894295 h 2688676"/>
                <a:gd name="connsiteX380" fmla="*/ 828089 w 1392389"/>
                <a:gd name="connsiteY380" fmla="*/ 1885820 h 2688676"/>
                <a:gd name="connsiteX381" fmla="*/ 807683 w 1392389"/>
                <a:gd name="connsiteY381" fmla="*/ 1748166 h 2688676"/>
                <a:gd name="connsiteX382" fmla="*/ 778392 w 1392389"/>
                <a:gd name="connsiteY382" fmla="*/ 1822081 h 2688676"/>
                <a:gd name="connsiteX383" fmla="*/ 701680 w 1392389"/>
                <a:gd name="connsiteY383" fmla="*/ 1913384 h 2688676"/>
                <a:gd name="connsiteX384" fmla="*/ 648774 w 1392389"/>
                <a:gd name="connsiteY384" fmla="*/ 1964123 h 2688676"/>
                <a:gd name="connsiteX385" fmla="*/ 569786 w 1392389"/>
                <a:gd name="connsiteY385" fmla="*/ 2066423 h 2688676"/>
                <a:gd name="connsiteX386" fmla="*/ 538136 w 1392389"/>
                <a:gd name="connsiteY386" fmla="*/ 2135484 h 2688676"/>
                <a:gd name="connsiteX387" fmla="*/ 535695 w 1392389"/>
                <a:gd name="connsiteY387" fmla="*/ 2145247 h 2688676"/>
                <a:gd name="connsiteX388" fmla="*/ 535859 w 1392389"/>
                <a:gd name="connsiteY388" fmla="*/ 2143876 h 2688676"/>
                <a:gd name="connsiteX389" fmla="*/ 537889 w 1392389"/>
                <a:gd name="connsiteY389" fmla="*/ 2135511 h 2688676"/>
                <a:gd name="connsiteX390" fmla="*/ 546007 w 1392389"/>
                <a:gd name="connsiteY390" fmla="*/ 2069715 h 2688676"/>
                <a:gd name="connsiteX391" fmla="*/ 550121 w 1392389"/>
                <a:gd name="connsiteY391" fmla="*/ 2025476 h 2688676"/>
                <a:gd name="connsiteX392" fmla="*/ 562627 w 1392389"/>
                <a:gd name="connsiteY392" fmla="*/ 1946926 h 2688676"/>
                <a:gd name="connsiteX393" fmla="*/ 597980 w 1392389"/>
                <a:gd name="connsiteY393" fmla="*/ 1839304 h 2688676"/>
                <a:gd name="connsiteX394" fmla="*/ 632593 w 1392389"/>
                <a:gd name="connsiteY394" fmla="*/ 1780447 h 2688676"/>
                <a:gd name="connsiteX395" fmla="*/ 650612 w 1392389"/>
                <a:gd name="connsiteY395" fmla="*/ 1757546 h 2688676"/>
                <a:gd name="connsiteX396" fmla="*/ 665395 w 1392389"/>
                <a:gd name="connsiteY396" fmla="*/ 1740514 h 2688676"/>
                <a:gd name="connsiteX397" fmla="*/ 730423 w 1392389"/>
                <a:gd name="connsiteY397" fmla="*/ 1680039 h 2688676"/>
                <a:gd name="connsiteX398" fmla="*/ 788978 w 1392389"/>
                <a:gd name="connsiteY398" fmla="*/ 1630671 h 2688676"/>
                <a:gd name="connsiteX399" fmla="*/ 765200 w 1392389"/>
                <a:gd name="connsiteY399" fmla="*/ 1491646 h 2688676"/>
                <a:gd name="connsiteX400" fmla="*/ 764651 w 1392389"/>
                <a:gd name="connsiteY400" fmla="*/ 1493758 h 2688676"/>
                <a:gd name="connsiteX401" fmla="*/ 699979 w 1392389"/>
                <a:gd name="connsiteY401" fmla="*/ 1615504 h 2688676"/>
                <a:gd name="connsiteX402" fmla="*/ 606592 w 1392389"/>
                <a:gd name="connsiteY402" fmla="*/ 1730586 h 2688676"/>
                <a:gd name="connsiteX403" fmla="*/ 593784 w 1392389"/>
                <a:gd name="connsiteY403" fmla="*/ 1746191 h 2688676"/>
                <a:gd name="connsiteX404" fmla="*/ 557883 w 1392389"/>
                <a:gd name="connsiteY404" fmla="*/ 1795971 h 2688676"/>
                <a:gd name="connsiteX405" fmla="*/ 491977 w 1392389"/>
                <a:gd name="connsiteY405" fmla="*/ 1925972 h 2688676"/>
                <a:gd name="connsiteX406" fmla="*/ 489783 w 1392389"/>
                <a:gd name="connsiteY406" fmla="*/ 1932061 h 2688676"/>
                <a:gd name="connsiteX407" fmla="*/ 460848 w 1392389"/>
                <a:gd name="connsiteY407" fmla="*/ 2069907 h 2688676"/>
                <a:gd name="connsiteX408" fmla="*/ 453525 w 1392389"/>
                <a:gd name="connsiteY408" fmla="*/ 1928057 h 2688676"/>
                <a:gd name="connsiteX409" fmla="*/ 453251 w 1392389"/>
                <a:gd name="connsiteY409" fmla="*/ 1917772 h 2688676"/>
                <a:gd name="connsiteX410" fmla="*/ 458050 w 1392389"/>
                <a:gd name="connsiteY410" fmla="*/ 1820325 h 2688676"/>
                <a:gd name="connsiteX411" fmla="*/ 477550 w 1392389"/>
                <a:gd name="connsiteY411" fmla="*/ 1722468 h 2688676"/>
                <a:gd name="connsiteX412" fmla="*/ 496612 w 1392389"/>
                <a:gd name="connsiteY412" fmla="*/ 1666161 h 2688676"/>
                <a:gd name="connsiteX413" fmla="*/ 524532 w 1392389"/>
                <a:gd name="connsiteY413" fmla="*/ 1610375 h 2688676"/>
                <a:gd name="connsiteX414" fmla="*/ 583417 w 1392389"/>
                <a:gd name="connsiteY414" fmla="*/ 1535254 h 2688676"/>
                <a:gd name="connsiteX415" fmla="*/ 594936 w 1392389"/>
                <a:gd name="connsiteY415" fmla="*/ 1523927 h 2688676"/>
                <a:gd name="connsiteX416" fmla="*/ 687089 w 1392389"/>
                <a:gd name="connsiteY416" fmla="*/ 1444198 h 2688676"/>
                <a:gd name="connsiteX417" fmla="*/ 745425 w 1392389"/>
                <a:gd name="connsiteY417" fmla="*/ 1388934 h 2688676"/>
                <a:gd name="connsiteX418" fmla="*/ 746248 w 1392389"/>
                <a:gd name="connsiteY418" fmla="*/ 1387891 h 2688676"/>
                <a:gd name="connsiteX419" fmla="*/ 714296 w 1392389"/>
                <a:gd name="connsiteY419" fmla="*/ 1225499 h 2688676"/>
                <a:gd name="connsiteX420" fmla="*/ 706918 w 1392389"/>
                <a:gd name="connsiteY420" fmla="*/ 1248812 h 2688676"/>
                <a:gd name="connsiteX421" fmla="*/ 631413 w 1392389"/>
                <a:gd name="connsiteY421" fmla="*/ 1377689 h 2688676"/>
                <a:gd name="connsiteX422" fmla="*/ 525327 w 1392389"/>
                <a:gd name="connsiteY422" fmla="*/ 1503933 h 2688676"/>
                <a:gd name="connsiteX423" fmla="*/ 480924 w 1392389"/>
                <a:gd name="connsiteY423" fmla="*/ 1557716 h 2688676"/>
                <a:gd name="connsiteX424" fmla="*/ 411507 w 1392389"/>
                <a:gd name="connsiteY424" fmla="*/ 1658207 h 2688676"/>
                <a:gd name="connsiteX425" fmla="*/ 380488 w 1392389"/>
                <a:gd name="connsiteY425" fmla="*/ 1714130 h 2688676"/>
                <a:gd name="connsiteX426" fmla="*/ 329804 w 1392389"/>
                <a:gd name="connsiteY426" fmla="*/ 1861630 h 2688676"/>
                <a:gd name="connsiteX427" fmla="*/ 329173 w 1392389"/>
                <a:gd name="connsiteY427" fmla="*/ 1866374 h 2688676"/>
                <a:gd name="connsiteX428" fmla="*/ 329667 w 1392389"/>
                <a:gd name="connsiteY428" fmla="*/ 1861684 h 2688676"/>
                <a:gd name="connsiteX429" fmla="*/ 342146 w 1392389"/>
                <a:gd name="connsiteY429" fmla="*/ 1715776 h 2688676"/>
                <a:gd name="connsiteX430" fmla="*/ 344175 w 1392389"/>
                <a:gd name="connsiteY430" fmla="*/ 1698826 h 2688676"/>
                <a:gd name="connsiteX431" fmla="*/ 347850 w 1392389"/>
                <a:gd name="connsiteY431" fmla="*/ 1674252 h 2688676"/>
                <a:gd name="connsiteX432" fmla="*/ 373741 w 1392389"/>
                <a:gd name="connsiteY432" fmla="*/ 1555522 h 2688676"/>
                <a:gd name="connsiteX433" fmla="*/ 418227 w 1392389"/>
                <a:gd name="connsiteY433" fmla="*/ 1434818 h 2688676"/>
                <a:gd name="connsiteX434" fmla="*/ 528235 w 1392389"/>
                <a:gd name="connsiteY434" fmla="*/ 1283972 h 2688676"/>
                <a:gd name="connsiteX435" fmla="*/ 630618 w 1392389"/>
                <a:gd name="connsiteY435" fmla="*/ 1197359 h 2688676"/>
                <a:gd name="connsiteX436" fmla="*/ 695454 w 1392389"/>
                <a:gd name="connsiteY436" fmla="*/ 1135951 h 2688676"/>
                <a:gd name="connsiteX437" fmla="*/ 668713 w 1392389"/>
                <a:gd name="connsiteY437" fmla="*/ 1016674 h 2688676"/>
                <a:gd name="connsiteX438" fmla="*/ 659443 w 1392389"/>
                <a:gd name="connsiteY438" fmla="*/ 1045855 h 2688676"/>
                <a:gd name="connsiteX439" fmla="*/ 591480 w 1392389"/>
                <a:gd name="connsiteY439" fmla="*/ 1165901 h 2688676"/>
                <a:gd name="connsiteX440" fmla="*/ 495597 w 1392389"/>
                <a:gd name="connsiteY440" fmla="*/ 1282464 h 2688676"/>
                <a:gd name="connsiteX441" fmla="*/ 475411 w 1392389"/>
                <a:gd name="connsiteY441" fmla="*/ 1305639 h 2688676"/>
                <a:gd name="connsiteX442" fmla="*/ 429773 w 1392389"/>
                <a:gd name="connsiteY442" fmla="*/ 1367157 h 2688676"/>
                <a:gd name="connsiteX443" fmla="*/ 372534 w 1392389"/>
                <a:gd name="connsiteY443" fmla="*/ 1475848 h 2688676"/>
                <a:gd name="connsiteX444" fmla="*/ 346616 w 1392389"/>
                <a:gd name="connsiteY444" fmla="*/ 1552423 h 2688676"/>
                <a:gd name="connsiteX445" fmla="*/ 333726 w 1392389"/>
                <a:gd name="connsiteY445" fmla="*/ 1629355 h 2688676"/>
                <a:gd name="connsiteX446" fmla="*/ 333726 w 1392389"/>
                <a:gd name="connsiteY446" fmla="*/ 1627490 h 2688676"/>
                <a:gd name="connsiteX447" fmla="*/ 334658 w 1392389"/>
                <a:gd name="connsiteY447" fmla="*/ 1550805 h 2688676"/>
                <a:gd name="connsiteX448" fmla="*/ 334137 w 1392389"/>
                <a:gd name="connsiteY448" fmla="*/ 1466276 h 2688676"/>
                <a:gd name="connsiteX449" fmla="*/ 334686 w 1392389"/>
                <a:gd name="connsiteY449" fmla="*/ 1447681 h 2688676"/>
                <a:gd name="connsiteX450" fmla="*/ 343407 w 1392389"/>
                <a:gd name="connsiteY450" fmla="*/ 1363043 h 2688676"/>
                <a:gd name="connsiteX451" fmla="*/ 387921 w 1392389"/>
                <a:gd name="connsiteY451" fmla="*/ 1214282 h 2688676"/>
                <a:gd name="connsiteX452" fmla="*/ 488302 w 1392389"/>
                <a:gd name="connsiteY452" fmla="*/ 1072157 h 2688676"/>
                <a:gd name="connsiteX453" fmla="*/ 584294 w 1392389"/>
                <a:gd name="connsiteY453" fmla="*/ 992730 h 2688676"/>
                <a:gd name="connsiteX454" fmla="*/ 650721 w 1392389"/>
                <a:gd name="connsiteY454" fmla="*/ 941114 h 2688676"/>
                <a:gd name="connsiteX455" fmla="*/ 610048 w 1392389"/>
                <a:gd name="connsiteY455" fmla="*/ 781683 h 2688676"/>
                <a:gd name="connsiteX456" fmla="*/ 545349 w 1392389"/>
                <a:gd name="connsiteY456" fmla="*/ 920242 h 2688676"/>
                <a:gd name="connsiteX457" fmla="*/ 413263 w 1392389"/>
                <a:gd name="connsiteY457" fmla="*/ 1060391 h 2688676"/>
                <a:gd name="connsiteX458" fmla="*/ 243520 w 1392389"/>
                <a:gd name="connsiteY458" fmla="*/ 1266968 h 2688676"/>
                <a:gd name="connsiteX459" fmla="*/ 207975 w 1392389"/>
                <a:gd name="connsiteY459" fmla="*/ 1382543 h 2688676"/>
                <a:gd name="connsiteX460" fmla="*/ 203203 w 1392389"/>
                <a:gd name="connsiteY460" fmla="*/ 1435778 h 2688676"/>
                <a:gd name="connsiteX461" fmla="*/ 201969 w 1392389"/>
                <a:gd name="connsiteY461" fmla="*/ 1382653 h 2688676"/>
                <a:gd name="connsiteX462" fmla="*/ 205918 w 1392389"/>
                <a:gd name="connsiteY462" fmla="*/ 1254516 h 2688676"/>
                <a:gd name="connsiteX463" fmla="*/ 214283 w 1392389"/>
                <a:gd name="connsiteY463" fmla="*/ 1204271 h 2688676"/>
                <a:gd name="connsiteX464" fmla="*/ 216258 w 1392389"/>
                <a:gd name="connsiteY464" fmla="*/ 1195467 h 2688676"/>
                <a:gd name="connsiteX465" fmla="*/ 239625 w 1392389"/>
                <a:gd name="connsiteY465" fmla="*/ 1121306 h 2688676"/>
                <a:gd name="connsiteX466" fmla="*/ 317050 w 1392389"/>
                <a:gd name="connsiteY466" fmla="*/ 976795 h 2688676"/>
                <a:gd name="connsiteX467" fmla="*/ 437700 w 1392389"/>
                <a:gd name="connsiteY467" fmla="*/ 831709 h 2688676"/>
                <a:gd name="connsiteX468" fmla="*/ 529167 w 1392389"/>
                <a:gd name="connsiteY468" fmla="*/ 730094 h 2688676"/>
                <a:gd name="connsiteX469" fmla="*/ 575929 w 1392389"/>
                <a:gd name="connsiteY469" fmla="*/ 659635 h 2688676"/>
                <a:gd name="connsiteX470" fmla="*/ 531142 w 1392389"/>
                <a:gd name="connsiteY470" fmla="*/ 513479 h 2688676"/>
                <a:gd name="connsiteX471" fmla="*/ 524943 w 1392389"/>
                <a:gd name="connsiteY471" fmla="*/ 554509 h 2688676"/>
                <a:gd name="connsiteX472" fmla="*/ 475685 w 1392389"/>
                <a:gd name="connsiteY472" fmla="*/ 680671 h 2688676"/>
                <a:gd name="connsiteX473" fmla="*/ 375387 w 1392389"/>
                <a:gd name="connsiteY473" fmla="*/ 806943 h 2688676"/>
                <a:gd name="connsiteX474" fmla="*/ 215819 w 1392389"/>
                <a:gd name="connsiteY474" fmla="*/ 975863 h 2688676"/>
                <a:gd name="connsiteX475" fmla="*/ 151065 w 1392389"/>
                <a:gd name="connsiteY475" fmla="*/ 1105042 h 2688676"/>
                <a:gd name="connsiteX476" fmla="*/ 180878 w 1392389"/>
                <a:gd name="connsiteY476" fmla="*/ 957405 h 2688676"/>
                <a:gd name="connsiteX477" fmla="*/ 273634 w 1392389"/>
                <a:gd name="connsiteY477" fmla="*/ 730204 h 2688676"/>
                <a:gd name="connsiteX478" fmla="*/ 443432 w 1392389"/>
                <a:gd name="connsiteY478" fmla="*/ 511806 h 2688676"/>
                <a:gd name="connsiteX479" fmla="*/ 503606 w 1392389"/>
                <a:gd name="connsiteY479" fmla="*/ 451770 h 2688676"/>
                <a:gd name="connsiteX480" fmla="*/ 508871 w 1392389"/>
                <a:gd name="connsiteY480" fmla="*/ 446613 h 2688676"/>
                <a:gd name="connsiteX481" fmla="*/ 455390 w 1392389"/>
                <a:gd name="connsiteY481" fmla="*/ 309167 h 2688676"/>
                <a:gd name="connsiteX482" fmla="*/ 455444 w 1392389"/>
                <a:gd name="connsiteY482" fmla="*/ 309536 h 2688676"/>
                <a:gd name="connsiteX483" fmla="*/ 456514 w 1392389"/>
                <a:gd name="connsiteY483" fmla="*/ 336386 h 2688676"/>
                <a:gd name="connsiteX484" fmla="*/ 427167 w 1392389"/>
                <a:gd name="connsiteY484" fmla="*/ 433284 h 2688676"/>
                <a:gd name="connsiteX485" fmla="*/ 337345 w 1392389"/>
                <a:gd name="connsiteY485" fmla="*/ 544115 h 2688676"/>
                <a:gd name="connsiteX486" fmla="*/ 222072 w 1392389"/>
                <a:gd name="connsiteY486" fmla="*/ 644743 h 2688676"/>
                <a:gd name="connsiteX487" fmla="*/ 222127 w 1392389"/>
                <a:gd name="connsiteY487" fmla="*/ 644770 h 2688676"/>
                <a:gd name="connsiteX488" fmla="*/ 97720 w 1392389"/>
                <a:gd name="connsiteY488" fmla="*/ 833876 h 2688676"/>
                <a:gd name="connsiteX489" fmla="*/ 62806 w 1392389"/>
                <a:gd name="connsiteY489" fmla="*/ 993224 h 2688676"/>
                <a:gd name="connsiteX490" fmla="*/ 62806 w 1392389"/>
                <a:gd name="connsiteY490" fmla="*/ 991304 h 2688676"/>
                <a:gd name="connsiteX491" fmla="*/ 58911 w 1392389"/>
                <a:gd name="connsiteY491" fmla="*/ 825977 h 2688676"/>
                <a:gd name="connsiteX492" fmla="*/ 67798 w 1392389"/>
                <a:gd name="connsiteY492" fmla="*/ 705629 h 2688676"/>
                <a:gd name="connsiteX493" fmla="*/ 123501 w 1392389"/>
                <a:gd name="connsiteY493" fmla="*/ 563999 h 2688676"/>
                <a:gd name="connsiteX494" fmla="*/ 250294 w 1392389"/>
                <a:gd name="connsiteY494" fmla="*/ 435286 h 2688676"/>
                <a:gd name="connsiteX495" fmla="*/ 359643 w 1392389"/>
                <a:gd name="connsiteY495" fmla="*/ 370779 h 2688676"/>
                <a:gd name="connsiteX496" fmla="*/ 428840 w 1392389"/>
                <a:gd name="connsiteY496" fmla="*/ 323496 h 2688676"/>
                <a:gd name="connsiteX497" fmla="*/ 447353 w 1392389"/>
                <a:gd name="connsiteY497" fmla="*/ 306711 h 2688676"/>
                <a:gd name="connsiteX498" fmla="*/ 452551 w 1392389"/>
                <a:gd name="connsiteY498" fmla="*/ 301872 h 2688676"/>
                <a:gd name="connsiteX499" fmla="*/ 393241 w 1392389"/>
                <a:gd name="connsiteY499" fmla="*/ 149447 h 2688676"/>
                <a:gd name="connsiteX500" fmla="*/ 394091 w 1392389"/>
                <a:gd name="connsiteY500" fmla="*/ 166644 h 2688676"/>
                <a:gd name="connsiteX501" fmla="*/ 379501 w 1392389"/>
                <a:gd name="connsiteY501" fmla="*/ 248484 h 2688676"/>
                <a:gd name="connsiteX502" fmla="*/ 314993 w 1392389"/>
                <a:gd name="connsiteY502" fmla="*/ 351142 h 2688676"/>
                <a:gd name="connsiteX503" fmla="*/ 207070 w 1392389"/>
                <a:gd name="connsiteY503" fmla="*/ 435259 h 2688676"/>
                <a:gd name="connsiteX504" fmla="*/ 124407 w 1392389"/>
                <a:gd name="connsiteY504" fmla="*/ 491648 h 2688676"/>
                <a:gd name="connsiteX505" fmla="*/ 72927 w 1392389"/>
                <a:gd name="connsiteY505" fmla="*/ 557554 h 2688676"/>
                <a:gd name="connsiteX506" fmla="*/ 58528 w 1392389"/>
                <a:gd name="connsiteY506" fmla="*/ 592989 h 2688676"/>
                <a:gd name="connsiteX507" fmla="*/ 50931 w 1392389"/>
                <a:gd name="connsiteY507" fmla="*/ 627190 h 2688676"/>
                <a:gd name="connsiteX508" fmla="*/ 51671 w 1392389"/>
                <a:gd name="connsiteY508" fmla="*/ 685114 h 2688676"/>
                <a:gd name="connsiteX509" fmla="*/ 51342 w 1392389"/>
                <a:gd name="connsiteY509" fmla="*/ 683606 h 2688676"/>
                <a:gd name="connsiteX510" fmla="*/ 34777 w 1392389"/>
                <a:gd name="connsiteY510" fmla="*/ 546775 h 2688676"/>
                <a:gd name="connsiteX511" fmla="*/ 40728 w 1392389"/>
                <a:gd name="connsiteY511" fmla="*/ 498038 h 2688676"/>
                <a:gd name="connsiteX512" fmla="*/ 57650 w 1392389"/>
                <a:gd name="connsiteY512" fmla="*/ 445270 h 2688676"/>
                <a:gd name="connsiteX513" fmla="*/ 122734 w 1392389"/>
                <a:gd name="connsiteY513" fmla="*/ 339705 h 2688676"/>
                <a:gd name="connsiteX514" fmla="*/ 222264 w 1392389"/>
                <a:gd name="connsiteY514" fmla="*/ 247085 h 2688676"/>
                <a:gd name="connsiteX515" fmla="*/ 306436 w 1392389"/>
                <a:gd name="connsiteY515" fmla="*/ 192562 h 2688676"/>
                <a:gd name="connsiteX516" fmla="*/ 366802 w 1392389"/>
                <a:gd name="connsiteY516" fmla="*/ 152930 h 2688676"/>
                <a:gd name="connsiteX517" fmla="*/ 388359 w 1392389"/>
                <a:gd name="connsiteY517" fmla="*/ 138723 h 2688676"/>
                <a:gd name="connsiteX518" fmla="*/ 322152 w 1392389"/>
                <a:gd name="connsiteY518" fmla="*/ 3895 h 2688676"/>
                <a:gd name="connsiteX519" fmla="*/ 320972 w 1392389"/>
                <a:gd name="connsiteY519" fmla="*/ 3703 h 2688676"/>
                <a:gd name="connsiteX520" fmla="*/ 320945 w 1392389"/>
                <a:gd name="connsiteY520" fmla="*/ 14509 h 2688676"/>
                <a:gd name="connsiteX521" fmla="*/ 302542 w 1392389"/>
                <a:gd name="connsiteY521" fmla="*/ 95444 h 2688676"/>
                <a:gd name="connsiteX522" fmla="*/ 232796 w 1392389"/>
                <a:gd name="connsiteY522" fmla="*/ 195387 h 2688676"/>
                <a:gd name="connsiteX523" fmla="*/ 114506 w 1392389"/>
                <a:gd name="connsiteY523" fmla="*/ 272812 h 2688676"/>
                <a:gd name="connsiteX524" fmla="*/ 0 w 1392389"/>
                <a:gd name="connsiteY524" fmla="*/ 323496 h 2688676"/>
                <a:gd name="connsiteX525" fmla="*/ 0 w 1392389"/>
                <a:gd name="connsiteY525" fmla="*/ 212007 h 2688676"/>
                <a:gd name="connsiteX526" fmla="*/ 43142 w 1392389"/>
                <a:gd name="connsiteY526" fmla="*/ 167219 h 2688676"/>
                <a:gd name="connsiteX527" fmla="*/ 146156 w 1392389"/>
                <a:gd name="connsiteY527" fmla="*/ 86202 h 2688676"/>
                <a:gd name="connsiteX528" fmla="*/ 232083 w 1392389"/>
                <a:gd name="connsiteY528" fmla="*/ 36258 h 2688676"/>
                <a:gd name="connsiteX529" fmla="*/ 293710 w 1392389"/>
                <a:gd name="connsiteY529" fmla="*/ 0 h 26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</a:cxnLst>
              <a:rect l="l" t="t" r="r" b="b"/>
              <a:pathLst>
                <a:path w="1392389" h="2688676">
                  <a:moveTo>
                    <a:pt x="972681" y="2686674"/>
                  </a:moveTo>
                  <a:cubicBezTo>
                    <a:pt x="973120" y="2687360"/>
                    <a:pt x="973614" y="2688018"/>
                    <a:pt x="974107" y="2688676"/>
                  </a:cubicBezTo>
                  <a:lnTo>
                    <a:pt x="973532" y="2688046"/>
                  </a:lnTo>
                  <a:cubicBezTo>
                    <a:pt x="973257" y="2687579"/>
                    <a:pt x="972983" y="2687140"/>
                    <a:pt x="972681" y="2686674"/>
                  </a:cubicBezTo>
                  <a:close/>
                  <a:moveTo>
                    <a:pt x="777404" y="2516273"/>
                  </a:moveTo>
                  <a:cubicBezTo>
                    <a:pt x="777624" y="2516822"/>
                    <a:pt x="777871" y="2517315"/>
                    <a:pt x="778118" y="2517836"/>
                  </a:cubicBezTo>
                  <a:lnTo>
                    <a:pt x="777624" y="2516931"/>
                  </a:lnTo>
                  <a:cubicBezTo>
                    <a:pt x="777542" y="2516712"/>
                    <a:pt x="777487" y="2516493"/>
                    <a:pt x="777404" y="2516273"/>
                  </a:cubicBezTo>
                  <a:close/>
                  <a:moveTo>
                    <a:pt x="1200459" y="2375904"/>
                  </a:moveTo>
                  <a:cubicBezTo>
                    <a:pt x="1201062" y="2376124"/>
                    <a:pt x="1201665" y="2376316"/>
                    <a:pt x="1202241" y="2376508"/>
                  </a:cubicBezTo>
                  <a:lnTo>
                    <a:pt x="1201336" y="2376288"/>
                  </a:lnTo>
                  <a:cubicBezTo>
                    <a:pt x="1201035" y="2376179"/>
                    <a:pt x="1200760" y="2376041"/>
                    <a:pt x="1200459" y="2375904"/>
                  </a:cubicBezTo>
                  <a:close/>
                  <a:moveTo>
                    <a:pt x="664270" y="2287152"/>
                  </a:moveTo>
                  <a:cubicBezTo>
                    <a:pt x="664462" y="2288139"/>
                    <a:pt x="664682" y="2289072"/>
                    <a:pt x="664901" y="2290005"/>
                  </a:cubicBezTo>
                  <a:lnTo>
                    <a:pt x="664544" y="2288990"/>
                  </a:lnTo>
                  <a:cubicBezTo>
                    <a:pt x="664462" y="2288386"/>
                    <a:pt x="664352" y="2287755"/>
                    <a:pt x="664270" y="2287152"/>
                  </a:cubicBezTo>
                  <a:close/>
                  <a:moveTo>
                    <a:pt x="1186581" y="2136937"/>
                  </a:moveTo>
                  <a:cubicBezTo>
                    <a:pt x="1187321" y="2137074"/>
                    <a:pt x="1188089" y="2137239"/>
                    <a:pt x="1188830" y="2137348"/>
                  </a:cubicBezTo>
                  <a:lnTo>
                    <a:pt x="1187870" y="2137266"/>
                  </a:lnTo>
                  <a:close/>
                  <a:moveTo>
                    <a:pt x="460820" y="2074130"/>
                  </a:moveTo>
                  <a:cubicBezTo>
                    <a:pt x="460848" y="2075831"/>
                    <a:pt x="460875" y="2077476"/>
                    <a:pt x="460930" y="2079122"/>
                  </a:cubicBezTo>
                  <a:cubicBezTo>
                    <a:pt x="460884" y="2078509"/>
                    <a:pt x="460839" y="2077897"/>
                    <a:pt x="460793" y="2077284"/>
                  </a:cubicBezTo>
                  <a:cubicBezTo>
                    <a:pt x="460820" y="2076242"/>
                    <a:pt x="460820" y="2075200"/>
                    <a:pt x="460820" y="2074130"/>
                  </a:cubicBezTo>
                  <a:close/>
                  <a:moveTo>
                    <a:pt x="329173" y="1866374"/>
                  </a:moveTo>
                  <a:cubicBezTo>
                    <a:pt x="328871" y="1869145"/>
                    <a:pt x="328597" y="1871860"/>
                    <a:pt x="328378" y="1874520"/>
                  </a:cubicBezTo>
                  <a:cubicBezTo>
                    <a:pt x="328405" y="1873853"/>
                    <a:pt x="328433" y="1873185"/>
                    <a:pt x="328460" y="1872518"/>
                  </a:cubicBezTo>
                  <a:cubicBezTo>
                    <a:pt x="328707" y="1870516"/>
                    <a:pt x="328926" y="1868459"/>
                    <a:pt x="329173" y="1866374"/>
                  </a:cubicBezTo>
                  <a:close/>
                  <a:moveTo>
                    <a:pt x="847808" y="1639722"/>
                  </a:moveTo>
                  <a:cubicBezTo>
                    <a:pt x="865251" y="1640271"/>
                    <a:pt x="890155" y="1643534"/>
                    <a:pt x="918157" y="1651845"/>
                  </a:cubicBezTo>
                  <a:cubicBezTo>
                    <a:pt x="975040" y="1668383"/>
                    <a:pt x="1042235" y="1704476"/>
                    <a:pt x="1096704" y="1767036"/>
                  </a:cubicBezTo>
                  <a:cubicBezTo>
                    <a:pt x="1141327" y="1817364"/>
                    <a:pt x="1180739" y="1858202"/>
                    <a:pt x="1220507" y="1884422"/>
                  </a:cubicBezTo>
                  <a:lnTo>
                    <a:pt x="1220480" y="1884422"/>
                  </a:lnTo>
                  <a:cubicBezTo>
                    <a:pt x="1259782" y="1911025"/>
                    <a:pt x="1299825" y="1920241"/>
                    <a:pt x="1328650" y="1915578"/>
                  </a:cubicBezTo>
                  <a:lnTo>
                    <a:pt x="1327333" y="1915825"/>
                  </a:lnTo>
                  <a:cubicBezTo>
                    <a:pt x="1298700" y="1918513"/>
                    <a:pt x="1259809" y="1926412"/>
                    <a:pt x="1206849" y="1921557"/>
                  </a:cubicBezTo>
                  <a:cubicBezTo>
                    <a:pt x="1154354" y="1917169"/>
                    <a:pt x="1090368" y="1900411"/>
                    <a:pt x="1022378" y="1870571"/>
                  </a:cubicBezTo>
                  <a:cubicBezTo>
                    <a:pt x="937877" y="1832723"/>
                    <a:pt x="891252" y="1772083"/>
                    <a:pt x="862673" y="1725265"/>
                  </a:cubicBezTo>
                  <a:cubicBezTo>
                    <a:pt x="848329" y="1701432"/>
                    <a:pt x="838291" y="1680451"/>
                    <a:pt x="831133" y="1665311"/>
                  </a:cubicBezTo>
                  <a:cubicBezTo>
                    <a:pt x="824029" y="1650199"/>
                    <a:pt x="820464" y="1640435"/>
                    <a:pt x="820464" y="1640435"/>
                  </a:cubicBezTo>
                  <a:cubicBezTo>
                    <a:pt x="820464" y="1640435"/>
                    <a:pt x="830283" y="1639174"/>
                    <a:pt x="847808" y="1639722"/>
                  </a:cubicBezTo>
                  <a:close/>
                  <a:moveTo>
                    <a:pt x="203148" y="1439344"/>
                  </a:moveTo>
                  <a:cubicBezTo>
                    <a:pt x="203121" y="1441620"/>
                    <a:pt x="203121" y="1443842"/>
                    <a:pt x="203148" y="1446036"/>
                  </a:cubicBezTo>
                  <a:cubicBezTo>
                    <a:pt x="203111" y="1445314"/>
                    <a:pt x="203075" y="1444591"/>
                    <a:pt x="203038" y="1443869"/>
                  </a:cubicBezTo>
                  <a:cubicBezTo>
                    <a:pt x="203093" y="1442361"/>
                    <a:pt x="203121" y="1440879"/>
                    <a:pt x="203148" y="1439344"/>
                  </a:cubicBezTo>
                  <a:close/>
                  <a:moveTo>
                    <a:pt x="876084" y="1378786"/>
                  </a:moveTo>
                  <a:cubicBezTo>
                    <a:pt x="938452" y="1379526"/>
                    <a:pt x="1019168" y="1404978"/>
                    <a:pt x="1084773" y="1463259"/>
                  </a:cubicBezTo>
                  <a:cubicBezTo>
                    <a:pt x="1138254" y="1510131"/>
                    <a:pt x="1181835" y="1550119"/>
                    <a:pt x="1223002" y="1577930"/>
                  </a:cubicBezTo>
                  <a:cubicBezTo>
                    <a:pt x="1263786" y="1605987"/>
                    <a:pt x="1301689" y="1620907"/>
                    <a:pt x="1331200" y="1623458"/>
                  </a:cubicBezTo>
                  <a:lnTo>
                    <a:pt x="1329829" y="1623403"/>
                  </a:lnTo>
                  <a:cubicBezTo>
                    <a:pt x="1300674" y="1618987"/>
                    <a:pt x="1260714" y="1620578"/>
                    <a:pt x="1208439" y="1614681"/>
                  </a:cubicBezTo>
                  <a:cubicBezTo>
                    <a:pt x="1156411" y="1609223"/>
                    <a:pt x="1092864" y="1595894"/>
                    <a:pt x="1023008" y="1574721"/>
                  </a:cubicBezTo>
                  <a:cubicBezTo>
                    <a:pt x="936285" y="1547925"/>
                    <a:pt x="882859" y="1501190"/>
                    <a:pt x="843227" y="1464740"/>
                  </a:cubicBezTo>
                  <a:cubicBezTo>
                    <a:pt x="823535" y="1446310"/>
                    <a:pt x="807381" y="1429141"/>
                    <a:pt x="795450" y="1417594"/>
                  </a:cubicBezTo>
                  <a:cubicBezTo>
                    <a:pt x="783575" y="1405718"/>
                    <a:pt x="776718" y="1397628"/>
                    <a:pt x="776718" y="1397628"/>
                  </a:cubicBezTo>
                  <a:cubicBezTo>
                    <a:pt x="776718" y="1397628"/>
                    <a:pt x="785577" y="1393157"/>
                    <a:pt x="802691" y="1387946"/>
                  </a:cubicBezTo>
                  <a:cubicBezTo>
                    <a:pt x="819832" y="1382379"/>
                    <a:pt x="845175" y="1378182"/>
                    <a:pt x="876084" y="1378786"/>
                  </a:cubicBezTo>
                  <a:close/>
                  <a:moveTo>
                    <a:pt x="1392389" y="1332380"/>
                  </a:moveTo>
                  <a:lnTo>
                    <a:pt x="1390908" y="1333066"/>
                  </a:lnTo>
                  <a:lnTo>
                    <a:pt x="1389784" y="1333477"/>
                  </a:lnTo>
                  <a:cubicBezTo>
                    <a:pt x="1390661" y="1333121"/>
                    <a:pt x="1391539" y="1332764"/>
                    <a:pt x="1392389" y="1332380"/>
                  </a:cubicBezTo>
                  <a:close/>
                  <a:moveTo>
                    <a:pt x="1377332" y="1144893"/>
                  </a:moveTo>
                  <a:lnTo>
                    <a:pt x="1375659" y="1145359"/>
                  </a:lnTo>
                  <a:lnTo>
                    <a:pt x="1375220" y="1145441"/>
                  </a:lnTo>
                  <a:cubicBezTo>
                    <a:pt x="1375933" y="1145277"/>
                    <a:pt x="1376646" y="1145085"/>
                    <a:pt x="1377332" y="1144893"/>
                  </a:cubicBezTo>
                  <a:close/>
                  <a:moveTo>
                    <a:pt x="150188" y="1108689"/>
                  </a:moveTo>
                  <a:cubicBezTo>
                    <a:pt x="149776" y="1110500"/>
                    <a:pt x="149392" y="1112282"/>
                    <a:pt x="149036" y="1114038"/>
                  </a:cubicBezTo>
                  <a:cubicBezTo>
                    <a:pt x="149127" y="1113444"/>
                    <a:pt x="149219" y="1112849"/>
                    <a:pt x="149310" y="1112255"/>
                  </a:cubicBezTo>
                  <a:cubicBezTo>
                    <a:pt x="149612" y="1111076"/>
                    <a:pt x="149913" y="1109896"/>
                    <a:pt x="150188" y="1108689"/>
                  </a:cubicBezTo>
                  <a:close/>
                  <a:moveTo>
                    <a:pt x="678367" y="918679"/>
                  </a:moveTo>
                  <a:cubicBezTo>
                    <a:pt x="678504" y="919255"/>
                    <a:pt x="678642" y="919831"/>
                    <a:pt x="678779" y="920407"/>
                  </a:cubicBezTo>
                  <a:cubicBezTo>
                    <a:pt x="679245" y="920105"/>
                    <a:pt x="679272" y="920077"/>
                    <a:pt x="679547" y="919885"/>
                  </a:cubicBezTo>
                  <a:cubicBezTo>
                    <a:pt x="679190" y="919501"/>
                    <a:pt x="678696" y="919035"/>
                    <a:pt x="678367" y="918679"/>
                  </a:cubicBezTo>
                  <a:close/>
                  <a:moveTo>
                    <a:pt x="1293791" y="819888"/>
                  </a:moveTo>
                  <a:lnTo>
                    <a:pt x="1292255" y="820492"/>
                  </a:lnTo>
                  <a:cubicBezTo>
                    <a:pt x="1291789" y="820629"/>
                    <a:pt x="1291295" y="820793"/>
                    <a:pt x="1290801" y="820931"/>
                  </a:cubicBezTo>
                  <a:cubicBezTo>
                    <a:pt x="1291816" y="820601"/>
                    <a:pt x="1292804" y="820245"/>
                    <a:pt x="1293791" y="819888"/>
                  </a:cubicBezTo>
                  <a:close/>
                  <a:moveTo>
                    <a:pt x="1206492" y="615945"/>
                  </a:moveTo>
                  <a:cubicBezTo>
                    <a:pt x="1207562" y="616054"/>
                    <a:pt x="1208604" y="616164"/>
                    <a:pt x="1209646" y="616164"/>
                  </a:cubicBezTo>
                  <a:lnTo>
                    <a:pt x="1208028" y="616164"/>
                  </a:lnTo>
                  <a:cubicBezTo>
                    <a:pt x="1207507" y="616109"/>
                    <a:pt x="1207013" y="616027"/>
                    <a:pt x="1206492" y="615945"/>
                  </a:cubicBezTo>
                  <a:close/>
                  <a:moveTo>
                    <a:pt x="1248647" y="321082"/>
                  </a:moveTo>
                  <a:lnTo>
                    <a:pt x="1247138" y="322097"/>
                  </a:lnTo>
                  <a:lnTo>
                    <a:pt x="1245822" y="322838"/>
                  </a:lnTo>
                  <a:cubicBezTo>
                    <a:pt x="1246782" y="322262"/>
                    <a:pt x="1247714" y="321686"/>
                    <a:pt x="1248647" y="321082"/>
                  </a:cubicBezTo>
                  <a:close/>
                  <a:moveTo>
                    <a:pt x="1159785" y="50959"/>
                  </a:moveTo>
                  <a:lnTo>
                    <a:pt x="1158578" y="52275"/>
                  </a:lnTo>
                  <a:lnTo>
                    <a:pt x="1157673" y="53098"/>
                  </a:lnTo>
                  <a:cubicBezTo>
                    <a:pt x="1158414" y="52385"/>
                    <a:pt x="1159099" y="51672"/>
                    <a:pt x="1159785" y="50959"/>
                  </a:cubicBezTo>
                  <a:close/>
                  <a:moveTo>
                    <a:pt x="320972" y="1700"/>
                  </a:moveTo>
                  <a:lnTo>
                    <a:pt x="320972" y="2852"/>
                  </a:lnTo>
                  <a:cubicBezTo>
                    <a:pt x="321055" y="2660"/>
                    <a:pt x="321110" y="2606"/>
                    <a:pt x="321274" y="2249"/>
                  </a:cubicBezTo>
                  <a:cubicBezTo>
                    <a:pt x="321164" y="2084"/>
                    <a:pt x="321082" y="1892"/>
                    <a:pt x="320972" y="1700"/>
                  </a:cubicBezTo>
                  <a:close/>
                  <a:moveTo>
                    <a:pt x="293710" y="0"/>
                  </a:moveTo>
                  <a:lnTo>
                    <a:pt x="660595" y="0"/>
                  </a:lnTo>
                  <a:lnTo>
                    <a:pt x="628451" y="7981"/>
                  </a:lnTo>
                  <a:cubicBezTo>
                    <a:pt x="539370" y="29319"/>
                    <a:pt x="469734" y="20378"/>
                    <a:pt x="415786" y="14701"/>
                  </a:cubicBezTo>
                  <a:lnTo>
                    <a:pt x="378404" y="10230"/>
                  </a:lnTo>
                  <a:lnTo>
                    <a:pt x="367570" y="8804"/>
                  </a:lnTo>
                  <a:cubicBezTo>
                    <a:pt x="386275" y="45117"/>
                    <a:pt x="404404" y="82718"/>
                    <a:pt x="421902" y="121609"/>
                  </a:cubicBezTo>
                  <a:cubicBezTo>
                    <a:pt x="424069" y="120649"/>
                    <a:pt x="425934" y="119799"/>
                    <a:pt x="428375" y="118757"/>
                  </a:cubicBezTo>
                  <a:cubicBezTo>
                    <a:pt x="447820" y="110364"/>
                    <a:pt x="475109" y="98571"/>
                    <a:pt x="509338" y="86613"/>
                  </a:cubicBezTo>
                  <a:cubicBezTo>
                    <a:pt x="543676" y="74902"/>
                    <a:pt x="585611" y="62094"/>
                    <a:pt x="637995" y="57925"/>
                  </a:cubicBezTo>
                  <a:cubicBezTo>
                    <a:pt x="664051" y="55923"/>
                    <a:pt x="692574" y="56307"/>
                    <a:pt x="722250" y="60640"/>
                  </a:cubicBezTo>
                  <a:cubicBezTo>
                    <a:pt x="737087" y="62971"/>
                    <a:pt x="752117" y="66098"/>
                    <a:pt x="767174" y="70459"/>
                  </a:cubicBezTo>
                  <a:cubicBezTo>
                    <a:pt x="781546" y="74326"/>
                    <a:pt x="791831" y="78632"/>
                    <a:pt x="804831" y="82718"/>
                  </a:cubicBezTo>
                  <a:cubicBezTo>
                    <a:pt x="826964" y="90398"/>
                    <a:pt x="848659" y="96678"/>
                    <a:pt x="869804" y="101560"/>
                  </a:cubicBezTo>
                  <a:cubicBezTo>
                    <a:pt x="884231" y="104934"/>
                    <a:pt x="898383" y="107649"/>
                    <a:pt x="912233" y="109734"/>
                  </a:cubicBezTo>
                  <a:lnTo>
                    <a:pt x="918651" y="110666"/>
                  </a:lnTo>
                  <a:cubicBezTo>
                    <a:pt x="955841" y="115767"/>
                    <a:pt x="990728" y="116288"/>
                    <a:pt x="1022406" y="112366"/>
                  </a:cubicBezTo>
                  <a:cubicBezTo>
                    <a:pt x="1078164" y="105894"/>
                    <a:pt x="1122622" y="84364"/>
                    <a:pt x="1150433" y="59927"/>
                  </a:cubicBezTo>
                  <a:cubicBezTo>
                    <a:pt x="1123911" y="85187"/>
                    <a:pt x="1090094" y="119443"/>
                    <a:pt x="1036064" y="148899"/>
                  </a:cubicBezTo>
                  <a:cubicBezTo>
                    <a:pt x="1035131" y="149420"/>
                    <a:pt x="1034199" y="149941"/>
                    <a:pt x="1033266" y="150434"/>
                  </a:cubicBezTo>
                  <a:cubicBezTo>
                    <a:pt x="1011243" y="162420"/>
                    <a:pt x="985983" y="173445"/>
                    <a:pt x="957789" y="182578"/>
                  </a:cubicBezTo>
                  <a:cubicBezTo>
                    <a:pt x="948107" y="185760"/>
                    <a:pt x="938042" y="188694"/>
                    <a:pt x="927674" y="191355"/>
                  </a:cubicBezTo>
                  <a:cubicBezTo>
                    <a:pt x="917389" y="194015"/>
                    <a:pt x="906775" y="196429"/>
                    <a:pt x="895832" y="198513"/>
                  </a:cubicBezTo>
                  <a:cubicBezTo>
                    <a:pt x="861768" y="205123"/>
                    <a:pt x="824715" y="208853"/>
                    <a:pt x="785084" y="208606"/>
                  </a:cubicBezTo>
                  <a:lnTo>
                    <a:pt x="784618" y="208606"/>
                  </a:lnTo>
                  <a:cubicBezTo>
                    <a:pt x="769396" y="208990"/>
                    <a:pt x="752200" y="206961"/>
                    <a:pt x="739803" y="206193"/>
                  </a:cubicBezTo>
                  <a:lnTo>
                    <a:pt x="704450" y="203176"/>
                  </a:lnTo>
                  <a:lnTo>
                    <a:pt x="636981" y="197306"/>
                  </a:lnTo>
                  <a:cubicBezTo>
                    <a:pt x="593126" y="193000"/>
                    <a:pt x="549847" y="187378"/>
                    <a:pt x="513260" y="178574"/>
                  </a:cubicBezTo>
                  <a:cubicBezTo>
                    <a:pt x="481061" y="171004"/>
                    <a:pt x="454896" y="161542"/>
                    <a:pt x="435698" y="152903"/>
                  </a:cubicBezTo>
                  <a:cubicBezTo>
                    <a:pt x="454156" y="195332"/>
                    <a:pt x="471955" y="239022"/>
                    <a:pt x="489097" y="283919"/>
                  </a:cubicBezTo>
                  <a:cubicBezTo>
                    <a:pt x="493266" y="281835"/>
                    <a:pt x="497983" y="279558"/>
                    <a:pt x="503715" y="276953"/>
                  </a:cubicBezTo>
                  <a:cubicBezTo>
                    <a:pt x="523435" y="268067"/>
                    <a:pt x="551904" y="256356"/>
                    <a:pt x="588984" y="246921"/>
                  </a:cubicBezTo>
                  <a:cubicBezTo>
                    <a:pt x="625791" y="237568"/>
                    <a:pt x="673239" y="230547"/>
                    <a:pt x="727049" y="236334"/>
                  </a:cubicBezTo>
                  <a:cubicBezTo>
                    <a:pt x="732919" y="236938"/>
                    <a:pt x="738843" y="237706"/>
                    <a:pt x="744794" y="238638"/>
                  </a:cubicBezTo>
                  <a:cubicBezTo>
                    <a:pt x="765913" y="241792"/>
                    <a:pt x="787443" y="246784"/>
                    <a:pt x="808780" y="253640"/>
                  </a:cubicBezTo>
                  <a:cubicBezTo>
                    <a:pt x="827101" y="259537"/>
                    <a:pt x="845998" y="267134"/>
                    <a:pt x="863387" y="275225"/>
                  </a:cubicBezTo>
                  <a:cubicBezTo>
                    <a:pt x="871669" y="279037"/>
                    <a:pt x="879623" y="282987"/>
                    <a:pt x="887028" y="286909"/>
                  </a:cubicBezTo>
                  <a:cubicBezTo>
                    <a:pt x="892541" y="289706"/>
                    <a:pt x="898026" y="292449"/>
                    <a:pt x="903457" y="295082"/>
                  </a:cubicBezTo>
                  <a:cubicBezTo>
                    <a:pt x="924548" y="305367"/>
                    <a:pt x="945090" y="314445"/>
                    <a:pt x="965084" y="322234"/>
                  </a:cubicBezTo>
                  <a:cubicBezTo>
                    <a:pt x="979483" y="327802"/>
                    <a:pt x="993580" y="332739"/>
                    <a:pt x="1007376" y="336935"/>
                  </a:cubicBezTo>
                  <a:cubicBezTo>
                    <a:pt x="1020321" y="340912"/>
                    <a:pt x="1033020" y="344203"/>
                    <a:pt x="1045471" y="346863"/>
                  </a:cubicBezTo>
                  <a:cubicBezTo>
                    <a:pt x="1052630" y="348399"/>
                    <a:pt x="1059678" y="349688"/>
                    <a:pt x="1066645" y="350758"/>
                  </a:cubicBezTo>
                  <a:cubicBezTo>
                    <a:pt x="1077999" y="352540"/>
                    <a:pt x="1089134" y="353720"/>
                    <a:pt x="1100023" y="354268"/>
                  </a:cubicBezTo>
                  <a:cubicBezTo>
                    <a:pt x="1157207" y="357559"/>
                    <a:pt x="1205642" y="344971"/>
                    <a:pt x="1238527" y="327061"/>
                  </a:cubicBezTo>
                  <a:cubicBezTo>
                    <a:pt x="1207178" y="345437"/>
                    <a:pt x="1167821" y="371602"/>
                    <a:pt x="1110362" y="391431"/>
                  </a:cubicBezTo>
                  <a:lnTo>
                    <a:pt x="1103753" y="393680"/>
                  </a:lnTo>
                  <a:cubicBezTo>
                    <a:pt x="1093605" y="397054"/>
                    <a:pt x="1082909" y="400125"/>
                    <a:pt x="1071718" y="402786"/>
                  </a:cubicBezTo>
                  <a:cubicBezTo>
                    <a:pt x="1062229" y="405062"/>
                    <a:pt x="1052355" y="407092"/>
                    <a:pt x="1042153" y="408820"/>
                  </a:cubicBezTo>
                  <a:cubicBezTo>
                    <a:pt x="1037819" y="409560"/>
                    <a:pt x="1033404" y="410246"/>
                    <a:pt x="1028933" y="410849"/>
                  </a:cubicBezTo>
                  <a:cubicBezTo>
                    <a:pt x="1014315" y="412934"/>
                    <a:pt x="999093" y="414442"/>
                    <a:pt x="983295" y="415320"/>
                  </a:cubicBezTo>
                  <a:lnTo>
                    <a:pt x="983268" y="415320"/>
                  </a:lnTo>
                  <a:cubicBezTo>
                    <a:pt x="964069" y="416417"/>
                    <a:pt x="944048" y="416554"/>
                    <a:pt x="923368" y="415704"/>
                  </a:cubicBezTo>
                  <a:cubicBezTo>
                    <a:pt x="899425" y="414744"/>
                    <a:pt x="874604" y="412413"/>
                    <a:pt x="849070" y="408600"/>
                  </a:cubicBezTo>
                  <a:cubicBezTo>
                    <a:pt x="824825" y="404651"/>
                    <a:pt x="805023" y="400400"/>
                    <a:pt x="786291" y="395902"/>
                  </a:cubicBezTo>
                  <a:lnTo>
                    <a:pt x="768326" y="391459"/>
                  </a:lnTo>
                  <a:lnTo>
                    <a:pt x="735826" y="382956"/>
                  </a:lnTo>
                  <a:lnTo>
                    <a:pt x="701186" y="373302"/>
                  </a:lnTo>
                  <a:lnTo>
                    <a:pt x="639230" y="355228"/>
                  </a:lnTo>
                  <a:cubicBezTo>
                    <a:pt x="620689" y="349716"/>
                    <a:pt x="602972" y="344340"/>
                    <a:pt x="586242" y="338909"/>
                  </a:cubicBezTo>
                  <a:cubicBezTo>
                    <a:pt x="551794" y="327747"/>
                    <a:pt x="523106" y="316420"/>
                    <a:pt x="503606" y="307479"/>
                  </a:cubicBezTo>
                  <a:cubicBezTo>
                    <a:pt x="501000" y="306299"/>
                    <a:pt x="498998" y="305285"/>
                    <a:pt x="496694" y="304215"/>
                  </a:cubicBezTo>
                  <a:cubicBezTo>
                    <a:pt x="514110" y="350703"/>
                    <a:pt x="530868" y="398288"/>
                    <a:pt x="546912" y="446805"/>
                  </a:cubicBezTo>
                  <a:cubicBezTo>
                    <a:pt x="549271" y="446805"/>
                    <a:pt x="551410" y="446888"/>
                    <a:pt x="554208" y="446668"/>
                  </a:cubicBezTo>
                  <a:cubicBezTo>
                    <a:pt x="562984" y="446613"/>
                    <a:pt x="573434" y="445818"/>
                    <a:pt x="585309" y="444639"/>
                  </a:cubicBezTo>
                  <a:lnTo>
                    <a:pt x="628725" y="439949"/>
                  </a:lnTo>
                  <a:lnTo>
                    <a:pt x="637063" y="439181"/>
                  </a:lnTo>
                  <a:cubicBezTo>
                    <a:pt x="670633" y="436054"/>
                    <a:pt x="711005" y="432077"/>
                    <a:pt x="757520" y="434820"/>
                  </a:cubicBezTo>
                  <a:cubicBezTo>
                    <a:pt x="795149" y="437042"/>
                    <a:pt x="836810" y="443597"/>
                    <a:pt x="882174" y="458516"/>
                  </a:cubicBezTo>
                  <a:cubicBezTo>
                    <a:pt x="883051" y="458818"/>
                    <a:pt x="883902" y="459120"/>
                    <a:pt x="884779" y="459449"/>
                  </a:cubicBezTo>
                  <a:cubicBezTo>
                    <a:pt x="892760" y="462274"/>
                    <a:pt x="900522" y="465181"/>
                    <a:pt x="908037" y="468171"/>
                  </a:cubicBezTo>
                  <a:cubicBezTo>
                    <a:pt x="941772" y="481555"/>
                    <a:pt x="970953" y="496338"/>
                    <a:pt x="997091" y="511011"/>
                  </a:cubicBezTo>
                  <a:cubicBezTo>
                    <a:pt x="1011627" y="519157"/>
                    <a:pt x="1025203" y="527247"/>
                    <a:pt x="1038094" y="535064"/>
                  </a:cubicBezTo>
                  <a:cubicBezTo>
                    <a:pt x="1053452" y="544334"/>
                    <a:pt x="1067851" y="553220"/>
                    <a:pt x="1081729" y="561229"/>
                  </a:cubicBezTo>
                  <a:lnTo>
                    <a:pt x="1098158" y="570938"/>
                  </a:lnTo>
                  <a:cubicBezTo>
                    <a:pt x="1104603" y="574723"/>
                    <a:pt x="1110884" y="578316"/>
                    <a:pt x="1117027" y="581716"/>
                  </a:cubicBezTo>
                  <a:cubicBezTo>
                    <a:pt x="1130301" y="589122"/>
                    <a:pt x="1142863" y="595622"/>
                    <a:pt x="1154821" y="600915"/>
                  </a:cubicBezTo>
                  <a:cubicBezTo>
                    <a:pt x="1170344" y="607826"/>
                    <a:pt x="1184825" y="612708"/>
                    <a:pt x="1198402" y="614930"/>
                  </a:cubicBezTo>
                  <a:lnTo>
                    <a:pt x="1158222" y="609774"/>
                  </a:lnTo>
                  <a:lnTo>
                    <a:pt x="1126599" y="605742"/>
                  </a:lnTo>
                  <a:lnTo>
                    <a:pt x="1093001" y="601409"/>
                  </a:lnTo>
                  <a:lnTo>
                    <a:pt x="1067495" y="598145"/>
                  </a:lnTo>
                  <a:cubicBezTo>
                    <a:pt x="1044703" y="595594"/>
                    <a:pt x="1019745" y="592468"/>
                    <a:pt x="993361" y="589780"/>
                  </a:cubicBezTo>
                  <a:cubicBezTo>
                    <a:pt x="976137" y="588025"/>
                    <a:pt x="958310" y="586461"/>
                    <a:pt x="940071" y="585337"/>
                  </a:cubicBezTo>
                  <a:cubicBezTo>
                    <a:pt x="914290" y="583773"/>
                    <a:pt x="887687" y="583115"/>
                    <a:pt x="860754" y="584130"/>
                  </a:cubicBezTo>
                  <a:cubicBezTo>
                    <a:pt x="837167" y="585200"/>
                    <a:pt x="813772" y="584706"/>
                    <a:pt x="790981" y="582813"/>
                  </a:cubicBezTo>
                  <a:cubicBezTo>
                    <a:pt x="777322" y="581716"/>
                    <a:pt x="763883" y="580071"/>
                    <a:pt x="750746" y="577959"/>
                  </a:cubicBezTo>
                  <a:cubicBezTo>
                    <a:pt x="735387" y="575545"/>
                    <a:pt x="720467" y="572474"/>
                    <a:pt x="706068" y="568799"/>
                  </a:cubicBezTo>
                  <a:cubicBezTo>
                    <a:pt x="668549" y="559282"/>
                    <a:pt x="634732" y="545815"/>
                    <a:pt x="606949" y="529387"/>
                  </a:cubicBezTo>
                  <a:cubicBezTo>
                    <a:pt x="592385" y="520912"/>
                    <a:pt x="579851" y="512026"/>
                    <a:pt x="569210" y="503194"/>
                  </a:cubicBezTo>
                  <a:cubicBezTo>
                    <a:pt x="567482" y="501768"/>
                    <a:pt x="565809" y="500369"/>
                    <a:pt x="564191" y="498916"/>
                  </a:cubicBezTo>
                  <a:cubicBezTo>
                    <a:pt x="564026" y="498779"/>
                    <a:pt x="563834" y="498641"/>
                    <a:pt x="563670" y="498477"/>
                  </a:cubicBezTo>
                  <a:cubicBezTo>
                    <a:pt x="563779" y="498806"/>
                    <a:pt x="563889" y="499163"/>
                    <a:pt x="563999" y="499492"/>
                  </a:cubicBezTo>
                  <a:cubicBezTo>
                    <a:pt x="564822" y="502097"/>
                    <a:pt x="565644" y="504703"/>
                    <a:pt x="566440" y="507308"/>
                  </a:cubicBezTo>
                  <a:cubicBezTo>
                    <a:pt x="577931" y="543621"/>
                    <a:pt x="588984" y="580400"/>
                    <a:pt x="599736" y="617481"/>
                  </a:cubicBezTo>
                  <a:cubicBezTo>
                    <a:pt x="600366" y="619044"/>
                    <a:pt x="601326" y="621320"/>
                    <a:pt x="602807" y="624968"/>
                  </a:cubicBezTo>
                  <a:cubicBezTo>
                    <a:pt x="605303" y="631249"/>
                    <a:pt x="608814" y="640656"/>
                    <a:pt x="611748" y="653272"/>
                  </a:cubicBezTo>
                  <a:cubicBezTo>
                    <a:pt x="612242" y="655302"/>
                    <a:pt x="612626" y="658017"/>
                    <a:pt x="613092" y="660239"/>
                  </a:cubicBezTo>
                  <a:cubicBezTo>
                    <a:pt x="617892" y="658566"/>
                    <a:pt x="623706" y="656673"/>
                    <a:pt x="631441" y="654506"/>
                  </a:cubicBezTo>
                  <a:cubicBezTo>
                    <a:pt x="641561" y="651435"/>
                    <a:pt x="653793" y="649213"/>
                    <a:pt x="668137" y="647759"/>
                  </a:cubicBezTo>
                  <a:cubicBezTo>
                    <a:pt x="681055" y="646114"/>
                    <a:pt x="695646" y="645154"/>
                    <a:pt x="711197" y="645620"/>
                  </a:cubicBezTo>
                  <a:lnTo>
                    <a:pt x="717011" y="645840"/>
                  </a:lnTo>
                  <a:cubicBezTo>
                    <a:pt x="719781" y="645894"/>
                    <a:pt x="722551" y="646004"/>
                    <a:pt x="725376" y="646169"/>
                  </a:cubicBezTo>
                  <a:cubicBezTo>
                    <a:pt x="736292" y="646690"/>
                    <a:pt x="747592" y="647759"/>
                    <a:pt x="759248" y="649405"/>
                  </a:cubicBezTo>
                  <a:cubicBezTo>
                    <a:pt x="789198" y="653601"/>
                    <a:pt x="821259" y="661473"/>
                    <a:pt x="853952" y="673129"/>
                  </a:cubicBezTo>
                  <a:cubicBezTo>
                    <a:pt x="876250" y="681110"/>
                    <a:pt x="898849" y="690847"/>
                    <a:pt x="921311" y="702393"/>
                  </a:cubicBezTo>
                  <a:cubicBezTo>
                    <a:pt x="937054" y="710457"/>
                    <a:pt x="952715" y="719452"/>
                    <a:pt x="968128" y="729326"/>
                  </a:cubicBezTo>
                  <a:cubicBezTo>
                    <a:pt x="984831" y="739775"/>
                    <a:pt x="1000986" y="749649"/>
                    <a:pt x="1016673" y="758782"/>
                  </a:cubicBezTo>
                  <a:cubicBezTo>
                    <a:pt x="1031758" y="767586"/>
                    <a:pt x="1046404" y="775732"/>
                    <a:pt x="1060720" y="783109"/>
                  </a:cubicBezTo>
                  <a:cubicBezTo>
                    <a:pt x="1093797" y="800196"/>
                    <a:pt x="1124953" y="813306"/>
                    <a:pt x="1154931" y="821260"/>
                  </a:cubicBezTo>
                  <a:lnTo>
                    <a:pt x="1159620" y="822521"/>
                  </a:lnTo>
                  <a:lnTo>
                    <a:pt x="1159648" y="822521"/>
                  </a:lnTo>
                  <a:cubicBezTo>
                    <a:pt x="1176817" y="826992"/>
                    <a:pt x="1193300" y="829542"/>
                    <a:pt x="1208878" y="830585"/>
                  </a:cubicBezTo>
                  <a:cubicBezTo>
                    <a:pt x="1218450" y="831215"/>
                    <a:pt x="1227693" y="831270"/>
                    <a:pt x="1236470" y="830831"/>
                  </a:cubicBezTo>
                  <a:cubicBezTo>
                    <a:pt x="1254790" y="829954"/>
                    <a:pt x="1271329" y="826964"/>
                    <a:pt x="1285453" y="822658"/>
                  </a:cubicBezTo>
                  <a:cubicBezTo>
                    <a:pt x="1271795" y="827156"/>
                    <a:pt x="1256546" y="833053"/>
                    <a:pt x="1239130" y="838977"/>
                  </a:cubicBezTo>
                  <a:cubicBezTo>
                    <a:pt x="1231341" y="841610"/>
                    <a:pt x="1223113" y="844298"/>
                    <a:pt x="1214391" y="846876"/>
                  </a:cubicBezTo>
                  <a:cubicBezTo>
                    <a:pt x="1195796" y="852334"/>
                    <a:pt x="1175007" y="857298"/>
                    <a:pt x="1151447" y="860617"/>
                  </a:cubicBezTo>
                  <a:cubicBezTo>
                    <a:pt x="1147580" y="861220"/>
                    <a:pt x="1143631" y="861741"/>
                    <a:pt x="1139627" y="862207"/>
                  </a:cubicBezTo>
                  <a:cubicBezTo>
                    <a:pt x="1098788" y="867172"/>
                    <a:pt x="1051423" y="866705"/>
                    <a:pt x="999806" y="860644"/>
                  </a:cubicBezTo>
                  <a:cubicBezTo>
                    <a:pt x="979620" y="858285"/>
                    <a:pt x="958804" y="855077"/>
                    <a:pt x="937438" y="850990"/>
                  </a:cubicBezTo>
                  <a:cubicBezTo>
                    <a:pt x="931953" y="849948"/>
                    <a:pt x="926413" y="848851"/>
                    <a:pt x="920845" y="847671"/>
                  </a:cubicBezTo>
                  <a:cubicBezTo>
                    <a:pt x="902908" y="843749"/>
                    <a:pt x="885931" y="839032"/>
                    <a:pt x="869914" y="833739"/>
                  </a:cubicBezTo>
                  <a:cubicBezTo>
                    <a:pt x="837167" y="822933"/>
                    <a:pt x="808287" y="809713"/>
                    <a:pt x="782643" y="795671"/>
                  </a:cubicBezTo>
                  <a:cubicBezTo>
                    <a:pt x="767120" y="787196"/>
                    <a:pt x="752803" y="778419"/>
                    <a:pt x="739556" y="769725"/>
                  </a:cubicBezTo>
                  <a:cubicBezTo>
                    <a:pt x="720083" y="756944"/>
                    <a:pt x="702887" y="744328"/>
                    <a:pt x="687555" y="733029"/>
                  </a:cubicBezTo>
                  <a:lnTo>
                    <a:pt x="625571" y="684484"/>
                  </a:lnTo>
                  <a:lnTo>
                    <a:pt x="616767" y="677545"/>
                  </a:lnTo>
                  <a:cubicBezTo>
                    <a:pt x="638078" y="754339"/>
                    <a:pt x="657935" y="832258"/>
                    <a:pt x="676447" y="910533"/>
                  </a:cubicBezTo>
                  <a:cubicBezTo>
                    <a:pt x="681494" y="909491"/>
                    <a:pt x="690654" y="907735"/>
                    <a:pt x="703984" y="905761"/>
                  </a:cubicBezTo>
                  <a:cubicBezTo>
                    <a:pt x="716874" y="903923"/>
                    <a:pt x="733166" y="901811"/>
                    <a:pt x="752419" y="900358"/>
                  </a:cubicBezTo>
                  <a:lnTo>
                    <a:pt x="759550" y="899891"/>
                  </a:lnTo>
                  <a:cubicBezTo>
                    <a:pt x="768738" y="899288"/>
                    <a:pt x="778556" y="898849"/>
                    <a:pt x="788924" y="898685"/>
                  </a:cubicBezTo>
                  <a:cubicBezTo>
                    <a:pt x="808067" y="898438"/>
                    <a:pt x="829158" y="898932"/>
                    <a:pt x="852087" y="901373"/>
                  </a:cubicBezTo>
                  <a:cubicBezTo>
                    <a:pt x="865224" y="902744"/>
                    <a:pt x="878992" y="904773"/>
                    <a:pt x="893309" y="907681"/>
                  </a:cubicBezTo>
                  <a:cubicBezTo>
                    <a:pt x="900522" y="909107"/>
                    <a:pt x="907872" y="910780"/>
                    <a:pt x="915387" y="912700"/>
                  </a:cubicBezTo>
                  <a:cubicBezTo>
                    <a:pt x="929155" y="916347"/>
                    <a:pt x="943417" y="920790"/>
                    <a:pt x="958200" y="926715"/>
                  </a:cubicBezTo>
                  <a:cubicBezTo>
                    <a:pt x="969363" y="931158"/>
                    <a:pt x="980827" y="936506"/>
                    <a:pt x="992566" y="942924"/>
                  </a:cubicBezTo>
                  <a:cubicBezTo>
                    <a:pt x="999340" y="946489"/>
                    <a:pt x="1006032" y="950987"/>
                    <a:pt x="1012697" y="955238"/>
                  </a:cubicBezTo>
                  <a:lnTo>
                    <a:pt x="1029180" y="967059"/>
                  </a:lnTo>
                  <a:cubicBezTo>
                    <a:pt x="1034967" y="971310"/>
                    <a:pt x="1040727" y="975863"/>
                    <a:pt x="1046431" y="980580"/>
                  </a:cubicBezTo>
                  <a:cubicBezTo>
                    <a:pt x="1051450" y="984722"/>
                    <a:pt x="1056442" y="988973"/>
                    <a:pt x="1061351" y="993306"/>
                  </a:cubicBezTo>
                  <a:lnTo>
                    <a:pt x="1083484" y="1013355"/>
                  </a:lnTo>
                  <a:cubicBezTo>
                    <a:pt x="1115491" y="1042317"/>
                    <a:pt x="1144070" y="1067934"/>
                    <a:pt x="1171688" y="1088723"/>
                  </a:cubicBezTo>
                  <a:cubicBezTo>
                    <a:pt x="1180382" y="1095278"/>
                    <a:pt x="1189022" y="1101367"/>
                    <a:pt x="1197634" y="1106934"/>
                  </a:cubicBezTo>
                  <a:cubicBezTo>
                    <a:pt x="1209866" y="1114806"/>
                    <a:pt x="1222071" y="1121662"/>
                    <a:pt x="1234495" y="1127285"/>
                  </a:cubicBezTo>
                  <a:cubicBezTo>
                    <a:pt x="1249854" y="1134553"/>
                    <a:pt x="1265158" y="1139928"/>
                    <a:pt x="1279968" y="1143686"/>
                  </a:cubicBezTo>
                  <a:cubicBezTo>
                    <a:pt x="1289458" y="1146099"/>
                    <a:pt x="1298755" y="1147827"/>
                    <a:pt x="1307751" y="1148952"/>
                  </a:cubicBezTo>
                  <a:cubicBezTo>
                    <a:pt x="1316034" y="1149994"/>
                    <a:pt x="1324070" y="1150515"/>
                    <a:pt x="1331777" y="1150570"/>
                  </a:cubicBezTo>
                  <a:cubicBezTo>
                    <a:pt x="1343762" y="1150679"/>
                    <a:pt x="1354980" y="1149692"/>
                    <a:pt x="1365127" y="1147745"/>
                  </a:cubicBezTo>
                  <a:cubicBezTo>
                    <a:pt x="1355309" y="1150049"/>
                    <a:pt x="1344667" y="1152682"/>
                    <a:pt x="1333038" y="1155232"/>
                  </a:cubicBezTo>
                  <a:cubicBezTo>
                    <a:pt x="1325990" y="1156768"/>
                    <a:pt x="1318585" y="1158277"/>
                    <a:pt x="1310795" y="1159648"/>
                  </a:cubicBezTo>
                  <a:cubicBezTo>
                    <a:pt x="1298481" y="1161815"/>
                    <a:pt x="1285207" y="1163625"/>
                    <a:pt x="1270890" y="1164722"/>
                  </a:cubicBezTo>
                  <a:cubicBezTo>
                    <a:pt x="1256326" y="1165846"/>
                    <a:pt x="1240666" y="1166203"/>
                    <a:pt x="1223826" y="1165408"/>
                  </a:cubicBezTo>
                  <a:cubicBezTo>
                    <a:pt x="1200705" y="1164667"/>
                    <a:pt x="1175994" y="1160910"/>
                    <a:pt x="1150186" y="1154903"/>
                  </a:cubicBezTo>
                  <a:cubicBezTo>
                    <a:pt x="1143027" y="1153230"/>
                    <a:pt x="1135787" y="1151393"/>
                    <a:pt x="1128464" y="1149391"/>
                  </a:cubicBezTo>
                  <a:cubicBezTo>
                    <a:pt x="1096594" y="1140696"/>
                    <a:pt x="1063298" y="1129040"/>
                    <a:pt x="1029454" y="1115738"/>
                  </a:cubicBezTo>
                  <a:cubicBezTo>
                    <a:pt x="1017496" y="1111048"/>
                    <a:pt x="1005483" y="1106166"/>
                    <a:pt x="993416" y="1101120"/>
                  </a:cubicBezTo>
                  <a:cubicBezTo>
                    <a:pt x="981019" y="1096183"/>
                    <a:pt x="969363" y="1090890"/>
                    <a:pt x="957844" y="1085542"/>
                  </a:cubicBezTo>
                  <a:lnTo>
                    <a:pt x="956609" y="1084966"/>
                  </a:lnTo>
                  <a:lnTo>
                    <a:pt x="925837" y="1070128"/>
                  </a:lnTo>
                  <a:lnTo>
                    <a:pt x="902524" y="1059486"/>
                  </a:lnTo>
                  <a:lnTo>
                    <a:pt x="868570" y="1043963"/>
                  </a:lnTo>
                  <a:cubicBezTo>
                    <a:pt x="857655" y="1038916"/>
                    <a:pt x="846931" y="1033733"/>
                    <a:pt x="836481" y="1028467"/>
                  </a:cubicBezTo>
                  <a:cubicBezTo>
                    <a:pt x="836262" y="1028385"/>
                    <a:pt x="836070" y="1028275"/>
                    <a:pt x="835878" y="1028165"/>
                  </a:cubicBezTo>
                  <a:cubicBezTo>
                    <a:pt x="809329" y="1014809"/>
                    <a:pt x="784563" y="1000876"/>
                    <a:pt x="763307" y="987080"/>
                  </a:cubicBezTo>
                  <a:cubicBezTo>
                    <a:pt x="733412" y="967854"/>
                    <a:pt x="710072" y="949067"/>
                    <a:pt x="694796" y="934888"/>
                  </a:cubicBezTo>
                  <a:cubicBezTo>
                    <a:pt x="688735" y="929293"/>
                    <a:pt x="684237" y="924795"/>
                    <a:pt x="680616" y="920982"/>
                  </a:cubicBezTo>
                  <a:cubicBezTo>
                    <a:pt x="680699" y="922518"/>
                    <a:pt x="680781" y="924987"/>
                    <a:pt x="680808" y="928936"/>
                  </a:cubicBezTo>
                  <a:cubicBezTo>
                    <a:pt x="697346" y="999751"/>
                    <a:pt x="712760" y="1070731"/>
                    <a:pt x="727159" y="1141300"/>
                  </a:cubicBezTo>
                  <a:cubicBezTo>
                    <a:pt x="727543" y="1141025"/>
                    <a:pt x="727708" y="1140916"/>
                    <a:pt x="728146" y="1140641"/>
                  </a:cubicBezTo>
                  <a:cubicBezTo>
                    <a:pt x="732754" y="1138008"/>
                    <a:pt x="739940" y="1133099"/>
                    <a:pt x="749759" y="1129780"/>
                  </a:cubicBezTo>
                  <a:cubicBezTo>
                    <a:pt x="769506" y="1121498"/>
                    <a:pt x="800827" y="1115711"/>
                    <a:pt x="838703" y="1118399"/>
                  </a:cubicBezTo>
                  <a:cubicBezTo>
                    <a:pt x="855049" y="1119468"/>
                    <a:pt x="872328" y="1122238"/>
                    <a:pt x="890100" y="1126681"/>
                  </a:cubicBezTo>
                  <a:cubicBezTo>
                    <a:pt x="902661" y="1129780"/>
                    <a:pt x="915497" y="1133757"/>
                    <a:pt x="928415" y="1138530"/>
                  </a:cubicBezTo>
                  <a:cubicBezTo>
                    <a:pt x="939632" y="1142671"/>
                    <a:pt x="950932" y="1147416"/>
                    <a:pt x="962177" y="1152791"/>
                  </a:cubicBezTo>
                  <a:cubicBezTo>
                    <a:pt x="979154" y="1160937"/>
                    <a:pt x="996131" y="1170591"/>
                    <a:pt x="1012340" y="1181068"/>
                  </a:cubicBezTo>
                  <a:cubicBezTo>
                    <a:pt x="1016235" y="1183564"/>
                    <a:pt x="1020102" y="1186142"/>
                    <a:pt x="1023914" y="1188747"/>
                  </a:cubicBezTo>
                  <a:lnTo>
                    <a:pt x="1051670" y="1208742"/>
                  </a:lnTo>
                  <a:cubicBezTo>
                    <a:pt x="1059815" y="1214638"/>
                    <a:pt x="1068153" y="1221193"/>
                    <a:pt x="1076107" y="1227611"/>
                  </a:cubicBezTo>
                  <a:lnTo>
                    <a:pt x="1081427" y="1231917"/>
                  </a:lnTo>
                  <a:lnTo>
                    <a:pt x="1090122" y="1239157"/>
                  </a:lnTo>
                  <a:cubicBezTo>
                    <a:pt x="1121936" y="1265322"/>
                    <a:pt x="1152215" y="1287236"/>
                    <a:pt x="1181699" y="1304158"/>
                  </a:cubicBezTo>
                  <a:cubicBezTo>
                    <a:pt x="1198703" y="1313950"/>
                    <a:pt x="1215461" y="1322040"/>
                    <a:pt x="1232109" y="1328376"/>
                  </a:cubicBezTo>
                  <a:cubicBezTo>
                    <a:pt x="1239733" y="1331283"/>
                    <a:pt x="1247331" y="1333779"/>
                    <a:pt x="1254900" y="1335918"/>
                  </a:cubicBezTo>
                  <a:cubicBezTo>
                    <a:pt x="1285508" y="1344804"/>
                    <a:pt x="1314690" y="1347026"/>
                    <a:pt x="1340087" y="1344832"/>
                  </a:cubicBezTo>
                  <a:cubicBezTo>
                    <a:pt x="1347081" y="1344228"/>
                    <a:pt x="1353773" y="1343296"/>
                    <a:pt x="1360136" y="1342089"/>
                  </a:cubicBezTo>
                  <a:cubicBezTo>
                    <a:pt x="1367157" y="1340745"/>
                    <a:pt x="1373794" y="1339045"/>
                    <a:pt x="1379938" y="1337043"/>
                  </a:cubicBezTo>
                  <a:cubicBezTo>
                    <a:pt x="1380404" y="1336906"/>
                    <a:pt x="1380843" y="1336741"/>
                    <a:pt x="1381309" y="1336604"/>
                  </a:cubicBezTo>
                  <a:cubicBezTo>
                    <a:pt x="1380870" y="1336768"/>
                    <a:pt x="1380431" y="1336960"/>
                    <a:pt x="1379965" y="1337125"/>
                  </a:cubicBezTo>
                  <a:lnTo>
                    <a:pt x="1360821" y="1344695"/>
                  </a:lnTo>
                  <a:cubicBezTo>
                    <a:pt x="1353224" y="1347712"/>
                    <a:pt x="1345133" y="1350866"/>
                    <a:pt x="1336494" y="1353992"/>
                  </a:cubicBezTo>
                  <a:cubicBezTo>
                    <a:pt x="1312770" y="1362577"/>
                    <a:pt x="1284795" y="1370887"/>
                    <a:pt x="1250923" y="1375303"/>
                  </a:cubicBezTo>
                  <a:cubicBezTo>
                    <a:pt x="1232356" y="1377963"/>
                    <a:pt x="1212115" y="1378950"/>
                    <a:pt x="1190640" y="1378265"/>
                  </a:cubicBezTo>
                  <a:cubicBezTo>
                    <a:pt x="1172099" y="1377661"/>
                    <a:pt x="1152627" y="1375769"/>
                    <a:pt x="1132496" y="1372642"/>
                  </a:cubicBezTo>
                  <a:cubicBezTo>
                    <a:pt x="1105672" y="1368419"/>
                    <a:pt x="1077670" y="1361973"/>
                    <a:pt x="1049174" y="1353224"/>
                  </a:cubicBezTo>
                  <a:cubicBezTo>
                    <a:pt x="1042317" y="1351113"/>
                    <a:pt x="1035433" y="1348891"/>
                    <a:pt x="1028549" y="1346505"/>
                  </a:cubicBezTo>
                  <a:cubicBezTo>
                    <a:pt x="1025587" y="1345518"/>
                    <a:pt x="1022598" y="1344475"/>
                    <a:pt x="1019636" y="1343406"/>
                  </a:cubicBezTo>
                  <a:cubicBezTo>
                    <a:pt x="1014973" y="1341815"/>
                    <a:pt x="1010557" y="1340197"/>
                    <a:pt x="1006251" y="1338524"/>
                  </a:cubicBezTo>
                  <a:cubicBezTo>
                    <a:pt x="997969" y="1335370"/>
                    <a:pt x="990179" y="1332051"/>
                    <a:pt x="982226" y="1328513"/>
                  </a:cubicBezTo>
                  <a:cubicBezTo>
                    <a:pt x="969171" y="1322562"/>
                    <a:pt x="957021" y="1315952"/>
                    <a:pt x="946571" y="1309808"/>
                  </a:cubicBezTo>
                  <a:cubicBezTo>
                    <a:pt x="928113" y="1298947"/>
                    <a:pt x="912069" y="1288086"/>
                    <a:pt x="897286" y="1277363"/>
                  </a:cubicBezTo>
                  <a:cubicBezTo>
                    <a:pt x="896710" y="1276924"/>
                    <a:pt x="896106" y="1276485"/>
                    <a:pt x="895531" y="1276074"/>
                  </a:cubicBezTo>
                  <a:lnTo>
                    <a:pt x="890402" y="1272289"/>
                  </a:lnTo>
                  <a:cubicBezTo>
                    <a:pt x="857243" y="1247824"/>
                    <a:pt x="830420" y="1224018"/>
                    <a:pt x="807053" y="1204819"/>
                  </a:cubicBezTo>
                  <a:cubicBezTo>
                    <a:pt x="783877" y="1185566"/>
                    <a:pt x="763691" y="1169659"/>
                    <a:pt x="747784" y="1160251"/>
                  </a:cubicBezTo>
                  <a:cubicBezTo>
                    <a:pt x="739967" y="1154793"/>
                    <a:pt x="733495" y="1152078"/>
                    <a:pt x="728805" y="1149308"/>
                  </a:cubicBezTo>
                  <a:cubicBezTo>
                    <a:pt x="784234" y="1422257"/>
                    <a:pt x="824112" y="1687965"/>
                    <a:pt x="852087" y="1909708"/>
                  </a:cubicBezTo>
                  <a:cubicBezTo>
                    <a:pt x="854857" y="1907158"/>
                    <a:pt x="859026" y="1903702"/>
                    <a:pt x="864977" y="1899670"/>
                  </a:cubicBezTo>
                  <a:cubicBezTo>
                    <a:pt x="871231" y="1895117"/>
                    <a:pt x="879239" y="1891278"/>
                    <a:pt x="889305" y="1888645"/>
                  </a:cubicBezTo>
                  <a:cubicBezTo>
                    <a:pt x="899672" y="1885326"/>
                    <a:pt x="911767" y="1883379"/>
                    <a:pt x="924767" y="1884010"/>
                  </a:cubicBezTo>
                  <a:cubicBezTo>
                    <a:pt x="980087" y="1884366"/>
                    <a:pt x="1041138" y="1922215"/>
                    <a:pt x="1067440" y="1978028"/>
                  </a:cubicBezTo>
                  <a:cubicBezTo>
                    <a:pt x="1089738" y="2023693"/>
                    <a:pt x="1104658" y="2061404"/>
                    <a:pt x="1124597" y="2089489"/>
                  </a:cubicBezTo>
                  <a:cubicBezTo>
                    <a:pt x="1142369" y="2115544"/>
                    <a:pt x="1164722" y="2131452"/>
                    <a:pt x="1184085" y="2136361"/>
                  </a:cubicBezTo>
                  <a:cubicBezTo>
                    <a:pt x="1164612" y="2132055"/>
                    <a:pt x="1137295" y="2131808"/>
                    <a:pt x="1101833" y="2121825"/>
                  </a:cubicBezTo>
                  <a:cubicBezTo>
                    <a:pt x="1064341" y="2111869"/>
                    <a:pt x="1019882" y="2091135"/>
                    <a:pt x="975040" y="2065820"/>
                  </a:cubicBezTo>
                  <a:cubicBezTo>
                    <a:pt x="918788" y="2033649"/>
                    <a:pt x="902579" y="1996568"/>
                    <a:pt x="887303" y="1968072"/>
                  </a:cubicBezTo>
                  <a:cubicBezTo>
                    <a:pt x="883435" y="1960201"/>
                    <a:pt x="879404" y="1953289"/>
                    <a:pt x="875153" y="1947173"/>
                  </a:cubicBezTo>
                  <a:cubicBezTo>
                    <a:pt x="872931" y="1943553"/>
                    <a:pt x="870655" y="1940179"/>
                    <a:pt x="868378" y="1937162"/>
                  </a:cubicBezTo>
                  <a:cubicBezTo>
                    <a:pt x="868214" y="1936943"/>
                    <a:pt x="868077" y="1936751"/>
                    <a:pt x="867912" y="1936559"/>
                  </a:cubicBezTo>
                  <a:cubicBezTo>
                    <a:pt x="866047" y="1934118"/>
                    <a:pt x="864182" y="1931924"/>
                    <a:pt x="862372" y="1930086"/>
                  </a:cubicBezTo>
                  <a:lnTo>
                    <a:pt x="853403" y="1920268"/>
                  </a:lnTo>
                  <a:cubicBezTo>
                    <a:pt x="854363" y="1927974"/>
                    <a:pt x="855323" y="1935654"/>
                    <a:pt x="856256" y="1943251"/>
                  </a:cubicBezTo>
                  <a:cubicBezTo>
                    <a:pt x="856393" y="1944293"/>
                    <a:pt x="856530" y="1945363"/>
                    <a:pt x="856667" y="1946405"/>
                  </a:cubicBezTo>
                  <a:cubicBezTo>
                    <a:pt x="865663" y="2019634"/>
                    <a:pt x="873370" y="2087652"/>
                    <a:pt x="879842" y="2148895"/>
                  </a:cubicBezTo>
                  <a:cubicBezTo>
                    <a:pt x="882393" y="2147003"/>
                    <a:pt x="887824" y="2143300"/>
                    <a:pt x="896710" y="2138967"/>
                  </a:cubicBezTo>
                  <a:cubicBezTo>
                    <a:pt x="903182" y="2135648"/>
                    <a:pt x="911191" y="2132686"/>
                    <a:pt x="920598" y="2130903"/>
                  </a:cubicBezTo>
                  <a:cubicBezTo>
                    <a:pt x="930170" y="2128791"/>
                    <a:pt x="941525" y="2127283"/>
                    <a:pt x="953263" y="2127996"/>
                  </a:cubicBezTo>
                  <a:cubicBezTo>
                    <a:pt x="1002466" y="2128791"/>
                    <a:pt x="1061598" y="2159043"/>
                    <a:pt x="1089189" y="2213402"/>
                  </a:cubicBezTo>
                  <a:cubicBezTo>
                    <a:pt x="1112118" y="2257312"/>
                    <a:pt x="1127175" y="2294503"/>
                    <a:pt x="1145221" y="2323026"/>
                  </a:cubicBezTo>
                  <a:cubicBezTo>
                    <a:pt x="1161376" y="2349383"/>
                    <a:pt x="1180218" y="2367484"/>
                    <a:pt x="1197853" y="2374889"/>
                  </a:cubicBezTo>
                  <a:cubicBezTo>
                    <a:pt x="1179998" y="2368115"/>
                    <a:pt x="1154163" y="2364522"/>
                    <a:pt x="1121059" y="2354320"/>
                  </a:cubicBezTo>
                  <a:cubicBezTo>
                    <a:pt x="1085953" y="2343980"/>
                    <a:pt x="1043661" y="2326098"/>
                    <a:pt x="999916" y="2304349"/>
                  </a:cubicBezTo>
                  <a:cubicBezTo>
                    <a:pt x="978030" y="2293350"/>
                    <a:pt x="961985" y="2280954"/>
                    <a:pt x="949616" y="2268008"/>
                  </a:cubicBezTo>
                  <a:cubicBezTo>
                    <a:pt x="939194" y="2257175"/>
                    <a:pt x="931377" y="2246012"/>
                    <a:pt x="924822" y="2235014"/>
                  </a:cubicBezTo>
                  <a:cubicBezTo>
                    <a:pt x="919693" y="2226430"/>
                    <a:pt x="915332" y="2217928"/>
                    <a:pt x="911136" y="2209809"/>
                  </a:cubicBezTo>
                  <a:cubicBezTo>
                    <a:pt x="907214" y="2201499"/>
                    <a:pt x="903374" y="2194396"/>
                    <a:pt x="899645" y="2187374"/>
                  </a:cubicBezTo>
                  <a:cubicBezTo>
                    <a:pt x="895997" y="2180024"/>
                    <a:pt x="892376" y="2173606"/>
                    <a:pt x="889085" y="2168532"/>
                  </a:cubicBezTo>
                  <a:lnTo>
                    <a:pt x="880418" y="2154161"/>
                  </a:lnTo>
                  <a:cubicBezTo>
                    <a:pt x="883161" y="2180189"/>
                    <a:pt x="885684" y="2204955"/>
                    <a:pt x="887988" y="2228405"/>
                  </a:cubicBezTo>
                  <a:cubicBezTo>
                    <a:pt x="889881" y="2247548"/>
                    <a:pt x="891636" y="2265787"/>
                    <a:pt x="893254" y="2283066"/>
                  </a:cubicBezTo>
                  <a:cubicBezTo>
                    <a:pt x="895147" y="2303087"/>
                    <a:pt x="896847" y="2321819"/>
                    <a:pt x="898383" y="2339153"/>
                  </a:cubicBezTo>
                  <a:cubicBezTo>
                    <a:pt x="903813" y="2344830"/>
                    <a:pt x="922491" y="2364879"/>
                    <a:pt x="939687" y="2390358"/>
                  </a:cubicBezTo>
                  <a:cubicBezTo>
                    <a:pt x="946571" y="2400780"/>
                    <a:pt x="953208" y="2411888"/>
                    <a:pt x="958639" y="2423928"/>
                  </a:cubicBezTo>
                  <a:cubicBezTo>
                    <a:pt x="966702" y="2441865"/>
                    <a:pt x="972105" y="2461914"/>
                    <a:pt x="971694" y="2484952"/>
                  </a:cubicBezTo>
                  <a:cubicBezTo>
                    <a:pt x="971584" y="2492357"/>
                    <a:pt x="970844" y="2500092"/>
                    <a:pt x="969418" y="2508155"/>
                  </a:cubicBezTo>
                  <a:cubicBezTo>
                    <a:pt x="961382" y="2553656"/>
                    <a:pt x="956774" y="2595755"/>
                    <a:pt x="958255" y="2629106"/>
                  </a:cubicBezTo>
                  <a:cubicBezTo>
                    <a:pt x="959297" y="2652309"/>
                    <a:pt x="963274" y="2671261"/>
                    <a:pt x="971063" y="2684206"/>
                  </a:cubicBezTo>
                  <a:cubicBezTo>
                    <a:pt x="957185" y="2664404"/>
                    <a:pt x="926029" y="2640790"/>
                    <a:pt x="892431" y="2601597"/>
                  </a:cubicBezTo>
                  <a:cubicBezTo>
                    <a:pt x="876524" y="2583057"/>
                    <a:pt x="860068" y="2561006"/>
                    <a:pt x="844654" y="2534183"/>
                  </a:cubicBezTo>
                  <a:cubicBezTo>
                    <a:pt x="839745" y="2525516"/>
                    <a:pt x="835933" y="2516794"/>
                    <a:pt x="833080" y="2508128"/>
                  </a:cubicBezTo>
                  <a:cubicBezTo>
                    <a:pt x="819065" y="2465287"/>
                    <a:pt x="828692" y="2423626"/>
                    <a:pt x="844764" y="2394472"/>
                  </a:cubicBezTo>
                  <a:cubicBezTo>
                    <a:pt x="845697" y="2392717"/>
                    <a:pt x="846684" y="2391044"/>
                    <a:pt x="847671" y="2389398"/>
                  </a:cubicBezTo>
                  <a:cubicBezTo>
                    <a:pt x="860068" y="2368417"/>
                    <a:pt x="874714" y="2354292"/>
                    <a:pt x="884752" y="2346092"/>
                  </a:cubicBezTo>
                  <a:cubicBezTo>
                    <a:pt x="882832" y="2327524"/>
                    <a:pt x="880720" y="2307310"/>
                    <a:pt x="878334" y="2285534"/>
                  </a:cubicBezTo>
                  <a:cubicBezTo>
                    <a:pt x="876277" y="2266390"/>
                    <a:pt x="874028" y="2246122"/>
                    <a:pt x="871560" y="2224674"/>
                  </a:cubicBezTo>
                  <a:cubicBezTo>
                    <a:pt x="867363" y="2246286"/>
                    <a:pt x="860260" y="2268228"/>
                    <a:pt x="849646" y="2288798"/>
                  </a:cubicBezTo>
                  <a:cubicBezTo>
                    <a:pt x="843009" y="2301661"/>
                    <a:pt x="835000" y="2313975"/>
                    <a:pt x="825483" y="2325330"/>
                  </a:cubicBezTo>
                  <a:cubicBezTo>
                    <a:pt x="811468" y="2340880"/>
                    <a:pt x="800388" y="2357748"/>
                    <a:pt x="791886" y="2374944"/>
                  </a:cubicBezTo>
                  <a:cubicBezTo>
                    <a:pt x="767339" y="2424504"/>
                    <a:pt x="764185" y="2476806"/>
                    <a:pt x="774278" y="2508155"/>
                  </a:cubicBezTo>
                  <a:cubicBezTo>
                    <a:pt x="774442" y="2508704"/>
                    <a:pt x="774634" y="2509252"/>
                    <a:pt x="774826" y="2509801"/>
                  </a:cubicBezTo>
                  <a:cubicBezTo>
                    <a:pt x="774580" y="2509252"/>
                    <a:pt x="774333" y="2508704"/>
                    <a:pt x="774058" y="2508128"/>
                  </a:cubicBezTo>
                  <a:cubicBezTo>
                    <a:pt x="765392" y="2489587"/>
                    <a:pt x="748908" y="2468359"/>
                    <a:pt x="733358" y="2436928"/>
                  </a:cubicBezTo>
                  <a:cubicBezTo>
                    <a:pt x="724033" y="2418772"/>
                    <a:pt x="715695" y="2396940"/>
                    <a:pt x="709551" y="2370803"/>
                  </a:cubicBezTo>
                  <a:cubicBezTo>
                    <a:pt x="708345" y="2364522"/>
                    <a:pt x="707275" y="2357940"/>
                    <a:pt x="706425" y="2351165"/>
                  </a:cubicBezTo>
                  <a:cubicBezTo>
                    <a:pt x="703847" y="2331665"/>
                    <a:pt x="702887" y="2310328"/>
                    <a:pt x="704697" y="2288441"/>
                  </a:cubicBezTo>
                  <a:cubicBezTo>
                    <a:pt x="704834" y="2286713"/>
                    <a:pt x="704999" y="2284958"/>
                    <a:pt x="705163" y="2283203"/>
                  </a:cubicBezTo>
                  <a:cubicBezTo>
                    <a:pt x="710785" y="2235453"/>
                    <a:pt x="729545" y="2201856"/>
                    <a:pt x="751294" y="2177364"/>
                  </a:cubicBezTo>
                  <a:cubicBezTo>
                    <a:pt x="765638" y="2161182"/>
                    <a:pt x="781299" y="2148950"/>
                    <a:pt x="795341" y="2139268"/>
                  </a:cubicBezTo>
                  <a:cubicBezTo>
                    <a:pt x="821698" y="2121715"/>
                    <a:pt x="846053" y="2111293"/>
                    <a:pt x="857517" y="2106850"/>
                  </a:cubicBezTo>
                  <a:cubicBezTo>
                    <a:pt x="852389" y="2065518"/>
                    <a:pt x="846739" y="2021581"/>
                    <a:pt x="840485" y="1975367"/>
                  </a:cubicBezTo>
                  <a:cubicBezTo>
                    <a:pt x="833272" y="1999997"/>
                    <a:pt x="820327" y="2025064"/>
                    <a:pt x="803898" y="2046676"/>
                  </a:cubicBezTo>
                  <a:cubicBezTo>
                    <a:pt x="795067" y="2058305"/>
                    <a:pt x="785468" y="2068864"/>
                    <a:pt x="776115" y="2077723"/>
                  </a:cubicBezTo>
                  <a:cubicBezTo>
                    <a:pt x="768189" y="2084717"/>
                    <a:pt x="759221" y="2092890"/>
                    <a:pt x="747290" y="2102489"/>
                  </a:cubicBezTo>
                  <a:cubicBezTo>
                    <a:pt x="725870" y="2118753"/>
                    <a:pt x="708728" y="2135703"/>
                    <a:pt x="695756" y="2154188"/>
                  </a:cubicBezTo>
                  <a:cubicBezTo>
                    <a:pt x="685965" y="2168121"/>
                    <a:pt x="678559" y="2182931"/>
                    <a:pt x="673458" y="2198921"/>
                  </a:cubicBezTo>
                  <a:cubicBezTo>
                    <a:pt x="662625" y="2232765"/>
                    <a:pt x="660074" y="2263593"/>
                    <a:pt x="663968" y="2285424"/>
                  </a:cubicBezTo>
                  <a:lnTo>
                    <a:pt x="663941" y="2285424"/>
                  </a:lnTo>
                  <a:cubicBezTo>
                    <a:pt x="659827" y="2263181"/>
                    <a:pt x="646361" y="2236715"/>
                    <a:pt x="633909" y="2198263"/>
                  </a:cubicBezTo>
                  <a:cubicBezTo>
                    <a:pt x="628424" y="2180600"/>
                    <a:pt x="623734" y="2159619"/>
                    <a:pt x="622856" y="2135456"/>
                  </a:cubicBezTo>
                  <a:cubicBezTo>
                    <a:pt x="622719" y="2131836"/>
                    <a:pt x="622664" y="2128133"/>
                    <a:pt x="622719" y="2124376"/>
                  </a:cubicBezTo>
                  <a:cubicBezTo>
                    <a:pt x="622856" y="2102215"/>
                    <a:pt x="626723" y="2078189"/>
                    <a:pt x="633607" y="2054274"/>
                  </a:cubicBezTo>
                  <a:cubicBezTo>
                    <a:pt x="635637" y="2047088"/>
                    <a:pt x="637995" y="2039902"/>
                    <a:pt x="640574" y="2032799"/>
                  </a:cubicBezTo>
                  <a:cubicBezTo>
                    <a:pt x="647046" y="2014149"/>
                    <a:pt x="657386" y="1995389"/>
                    <a:pt x="671044" y="1979783"/>
                  </a:cubicBezTo>
                  <a:cubicBezTo>
                    <a:pt x="674528" y="1975724"/>
                    <a:pt x="677983" y="1971967"/>
                    <a:pt x="681412" y="1968483"/>
                  </a:cubicBezTo>
                  <a:cubicBezTo>
                    <a:pt x="689886" y="1959899"/>
                    <a:pt x="698279" y="1952960"/>
                    <a:pt x="706425" y="1947036"/>
                  </a:cubicBezTo>
                  <a:cubicBezTo>
                    <a:pt x="729271" y="1930525"/>
                    <a:pt x="750636" y="1921529"/>
                    <a:pt x="768930" y="1914206"/>
                  </a:cubicBezTo>
                  <a:cubicBezTo>
                    <a:pt x="787333" y="1907048"/>
                    <a:pt x="803268" y="1901014"/>
                    <a:pt x="814759" y="1894295"/>
                  </a:cubicBezTo>
                  <a:cubicBezTo>
                    <a:pt x="820437" y="1891141"/>
                    <a:pt x="824907" y="1888124"/>
                    <a:pt x="828089" y="1885820"/>
                  </a:cubicBezTo>
                  <a:cubicBezTo>
                    <a:pt x="821781" y="1841499"/>
                    <a:pt x="814979" y="1795477"/>
                    <a:pt x="807683" y="1748166"/>
                  </a:cubicBezTo>
                  <a:cubicBezTo>
                    <a:pt x="801896" y="1772164"/>
                    <a:pt x="792297" y="1797671"/>
                    <a:pt x="778392" y="1822081"/>
                  </a:cubicBezTo>
                  <a:cubicBezTo>
                    <a:pt x="760290" y="1855541"/>
                    <a:pt x="730505" y="1889413"/>
                    <a:pt x="701680" y="1913384"/>
                  </a:cubicBezTo>
                  <a:cubicBezTo>
                    <a:pt x="682454" y="1930141"/>
                    <a:pt x="664791" y="1947173"/>
                    <a:pt x="648774" y="1964123"/>
                  </a:cubicBezTo>
                  <a:cubicBezTo>
                    <a:pt x="615314" y="1999475"/>
                    <a:pt x="588875" y="2034581"/>
                    <a:pt x="569786" y="2066423"/>
                  </a:cubicBezTo>
                  <a:cubicBezTo>
                    <a:pt x="554400" y="2092067"/>
                    <a:pt x="543785" y="2115627"/>
                    <a:pt x="538136" y="2135484"/>
                  </a:cubicBezTo>
                  <a:cubicBezTo>
                    <a:pt x="537176" y="2138857"/>
                    <a:pt x="536380" y="2142093"/>
                    <a:pt x="535695" y="2145247"/>
                  </a:cubicBezTo>
                  <a:cubicBezTo>
                    <a:pt x="535750" y="2144790"/>
                    <a:pt x="535804" y="2144333"/>
                    <a:pt x="535859" y="2143876"/>
                  </a:cubicBezTo>
                  <a:cubicBezTo>
                    <a:pt x="536600" y="2141188"/>
                    <a:pt x="537258" y="2138418"/>
                    <a:pt x="537889" y="2135511"/>
                  </a:cubicBezTo>
                  <a:cubicBezTo>
                    <a:pt x="541756" y="2117519"/>
                    <a:pt x="543731" y="2095660"/>
                    <a:pt x="546007" y="2069715"/>
                  </a:cubicBezTo>
                  <a:cubicBezTo>
                    <a:pt x="547186" y="2056111"/>
                    <a:pt x="548448" y="2041383"/>
                    <a:pt x="550121" y="2025476"/>
                  </a:cubicBezTo>
                  <a:cubicBezTo>
                    <a:pt x="552672" y="2001944"/>
                    <a:pt x="556292" y="1975559"/>
                    <a:pt x="562627" y="1946926"/>
                  </a:cubicBezTo>
                  <a:cubicBezTo>
                    <a:pt x="569950" y="1913740"/>
                    <a:pt x="580921" y="1877537"/>
                    <a:pt x="597980" y="1839304"/>
                  </a:cubicBezTo>
                  <a:cubicBezTo>
                    <a:pt x="609225" y="1815471"/>
                    <a:pt x="620827" y="1796656"/>
                    <a:pt x="632593" y="1780447"/>
                  </a:cubicBezTo>
                  <a:cubicBezTo>
                    <a:pt x="638544" y="1772274"/>
                    <a:pt x="644578" y="1764732"/>
                    <a:pt x="650612" y="1757546"/>
                  </a:cubicBezTo>
                  <a:cubicBezTo>
                    <a:pt x="655521" y="1751704"/>
                    <a:pt x="660458" y="1746082"/>
                    <a:pt x="665395" y="1740514"/>
                  </a:cubicBezTo>
                  <a:cubicBezTo>
                    <a:pt x="688405" y="1715748"/>
                    <a:pt x="710621" y="1696824"/>
                    <a:pt x="730423" y="1680039"/>
                  </a:cubicBezTo>
                  <a:lnTo>
                    <a:pt x="788978" y="1630671"/>
                  </a:lnTo>
                  <a:cubicBezTo>
                    <a:pt x="781518" y="1585225"/>
                    <a:pt x="773565" y="1538792"/>
                    <a:pt x="765200" y="1491646"/>
                  </a:cubicBezTo>
                  <a:cubicBezTo>
                    <a:pt x="764980" y="1492359"/>
                    <a:pt x="764871" y="1493045"/>
                    <a:pt x="764651" y="1493758"/>
                  </a:cubicBezTo>
                  <a:cubicBezTo>
                    <a:pt x="752090" y="1533033"/>
                    <a:pt x="729134" y="1575653"/>
                    <a:pt x="699979" y="1615504"/>
                  </a:cubicBezTo>
                  <a:cubicBezTo>
                    <a:pt x="670057" y="1655986"/>
                    <a:pt x="641177" y="1689611"/>
                    <a:pt x="606592" y="1730586"/>
                  </a:cubicBezTo>
                  <a:cubicBezTo>
                    <a:pt x="602204" y="1735769"/>
                    <a:pt x="597953" y="1740980"/>
                    <a:pt x="593784" y="1746191"/>
                  </a:cubicBezTo>
                  <a:cubicBezTo>
                    <a:pt x="580674" y="1762675"/>
                    <a:pt x="568744" y="1779323"/>
                    <a:pt x="557883" y="1795971"/>
                  </a:cubicBezTo>
                  <a:cubicBezTo>
                    <a:pt x="528756" y="1840539"/>
                    <a:pt x="507336" y="1885024"/>
                    <a:pt x="491977" y="1925972"/>
                  </a:cubicBezTo>
                  <a:cubicBezTo>
                    <a:pt x="491236" y="1928002"/>
                    <a:pt x="490496" y="1930059"/>
                    <a:pt x="489783" y="1932061"/>
                  </a:cubicBezTo>
                  <a:cubicBezTo>
                    <a:pt x="470666" y="1986146"/>
                    <a:pt x="461259" y="2033237"/>
                    <a:pt x="460848" y="2069907"/>
                  </a:cubicBezTo>
                  <a:cubicBezTo>
                    <a:pt x="460738" y="2033621"/>
                    <a:pt x="455307" y="1987298"/>
                    <a:pt x="453525" y="1928057"/>
                  </a:cubicBezTo>
                  <a:cubicBezTo>
                    <a:pt x="453415" y="1924683"/>
                    <a:pt x="453333" y="1921255"/>
                    <a:pt x="453251" y="1917772"/>
                  </a:cubicBezTo>
                  <a:cubicBezTo>
                    <a:pt x="452949" y="1888563"/>
                    <a:pt x="453854" y="1855870"/>
                    <a:pt x="458050" y="1820325"/>
                  </a:cubicBezTo>
                  <a:cubicBezTo>
                    <a:pt x="461643" y="1789690"/>
                    <a:pt x="467677" y="1756915"/>
                    <a:pt x="477550" y="1722468"/>
                  </a:cubicBezTo>
                  <a:cubicBezTo>
                    <a:pt x="482734" y="1704174"/>
                    <a:pt x="489042" y="1685359"/>
                    <a:pt x="496612" y="1666161"/>
                  </a:cubicBezTo>
                  <a:cubicBezTo>
                    <a:pt x="504291" y="1646441"/>
                    <a:pt x="513863" y="1627736"/>
                    <a:pt x="524532" y="1610375"/>
                  </a:cubicBezTo>
                  <a:cubicBezTo>
                    <a:pt x="542551" y="1581029"/>
                    <a:pt x="563587" y="1555495"/>
                    <a:pt x="583417" y="1535254"/>
                  </a:cubicBezTo>
                  <a:cubicBezTo>
                    <a:pt x="587311" y="1531277"/>
                    <a:pt x="591151" y="1527492"/>
                    <a:pt x="594936" y="1523927"/>
                  </a:cubicBezTo>
                  <a:cubicBezTo>
                    <a:pt x="629658" y="1490412"/>
                    <a:pt x="661253" y="1465783"/>
                    <a:pt x="687089" y="1444198"/>
                  </a:cubicBezTo>
                  <a:cubicBezTo>
                    <a:pt x="713172" y="1422888"/>
                    <a:pt x="732617" y="1404457"/>
                    <a:pt x="745425" y="1388934"/>
                  </a:cubicBezTo>
                  <a:cubicBezTo>
                    <a:pt x="745754" y="1388577"/>
                    <a:pt x="745946" y="1388275"/>
                    <a:pt x="746248" y="1387891"/>
                  </a:cubicBezTo>
                  <a:cubicBezTo>
                    <a:pt x="736182" y="1334355"/>
                    <a:pt x="725541" y="1280133"/>
                    <a:pt x="714296" y="1225499"/>
                  </a:cubicBezTo>
                  <a:cubicBezTo>
                    <a:pt x="712157" y="1233096"/>
                    <a:pt x="709963" y="1240748"/>
                    <a:pt x="706918" y="1248812"/>
                  </a:cubicBezTo>
                  <a:cubicBezTo>
                    <a:pt x="691587" y="1291158"/>
                    <a:pt x="663475" y="1335946"/>
                    <a:pt x="631413" y="1377689"/>
                  </a:cubicBezTo>
                  <a:cubicBezTo>
                    <a:pt x="598501" y="1420200"/>
                    <a:pt x="564959" y="1458652"/>
                    <a:pt x="525327" y="1503933"/>
                  </a:cubicBezTo>
                  <a:cubicBezTo>
                    <a:pt x="509530" y="1521980"/>
                    <a:pt x="494747" y="1539944"/>
                    <a:pt x="480924" y="1557716"/>
                  </a:cubicBezTo>
                  <a:cubicBezTo>
                    <a:pt x="454128" y="1592137"/>
                    <a:pt x="431035" y="1625871"/>
                    <a:pt x="411507" y="1658207"/>
                  </a:cubicBezTo>
                  <a:cubicBezTo>
                    <a:pt x="399906" y="1677378"/>
                    <a:pt x="389594" y="1696083"/>
                    <a:pt x="380488" y="1714130"/>
                  </a:cubicBezTo>
                  <a:cubicBezTo>
                    <a:pt x="351855" y="1770821"/>
                    <a:pt x="335262" y="1821395"/>
                    <a:pt x="329804" y="1861630"/>
                  </a:cubicBezTo>
                  <a:cubicBezTo>
                    <a:pt x="329557" y="1863220"/>
                    <a:pt x="329365" y="1864811"/>
                    <a:pt x="329173" y="1866374"/>
                  </a:cubicBezTo>
                  <a:cubicBezTo>
                    <a:pt x="329338" y="1864839"/>
                    <a:pt x="329502" y="1863275"/>
                    <a:pt x="329667" y="1861684"/>
                  </a:cubicBezTo>
                  <a:cubicBezTo>
                    <a:pt x="333534" y="1823836"/>
                    <a:pt x="335316" y="1775593"/>
                    <a:pt x="342146" y="1715776"/>
                  </a:cubicBezTo>
                  <a:cubicBezTo>
                    <a:pt x="342776" y="1710235"/>
                    <a:pt x="343435" y="1704585"/>
                    <a:pt x="344175" y="1698826"/>
                  </a:cubicBezTo>
                  <a:cubicBezTo>
                    <a:pt x="345300" y="1690845"/>
                    <a:pt x="346506" y="1682644"/>
                    <a:pt x="347850" y="1674252"/>
                  </a:cubicBezTo>
                  <a:cubicBezTo>
                    <a:pt x="353583" y="1638049"/>
                    <a:pt x="361509" y="1598253"/>
                    <a:pt x="373741" y="1555522"/>
                  </a:cubicBezTo>
                  <a:cubicBezTo>
                    <a:pt x="384657" y="1517454"/>
                    <a:pt x="398973" y="1477028"/>
                    <a:pt x="418227" y="1434818"/>
                  </a:cubicBezTo>
                  <a:cubicBezTo>
                    <a:pt x="446037" y="1372450"/>
                    <a:pt x="489454" y="1320148"/>
                    <a:pt x="528235" y="1283972"/>
                  </a:cubicBezTo>
                  <a:cubicBezTo>
                    <a:pt x="567564" y="1246782"/>
                    <a:pt x="602862" y="1221029"/>
                    <a:pt x="630618" y="1197359"/>
                  </a:cubicBezTo>
                  <a:cubicBezTo>
                    <a:pt x="658703" y="1174211"/>
                    <a:pt x="680287" y="1152627"/>
                    <a:pt x="695454" y="1135951"/>
                  </a:cubicBezTo>
                  <a:cubicBezTo>
                    <a:pt x="686870" y="1096293"/>
                    <a:pt x="677956" y="1056469"/>
                    <a:pt x="668713" y="1016674"/>
                  </a:cubicBezTo>
                  <a:cubicBezTo>
                    <a:pt x="666163" y="1025944"/>
                    <a:pt x="663173" y="1035653"/>
                    <a:pt x="659443" y="1045855"/>
                  </a:cubicBezTo>
                  <a:cubicBezTo>
                    <a:pt x="646032" y="1083347"/>
                    <a:pt x="621896" y="1126819"/>
                    <a:pt x="591480" y="1165901"/>
                  </a:cubicBezTo>
                  <a:cubicBezTo>
                    <a:pt x="564547" y="1202900"/>
                    <a:pt x="531608" y="1242476"/>
                    <a:pt x="495597" y="1282464"/>
                  </a:cubicBezTo>
                  <a:cubicBezTo>
                    <a:pt x="488576" y="1290143"/>
                    <a:pt x="481856" y="1297878"/>
                    <a:pt x="475411" y="1305639"/>
                  </a:cubicBezTo>
                  <a:cubicBezTo>
                    <a:pt x="458352" y="1326072"/>
                    <a:pt x="443212" y="1346669"/>
                    <a:pt x="429773" y="1367157"/>
                  </a:cubicBezTo>
                  <a:cubicBezTo>
                    <a:pt x="405419" y="1404265"/>
                    <a:pt x="386714" y="1440989"/>
                    <a:pt x="372534" y="1475848"/>
                  </a:cubicBezTo>
                  <a:cubicBezTo>
                    <a:pt x="361399" y="1503220"/>
                    <a:pt x="352815" y="1528891"/>
                    <a:pt x="346616" y="1552423"/>
                  </a:cubicBezTo>
                  <a:cubicBezTo>
                    <a:pt x="338909" y="1581605"/>
                    <a:pt x="334768" y="1607523"/>
                    <a:pt x="333726" y="1629355"/>
                  </a:cubicBezTo>
                  <a:lnTo>
                    <a:pt x="333726" y="1627490"/>
                  </a:lnTo>
                  <a:cubicBezTo>
                    <a:pt x="335783" y="1605932"/>
                    <a:pt x="335289" y="1580563"/>
                    <a:pt x="334658" y="1550805"/>
                  </a:cubicBezTo>
                  <a:cubicBezTo>
                    <a:pt x="334110" y="1525819"/>
                    <a:pt x="333479" y="1497735"/>
                    <a:pt x="334137" y="1466276"/>
                  </a:cubicBezTo>
                  <a:cubicBezTo>
                    <a:pt x="334247" y="1460243"/>
                    <a:pt x="334439" y="1454044"/>
                    <a:pt x="334686" y="1447681"/>
                  </a:cubicBezTo>
                  <a:cubicBezTo>
                    <a:pt x="335783" y="1421736"/>
                    <a:pt x="338333" y="1393322"/>
                    <a:pt x="343407" y="1363043"/>
                  </a:cubicBezTo>
                  <a:cubicBezTo>
                    <a:pt x="351114" y="1317049"/>
                    <a:pt x="364690" y="1266776"/>
                    <a:pt x="387921" y="1214282"/>
                  </a:cubicBezTo>
                  <a:cubicBezTo>
                    <a:pt x="413976" y="1154848"/>
                    <a:pt x="450316" y="1108991"/>
                    <a:pt x="488302" y="1072157"/>
                  </a:cubicBezTo>
                  <a:cubicBezTo>
                    <a:pt x="524587" y="1039054"/>
                    <a:pt x="556210" y="1014918"/>
                    <a:pt x="584294" y="992730"/>
                  </a:cubicBezTo>
                  <a:lnTo>
                    <a:pt x="650721" y="941114"/>
                  </a:lnTo>
                  <a:cubicBezTo>
                    <a:pt x="637776" y="887741"/>
                    <a:pt x="624227" y="834507"/>
                    <a:pt x="610048" y="781683"/>
                  </a:cubicBezTo>
                  <a:cubicBezTo>
                    <a:pt x="599598" y="826114"/>
                    <a:pt x="577712" y="874851"/>
                    <a:pt x="545349" y="920242"/>
                  </a:cubicBezTo>
                  <a:cubicBezTo>
                    <a:pt x="508488" y="972105"/>
                    <a:pt x="463124" y="1016125"/>
                    <a:pt x="413263" y="1060391"/>
                  </a:cubicBezTo>
                  <a:cubicBezTo>
                    <a:pt x="331614" y="1130274"/>
                    <a:pt x="274347" y="1196454"/>
                    <a:pt x="243520" y="1266968"/>
                  </a:cubicBezTo>
                  <a:cubicBezTo>
                    <a:pt x="224321" y="1308327"/>
                    <a:pt x="213488" y="1347712"/>
                    <a:pt x="207975" y="1382543"/>
                  </a:cubicBezTo>
                  <a:cubicBezTo>
                    <a:pt x="204903" y="1401852"/>
                    <a:pt x="203505" y="1419734"/>
                    <a:pt x="203203" y="1435778"/>
                  </a:cubicBezTo>
                  <a:cubicBezTo>
                    <a:pt x="203340" y="1419816"/>
                    <a:pt x="202600" y="1402153"/>
                    <a:pt x="201969" y="1382653"/>
                  </a:cubicBezTo>
                  <a:cubicBezTo>
                    <a:pt x="200817" y="1346587"/>
                    <a:pt x="200022" y="1304213"/>
                    <a:pt x="205918" y="1254516"/>
                  </a:cubicBezTo>
                  <a:cubicBezTo>
                    <a:pt x="207783" y="1238499"/>
                    <a:pt x="210498" y="1221687"/>
                    <a:pt x="214283" y="1204271"/>
                  </a:cubicBezTo>
                  <a:cubicBezTo>
                    <a:pt x="214914" y="1201364"/>
                    <a:pt x="215572" y="1198429"/>
                    <a:pt x="216258" y="1195467"/>
                  </a:cubicBezTo>
                  <a:cubicBezTo>
                    <a:pt x="221853" y="1171633"/>
                    <a:pt x="229450" y="1146730"/>
                    <a:pt x="239625" y="1121306"/>
                  </a:cubicBezTo>
                  <a:cubicBezTo>
                    <a:pt x="258303" y="1073858"/>
                    <a:pt x="285400" y="1025258"/>
                    <a:pt x="317050" y="976795"/>
                  </a:cubicBezTo>
                  <a:cubicBezTo>
                    <a:pt x="356133" y="916320"/>
                    <a:pt x="401798" y="869558"/>
                    <a:pt x="437700" y="831709"/>
                  </a:cubicBezTo>
                  <a:cubicBezTo>
                    <a:pt x="474479" y="793175"/>
                    <a:pt x="505443" y="760784"/>
                    <a:pt x="529167" y="730094"/>
                  </a:cubicBezTo>
                  <a:cubicBezTo>
                    <a:pt x="549710" y="704066"/>
                    <a:pt x="564794" y="679574"/>
                    <a:pt x="575929" y="659635"/>
                  </a:cubicBezTo>
                  <a:cubicBezTo>
                    <a:pt x="561558" y="610295"/>
                    <a:pt x="546665" y="561448"/>
                    <a:pt x="531142" y="513479"/>
                  </a:cubicBezTo>
                  <a:cubicBezTo>
                    <a:pt x="529853" y="526150"/>
                    <a:pt x="528015" y="539644"/>
                    <a:pt x="524943" y="554509"/>
                  </a:cubicBezTo>
                  <a:cubicBezTo>
                    <a:pt x="516962" y="592797"/>
                    <a:pt x="500808" y="636761"/>
                    <a:pt x="475685" y="680671"/>
                  </a:cubicBezTo>
                  <a:cubicBezTo>
                    <a:pt x="450426" y="724334"/>
                    <a:pt x="416718" y="767504"/>
                    <a:pt x="375387" y="806943"/>
                  </a:cubicBezTo>
                  <a:cubicBezTo>
                    <a:pt x="308768" y="870518"/>
                    <a:pt x="253942" y="923752"/>
                    <a:pt x="215819" y="975863"/>
                  </a:cubicBezTo>
                  <a:cubicBezTo>
                    <a:pt x="180357" y="1023475"/>
                    <a:pt x="160061" y="1068592"/>
                    <a:pt x="151065" y="1105042"/>
                  </a:cubicBezTo>
                  <a:cubicBezTo>
                    <a:pt x="159485" y="1068235"/>
                    <a:pt x="164285" y="1018840"/>
                    <a:pt x="180878" y="957405"/>
                  </a:cubicBezTo>
                  <a:cubicBezTo>
                    <a:pt x="197910" y="892047"/>
                    <a:pt x="229587" y="814238"/>
                    <a:pt x="273634" y="730204"/>
                  </a:cubicBezTo>
                  <a:cubicBezTo>
                    <a:pt x="329091" y="626202"/>
                    <a:pt x="395161" y="561969"/>
                    <a:pt x="443432" y="511806"/>
                  </a:cubicBezTo>
                  <a:lnTo>
                    <a:pt x="503606" y="451770"/>
                  </a:lnTo>
                  <a:cubicBezTo>
                    <a:pt x="505553" y="449822"/>
                    <a:pt x="507144" y="448314"/>
                    <a:pt x="508871" y="446613"/>
                  </a:cubicBezTo>
                  <a:lnTo>
                    <a:pt x="455390" y="309167"/>
                  </a:lnTo>
                  <a:lnTo>
                    <a:pt x="455444" y="309536"/>
                  </a:lnTo>
                  <a:cubicBezTo>
                    <a:pt x="456322" y="315624"/>
                    <a:pt x="457117" y="324620"/>
                    <a:pt x="456514" y="336386"/>
                  </a:cubicBezTo>
                  <a:cubicBezTo>
                    <a:pt x="455663" y="359671"/>
                    <a:pt x="448395" y="395435"/>
                    <a:pt x="427167" y="433284"/>
                  </a:cubicBezTo>
                  <a:cubicBezTo>
                    <a:pt x="406597" y="471407"/>
                    <a:pt x="373356" y="509969"/>
                    <a:pt x="337345" y="544115"/>
                  </a:cubicBezTo>
                  <a:cubicBezTo>
                    <a:pt x="300868" y="579385"/>
                    <a:pt x="261868" y="610075"/>
                    <a:pt x="222072" y="644743"/>
                  </a:cubicBezTo>
                  <a:lnTo>
                    <a:pt x="222127" y="644770"/>
                  </a:lnTo>
                  <a:cubicBezTo>
                    <a:pt x="156577" y="699157"/>
                    <a:pt x="119689" y="769149"/>
                    <a:pt x="97720" y="833876"/>
                  </a:cubicBezTo>
                  <a:cubicBezTo>
                    <a:pt x="75340" y="898191"/>
                    <a:pt x="64781" y="952742"/>
                    <a:pt x="62806" y="993224"/>
                  </a:cubicBezTo>
                  <a:lnTo>
                    <a:pt x="62806" y="991304"/>
                  </a:lnTo>
                  <a:cubicBezTo>
                    <a:pt x="66673" y="950411"/>
                    <a:pt x="60475" y="896573"/>
                    <a:pt x="58911" y="825977"/>
                  </a:cubicBezTo>
                  <a:cubicBezTo>
                    <a:pt x="58363" y="790652"/>
                    <a:pt x="59021" y="750581"/>
                    <a:pt x="67798" y="705629"/>
                  </a:cubicBezTo>
                  <a:cubicBezTo>
                    <a:pt x="76382" y="660842"/>
                    <a:pt x="94511" y="611419"/>
                    <a:pt x="123501" y="563999"/>
                  </a:cubicBezTo>
                  <a:cubicBezTo>
                    <a:pt x="159265" y="504456"/>
                    <a:pt x="208660" y="463892"/>
                    <a:pt x="250294" y="435286"/>
                  </a:cubicBezTo>
                  <a:cubicBezTo>
                    <a:pt x="293244" y="406379"/>
                    <a:pt x="330023" y="388195"/>
                    <a:pt x="359643" y="370779"/>
                  </a:cubicBezTo>
                  <a:cubicBezTo>
                    <a:pt x="389565" y="353912"/>
                    <a:pt x="412631" y="337319"/>
                    <a:pt x="428840" y="323496"/>
                  </a:cubicBezTo>
                  <a:cubicBezTo>
                    <a:pt x="436986" y="316694"/>
                    <a:pt x="443212" y="310825"/>
                    <a:pt x="447353" y="306711"/>
                  </a:cubicBezTo>
                  <a:lnTo>
                    <a:pt x="452551" y="301872"/>
                  </a:lnTo>
                  <a:lnTo>
                    <a:pt x="393241" y="149447"/>
                  </a:lnTo>
                  <a:cubicBezTo>
                    <a:pt x="393625" y="154082"/>
                    <a:pt x="393982" y="159540"/>
                    <a:pt x="394091" y="166644"/>
                  </a:cubicBezTo>
                  <a:cubicBezTo>
                    <a:pt x="395189" y="186637"/>
                    <a:pt x="391184" y="214722"/>
                    <a:pt x="379501" y="248484"/>
                  </a:cubicBezTo>
                  <a:cubicBezTo>
                    <a:pt x="367104" y="281067"/>
                    <a:pt x="345547" y="319190"/>
                    <a:pt x="314993" y="351142"/>
                  </a:cubicBezTo>
                  <a:cubicBezTo>
                    <a:pt x="284852" y="383944"/>
                    <a:pt x="247415" y="412275"/>
                    <a:pt x="207070" y="435259"/>
                  </a:cubicBezTo>
                  <a:cubicBezTo>
                    <a:pt x="174707" y="454046"/>
                    <a:pt x="147390" y="471901"/>
                    <a:pt x="124407" y="491648"/>
                  </a:cubicBezTo>
                  <a:cubicBezTo>
                    <a:pt x="102575" y="511697"/>
                    <a:pt x="84556" y="533830"/>
                    <a:pt x="72927" y="557554"/>
                  </a:cubicBezTo>
                  <a:cubicBezTo>
                    <a:pt x="67990" y="569567"/>
                    <a:pt x="61188" y="581113"/>
                    <a:pt x="58528" y="592989"/>
                  </a:cubicBezTo>
                  <a:cubicBezTo>
                    <a:pt x="55648" y="604782"/>
                    <a:pt x="53070" y="616246"/>
                    <a:pt x="50931" y="627190"/>
                  </a:cubicBezTo>
                  <a:cubicBezTo>
                    <a:pt x="48435" y="649049"/>
                    <a:pt x="49697" y="668659"/>
                    <a:pt x="51671" y="685114"/>
                  </a:cubicBezTo>
                  <a:cubicBezTo>
                    <a:pt x="51561" y="684611"/>
                    <a:pt x="51452" y="684109"/>
                    <a:pt x="51342" y="683606"/>
                  </a:cubicBezTo>
                  <a:cubicBezTo>
                    <a:pt x="49066" y="650392"/>
                    <a:pt x="32034" y="608156"/>
                    <a:pt x="34777" y="546775"/>
                  </a:cubicBezTo>
                  <a:cubicBezTo>
                    <a:pt x="34173" y="531279"/>
                    <a:pt x="38452" y="515646"/>
                    <a:pt x="40728" y="498038"/>
                  </a:cubicBezTo>
                  <a:cubicBezTo>
                    <a:pt x="44650" y="481226"/>
                    <a:pt x="50465" y="463344"/>
                    <a:pt x="57650" y="445270"/>
                  </a:cubicBezTo>
                  <a:cubicBezTo>
                    <a:pt x="73064" y="409505"/>
                    <a:pt x="96048" y="373906"/>
                    <a:pt x="122734" y="339705"/>
                  </a:cubicBezTo>
                  <a:cubicBezTo>
                    <a:pt x="156139" y="297852"/>
                    <a:pt x="191163" y="269603"/>
                    <a:pt x="222264" y="247085"/>
                  </a:cubicBezTo>
                  <a:cubicBezTo>
                    <a:pt x="254216" y="225007"/>
                    <a:pt x="281067" y="207728"/>
                    <a:pt x="306436" y="192562"/>
                  </a:cubicBezTo>
                  <a:cubicBezTo>
                    <a:pt x="330297" y="176928"/>
                    <a:pt x="352568" y="163764"/>
                    <a:pt x="366802" y="152930"/>
                  </a:cubicBezTo>
                  <a:cubicBezTo>
                    <a:pt x="376840" y="145991"/>
                    <a:pt x="384300" y="141247"/>
                    <a:pt x="388359" y="138723"/>
                  </a:cubicBezTo>
                  <a:cubicBezTo>
                    <a:pt x="367104" y="91824"/>
                    <a:pt x="345025" y="46790"/>
                    <a:pt x="322152" y="3895"/>
                  </a:cubicBezTo>
                  <a:cubicBezTo>
                    <a:pt x="321521" y="3785"/>
                    <a:pt x="321137" y="3730"/>
                    <a:pt x="320972" y="3703"/>
                  </a:cubicBezTo>
                  <a:cubicBezTo>
                    <a:pt x="321027" y="6994"/>
                    <a:pt x="321055" y="10450"/>
                    <a:pt x="320945" y="14509"/>
                  </a:cubicBezTo>
                  <a:cubicBezTo>
                    <a:pt x="321082" y="34420"/>
                    <a:pt x="316036" y="62587"/>
                    <a:pt x="302542" y="95444"/>
                  </a:cubicBezTo>
                  <a:cubicBezTo>
                    <a:pt x="289075" y="128329"/>
                    <a:pt x="265214" y="163736"/>
                    <a:pt x="232796" y="195387"/>
                  </a:cubicBezTo>
                  <a:cubicBezTo>
                    <a:pt x="200296" y="226461"/>
                    <a:pt x="160034" y="253284"/>
                    <a:pt x="114506" y="272812"/>
                  </a:cubicBezTo>
                  <a:cubicBezTo>
                    <a:pt x="71693" y="291105"/>
                    <a:pt x="33460" y="307095"/>
                    <a:pt x="0" y="323496"/>
                  </a:cubicBezTo>
                  <a:lnTo>
                    <a:pt x="0" y="212007"/>
                  </a:lnTo>
                  <a:cubicBezTo>
                    <a:pt x="13603" y="197197"/>
                    <a:pt x="28030" y="182222"/>
                    <a:pt x="43142" y="167219"/>
                  </a:cubicBezTo>
                  <a:cubicBezTo>
                    <a:pt x="78769" y="131647"/>
                    <a:pt x="114012" y="106305"/>
                    <a:pt x="146156" y="86202"/>
                  </a:cubicBezTo>
                  <a:cubicBezTo>
                    <a:pt x="177779" y="65933"/>
                    <a:pt x="207015" y="50602"/>
                    <a:pt x="232083" y="36258"/>
                  </a:cubicBezTo>
                  <a:cubicBezTo>
                    <a:pt x="256630" y="22188"/>
                    <a:pt x="278928" y="10038"/>
                    <a:pt x="293710" y="0"/>
                  </a:cubicBezTo>
                  <a:close/>
                </a:path>
              </a:pathLst>
            </a:custGeom>
            <a:solidFill>
              <a:srgbClr val="589607"/>
            </a:solidFill>
            <a:ln w="27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80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1886461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51940" y="583128"/>
            <a:ext cx="11886461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flipH="1">
            <a:off x="1" y="6780180"/>
            <a:ext cx="12192000" cy="77821"/>
          </a:xfrm>
          <a:prstGeom prst="rect">
            <a:avLst/>
          </a:prstGeom>
          <a:gradFill flip="none" rotWithShape="1">
            <a:gsLst>
              <a:gs pos="50000">
                <a:srgbClr val="00B0F0"/>
              </a:gs>
              <a:gs pos="26000">
                <a:srgbClr val="002060"/>
              </a:gs>
              <a:gs pos="100000">
                <a:srgbClr val="0092DA"/>
              </a:gs>
              <a:gs pos="90000">
                <a:srgbClr val="94DEF9"/>
              </a:gs>
              <a:gs pos="80000">
                <a:schemeClr val="bg1"/>
              </a:gs>
              <a:gs pos="26000">
                <a:srgbClr val="0070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9" Type="http://schemas.openxmlformats.org/officeDocument/2006/relationships/theme" Target="../theme/theme2.xml"/><Relationship Id="rId18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EDE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5ED228B-CD6F-4D93-A075-1E2773C936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E0142D3E-FA9B-4295-ADA1-4DDAF2079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0CEB1B6A-AEF1-4ACD-BD61-958570690F5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BB6CB991-6BD3-42F2-8A94-1903E9425430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7.wav"/><Relationship Id="rId6" Type="http://schemas.openxmlformats.org/officeDocument/2006/relationships/audio" Target="../media/audio6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7.wav"/><Relationship Id="rId6" Type="http://schemas.openxmlformats.org/officeDocument/2006/relationships/audio" Target="../media/audio6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7.wav"/><Relationship Id="rId8" Type="http://schemas.openxmlformats.org/officeDocument/2006/relationships/image" Target="../media/image27.GIF"/><Relationship Id="rId7" Type="http://schemas.openxmlformats.org/officeDocument/2006/relationships/image" Target="../media/image26.png"/><Relationship Id="rId6" Type="http://schemas.openxmlformats.org/officeDocument/2006/relationships/image" Target="../media/image7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microsoft.com/office/2007/relationships/hdphoto" Target="../media/image22.wdp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3.wav"/><Relationship Id="rId10" Type="http://schemas.openxmlformats.org/officeDocument/2006/relationships/audio" Target="../media/audio8.wav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6" Type="http://schemas.openxmlformats.org/officeDocument/2006/relationships/audio" Target="../media/audio4.wav"/><Relationship Id="rId5" Type="http://schemas.openxmlformats.org/officeDocument/2006/relationships/image" Target="../media/image4.png"/><Relationship Id="rId4" Type="http://schemas.openxmlformats.org/officeDocument/2006/relationships/slide" Target="slide1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audio" Target="../media/audio5.wav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2761" y="2228671"/>
            <a:ext cx="11726477" cy="2542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CONGRATULATION!</a:t>
            </a:r>
            <a:endParaRPr lang="en-US" sz="8000" b="1" dirty="0">
              <a:ln w="22225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0331" y="1536412"/>
            <a:ext cx="77317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02</a:t>
            </a:r>
            <a:endParaRPr kumimoji="0" lang="en-US" sz="66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Activity 6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Listen and repeat.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9164" y="1856011"/>
            <a:ext cx="6626926" cy="4712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370" y="1405215"/>
            <a:ext cx="50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6. Listen and repeat.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50" y="1361405"/>
            <a:ext cx="1193118" cy="6434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294510"/>
            <a:ext cx="714162" cy="7181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5548" y="1408061"/>
            <a:ext cx="261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56" y="1441323"/>
            <a:ext cx="553899" cy="52354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951001" y="2021765"/>
            <a:ext cx="3379270" cy="1134450"/>
            <a:chOff x="2940716" y="1857855"/>
            <a:chExt cx="3379270" cy="113445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16" y="1857855"/>
              <a:ext cx="3379270" cy="113445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183413" y="2183051"/>
              <a:ext cx="2617528" cy="50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____?          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97949" y="1912256"/>
            <a:ext cx="3168642" cy="1340318"/>
            <a:chOff x="3382548" y="1329024"/>
            <a:chExt cx="2625294" cy="1070019"/>
          </a:xfrm>
        </p:grpSpPr>
        <p:grpSp>
          <p:nvGrpSpPr>
            <p:cNvPr id="25" name="Group 24"/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.</a:t>
                </a: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11" y="2927843"/>
            <a:ext cx="2954485" cy="28833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660676" y="5811193"/>
            <a:ext cx="659310" cy="612276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1" b="33594"/>
          <a:stretch>
            <a:fillRect/>
          </a:stretch>
        </p:blipFill>
        <p:spPr bwMode="auto">
          <a:xfrm>
            <a:off x="2715041" y="2051427"/>
            <a:ext cx="4133825" cy="112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1" t="7249" b="-3383"/>
          <a:stretch>
            <a:fillRect/>
          </a:stretch>
        </p:blipFill>
        <p:spPr bwMode="auto">
          <a:xfrm>
            <a:off x="6950904" y="1735334"/>
            <a:ext cx="3949582" cy="162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294510"/>
            <a:ext cx="714162" cy="7181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5548" y="1408061"/>
            <a:ext cx="271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38" y="1409314"/>
            <a:ext cx="553899" cy="52354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940716" y="1857855"/>
            <a:ext cx="3379270" cy="1134450"/>
            <a:chOff x="2940716" y="1857855"/>
            <a:chExt cx="3379270" cy="113445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16" y="1857855"/>
              <a:ext cx="3379270" cy="113445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183413" y="2183051"/>
              <a:ext cx="2617528" cy="50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____?          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63445" y="1754921"/>
            <a:ext cx="3168642" cy="1340318"/>
            <a:chOff x="3382548" y="1329024"/>
            <a:chExt cx="2625294" cy="1070019"/>
          </a:xfrm>
        </p:grpSpPr>
        <p:grpSp>
          <p:nvGrpSpPr>
            <p:cNvPr id="25" name="Group 24"/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.</a:t>
                </a: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88" y="2884420"/>
            <a:ext cx="3693221" cy="323121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504559" y="5936458"/>
            <a:ext cx="742237" cy="714600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0" t="10553" b="-6580"/>
          <a:stretch>
            <a:fillRect/>
          </a:stretch>
        </p:blipFill>
        <p:spPr bwMode="auto">
          <a:xfrm>
            <a:off x="6460807" y="1669332"/>
            <a:ext cx="5195923" cy="15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29" b="33005"/>
          <a:stretch>
            <a:fillRect/>
          </a:stretch>
        </p:blipFill>
        <p:spPr bwMode="auto">
          <a:xfrm>
            <a:off x="2183899" y="1916444"/>
            <a:ext cx="4136087" cy="10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6524" y="1640954"/>
            <a:ext cx="567895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04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Activity </a:t>
            </a:r>
            <a:r>
              <a:rPr lang="en-US" sz="6000" kern="0" dirty="0">
                <a:solidFill>
                  <a:srgbClr val="00B050"/>
                </a:solidFill>
              </a:rPr>
              <a:t>8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Let’s sing!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3094" y="2071248"/>
            <a:ext cx="6785811" cy="4219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884797" y="1239161"/>
            <a:ext cx="342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8. Let’s sing.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99" y="1239161"/>
            <a:ext cx="561113" cy="6137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99576" y="587629"/>
            <a:ext cx="11463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Game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Lucky box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6" descr="Gift Box Images Free HD Backgrounds, PNGs, Vectors &amp; Templates, transparent  gift - hangol.ir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>
            <a:fillRect/>
          </a:stretch>
        </p:blipFill>
        <p:spPr bwMode="auto">
          <a:xfrm>
            <a:off x="35236" y="2433299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5237" y="3752298"/>
            <a:ext cx="2680138" cy="1250627"/>
            <a:chOff x="210207" y="4309345"/>
            <a:chExt cx="2974427" cy="1544972"/>
          </a:xfrm>
        </p:grpSpPr>
        <p:pic>
          <p:nvPicPr>
            <p:cNvPr id="1030" name="Picture 6" descr="Gift Box Images Free HD Backgrounds, PNGs, Vectors &amp; Templates, transparent  gift - hangol.i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>
              <a:fillRect/>
            </a:stretch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366345" y="4498428"/>
              <a:ext cx="567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75" y="2015697"/>
            <a:ext cx="2141698" cy="2969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6" descr="Gift Box Images Free HD Backgrounds, PNGs, Vectors &amp; Templates, transparent  gift - hangol.ir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>
            <a:fillRect/>
          </a:stretch>
        </p:blipFill>
        <p:spPr bwMode="auto">
          <a:xfrm>
            <a:off x="2484146" y="2424271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2484147" y="3743270"/>
            <a:ext cx="2680138" cy="1250627"/>
            <a:chOff x="210207" y="4309345"/>
            <a:chExt cx="2974427" cy="1544972"/>
          </a:xfrm>
        </p:grpSpPr>
        <p:pic>
          <p:nvPicPr>
            <p:cNvPr id="36" name="Picture 6" descr="Gift Box Images Free HD Backgrounds, PNGs, Vectors &amp; Templates, transparent  gift - hangol.i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>
              <a:fillRect/>
            </a:stretch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6" descr="Gift Box Images Free HD Backgrounds, PNGs, Vectors &amp; Templates, transparent  gift - hangol.ir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>
            <a:fillRect/>
          </a:stretch>
        </p:blipFill>
        <p:spPr bwMode="auto">
          <a:xfrm>
            <a:off x="4985608" y="2433299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4985609" y="3752298"/>
            <a:ext cx="2680138" cy="1250627"/>
            <a:chOff x="210207" y="4309345"/>
            <a:chExt cx="2974427" cy="1544972"/>
          </a:xfrm>
        </p:grpSpPr>
        <p:pic>
          <p:nvPicPr>
            <p:cNvPr id="40" name="Picture 6" descr="Gift Box Images Free HD Backgrounds, PNGs, Vectors &amp; Templates, transparent  gift - hangol.i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>
              <a:fillRect/>
            </a:stretch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6" descr="Gift Box Images Free HD Backgrounds, PNGs, Vectors &amp; Templates, transparent  gift - hangol.ir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>
            <a:fillRect/>
          </a:stretch>
        </p:blipFill>
        <p:spPr bwMode="auto">
          <a:xfrm>
            <a:off x="7281697" y="2415243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281698" y="3734242"/>
            <a:ext cx="2680138" cy="1250627"/>
            <a:chOff x="210207" y="4309345"/>
            <a:chExt cx="2974427" cy="1544972"/>
          </a:xfrm>
        </p:grpSpPr>
        <p:pic>
          <p:nvPicPr>
            <p:cNvPr id="44" name="Picture 6" descr="Gift Box Images Free HD Backgrounds, PNGs, Vectors &amp; Templates, transparent  gift - hangol.i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>
              <a:fillRect/>
            </a:stretch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6" name="Picture 6" descr="Gift Box Images Free HD Backgrounds, PNGs, Vectors &amp; Templates, transparent  gift - hangol.ir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>
            <a:fillRect/>
          </a:stretch>
        </p:blipFill>
        <p:spPr bwMode="auto">
          <a:xfrm>
            <a:off x="9678056" y="2341671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9678057" y="3660670"/>
            <a:ext cx="2680138" cy="1250627"/>
            <a:chOff x="210207" y="4309345"/>
            <a:chExt cx="2974427" cy="1544972"/>
          </a:xfrm>
        </p:grpSpPr>
        <p:pic>
          <p:nvPicPr>
            <p:cNvPr id="48" name="Picture 6" descr="Gift Box Images Free HD Backgrounds, PNGs, Vectors &amp; Templates, transparent  gift - hangol.i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>
              <a:fillRect/>
            </a:stretch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34" name="Picture 10" descr="Jack In The Box - my upcoming tool test ! | Jack in the box, Jack, 2d  animation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0" t="14712" r="32010" b="12460"/>
          <a:stretch>
            <a:fillRect/>
          </a:stretch>
        </p:blipFill>
        <p:spPr bwMode="auto">
          <a:xfrm>
            <a:off x="2565453" y="1363385"/>
            <a:ext cx="2596476" cy="34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/>
          <a:srcRect l="36667" t="20853" r="28747" b="42028"/>
          <a:stretch>
            <a:fillRect/>
          </a:stretch>
        </p:blipFill>
        <p:spPr>
          <a:xfrm>
            <a:off x="4832268" y="2067895"/>
            <a:ext cx="2839672" cy="2588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9590" y="2083773"/>
            <a:ext cx="2944623" cy="276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 descr="About | Sweet Treats Cand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44" y="39204"/>
            <a:ext cx="5977624" cy="48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648 L -0.00286 -0.1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648 L -0.00286 -0.158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i guys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648 L -0.00286 -0.158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648 L -0.00286 -0.1587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649 L -0.00287 -0.158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6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9" name="Group 12558"/>
          <p:cNvGrpSpPr/>
          <p:nvPr/>
        </p:nvGrpSpPr>
        <p:grpSpPr>
          <a:xfrm>
            <a:off x="8616851" y="2039685"/>
            <a:ext cx="522552" cy="426109"/>
            <a:chOff x="7115233" y="2057935"/>
            <a:chExt cx="477788" cy="389609"/>
          </a:xfrm>
        </p:grpSpPr>
        <p:grpSp>
          <p:nvGrpSpPr>
            <p:cNvPr id="12520" name="Group 12519"/>
            <p:cNvGrpSpPr/>
            <p:nvPr/>
          </p:nvGrpSpPr>
          <p:grpSpPr>
            <a:xfrm>
              <a:off x="7304325" y="2194310"/>
              <a:ext cx="124676" cy="161524"/>
              <a:chOff x="10585083" y="2009704"/>
              <a:chExt cx="174358" cy="225890"/>
            </a:xfrm>
            <a:solidFill>
              <a:srgbClr val="A28700"/>
            </a:solidFill>
          </p:grpSpPr>
          <p:sp>
            <p:nvSpPr>
              <p:cNvPr id="12522" name="Freeform: Shape 12521"/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3" name="Freeform: Shape 12522"/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4" name="Freeform: Shape 12523"/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21" name="Freeform: Shape 12520"/>
            <p:cNvSpPr/>
            <p:nvPr/>
          </p:nvSpPr>
          <p:spPr bwMode="auto">
            <a:xfrm>
              <a:off x="7115233" y="2057935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D6B2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57" name="Group 12556"/>
          <p:cNvGrpSpPr/>
          <p:nvPr/>
        </p:nvGrpSpPr>
        <p:grpSpPr>
          <a:xfrm>
            <a:off x="2302064" y="2057935"/>
            <a:ext cx="955578" cy="779218"/>
            <a:chOff x="1627097" y="2817718"/>
            <a:chExt cx="477788" cy="389609"/>
          </a:xfrm>
        </p:grpSpPr>
        <p:grpSp>
          <p:nvGrpSpPr>
            <p:cNvPr id="12526" name="Group 12525"/>
            <p:cNvGrpSpPr/>
            <p:nvPr/>
          </p:nvGrpSpPr>
          <p:grpSpPr>
            <a:xfrm>
              <a:off x="1816189" y="2954093"/>
              <a:ext cx="124676" cy="161524"/>
              <a:chOff x="10585083" y="2009704"/>
              <a:chExt cx="174358" cy="225890"/>
            </a:xfrm>
            <a:solidFill>
              <a:srgbClr val="3F3C62"/>
            </a:solidFill>
          </p:grpSpPr>
          <p:sp>
            <p:nvSpPr>
              <p:cNvPr id="12528" name="Freeform: Shape 12527"/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9" name="Freeform: Shape 12528"/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0" name="Freeform: Shape 12529"/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27" name="Freeform: Shape 12526"/>
            <p:cNvSpPr/>
            <p:nvPr/>
          </p:nvSpPr>
          <p:spPr bwMode="auto">
            <a:xfrm>
              <a:off x="1627097" y="2817718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5B578F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0"/>
            <a:ext cx="2517266" cy="2809152"/>
            <a:chOff x="0" y="0"/>
            <a:chExt cx="2517266" cy="2809152"/>
          </a:xfrm>
        </p:grpSpPr>
        <p:grpSp>
          <p:nvGrpSpPr>
            <p:cNvPr id="12492" name="Group 12491"/>
            <p:cNvGrpSpPr/>
            <p:nvPr/>
          </p:nvGrpSpPr>
          <p:grpSpPr>
            <a:xfrm>
              <a:off x="683274" y="1"/>
              <a:ext cx="1833992" cy="985932"/>
              <a:chOff x="683273" y="0"/>
              <a:chExt cx="2136887" cy="1148765"/>
            </a:xfrm>
          </p:grpSpPr>
          <p:sp>
            <p:nvSpPr>
              <p:cNvPr id="12490" name="Freeform: Shape 12489"/>
              <p:cNvSpPr/>
              <p:nvPr/>
            </p:nvSpPr>
            <p:spPr>
              <a:xfrm>
                <a:off x="683273" y="0"/>
                <a:ext cx="2136887" cy="1148765"/>
              </a:xfrm>
              <a:custGeom>
                <a:avLst/>
                <a:gdLst>
                  <a:gd name="connsiteX0" fmla="*/ 1803062 w 2136887"/>
                  <a:gd name="connsiteY0" fmla="*/ 583134 h 1150255"/>
                  <a:gd name="connsiteX1" fmla="*/ 2117683 w 2136887"/>
                  <a:gd name="connsiteY1" fmla="*/ 1150255 h 1150255"/>
                  <a:gd name="connsiteX2" fmla="*/ 1803062 w 2136887"/>
                  <a:gd name="connsiteY2" fmla="*/ 583134 h 1150255"/>
                  <a:gd name="connsiteX3" fmla="*/ 1489863 w 2136887"/>
                  <a:gd name="connsiteY3" fmla="*/ 315127 h 1150255"/>
                  <a:gd name="connsiteX4" fmla="*/ 1450602 w 2136887"/>
                  <a:gd name="connsiteY4" fmla="*/ 962559 h 1150255"/>
                  <a:gd name="connsiteX5" fmla="*/ 1489863 w 2136887"/>
                  <a:gd name="connsiteY5" fmla="*/ 315127 h 1150255"/>
                  <a:gd name="connsiteX6" fmla="*/ 947864 w 2136887"/>
                  <a:gd name="connsiteY6" fmla="*/ 149396 h 1150255"/>
                  <a:gd name="connsiteX7" fmla="*/ 1091136 w 2136887"/>
                  <a:gd name="connsiteY7" fmla="*/ 781978 h 1150255"/>
                  <a:gd name="connsiteX8" fmla="*/ 947864 w 2136887"/>
                  <a:gd name="connsiteY8" fmla="*/ 149396 h 1150255"/>
                  <a:gd name="connsiteX9" fmla="*/ 529852 w 2136887"/>
                  <a:gd name="connsiteY9" fmla="*/ 89993 h 1150255"/>
                  <a:gd name="connsiteX10" fmla="*/ 673124 w 2136887"/>
                  <a:gd name="connsiteY10" fmla="*/ 722575 h 1150255"/>
                  <a:gd name="connsiteX11" fmla="*/ 529852 w 2136887"/>
                  <a:gd name="connsiteY11" fmla="*/ 89993 h 1150255"/>
                  <a:gd name="connsiteX12" fmla="*/ 2133464 w 2136887"/>
                  <a:gd name="connsiteY12" fmla="*/ 7456 h 1150255"/>
                  <a:gd name="connsiteX13" fmla="*/ 1641746 w 2136887"/>
                  <a:gd name="connsiteY13" fmla="*/ 430302 h 1150255"/>
                  <a:gd name="connsiteX14" fmla="*/ 2133464 w 2136887"/>
                  <a:gd name="connsiteY14" fmla="*/ 7456 h 1150255"/>
                  <a:gd name="connsiteX15" fmla="*/ 38263 w 2136887"/>
                  <a:gd name="connsiteY15" fmla="*/ 1491 h 1150255"/>
                  <a:gd name="connsiteX16" fmla="*/ 257850 w 2136887"/>
                  <a:gd name="connsiteY16" fmla="*/ 1491 h 1150255"/>
                  <a:gd name="connsiteX17" fmla="*/ 265750 w 2136887"/>
                  <a:gd name="connsiteY17" fmla="*/ 15904 h 1150255"/>
                  <a:gd name="connsiteX18" fmla="*/ 284377 w 2136887"/>
                  <a:gd name="connsiteY18" fmla="*/ 60931 h 1150255"/>
                  <a:gd name="connsiteX19" fmla="*/ 288683 w 2136887"/>
                  <a:gd name="connsiteY19" fmla="*/ 75781 h 1150255"/>
                  <a:gd name="connsiteX20" fmla="*/ 292404 w 2136887"/>
                  <a:gd name="connsiteY20" fmla="*/ 91745 h 1150255"/>
                  <a:gd name="connsiteX21" fmla="*/ 279269 w 2136887"/>
                  <a:gd name="connsiteY21" fmla="*/ 280682 h 1150255"/>
                  <a:gd name="connsiteX22" fmla="*/ 272117 w 2136887"/>
                  <a:gd name="connsiteY22" fmla="*/ 302612 h 1150255"/>
                  <a:gd name="connsiteX23" fmla="*/ 268723 w 2136887"/>
                  <a:gd name="connsiteY23" fmla="*/ 312080 h 1150255"/>
                  <a:gd name="connsiteX24" fmla="*/ 261864 w 2136887"/>
                  <a:gd name="connsiteY24" fmla="*/ 329850 h 1150255"/>
                  <a:gd name="connsiteX25" fmla="*/ 256974 w 2136887"/>
                  <a:gd name="connsiteY25" fmla="*/ 341581 h 1150255"/>
                  <a:gd name="connsiteX26" fmla="*/ 246666 w 2136887"/>
                  <a:gd name="connsiteY26" fmla="*/ 364460 h 1150255"/>
                  <a:gd name="connsiteX27" fmla="*/ 153694 w 2136887"/>
                  <a:gd name="connsiteY27" fmla="*/ 513186 h 1150255"/>
                  <a:gd name="connsiteX28" fmla="*/ 148458 w 2136887"/>
                  <a:gd name="connsiteY28" fmla="*/ 508169 h 1150255"/>
                  <a:gd name="connsiteX29" fmla="*/ 130213 w 2136887"/>
                  <a:gd name="connsiteY29" fmla="*/ 489706 h 1150255"/>
                  <a:gd name="connsiteX30" fmla="*/ 150 w 2136887"/>
                  <a:gd name="connsiteY30" fmla="*/ 196595 h 1150255"/>
                  <a:gd name="connsiteX31" fmla="*/ 4 w 2136887"/>
                  <a:gd name="connsiteY31" fmla="*/ 183203 h 1150255"/>
                  <a:gd name="connsiteX32" fmla="*/ 716 w 2136887"/>
                  <a:gd name="connsiteY32" fmla="*/ 160635 h 1150255"/>
                  <a:gd name="connsiteX33" fmla="*/ 2340 w 2136887"/>
                  <a:gd name="connsiteY33" fmla="*/ 140658 h 1150255"/>
                  <a:gd name="connsiteX34" fmla="*/ 38263 w 2136887"/>
                  <a:gd name="connsiteY34" fmla="*/ 1491 h 1150255"/>
                  <a:gd name="connsiteX35" fmla="*/ 790982 w 2136887"/>
                  <a:gd name="connsiteY35" fmla="*/ 1490 h 1150255"/>
                  <a:gd name="connsiteX36" fmla="*/ 1095186 w 2136887"/>
                  <a:gd name="connsiteY36" fmla="*/ 1490 h 1150255"/>
                  <a:gd name="connsiteX37" fmla="*/ 1081941 w 2136887"/>
                  <a:gd name="connsiteY37" fmla="*/ 18165 h 1150255"/>
                  <a:gd name="connsiteX38" fmla="*/ 848378 w 2136887"/>
                  <a:gd name="connsiteY38" fmla="*/ 127922 h 1150255"/>
                  <a:gd name="connsiteX39" fmla="*/ 787735 w 2136887"/>
                  <a:gd name="connsiteY39" fmla="*/ 127503 h 1150255"/>
                  <a:gd name="connsiteX40" fmla="*/ 786512 w 2136887"/>
                  <a:gd name="connsiteY40" fmla="*/ 127412 h 1150255"/>
                  <a:gd name="connsiteX41" fmla="*/ 782334 w 2136887"/>
                  <a:gd name="connsiteY41" fmla="*/ 127120 h 1150255"/>
                  <a:gd name="connsiteX42" fmla="*/ 782024 w 2136887"/>
                  <a:gd name="connsiteY42" fmla="*/ 121519 h 1150255"/>
                  <a:gd name="connsiteX43" fmla="*/ 790982 w 2136887"/>
                  <a:gd name="connsiteY43" fmla="*/ 1490 h 1150255"/>
                  <a:gd name="connsiteX44" fmla="*/ 1286878 w 2136887"/>
                  <a:gd name="connsiteY44" fmla="*/ 1490 h 1150255"/>
                  <a:gd name="connsiteX45" fmla="*/ 1614727 w 2136887"/>
                  <a:gd name="connsiteY45" fmla="*/ 1490 h 1150255"/>
                  <a:gd name="connsiteX46" fmla="*/ 1286039 w 2136887"/>
                  <a:gd name="connsiteY46" fmla="*/ 195298 h 1150255"/>
                  <a:gd name="connsiteX47" fmla="*/ 1267612 w 2136887"/>
                  <a:gd name="connsiteY47" fmla="*/ 194423 h 1150255"/>
                  <a:gd name="connsiteX48" fmla="*/ 1266390 w 2136887"/>
                  <a:gd name="connsiteY48" fmla="*/ 194331 h 1150255"/>
                  <a:gd name="connsiteX49" fmla="*/ 1262194 w 2136887"/>
                  <a:gd name="connsiteY49" fmla="*/ 194039 h 1150255"/>
                  <a:gd name="connsiteX50" fmla="*/ 1261792 w 2136887"/>
                  <a:gd name="connsiteY50" fmla="*/ 185921 h 1150255"/>
                  <a:gd name="connsiteX51" fmla="*/ 1286878 w 2136887"/>
                  <a:gd name="connsiteY51" fmla="*/ 1490 h 1150255"/>
                  <a:gd name="connsiteX52" fmla="*/ 419995 w 2136887"/>
                  <a:gd name="connsiteY52" fmla="*/ 851 h 1150255"/>
                  <a:gd name="connsiteX53" fmla="*/ 450272 w 2136887"/>
                  <a:gd name="connsiteY53" fmla="*/ 1491 h 1150255"/>
                  <a:gd name="connsiteX54" fmla="*/ 511974 w 2136887"/>
                  <a:gd name="connsiteY54" fmla="*/ 1491 h 1150255"/>
                  <a:gd name="connsiteX55" fmla="*/ 530492 w 2136887"/>
                  <a:gd name="connsiteY55" fmla="*/ 1491 h 1150255"/>
                  <a:gd name="connsiteX56" fmla="*/ 526442 w 2136887"/>
                  <a:gd name="connsiteY56" fmla="*/ 3097 h 1150255"/>
                  <a:gd name="connsiteX57" fmla="*/ 516864 w 2136887"/>
                  <a:gd name="connsiteY57" fmla="*/ 6691 h 1150255"/>
                  <a:gd name="connsiteX58" fmla="*/ 451276 w 2136887"/>
                  <a:gd name="connsiteY58" fmla="*/ 24223 h 1150255"/>
                  <a:gd name="connsiteX59" fmla="*/ 408584 w 2136887"/>
                  <a:gd name="connsiteY59" fmla="*/ 30262 h 1150255"/>
                  <a:gd name="connsiteX60" fmla="*/ 407344 w 2136887"/>
                  <a:gd name="connsiteY60" fmla="*/ 30390 h 1150255"/>
                  <a:gd name="connsiteX61" fmla="*/ 403147 w 2136887"/>
                  <a:gd name="connsiteY61" fmla="*/ 30791 h 1150255"/>
                  <a:gd name="connsiteX62" fmla="*/ 401286 w 2136887"/>
                  <a:gd name="connsiteY62" fmla="*/ 22271 h 1150255"/>
                  <a:gd name="connsiteX63" fmla="*/ 399298 w 2136887"/>
                  <a:gd name="connsiteY63" fmla="*/ 11726 h 1150255"/>
                  <a:gd name="connsiteX64" fmla="*/ 397638 w 2136887"/>
                  <a:gd name="connsiteY64" fmla="*/ 1491 h 1150255"/>
                  <a:gd name="connsiteX65" fmla="*/ 419995 w 2136887"/>
                  <a:gd name="connsiteY65" fmla="*/ 851 h 1150255"/>
                  <a:gd name="connsiteX0-1" fmla="*/ 1803062 w 2136887"/>
                  <a:gd name="connsiteY0-2" fmla="*/ 582402 h 1149523"/>
                  <a:gd name="connsiteX1-3" fmla="*/ 2117683 w 2136887"/>
                  <a:gd name="connsiteY1-4" fmla="*/ 1149523 h 1149523"/>
                  <a:gd name="connsiteX2-5" fmla="*/ 1803062 w 2136887"/>
                  <a:gd name="connsiteY2-6" fmla="*/ 582402 h 1149523"/>
                  <a:gd name="connsiteX3-7" fmla="*/ 1489863 w 2136887"/>
                  <a:gd name="connsiteY3-8" fmla="*/ 314395 h 1149523"/>
                  <a:gd name="connsiteX4-9" fmla="*/ 1450602 w 2136887"/>
                  <a:gd name="connsiteY4-10" fmla="*/ 961827 h 1149523"/>
                  <a:gd name="connsiteX5-11" fmla="*/ 1489863 w 2136887"/>
                  <a:gd name="connsiteY5-12" fmla="*/ 314395 h 1149523"/>
                  <a:gd name="connsiteX6-13" fmla="*/ 947864 w 2136887"/>
                  <a:gd name="connsiteY6-14" fmla="*/ 148664 h 1149523"/>
                  <a:gd name="connsiteX7-15" fmla="*/ 1091136 w 2136887"/>
                  <a:gd name="connsiteY7-16" fmla="*/ 781246 h 1149523"/>
                  <a:gd name="connsiteX8-17" fmla="*/ 947864 w 2136887"/>
                  <a:gd name="connsiteY8-18" fmla="*/ 148664 h 1149523"/>
                  <a:gd name="connsiteX9-19" fmla="*/ 529852 w 2136887"/>
                  <a:gd name="connsiteY9-20" fmla="*/ 89261 h 1149523"/>
                  <a:gd name="connsiteX10-21" fmla="*/ 673124 w 2136887"/>
                  <a:gd name="connsiteY10-22" fmla="*/ 721843 h 1149523"/>
                  <a:gd name="connsiteX11-23" fmla="*/ 529852 w 2136887"/>
                  <a:gd name="connsiteY11-24" fmla="*/ 89261 h 1149523"/>
                  <a:gd name="connsiteX12-25" fmla="*/ 2133464 w 2136887"/>
                  <a:gd name="connsiteY12-26" fmla="*/ 6724 h 1149523"/>
                  <a:gd name="connsiteX13-27" fmla="*/ 1641746 w 2136887"/>
                  <a:gd name="connsiteY13-28" fmla="*/ 429570 h 1149523"/>
                  <a:gd name="connsiteX14-29" fmla="*/ 2133464 w 2136887"/>
                  <a:gd name="connsiteY14-30" fmla="*/ 6724 h 1149523"/>
                  <a:gd name="connsiteX15-31" fmla="*/ 38263 w 2136887"/>
                  <a:gd name="connsiteY15-32" fmla="*/ 759 h 1149523"/>
                  <a:gd name="connsiteX16-33" fmla="*/ 257850 w 2136887"/>
                  <a:gd name="connsiteY16-34" fmla="*/ 759 h 1149523"/>
                  <a:gd name="connsiteX17-35" fmla="*/ 265750 w 2136887"/>
                  <a:gd name="connsiteY17-36" fmla="*/ 15172 h 1149523"/>
                  <a:gd name="connsiteX18-37" fmla="*/ 284377 w 2136887"/>
                  <a:gd name="connsiteY18-38" fmla="*/ 60199 h 1149523"/>
                  <a:gd name="connsiteX19-39" fmla="*/ 288683 w 2136887"/>
                  <a:gd name="connsiteY19-40" fmla="*/ 75049 h 1149523"/>
                  <a:gd name="connsiteX20-41" fmla="*/ 292404 w 2136887"/>
                  <a:gd name="connsiteY20-42" fmla="*/ 91013 h 1149523"/>
                  <a:gd name="connsiteX21-43" fmla="*/ 279269 w 2136887"/>
                  <a:gd name="connsiteY21-44" fmla="*/ 279950 h 1149523"/>
                  <a:gd name="connsiteX22-45" fmla="*/ 272117 w 2136887"/>
                  <a:gd name="connsiteY22-46" fmla="*/ 301880 h 1149523"/>
                  <a:gd name="connsiteX23-47" fmla="*/ 268723 w 2136887"/>
                  <a:gd name="connsiteY23-48" fmla="*/ 311348 h 1149523"/>
                  <a:gd name="connsiteX24-49" fmla="*/ 261864 w 2136887"/>
                  <a:gd name="connsiteY24-50" fmla="*/ 329118 h 1149523"/>
                  <a:gd name="connsiteX25-51" fmla="*/ 256974 w 2136887"/>
                  <a:gd name="connsiteY25-52" fmla="*/ 340849 h 1149523"/>
                  <a:gd name="connsiteX26-53" fmla="*/ 246666 w 2136887"/>
                  <a:gd name="connsiteY26-54" fmla="*/ 363728 h 1149523"/>
                  <a:gd name="connsiteX27-55" fmla="*/ 153694 w 2136887"/>
                  <a:gd name="connsiteY27-56" fmla="*/ 512454 h 1149523"/>
                  <a:gd name="connsiteX28-57" fmla="*/ 148458 w 2136887"/>
                  <a:gd name="connsiteY28-58" fmla="*/ 507437 h 1149523"/>
                  <a:gd name="connsiteX29-59" fmla="*/ 130213 w 2136887"/>
                  <a:gd name="connsiteY29-60" fmla="*/ 488974 h 1149523"/>
                  <a:gd name="connsiteX30-61" fmla="*/ 150 w 2136887"/>
                  <a:gd name="connsiteY30-62" fmla="*/ 195863 h 1149523"/>
                  <a:gd name="connsiteX31-63" fmla="*/ 4 w 2136887"/>
                  <a:gd name="connsiteY31-64" fmla="*/ 182471 h 1149523"/>
                  <a:gd name="connsiteX32-65" fmla="*/ 716 w 2136887"/>
                  <a:gd name="connsiteY32-66" fmla="*/ 159903 h 1149523"/>
                  <a:gd name="connsiteX33-67" fmla="*/ 2340 w 2136887"/>
                  <a:gd name="connsiteY33-68" fmla="*/ 139926 h 1149523"/>
                  <a:gd name="connsiteX34-69" fmla="*/ 38263 w 2136887"/>
                  <a:gd name="connsiteY34-70" fmla="*/ 759 h 1149523"/>
                  <a:gd name="connsiteX35-71" fmla="*/ 790982 w 2136887"/>
                  <a:gd name="connsiteY35-72" fmla="*/ 758 h 1149523"/>
                  <a:gd name="connsiteX36-73" fmla="*/ 1095186 w 2136887"/>
                  <a:gd name="connsiteY36-74" fmla="*/ 758 h 1149523"/>
                  <a:gd name="connsiteX37-75" fmla="*/ 1081941 w 2136887"/>
                  <a:gd name="connsiteY37-76" fmla="*/ 17433 h 1149523"/>
                  <a:gd name="connsiteX38-77" fmla="*/ 848378 w 2136887"/>
                  <a:gd name="connsiteY38-78" fmla="*/ 127190 h 1149523"/>
                  <a:gd name="connsiteX39-79" fmla="*/ 787735 w 2136887"/>
                  <a:gd name="connsiteY39-80" fmla="*/ 126771 h 1149523"/>
                  <a:gd name="connsiteX40-81" fmla="*/ 786512 w 2136887"/>
                  <a:gd name="connsiteY40-82" fmla="*/ 126680 h 1149523"/>
                  <a:gd name="connsiteX41-83" fmla="*/ 782334 w 2136887"/>
                  <a:gd name="connsiteY41-84" fmla="*/ 126388 h 1149523"/>
                  <a:gd name="connsiteX42-85" fmla="*/ 782024 w 2136887"/>
                  <a:gd name="connsiteY42-86" fmla="*/ 120787 h 1149523"/>
                  <a:gd name="connsiteX43-87" fmla="*/ 790982 w 2136887"/>
                  <a:gd name="connsiteY43-88" fmla="*/ 758 h 1149523"/>
                  <a:gd name="connsiteX44-89" fmla="*/ 1286878 w 2136887"/>
                  <a:gd name="connsiteY44-90" fmla="*/ 758 h 1149523"/>
                  <a:gd name="connsiteX45-91" fmla="*/ 1614727 w 2136887"/>
                  <a:gd name="connsiteY45-92" fmla="*/ 758 h 1149523"/>
                  <a:gd name="connsiteX46-93" fmla="*/ 1286039 w 2136887"/>
                  <a:gd name="connsiteY46-94" fmla="*/ 194566 h 1149523"/>
                  <a:gd name="connsiteX47-95" fmla="*/ 1267612 w 2136887"/>
                  <a:gd name="connsiteY47-96" fmla="*/ 193691 h 1149523"/>
                  <a:gd name="connsiteX48-97" fmla="*/ 1266390 w 2136887"/>
                  <a:gd name="connsiteY48-98" fmla="*/ 193599 h 1149523"/>
                  <a:gd name="connsiteX49-99" fmla="*/ 1262194 w 2136887"/>
                  <a:gd name="connsiteY49-100" fmla="*/ 193307 h 1149523"/>
                  <a:gd name="connsiteX50-101" fmla="*/ 1261792 w 2136887"/>
                  <a:gd name="connsiteY50-102" fmla="*/ 185189 h 1149523"/>
                  <a:gd name="connsiteX51-103" fmla="*/ 1286878 w 2136887"/>
                  <a:gd name="connsiteY51-104" fmla="*/ 758 h 1149523"/>
                  <a:gd name="connsiteX52-105" fmla="*/ 419995 w 2136887"/>
                  <a:gd name="connsiteY52-106" fmla="*/ 119 h 1149523"/>
                  <a:gd name="connsiteX53-107" fmla="*/ 511974 w 2136887"/>
                  <a:gd name="connsiteY53-108" fmla="*/ 759 h 1149523"/>
                  <a:gd name="connsiteX54-109" fmla="*/ 530492 w 2136887"/>
                  <a:gd name="connsiteY54-110" fmla="*/ 759 h 1149523"/>
                  <a:gd name="connsiteX55-111" fmla="*/ 526442 w 2136887"/>
                  <a:gd name="connsiteY55-112" fmla="*/ 2365 h 1149523"/>
                  <a:gd name="connsiteX56-113" fmla="*/ 516864 w 2136887"/>
                  <a:gd name="connsiteY56-114" fmla="*/ 5959 h 1149523"/>
                  <a:gd name="connsiteX57-115" fmla="*/ 451276 w 2136887"/>
                  <a:gd name="connsiteY57-116" fmla="*/ 23491 h 1149523"/>
                  <a:gd name="connsiteX58-117" fmla="*/ 408584 w 2136887"/>
                  <a:gd name="connsiteY58-118" fmla="*/ 29530 h 1149523"/>
                  <a:gd name="connsiteX59-119" fmla="*/ 407344 w 2136887"/>
                  <a:gd name="connsiteY59-120" fmla="*/ 29658 h 1149523"/>
                  <a:gd name="connsiteX60-121" fmla="*/ 403147 w 2136887"/>
                  <a:gd name="connsiteY60-122" fmla="*/ 30059 h 1149523"/>
                  <a:gd name="connsiteX61-123" fmla="*/ 401286 w 2136887"/>
                  <a:gd name="connsiteY61-124" fmla="*/ 21539 h 1149523"/>
                  <a:gd name="connsiteX62-125" fmla="*/ 399298 w 2136887"/>
                  <a:gd name="connsiteY62-126" fmla="*/ 10994 h 1149523"/>
                  <a:gd name="connsiteX63-127" fmla="*/ 397638 w 2136887"/>
                  <a:gd name="connsiteY63-128" fmla="*/ 759 h 1149523"/>
                  <a:gd name="connsiteX64-129" fmla="*/ 419995 w 2136887"/>
                  <a:gd name="connsiteY64-130" fmla="*/ 119 h 1149523"/>
                  <a:gd name="connsiteX0-131" fmla="*/ 1803062 w 2136887"/>
                  <a:gd name="connsiteY0-132" fmla="*/ 582402 h 1149523"/>
                  <a:gd name="connsiteX1-133" fmla="*/ 2117683 w 2136887"/>
                  <a:gd name="connsiteY1-134" fmla="*/ 1149523 h 1149523"/>
                  <a:gd name="connsiteX2-135" fmla="*/ 1803062 w 2136887"/>
                  <a:gd name="connsiteY2-136" fmla="*/ 582402 h 1149523"/>
                  <a:gd name="connsiteX3-137" fmla="*/ 1489863 w 2136887"/>
                  <a:gd name="connsiteY3-138" fmla="*/ 314395 h 1149523"/>
                  <a:gd name="connsiteX4-139" fmla="*/ 1450602 w 2136887"/>
                  <a:gd name="connsiteY4-140" fmla="*/ 961827 h 1149523"/>
                  <a:gd name="connsiteX5-141" fmla="*/ 1489863 w 2136887"/>
                  <a:gd name="connsiteY5-142" fmla="*/ 314395 h 1149523"/>
                  <a:gd name="connsiteX6-143" fmla="*/ 947864 w 2136887"/>
                  <a:gd name="connsiteY6-144" fmla="*/ 148664 h 1149523"/>
                  <a:gd name="connsiteX7-145" fmla="*/ 1091136 w 2136887"/>
                  <a:gd name="connsiteY7-146" fmla="*/ 781246 h 1149523"/>
                  <a:gd name="connsiteX8-147" fmla="*/ 947864 w 2136887"/>
                  <a:gd name="connsiteY8-148" fmla="*/ 148664 h 1149523"/>
                  <a:gd name="connsiteX9-149" fmla="*/ 529852 w 2136887"/>
                  <a:gd name="connsiteY9-150" fmla="*/ 89261 h 1149523"/>
                  <a:gd name="connsiteX10-151" fmla="*/ 673124 w 2136887"/>
                  <a:gd name="connsiteY10-152" fmla="*/ 721843 h 1149523"/>
                  <a:gd name="connsiteX11-153" fmla="*/ 529852 w 2136887"/>
                  <a:gd name="connsiteY11-154" fmla="*/ 89261 h 1149523"/>
                  <a:gd name="connsiteX12-155" fmla="*/ 2133464 w 2136887"/>
                  <a:gd name="connsiteY12-156" fmla="*/ 6724 h 1149523"/>
                  <a:gd name="connsiteX13-157" fmla="*/ 1641746 w 2136887"/>
                  <a:gd name="connsiteY13-158" fmla="*/ 429570 h 1149523"/>
                  <a:gd name="connsiteX14-159" fmla="*/ 2133464 w 2136887"/>
                  <a:gd name="connsiteY14-160" fmla="*/ 6724 h 1149523"/>
                  <a:gd name="connsiteX15-161" fmla="*/ 38263 w 2136887"/>
                  <a:gd name="connsiteY15-162" fmla="*/ 759 h 1149523"/>
                  <a:gd name="connsiteX16-163" fmla="*/ 257850 w 2136887"/>
                  <a:gd name="connsiteY16-164" fmla="*/ 759 h 1149523"/>
                  <a:gd name="connsiteX17-165" fmla="*/ 265750 w 2136887"/>
                  <a:gd name="connsiteY17-166" fmla="*/ 15172 h 1149523"/>
                  <a:gd name="connsiteX18-167" fmla="*/ 284377 w 2136887"/>
                  <a:gd name="connsiteY18-168" fmla="*/ 60199 h 1149523"/>
                  <a:gd name="connsiteX19-169" fmla="*/ 288683 w 2136887"/>
                  <a:gd name="connsiteY19-170" fmla="*/ 75049 h 1149523"/>
                  <a:gd name="connsiteX20-171" fmla="*/ 292404 w 2136887"/>
                  <a:gd name="connsiteY20-172" fmla="*/ 91013 h 1149523"/>
                  <a:gd name="connsiteX21-173" fmla="*/ 279269 w 2136887"/>
                  <a:gd name="connsiteY21-174" fmla="*/ 279950 h 1149523"/>
                  <a:gd name="connsiteX22-175" fmla="*/ 272117 w 2136887"/>
                  <a:gd name="connsiteY22-176" fmla="*/ 301880 h 1149523"/>
                  <a:gd name="connsiteX23-177" fmla="*/ 268723 w 2136887"/>
                  <a:gd name="connsiteY23-178" fmla="*/ 311348 h 1149523"/>
                  <a:gd name="connsiteX24-179" fmla="*/ 261864 w 2136887"/>
                  <a:gd name="connsiteY24-180" fmla="*/ 329118 h 1149523"/>
                  <a:gd name="connsiteX25-181" fmla="*/ 256974 w 2136887"/>
                  <a:gd name="connsiteY25-182" fmla="*/ 340849 h 1149523"/>
                  <a:gd name="connsiteX26-183" fmla="*/ 246666 w 2136887"/>
                  <a:gd name="connsiteY26-184" fmla="*/ 363728 h 1149523"/>
                  <a:gd name="connsiteX27-185" fmla="*/ 153694 w 2136887"/>
                  <a:gd name="connsiteY27-186" fmla="*/ 512454 h 1149523"/>
                  <a:gd name="connsiteX28-187" fmla="*/ 148458 w 2136887"/>
                  <a:gd name="connsiteY28-188" fmla="*/ 507437 h 1149523"/>
                  <a:gd name="connsiteX29-189" fmla="*/ 130213 w 2136887"/>
                  <a:gd name="connsiteY29-190" fmla="*/ 488974 h 1149523"/>
                  <a:gd name="connsiteX30-191" fmla="*/ 150 w 2136887"/>
                  <a:gd name="connsiteY30-192" fmla="*/ 195863 h 1149523"/>
                  <a:gd name="connsiteX31-193" fmla="*/ 4 w 2136887"/>
                  <a:gd name="connsiteY31-194" fmla="*/ 182471 h 1149523"/>
                  <a:gd name="connsiteX32-195" fmla="*/ 716 w 2136887"/>
                  <a:gd name="connsiteY32-196" fmla="*/ 159903 h 1149523"/>
                  <a:gd name="connsiteX33-197" fmla="*/ 2340 w 2136887"/>
                  <a:gd name="connsiteY33-198" fmla="*/ 139926 h 1149523"/>
                  <a:gd name="connsiteX34-199" fmla="*/ 38263 w 2136887"/>
                  <a:gd name="connsiteY34-200" fmla="*/ 759 h 1149523"/>
                  <a:gd name="connsiteX35-201" fmla="*/ 790982 w 2136887"/>
                  <a:gd name="connsiteY35-202" fmla="*/ 758 h 1149523"/>
                  <a:gd name="connsiteX36-203" fmla="*/ 1095186 w 2136887"/>
                  <a:gd name="connsiteY36-204" fmla="*/ 758 h 1149523"/>
                  <a:gd name="connsiteX37-205" fmla="*/ 1081941 w 2136887"/>
                  <a:gd name="connsiteY37-206" fmla="*/ 17433 h 1149523"/>
                  <a:gd name="connsiteX38-207" fmla="*/ 848378 w 2136887"/>
                  <a:gd name="connsiteY38-208" fmla="*/ 127190 h 1149523"/>
                  <a:gd name="connsiteX39-209" fmla="*/ 787735 w 2136887"/>
                  <a:gd name="connsiteY39-210" fmla="*/ 126771 h 1149523"/>
                  <a:gd name="connsiteX40-211" fmla="*/ 786512 w 2136887"/>
                  <a:gd name="connsiteY40-212" fmla="*/ 126680 h 1149523"/>
                  <a:gd name="connsiteX41-213" fmla="*/ 782334 w 2136887"/>
                  <a:gd name="connsiteY41-214" fmla="*/ 126388 h 1149523"/>
                  <a:gd name="connsiteX42-215" fmla="*/ 782024 w 2136887"/>
                  <a:gd name="connsiteY42-216" fmla="*/ 120787 h 1149523"/>
                  <a:gd name="connsiteX43-217" fmla="*/ 790982 w 2136887"/>
                  <a:gd name="connsiteY43-218" fmla="*/ 758 h 1149523"/>
                  <a:gd name="connsiteX44-219" fmla="*/ 1286878 w 2136887"/>
                  <a:gd name="connsiteY44-220" fmla="*/ 758 h 1149523"/>
                  <a:gd name="connsiteX45-221" fmla="*/ 1614727 w 2136887"/>
                  <a:gd name="connsiteY45-222" fmla="*/ 758 h 1149523"/>
                  <a:gd name="connsiteX46-223" fmla="*/ 1286039 w 2136887"/>
                  <a:gd name="connsiteY46-224" fmla="*/ 194566 h 1149523"/>
                  <a:gd name="connsiteX47-225" fmla="*/ 1267612 w 2136887"/>
                  <a:gd name="connsiteY47-226" fmla="*/ 193691 h 1149523"/>
                  <a:gd name="connsiteX48-227" fmla="*/ 1266390 w 2136887"/>
                  <a:gd name="connsiteY48-228" fmla="*/ 193599 h 1149523"/>
                  <a:gd name="connsiteX49-229" fmla="*/ 1262194 w 2136887"/>
                  <a:gd name="connsiteY49-230" fmla="*/ 193307 h 1149523"/>
                  <a:gd name="connsiteX50-231" fmla="*/ 1261792 w 2136887"/>
                  <a:gd name="connsiteY50-232" fmla="*/ 185189 h 1149523"/>
                  <a:gd name="connsiteX51-233" fmla="*/ 1286878 w 2136887"/>
                  <a:gd name="connsiteY51-234" fmla="*/ 758 h 1149523"/>
                  <a:gd name="connsiteX52-235" fmla="*/ 397638 w 2136887"/>
                  <a:gd name="connsiteY52-236" fmla="*/ 759 h 1149523"/>
                  <a:gd name="connsiteX53-237" fmla="*/ 511974 w 2136887"/>
                  <a:gd name="connsiteY53-238" fmla="*/ 759 h 1149523"/>
                  <a:gd name="connsiteX54-239" fmla="*/ 530492 w 2136887"/>
                  <a:gd name="connsiteY54-240" fmla="*/ 759 h 1149523"/>
                  <a:gd name="connsiteX55-241" fmla="*/ 526442 w 2136887"/>
                  <a:gd name="connsiteY55-242" fmla="*/ 2365 h 1149523"/>
                  <a:gd name="connsiteX56-243" fmla="*/ 516864 w 2136887"/>
                  <a:gd name="connsiteY56-244" fmla="*/ 5959 h 1149523"/>
                  <a:gd name="connsiteX57-245" fmla="*/ 451276 w 2136887"/>
                  <a:gd name="connsiteY57-246" fmla="*/ 23491 h 1149523"/>
                  <a:gd name="connsiteX58-247" fmla="*/ 408584 w 2136887"/>
                  <a:gd name="connsiteY58-248" fmla="*/ 29530 h 1149523"/>
                  <a:gd name="connsiteX59-249" fmla="*/ 407344 w 2136887"/>
                  <a:gd name="connsiteY59-250" fmla="*/ 29658 h 1149523"/>
                  <a:gd name="connsiteX60-251" fmla="*/ 403147 w 2136887"/>
                  <a:gd name="connsiteY60-252" fmla="*/ 30059 h 1149523"/>
                  <a:gd name="connsiteX61-253" fmla="*/ 401286 w 2136887"/>
                  <a:gd name="connsiteY61-254" fmla="*/ 21539 h 1149523"/>
                  <a:gd name="connsiteX62-255" fmla="*/ 399298 w 2136887"/>
                  <a:gd name="connsiteY62-256" fmla="*/ 10994 h 1149523"/>
                  <a:gd name="connsiteX63-257" fmla="*/ 397638 w 2136887"/>
                  <a:gd name="connsiteY63-258" fmla="*/ 759 h 1149523"/>
                  <a:gd name="connsiteX0-259" fmla="*/ 1803062 w 2136887"/>
                  <a:gd name="connsiteY0-260" fmla="*/ 582464 h 1149585"/>
                  <a:gd name="connsiteX1-261" fmla="*/ 2117683 w 2136887"/>
                  <a:gd name="connsiteY1-262" fmla="*/ 1149585 h 1149585"/>
                  <a:gd name="connsiteX2-263" fmla="*/ 1803062 w 2136887"/>
                  <a:gd name="connsiteY2-264" fmla="*/ 582464 h 1149585"/>
                  <a:gd name="connsiteX3-265" fmla="*/ 1489863 w 2136887"/>
                  <a:gd name="connsiteY3-266" fmla="*/ 314457 h 1149585"/>
                  <a:gd name="connsiteX4-267" fmla="*/ 1450602 w 2136887"/>
                  <a:gd name="connsiteY4-268" fmla="*/ 961889 h 1149585"/>
                  <a:gd name="connsiteX5-269" fmla="*/ 1489863 w 2136887"/>
                  <a:gd name="connsiteY5-270" fmla="*/ 314457 h 1149585"/>
                  <a:gd name="connsiteX6-271" fmla="*/ 947864 w 2136887"/>
                  <a:gd name="connsiteY6-272" fmla="*/ 148726 h 1149585"/>
                  <a:gd name="connsiteX7-273" fmla="*/ 1091136 w 2136887"/>
                  <a:gd name="connsiteY7-274" fmla="*/ 781308 h 1149585"/>
                  <a:gd name="connsiteX8-275" fmla="*/ 947864 w 2136887"/>
                  <a:gd name="connsiteY8-276" fmla="*/ 148726 h 1149585"/>
                  <a:gd name="connsiteX9-277" fmla="*/ 529852 w 2136887"/>
                  <a:gd name="connsiteY9-278" fmla="*/ 89323 h 1149585"/>
                  <a:gd name="connsiteX10-279" fmla="*/ 673124 w 2136887"/>
                  <a:gd name="connsiteY10-280" fmla="*/ 721905 h 1149585"/>
                  <a:gd name="connsiteX11-281" fmla="*/ 529852 w 2136887"/>
                  <a:gd name="connsiteY11-282" fmla="*/ 89323 h 1149585"/>
                  <a:gd name="connsiteX12-283" fmla="*/ 2133464 w 2136887"/>
                  <a:gd name="connsiteY12-284" fmla="*/ 6786 h 1149585"/>
                  <a:gd name="connsiteX13-285" fmla="*/ 1641746 w 2136887"/>
                  <a:gd name="connsiteY13-286" fmla="*/ 429632 h 1149585"/>
                  <a:gd name="connsiteX14-287" fmla="*/ 2133464 w 2136887"/>
                  <a:gd name="connsiteY14-288" fmla="*/ 6786 h 1149585"/>
                  <a:gd name="connsiteX15-289" fmla="*/ 38263 w 2136887"/>
                  <a:gd name="connsiteY15-290" fmla="*/ 821 h 1149585"/>
                  <a:gd name="connsiteX16-291" fmla="*/ 257850 w 2136887"/>
                  <a:gd name="connsiteY16-292" fmla="*/ 821 h 1149585"/>
                  <a:gd name="connsiteX17-293" fmla="*/ 265750 w 2136887"/>
                  <a:gd name="connsiteY17-294" fmla="*/ 15234 h 1149585"/>
                  <a:gd name="connsiteX18-295" fmla="*/ 284377 w 2136887"/>
                  <a:gd name="connsiteY18-296" fmla="*/ 60261 h 1149585"/>
                  <a:gd name="connsiteX19-297" fmla="*/ 288683 w 2136887"/>
                  <a:gd name="connsiteY19-298" fmla="*/ 75111 h 1149585"/>
                  <a:gd name="connsiteX20-299" fmla="*/ 292404 w 2136887"/>
                  <a:gd name="connsiteY20-300" fmla="*/ 91075 h 1149585"/>
                  <a:gd name="connsiteX21-301" fmla="*/ 279269 w 2136887"/>
                  <a:gd name="connsiteY21-302" fmla="*/ 280012 h 1149585"/>
                  <a:gd name="connsiteX22-303" fmla="*/ 272117 w 2136887"/>
                  <a:gd name="connsiteY22-304" fmla="*/ 301942 h 1149585"/>
                  <a:gd name="connsiteX23-305" fmla="*/ 268723 w 2136887"/>
                  <a:gd name="connsiteY23-306" fmla="*/ 311410 h 1149585"/>
                  <a:gd name="connsiteX24-307" fmla="*/ 261864 w 2136887"/>
                  <a:gd name="connsiteY24-308" fmla="*/ 329180 h 1149585"/>
                  <a:gd name="connsiteX25-309" fmla="*/ 256974 w 2136887"/>
                  <a:gd name="connsiteY25-310" fmla="*/ 340911 h 1149585"/>
                  <a:gd name="connsiteX26-311" fmla="*/ 246666 w 2136887"/>
                  <a:gd name="connsiteY26-312" fmla="*/ 363790 h 1149585"/>
                  <a:gd name="connsiteX27-313" fmla="*/ 153694 w 2136887"/>
                  <a:gd name="connsiteY27-314" fmla="*/ 512516 h 1149585"/>
                  <a:gd name="connsiteX28-315" fmla="*/ 148458 w 2136887"/>
                  <a:gd name="connsiteY28-316" fmla="*/ 507499 h 1149585"/>
                  <a:gd name="connsiteX29-317" fmla="*/ 130213 w 2136887"/>
                  <a:gd name="connsiteY29-318" fmla="*/ 489036 h 1149585"/>
                  <a:gd name="connsiteX30-319" fmla="*/ 150 w 2136887"/>
                  <a:gd name="connsiteY30-320" fmla="*/ 195925 h 1149585"/>
                  <a:gd name="connsiteX31-321" fmla="*/ 4 w 2136887"/>
                  <a:gd name="connsiteY31-322" fmla="*/ 182533 h 1149585"/>
                  <a:gd name="connsiteX32-323" fmla="*/ 716 w 2136887"/>
                  <a:gd name="connsiteY32-324" fmla="*/ 159965 h 1149585"/>
                  <a:gd name="connsiteX33-325" fmla="*/ 2340 w 2136887"/>
                  <a:gd name="connsiteY33-326" fmla="*/ 139988 h 1149585"/>
                  <a:gd name="connsiteX34-327" fmla="*/ 38263 w 2136887"/>
                  <a:gd name="connsiteY34-328" fmla="*/ 821 h 1149585"/>
                  <a:gd name="connsiteX35-329" fmla="*/ 790982 w 2136887"/>
                  <a:gd name="connsiteY35-330" fmla="*/ 820 h 1149585"/>
                  <a:gd name="connsiteX36-331" fmla="*/ 1095186 w 2136887"/>
                  <a:gd name="connsiteY36-332" fmla="*/ 820 h 1149585"/>
                  <a:gd name="connsiteX37-333" fmla="*/ 1081941 w 2136887"/>
                  <a:gd name="connsiteY37-334" fmla="*/ 17495 h 1149585"/>
                  <a:gd name="connsiteX38-335" fmla="*/ 848378 w 2136887"/>
                  <a:gd name="connsiteY38-336" fmla="*/ 127252 h 1149585"/>
                  <a:gd name="connsiteX39-337" fmla="*/ 787735 w 2136887"/>
                  <a:gd name="connsiteY39-338" fmla="*/ 126833 h 1149585"/>
                  <a:gd name="connsiteX40-339" fmla="*/ 786512 w 2136887"/>
                  <a:gd name="connsiteY40-340" fmla="*/ 126742 h 1149585"/>
                  <a:gd name="connsiteX41-341" fmla="*/ 782334 w 2136887"/>
                  <a:gd name="connsiteY41-342" fmla="*/ 126450 h 1149585"/>
                  <a:gd name="connsiteX42-343" fmla="*/ 782024 w 2136887"/>
                  <a:gd name="connsiteY42-344" fmla="*/ 120849 h 1149585"/>
                  <a:gd name="connsiteX43-345" fmla="*/ 790982 w 2136887"/>
                  <a:gd name="connsiteY43-346" fmla="*/ 820 h 1149585"/>
                  <a:gd name="connsiteX44-347" fmla="*/ 1286878 w 2136887"/>
                  <a:gd name="connsiteY44-348" fmla="*/ 820 h 1149585"/>
                  <a:gd name="connsiteX45-349" fmla="*/ 1614727 w 2136887"/>
                  <a:gd name="connsiteY45-350" fmla="*/ 820 h 1149585"/>
                  <a:gd name="connsiteX46-351" fmla="*/ 1286039 w 2136887"/>
                  <a:gd name="connsiteY46-352" fmla="*/ 194628 h 1149585"/>
                  <a:gd name="connsiteX47-353" fmla="*/ 1267612 w 2136887"/>
                  <a:gd name="connsiteY47-354" fmla="*/ 193753 h 1149585"/>
                  <a:gd name="connsiteX48-355" fmla="*/ 1266390 w 2136887"/>
                  <a:gd name="connsiteY48-356" fmla="*/ 193661 h 1149585"/>
                  <a:gd name="connsiteX49-357" fmla="*/ 1262194 w 2136887"/>
                  <a:gd name="connsiteY49-358" fmla="*/ 193369 h 1149585"/>
                  <a:gd name="connsiteX50-359" fmla="*/ 1261792 w 2136887"/>
                  <a:gd name="connsiteY50-360" fmla="*/ 185251 h 1149585"/>
                  <a:gd name="connsiteX51-361" fmla="*/ 1286878 w 2136887"/>
                  <a:gd name="connsiteY51-362" fmla="*/ 820 h 1149585"/>
                  <a:gd name="connsiteX52-363" fmla="*/ 397638 w 2136887"/>
                  <a:gd name="connsiteY52-364" fmla="*/ 821 h 1149585"/>
                  <a:gd name="connsiteX53-365" fmla="*/ 530492 w 2136887"/>
                  <a:gd name="connsiteY53-366" fmla="*/ 821 h 1149585"/>
                  <a:gd name="connsiteX54-367" fmla="*/ 526442 w 2136887"/>
                  <a:gd name="connsiteY54-368" fmla="*/ 2427 h 1149585"/>
                  <a:gd name="connsiteX55-369" fmla="*/ 516864 w 2136887"/>
                  <a:gd name="connsiteY55-370" fmla="*/ 6021 h 1149585"/>
                  <a:gd name="connsiteX56-371" fmla="*/ 451276 w 2136887"/>
                  <a:gd name="connsiteY56-372" fmla="*/ 23553 h 1149585"/>
                  <a:gd name="connsiteX57-373" fmla="*/ 408584 w 2136887"/>
                  <a:gd name="connsiteY57-374" fmla="*/ 29592 h 1149585"/>
                  <a:gd name="connsiteX58-375" fmla="*/ 407344 w 2136887"/>
                  <a:gd name="connsiteY58-376" fmla="*/ 29720 h 1149585"/>
                  <a:gd name="connsiteX59-377" fmla="*/ 403147 w 2136887"/>
                  <a:gd name="connsiteY59-378" fmla="*/ 30121 h 1149585"/>
                  <a:gd name="connsiteX60-379" fmla="*/ 401286 w 2136887"/>
                  <a:gd name="connsiteY60-380" fmla="*/ 21601 h 1149585"/>
                  <a:gd name="connsiteX61-381" fmla="*/ 399298 w 2136887"/>
                  <a:gd name="connsiteY61-382" fmla="*/ 11056 h 1149585"/>
                  <a:gd name="connsiteX62-383" fmla="*/ 397638 w 2136887"/>
                  <a:gd name="connsiteY62-384" fmla="*/ 821 h 1149585"/>
                  <a:gd name="connsiteX0-385" fmla="*/ 1803062 w 2136887"/>
                  <a:gd name="connsiteY0-386" fmla="*/ 581644 h 1148765"/>
                  <a:gd name="connsiteX1-387" fmla="*/ 2117683 w 2136887"/>
                  <a:gd name="connsiteY1-388" fmla="*/ 1148765 h 1148765"/>
                  <a:gd name="connsiteX2-389" fmla="*/ 1803062 w 2136887"/>
                  <a:gd name="connsiteY2-390" fmla="*/ 581644 h 1148765"/>
                  <a:gd name="connsiteX3-391" fmla="*/ 1489863 w 2136887"/>
                  <a:gd name="connsiteY3-392" fmla="*/ 313637 h 1148765"/>
                  <a:gd name="connsiteX4-393" fmla="*/ 1450602 w 2136887"/>
                  <a:gd name="connsiteY4-394" fmla="*/ 961069 h 1148765"/>
                  <a:gd name="connsiteX5-395" fmla="*/ 1489863 w 2136887"/>
                  <a:gd name="connsiteY5-396" fmla="*/ 313637 h 1148765"/>
                  <a:gd name="connsiteX6-397" fmla="*/ 947864 w 2136887"/>
                  <a:gd name="connsiteY6-398" fmla="*/ 147906 h 1148765"/>
                  <a:gd name="connsiteX7-399" fmla="*/ 1091136 w 2136887"/>
                  <a:gd name="connsiteY7-400" fmla="*/ 780488 h 1148765"/>
                  <a:gd name="connsiteX8-401" fmla="*/ 947864 w 2136887"/>
                  <a:gd name="connsiteY8-402" fmla="*/ 147906 h 1148765"/>
                  <a:gd name="connsiteX9-403" fmla="*/ 529852 w 2136887"/>
                  <a:gd name="connsiteY9-404" fmla="*/ 88503 h 1148765"/>
                  <a:gd name="connsiteX10-405" fmla="*/ 673124 w 2136887"/>
                  <a:gd name="connsiteY10-406" fmla="*/ 721085 h 1148765"/>
                  <a:gd name="connsiteX11-407" fmla="*/ 529852 w 2136887"/>
                  <a:gd name="connsiteY11-408" fmla="*/ 88503 h 1148765"/>
                  <a:gd name="connsiteX12-409" fmla="*/ 2133464 w 2136887"/>
                  <a:gd name="connsiteY12-410" fmla="*/ 5966 h 1148765"/>
                  <a:gd name="connsiteX13-411" fmla="*/ 1641746 w 2136887"/>
                  <a:gd name="connsiteY13-412" fmla="*/ 428812 h 1148765"/>
                  <a:gd name="connsiteX14-413" fmla="*/ 2133464 w 2136887"/>
                  <a:gd name="connsiteY14-414" fmla="*/ 5966 h 1148765"/>
                  <a:gd name="connsiteX15-415" fmla="*/ 38263 w 2136887"/>
                  <a:gd name="connsiteY15-416" fmla="*/ 1 h 1148765"/>
                  <a:gd name="connsiteX16-417" fmla="*/ 257850 w 2136887"/>
                  <a:gd name="connsiteY16-418" fmla="*/ 1 h 1148765"/>
                  <a:gd name="connsiteX17-419" fmla="*/ 265750 w 2136887"/>
                  <a:gd name="connsiteY17-420" fmla="*/ 14414 h 1148765"/>
                  <a:gd name="connsiteX18-421" fmla="*/ 284377 w 2136887"/>
                  <a:gd name="connsiteY18-422" fmla="*/ 59441 h 1148765"/>
                  <a:gd name="connsiteX19-423" fmla="*/ 288683 w 2136887"/>
                  <a:gd name="connsiteY19-424" fmla="*/ 74291 h 1148765"/>
                  <a:gd name="connsiteX20-425" fmla="*/ 292404 w 2136887"/>
                  <a:gd name="connsiteY20-426" fmla="*/ 90255 h 1148765"/>
                  <a:gd name="connsiteX21-427" fmla="*/ 279269 w 2136887"/>
                  <a:gd name="connsiteY21-428" fmla="*/ 279192 h 1148765"/>
                  <a:gd name="connsiteX22-429" fmla="*/ 272117 w 2136887"/>
                  <a:gd name="connsiteY22-430" fmla="*/ 301122 h 1148765"/>
                  <a:gd name="connsiteX23-431" fmla="*/ 268723 w 2136887"/>
                  <a:gd name="connsiteY23-432" fmla="*/ 310590 h 1148765"/>
                  <a:gd name="connsiteX24-433" fmla="*/ 261864 w 2136887"/>
                  <a:gd name="connsiteY24-434" fmla="*/ 328360 h 1148765"/>
                  <a:gd name="connsiteX25-435" fmla="*/ 256974 w 2136887"/>
                  <a:gd name="connsiteY25-436" fmla="*/ 340091 h 1148765"/>
                  <a:gd name="connsiteX26-437" fmla="*/ 246666 w 2136887"/>
                  <a:gd name="connsiteY26-438" fmla="*/ 362970 h 1148765"/>
                  <a:gd name="connsiteX27-439" fmla="*/ 153694 w 2136887"/>
                  <a:gd name="connsiteY27-440" fmla="*/ 511696 h 1148765"/>
                  <a:gd name="connsiteX28-441" fmla="*/ 148458 w 2136887"/>
                  <a:gd name="connsiteY28-442" fmla="*/ 506679 h 1148765"/>
                  <a:gd name="connsiteX29-443" fmla="*/ 130213 w 2136887"/>
                  <a:gd name="connsiteY29-444" fmla="*/ 488216 h 1148765"/>
                  <a:gd name="connsiteX30-445" fmla="*/ 150 w 2136887"/>
                  <a:gd name="connsiteY30-446" fmla="*/ 195105 h 1148765"/>
                  <a:gd name="connsiteX31-447" fmla="*/ 4 w 2136887"/>
                  <a:gd name="connsiteY31-448" fmla="*/ 181713 h 1148765"/>
                  <a:gd name="connsiteX32-449" fmla="*/ 716 w 2136887"/>
                  <a:gd name="connsiteY32-450" fmla="*/ 159145 h 1148765"/>
                  <a:gd name="connsiteX33-451" fmla="*/ 2340 w 2136887"/>
                  <a:gd name="connsiteY33-452" fmla="*/ 139168 h 1148765"/>
                  <a:gd name="connsiteX34-453" fmla="*/ 38263 w 2136887"/>
                  <a:gd name="connsiteY34-454" fmla="*/ 1 h 1148765"/>
                  <a:gd name="connsiteX35-455" fmla="*/ 790982 w 2136887"/>
                  <a:gd name="connsiteY35-456" fmla="*/ 0 h 1148765"/>
                  <a:gd name="connsiteX36-457" fmla="*/ 1095186 w 2136887"/>
                  <a:gd name="connsiteY36-458" fmla="*/ 0 h 1148765"/>
                  <a:gd name="connsiteX37-459" fmla="*/ 1081941 w 2136887"/>
                  <a:gd name="connsiteY37-460" fmla="*/ 16675 h 1148765"/>
                  <a:gd name="connsiteX38-461" fmla="*/ 848378 w 2136887"/>
                  <a:gd name="connsiteY38-462" fmla="*/ 126432 h 1148765"/>
                  <a:gd name="connsiteX39-463" fmla="*/ 787735 w 2136887"/>
                  <a:gd name="connsiteY39-464" fmla="*/ 126013 h 1148765"/>
                  <a:gd name="connsiteX40-465" fmla="*/ 786512 w 2136887"/>
                  <a:gd name="connsiteY40-466" fmla="*/ 125922 h 1148765"/>
                  <a:gd name="connsiteX41-467" fmla="*/ 782334 w 2136887"/>
                  <a:gd name="connsiteY41-468" fmla="*/ 125630 h 1148765"/>
                  <a:gd name="connsiteX42-469" fmla="*/ 782024 w 2136887"/>
                  <a:gd name="connsiteY42-470" fmla="*/ 120029 h 1148765"/>
                  <a:gd name="connsiteX43-471" fmla="*/ 790982 w 2136887"/>
                  <a:gd name="connsiteY43-472" fmla="*/ 0 h 1148765"/>
                  <a:gd name="connsiteX44-473" fmla="*/ 1286878 w 2136887"/>
                  <a:gd name="connsiteY44-474" fmla="*/ 0 h 1148765"/>
                  <a:gd name="connsiteX45-475" fmla="*/ 1614727 w 2136887"/>
                  <a:gd name="connsiteY45-476" fmla="*/ 0 h 1148765"/>
                  <a:gd name="connsiteX46-477" fmla="*/ 1286039 w 2136887"/>
                  <a:gd name="connsiteY46-478" fmla="*/ 193808 h 1148765"/>
                  <a:gd name="connsiteX47-479" fmla="*/ 1267612 w 2136887"/>
                  <a:gd name="connsiteY47-480" fmla="*/ 192933 h 1148765"/>
                  <a:gd name="connsiteX48-481" fmla="*/ 1266390 w 2136887"/>
                  <a:gd name="connsiteY48-482" fmla="*/ 192841 h 1148765"/>
                  <a:gd name="connsiteX49-483" fmla="*/ 1262194 w 2136887"/>
                  <a:gd name="connsiteY49-484" fmla="*/ 192549 h 1148765"/>
                  <a:gd name="connsiteX50-485" fmla="*/ 1261792 w 2136887"/>
                  <a:gd name="connsiteY50-486" fmla="*/ 184431 h 1148765"/>
                  <a:gd name="connsiteX51-487" fmla="*/ 1286878 w 2136887"/>
                  <a:gd name="connsiteY51-488" fmla="*/ 0 h 1148765"/>
                  <a:gd name="connsiteX52-489" fmla="*/ 399298 w 2136887"/>
                  <a:gd name="connsiteY52-490" fmla="*/ 10236 h 1148765"/>
                  <a:gd name="connsiteX53-491" fmla="*/ 530492 w 2136887"/>
                  <a:gd name="connsiteY53-492" fmla="*/ 1 h 1148765"/>
                  <a:gd name="connsiteX54-493" fmla="*/ 526442 w 2136887"/>
                  <a:gd name="connsiteY54-494" fmla="*/ 1607 h 1148765"/>
                  <a:gd name="connsiteX55-495" fmla="*/ 516864 w 2136887"/>
                  <a:gd name="connsiteY55-496" fmla="*/ 5201 h 1148765"/>
                  <a:gd name="connsiteX56-497" fmla="*/ 451276 w 2136887"/>
                  <a:gd name="connsiteY56-498" fmla="*/ 22733 h 1148765"/>
                  <a:gd name="connsiteX57-499" fmla="*/ 408584 w 2136887"/>
                  <a:gd name="connsiteY57-500" fmla="*/ 28772 h 1148765"/>
                  <a:gd name="connsiteX58-501" fmla="*/ 407344 w 2136887"/>
                  <a:gd name="connsiteY58-502" fmla="*/ 28900 h 1148765"/>
                  <a:gd name="connsiteX59-503" fmla="*/ 403147 w 2136887"/>
                  <a:gd name="connsiteY59-504" fmla="*/ 29301 h 1148765"/>
                  <a:gd name="connsiteX60-505" fmla="*/ 401286 w 2136887"/>
                  <a:gd name="connsiteY60-506" fmla="*/ 20781 h 1148765"/>
                  <a:gd name="connsiteX61-507" fmla="*/ 399298 w 2136887"/>
                  <a:gd name="connsiteY61-508" fmla="*/ 10236 h 11487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  <a:cxn ang="0">
                    <a:pos x="connsiteX37-75" y="connsiteY37-76"/>
                  </a:cxn>
                  <a:cxn ang="0">
                    <a:pos x="connsiteX38-77" y="connsiteY38-78"/>
                  </a:cxn>
                  <a:cxn ang="0">
                    <a:pos x="connsiteX39-79" y="connsiteY39-80"/>
                  </a:cxn>
                  <a:cxn ang="0">
                    <a:pos x="connsiteX40-81" y="connsiteY40-82"/>
                  </a:cxn>
                  <a:cxn ang="0">
                    <a:pos x="connsiteX41-83" y="connsiteY41-84"/>
                  </a:cxn>
                  <a:cxn ang="0">
                    <a:pos x="connsiteX42-85" y="connsiteY42-86"/>
                  </a:cxn>
                  <a:cxn ang="0">
                    <a:pos x="connsiteX43-87" y="connsiteY43-88"/>
                  </a:cxn>
                  <a:cxn ang="0">
                    <a:pos x="connsiteX44-89" y="connsiteY44-90"/>
                  </a:cxn>
                  <a:cxn ang="0">
                    <a:pos x="connsiteX45-91" y="connsiteY45-92"/>
                  </a:cxn>
                  <a:cxn ang="0">
                    <a:pos x="connsiteX46-93" y="connsiteY46-94"/>
                  </a:cxn>
                  <a:cxn ang="0">
                    <a:pos x="connsiteX47-95" y="connsiteY47-96"/>
                  </a:cxn>
                  <a:cxn ang="0">
                    <a:pos x="connsiteX48-97" y="connsiteY48-98"/>
                  </a:cxn>
                  <a:cxn ang="0">
                    <a:pos x="connsiteX49-99" y="connsiteY49-100"/>
                  </a:cxn>
                  <a:cxn ang="0">
                    <a:pos x="connsiteX50-101" y="connsiteY50-102"/>
                  </a:cxn>
                  <a:cxn ang="0">
                    <a:pos x="connsiteX51-103" y="connsiteY51-104"/>
                  </a:cxn>
                  <a:cxn ang="0">
                    <a:pos x="connsiteX52-105" y="connsiteY52-106"/>
                  </a:cxn>
                  <a:cxn ang="0">
                    <a:pos x="connsiteX53-107" y="connsiteY53-108"/>
                  </a:cxn>
                  <a:cxn ang="0">
                    <a:pos x="connsiteX54-109" y="connsiteY54-110"/>
                  </a:cxn>
                  <a:cxn ang="0">
                    <a:pos x="connsiteX55-111" y="connsiteY55-112"/>
                  </a:cxn>
                  <a:cxn ang="0">
                    <a:pos x="connsiteX56-113" y="connsiteY56-114"/>
                  </a:cxn>
                  <a:cxn ang="0">
                    <a:pos x="connsiteX57-115" y="connsiteY57-116"/>
                  </a:cxn>
                  <a:cxn ang="0">
                    <a:pos x="connsiteX58-117" y="connsiteY58-118"/>
                  </a:cxn>
                  <a:cxn ang="0">
                    <a:pos x="connsiteX59-119" y="connsiteY59-120"/>
                  </a:cxn>
                  <a:cxn ang="0">
                    <a:pos x="connsiteX60-121" y="connsiteY60-122"/>
                  </a:cxn>
                  <a:cxn ang="0">
                    <a:pos x="connsiteX61-123" y="connsiteY61-124"/>
                  </a:cxn>
                </a:cxnLst>
                <a:rect l="l" t="t" r="r" b="b"/>
                <a:pathLst>
                  <a:path w="2136887" h="1148765">
                    <a:moveTo>
                      <a:pt x="1803062" y="581644"/>
                    </a:moveTo>
                    <a:cubicBezTo>
                      <a:pt x="2253439" y="623825"/>
                      <a:pt x="2117683" y="1148765"/>
                      <a:pt x="2117683" y="1148765"/>
                    </a:cubicBezTo>
                    <a:cubicBezTo>
                      <a:pt x="1694071" y="1013047"/>
                      <a:pt x="1803062" y="581644"/>
                      <a:pt x="1803062" y="581644"/>
                    </a:cubicBezTo>
                    <a:close/>
                    <a:moveTo>
                      <a:pt x="1489863" y="313637"/>
                    </a:moveTo>
                    <a:cubicBezTo>
                      <a:pt x="1847030" y="591277"/>
                      <a:pt x="1450602" y="961069"/>
                      <a:pt x="1450602" y="961069"/>
                    </a:cubicBezTo>
                    <a:cubicBezTo>
                      <a:pt x="1166229" y="618936"/>
                      <a:pt x="1489863" y="313637"/>
                      <a:pt x="1489863" y="313637"/>
                    </a:cubicBezTo>
                    <a:close/>
                    <a:moveTo>
                      <a:pt x="947864" y="147906"/>
                    </a:moveTo>
                    <a:cubicBezTo>
                      <a:pt x="1368394" y="314567"/>
                      <a:pt x="1091136" y="780488"/>
                      <a:pt x="1091136" y="780488"/>
                    </a:cubicBezTo>
                    <a:cubicBezTo>
                      <a:pt x="722475" y="531527"/>
                      <a:pt x="947864" y="147906"/>
                      <a:pt x="947864" y="147906"/>
                    </a:cubicBezTo>
                    <a:close/>
                    <a:moveTo>
                      <a:pt x="529852" y="88503"/>
                    </a:moveTo>
                    <a:cubicBezTo>
                      <a:pt x="950382" y="255164"/>
                      <a:pt x="673124" y="721085"/>
                      <a:pt x="673124" y="721085"/>
                    </a:cubicBezTo>
                    <a:cubicBezTo>
                      <a:pt x="304463" y="472124"/>
                      <a:pt x="529852" y="88503"/>
                      <a:pt x="529852" y="88503"/>
                    </a:cubicBezTo>
                    <a:close/>
                    <a:moveTo>
                      <a:pt x="2133464" y="5966"/>
                    </a:moveTo>
                    <a:cubicBezTo>
                      <a:pt x="2133464" y="5966"/>
                      <a:pt x="2078805" y="545411"/>
                      <a:pt x="1641746" y="428812"/>
                    </a:cubicBezTo>
                    <a:cubicBezTo>
                      <a:pt x="1641746" y="428812"/>
                      <a:pt x="1689090" y="-13628"/>
                      <a:pt x="2133464" y="5966"/>
                    </a:cubicBezTo>
                    <a:close/>
                    <a:moveTo>
                      <a:pt x="38263" y="1"/>
                    </a:moveTo>
                    <a:lnTo>
                      <a:pt x="257850" y="1"/>
                    </a:lnTo>
                    <a:cubicBezTo>
                      <a:pt x="260659" y="4781"/>
                      <a:pt x="263287" y="9579"/>
                      <a:pt x="265750" y="14414"/>
                    </a:cubicBezTo>
                    <a:cubicBezTo>
                      <a:pt x="273394" y="29265"/>
                      <a:pt x="279542" y="44298"/>
                      <a:pt x="284377" y="59441"/>
                    </a:cubicBezTo>
                    <a:cubicBezTo>
                      <a:pt x="285946" y="64385"/>
                      <a:pt x="287387" y="69329"/>
                      <a:pt x="288683" y="74291"/>
                    </a:cubicBezTo>
                    <a:cubicBezTo>
                      <a:pt x="290087" y="79600"/>
                      <a:pt x="291328" y="84928"/>
                      <a:pt x="292404" y="90255"/>
                    </a:cubicBezTo>
                    <a:cubicBezTo>
                      <a:pt x="305668" y="154785"/>
                      <a:pt x="297203" y="219990"/>
                      <a:pt x="279269" y="279192"/>
                    </a:cubicBezTo>
                    <a:cubicBezTo>
                      <a:pt x="277025" y="286599"/>
                      <a:pt x="274635" y="293915"/>
                      <a:pt x="272117" y="301122"/>
                    </a:cubicBezTo>
                    <a:cubicBezTo>
                      <a:pt x="271004" y="304296"/>
                      <a:pt x="269873" y="307452"/>
                      <a:pt x="268723" y="310590"/>
                    </a:cubicBezTo>
                    <a:cubicBezTo>
                      <a:pt x="266516" y="316593"/>
                      <a:pt x="264217" y="322522"/>
                      <a:pt x="261864" y="328360"/>
                    </a:cubicBezTo>
                    <a:cubicBezTo>
                      <a:pt x="260258" y="332319"/>
                      <a:pt x="258616" y="336224"/>
                      <a:pt x="256974" y="340091"/>
                    </a:cubicBezTo>
                    <a:cubicBezTo>
                      <a:pt x="253635" y="347900"/>
                      <a:pt x="250187" y="355526"/>
                      <a:pt x="246666" y="362970"/>
                    </a:cubicBezTo>
                    <a:cubicBezTo>
                      <a:pt x="205051" y="450998"/>
                      <a:pt x="153694" y="511696"/>
                      <a:pt x="153694" y="511696"/>
                    </a:cubicBezTo>
                    <a:cubicBezTo>
                      <a:pt x="151924" y="510018"/>
                      <a:pt x="150191" y="508340"/>
                      <a:pt x="148458" y="506679"/>
                    </a:cubicBezTo>
                    <a:cubicBezTo>
                      <a:pt x="142127" y="500531"/>
                      <a:pt x="136051" y="494383"/>
                      <a:pt x="130213" y="488216"/>
                    </a:cubicBezTo>
                    <a:cubicBezTo>
                      <a:pt x="35964" y="388949"/>
                      <a:pt x="2595" y="287037"/>
                      <a:pt x="150" y="195105"/>
                    </a:cubicBezTo>
                    <a:cubicBezTo>
                      <a:pt x="23" y="190616"/>
                      <a:pt x="-14" y="186165"/>
                      <a:pt x="4" y="181713"/>
                    </a:cubicBezTo>
                    <a:cubicBezTo>
                      <a:pt x="41" y="174105"/>
                      <a:pt x="278" y="166589"/>
                      <a:pt x="716" y="159145"/>
                    </a:cubicBezTo>
                    <a:cubicBezTo>
                      <a:pt x="1099" y="152413"/>
                      <a:pt x="1646" y="145754"/>
                      <a:pt x="2340" y="139168"/>
                    </a:cubicBezTo>
                    <a:cubicBezTo>
                      <a:pt x="7722" y="87482"/>
                      <a:pt x="21788" y="40211"/>
                      <a:pt x="38263" y="1"/>
                    </a:cubicBezTo>
                    <a:close/>
                    <a:moveTo>
                      <a:pt x="790982" y="0"/>
                    </a:moveTo>
                    <a:lnTo>
                      <a:pt x="1095186" y="0"/>
                    </a:lnTo>
                    <a:cubicBezTo>
                      <a:pt x="1090953" y="5692"/>
                      <a:pt x="1086557" y="11257"/>
                      <a:pt x="1081941" y="16675"/>
                    </a:cubicBezTo>
                    <a:cubicBezTo>
                      <a:pt x="1031295" y="76407"/>
                      <a:pt x="957041" y="120375"/>
                      <a:pt x="848378" y="126432"/>
                    </a:cubicBezTo>
                    <a:cubicBezTo>
                      <a:pt x="829240" y="127509"/>
                      <a:pt x="809044" y="127418"/>
                      <a:pt x="787735" y="126013"/>
                    </a:cubicBezTo>
                    <a:cubicBezTo>
                      <a:pt x="787315" y="125976"/>
                      <a:pt x="786914" y="125958"/>
                      <a:pt x="786512" y="125922"/>
                    </a:cubicBezTo>
                    <a:lnTo>
                      <a:pt x="782334" y="125630"/>
                    </a:lnTo>
                    <a:cubicBezTo>
                      <a:pt x="782334" y="125630"/>
                      <a:pt x="782188" y="123678"/>
                      <a:pt x="782024" y="120029"/>
                    </a:cubicBezTo>
                    <a:cubicBezTo>
                      <a:pt x="781349" y="104576"/>
                      <a:pt x="780565" y="58491"/>
                      <a:pt x="790982" y="0"/>
                    </a:cubicBezTo>
                    <a:close/>
                    <a:moveTo>
                      <a:pt x="1286878" y="0"/>
                    </a:moveTo>
                    <a:lnTo>
                      <a:pt x="1614727" y="0"/>
                    </a:lnTo>
                    <a:cubicBezTo>
                      <a:pt x="1564391" y="107349"/>
                      <a:pt x="1468262" y="199592"/>
                      <a:pt x="1286039" y="193808"/>
                    </a:cubicBezTo>
                    <a:cubicBezTo>
                      <a:pt x="1279982" y="193644"/>
                      <a:pt x="1273852" y="193334"/>
                      <a:pt x="1267612" y="192933"/>
                    </a:cubicBezTo>
                    <a:cubicBezTo>
                      <a:pt x="1267193" y="192914"/>
                      <a:pt x="1266791" y="192878"/>
                      <a:pt x="1266390" y="192841"/>
                    </a:cubicBezTo>
                    <a:lnTo>
                      <a:pt x="1262194" y="192549"/>
                    </a:lnTo>
                    <a:cubicBezTo>
                      <a:pt x="1262194" y="192549"/>
                      <a:pt x="1261975" y="189703"/>
                      <a:pt x="1261792" y="184431"/>
                    </a:cubicBezTo>
                    <a:cubicBezTo>
                      <a:pt x="1260916" y="160275"/>
                      <a:pt x="1260843" y="85164"/>
                      <a:pt x="1286878" y="0"/>
                    </a:cubicBezTo>
                    <a:close/>
                    <a:moveTo>
                      <a:pt x="399298" y="10236"/>
                    </a:moveTo>
                    <a:cubicBezTo>
                      <a:pt x="420832" y="6773"/>
                      <a:pt x="509301" y="1439"/>
                      <a:pt x="530492" y="1"/>
                    </a:cubicBezTo>
                    <a:cubicBezTo>
                      <a:pt x="529142" y="567"/>
                      <a:pt x="527792" y="1096"/>
                      <a:pt x="526442" y="1607"/>
                    </a:cubicBezTo>
                    <a:cubicBezTo>
                      <a:pt x="523286" y="2865"/>
                      <a:pt x="520093" y="4070"/>
                      <a:pt x="516864" y="5201"/>
                    </a:cubicBezTo>
                    <a:cubicBezTo>
                      <a:pt x="496795" y="12444"/>
                      <a:pt x="474975" y="18337"/>
                      <a:pt x="451276" y="22733"/>
                    </a:cubicBezTo>
                    <a:cubicBezTo>
                      <a:pt x="437684" y="25269"/>
                      <a:pt x="423453" y="27294"/>
                      <a:pt x="408584" y="28772"/>
                    </a:cubicBezTo>
                    <a:cubicBezTo>
                      <a:pt x="408165" y="28827"/>
                      <a:pt x="407763" y="28863"/>
                      <a:pt x="407344" y="28900"/>
                    </a:cubicBezTo>
                    <a:lnTo>
                      <a:pt x="403147" y="29301"/>
                    </a:lnTo>
                    <a:cubicBezTo>
                      <a:pt x="403147" y="29301"/>
                      <a:pt x="402399" y="26327"/>
                      <a:pt x="401286" y="20781"/>
                    </a:cubicBezTo>
                    <a:cubicBezTo>
                      <a:pt x="400703" y="17917"/>
                      <a:pt x="400028" y="14396"/>
                      <a:pt x="399298" y="10236"/>
                    </a:cubicBezTo>
                    <a:close/>
                  </a:path>
                </a:pathLst>
              </a:custGeom>
              <a:solidFill>
                <a:srgbClr val="3A6F05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89" name="Freeform: Shape 12488"/>
              <p:cNvSpPr/>
              <p:nvPr/>
            </p:nvSpPr>
            <p:spPr>
              <a:xfrm>
                <a:off x="831676" y="0"/>
                <a:ext cx="1902597" cy="1021749"/>
              </a:xfrm>
              <a:custGeom>
                <a:avLst/>
                <a:gdLst>
                  <a:gd name="connsiteX0" fmla="*/ 1902179 w 1902597"/>
                  <a:gd name="connsiteY0" fmla="*/ 1021669 h 1021749"/>
                  <a:gd name="connsiteX1" fmla="*/ 1902196 w 1902597"/>
                  <a:gd name="connsiteY1" fmla="*/ 1021749 h 1021749"/>
                  <a:gd name="connsiteX2" fmla="*/ 1902178 w 1902597"/>
                  <a:gd name="connsiteY2" fmla="*/ 1021749 h 1021749"/>
                  <a:gd name="connsiteX3" fmla="*/ 1657231 w 1902597"/>
                  <a:gd name="connsiteY3" fmla="*/ 580203 h 1021749"/>
                  <a:gd name="connsiteX4" fmla="*/ 1755567 w 1902597"/>
                  <a:gd name="connsiteY4" fmla="*/ 665841 h 1021749"/>
                  <a:gd name="connsiteX5" fmla="*/ 1833434 w 1902597"/>
                  <a:gd name="connsiteY5" fmla="*/ 771494 h 1021749"/>
                  <a:gd name="connsiteX6" fmla="*/ 1885521 w 1902597"/>
                  <a:gd name="connsiteY6" fmla="*/ 892197 h 1021749"/>
                  <a:gd name="connsiteX7" fmla="*/ 1899441 w 1902597"/>
                  <a:gd name="connsiteY7" fmla="*/ 956417 h 1021749"/>
                  <a:gd name="connsiteX8" fmla="*/ 1902597 w 1902597"/>
                  <a:gd name="connsiteY8" fmla="*/ 989056 h 1021749"/>
                  <a:gd name="connsiteX9" fmla="*/ 1902179 w 1902597"/>
                  <a:gd name="connsiteY9" fmla="*/ 1021669 h 1021749"/>
                  <a:gd name="connsiteX10" fmla="*/ 1895500 w 1902597"/>
                  <a:gd name="connsiteY10" fmla="*/ 990096 h 1021749"/>
                  <a:gd name="connsiteX11" fmla="*/ 1887017 w 1902597"/>
                  <a:gd name="connsiteY11" fmla="*/ 959117 h 1021749"/>
                  <a:gd name="connsiteX12" fmla="*/ 1866182 w 1902597"/>
                  <a:gd name="connsiteY12" fmla="*/ 898802 h 1021749"/>
                  <a:gd name="connsiteX13" fmla="*/ 1810865 w 1902597"/>
                  <a:gd name="connsiteY13" fmla="*/ 784575 h 1021749"/>
                  <a:gd name="connsiteX14" fmla="*/ 1739859 w 1902597"/>
                  <a:gd name="connsiteY14" fmla="*/ 679050 h 1021749"/>
                  <a:gd name="connsiteX15" fmla="*/ 1657231 w 1902597"/>
                  <a:gd name="connsiteY15" fmla="*/ 580203 h 1021749"/>
                  <a:gd name="connsiteX16" fmla="*/ 4853 w 1902597"/>
                  <a:gd name="connsiteY16" fmla="*/ 1 h 1021749"/>
                  <a:gd name="connsiteX17" fmla="*/ 23462 w 1902597"/>
                  <a:gd name="connsiteY17" fmla="*/ 1 h 1021749"/>
                  <a:gd name="connsiteX18" fmla="*/ 30085 w 1902597"/>
                  <a:gd name="connsiteY18" fmla="*/ 11239 h 1021749"/>
                  <a:gd name="connsiteX19" fmla="*/ 46723 w 1902597"/>
                  <a:gd name="connsiteY19" fmla="*/ 112841 h 1021749"/>
                  <a:gd name="connsiteX20" fmla="*/ 48147 w 1902597"/>
                  <a:gd name="connsiteY20" fmla="*/ 142671 h 1021749"/>
                  <a:gd name="connsiteX21" fmla="*/ 48256 w 1902597"/>
                  <a:gd name="connsiteY21" fmla="*/ 164254 h 1021749"/>
                  <a:gd name="connsiteX22" fmla="*/ 41232 w 1902597"/>
                  <a:gd name="connsiteY22" fmla="*/ 244200 h 1021749"/>
                  <a:gd name="connsiteX23" fmla="*/ 36653 w 1902597"/>
                  <a:gd name="connsiteY23" fmla="*/ 267972 h 1021749"/>
                  <a:gd name="connsiteX24" fmla="*/ 32347 w 1902597"/>
                  <a:gd name="connsiteY24" fmla="*/ 285596 h 1021749"/>
                  <a:gd name="connsiteX25" fmla="*/ 25907 w 1902597"/>
                  <a:gd name="connsiteY25" fmla="*/ 308091 h 1021749"/>
                  <a:gd name="connsiteX26" fmla="*/ 14577 w 1902597"/>
                  <a:gd name="connsiteY26" fmla="*/ 338869 h 1021749"/>
                  <a:gd name="connsiteX27" fmla="*/ 0 w 1902597"/>
                  <a:gd name="connsiteY27" fmla="*/ 368133 h 1021749"/>
                  <a:gd name="connsiteX28" fmla="*/ 7717 w 1902597"/>
                  <a:gd name="connsiteY28" fmla="*/ 336716 h 1021749"/>
                  <a:gd name="connsiteX29" fmla="*/ 13519 w 1902597"/>
                  <a:gd name="connsiteY29" fmla="*/ 305117 h 1021749"/>
                  <a:gd name="connsiteX30" fmla="*/ 17387 w 1902597"/>
                  <a:gd name="connsiteY30" fmla="*/ 278043 h 1021749"/>
                  <a:gd name="connsiteX31" fmla="*/ 19394 w 1902597"/>
                  <a:gd name="connsiteY31" fmla="*/ 259634 h 1021749"/>
                  <a:gd name="connsiteX32" fmla="*/ 20944 w 1902597"/>
                  <a:gd name="connsiteY32" fmla="*/ 241737 h 1021749"/>
                  <a:gd name="connsiteX33" fmla="*/ 23207 w 1902597"/>
                  <a:gd name="connsiteY33" fmla="*/ 181695 h 1021749"/>
                  <a:gd name="connsiteX34" fmla="*/ 22933 w 1902597"/>
                  <a:gd name="connsiteY34" fmla="*/ 160094 h 1021749"/>
                  <a:gd name="connsiteX35" fmla="*/ 20725 w 1902597"/>
                  <a:gd name="connsiteY35" fmla="*/ 114812 h 1021749"/>
                  <a:gd name="connsiteX36" fmla="*/ 11694 w 1902597"/>
                  <a:gd name="connsiteY36" fmla="*/ 38405 h 1021749"/>
                  <a:gd name="connsiteX37" fmla="*/ 8629 w 1902597"/>
                  <a:gd name="connsiteY37" fmla="*/ 20070 h 1021749"/>
                  <a:gd name="connsiteX38" fmla="*/ 4853 w 1902597"/>
                  <a:gd name="connsiteY38" fmla="*/ 1 h 1021749"/>
                  <a:gd name="connsiteX39" fmla="*/ 1316867 w 1902597"/>
                  <a:gd name="connsiteY39" fmla="*/ 0 h 1021749"/>
                  <a:gd name="connsiteX40" fmla="*/ 1348940 w 1902597"/>
                  <a:gd name="connsiteY40" fmla="*/ 0 h 1021749"/>
                  <a:gd name="connsiteX41" fmla="*/ 1321884 w 1902597"/>
                  <a:gd name="connsiteY41" fmla="*/ 35357 h 1021749"/>
                  <a:gd name="connsiteX42" fmla="*/ 1227397 w 1902597"/>
                  <a:gd name="connsiteY42" fmla="*/ 126451 h 1021749"/>
                  <a:gd name="connsiteX43" fmla="*/ 1126610 w 1902597"/>
                  <a:gd name="connsiteY43" fmla="*/ 189440 h 1021749"/>
                  <a:gd name="connsiteX44" fmla="*/ 1126635 w 1902597"/>
                  <a:gd name="connsiteY44" fmla="*/ 189450 h 1021749"/>
                  <a:gd name="connsiteX45" fmla="*/ 1137655 w 1902597"/>
                  <a:gd name="connsiteY45" fmla="*/ 193810 h 1021749"/>
                  <a:gd name="connsiteX46" fmla="*/ 1137673 w 1902597"/>
                  <a:gd name="connsiteY46" fmla="*/ 193810 h 1021749"/>
                  <a:gd name="connsiteX47" fmla="*/ 1374009 w 1902597"/>
                  <a:gd name="connsiteY47" fmla="*/ 324749 h 1021749"/>
                  <a:gd name="connsiteX48" fmla="*/ 1494493 w 1902597"/>
                  <a:gd name="connsiteY48" fmla="*/ 420549 h 1021749"/>
                  <a:gd name="connsiteX49" fmla="*/ 1501978 w 1902597"/>
                  <a:gd name="connsiteY49" fmla="*/ 427178 h 1021749"/>
                  <a:gd name="connsiteX50" fmla="*/ 1607023 w 1902597"/>
                  <a:gd name="connsiteY50" fmla="*/ 366982 h 1021749"/>
                  <a:gd name="connsiteX51" fmla="*/ 1710212 w 1902597"/>
                  <a:gd name="connsiteY51" fmla="*/ 292619 h 1021749"/>
                  <a:gd name="connsiteX52" fmla="*/ 1801689 w 1902597"/>
                  <a:gd name="connsiteY52" fmla="*/ 204664 h 1021749"/>
                  <a:gd name="connsiteX53" fmla="*/ 1842137 w 1902597"/>
                  <a:gd name="connsiteY53" fmla="*/ 155295 h 1021749"/>
                  <a:gd name="connsiteX54" fmla="*/ 1860837 w 1902597"/>
                  <a:gd name="connsiteY54" fmla="*/ 129187 h 1021749"/>
                  <a:gd name="connsiteX55" fmla="*/ 1878096 w 1902597"/>
                  <a:gd name="connsiteY55" fmla="*/ 101821 h 1021749"/>
                  <a:gd name="connsiteX56" fmla="*/ 1867149 w 1902597"/>
                  <a:gd name="connsiteY56" fmla="*/ 132635 h 1021749"/>
                  <a:gd name="connsiteX57" fmla="*/ 1852882 w 1902597"/>
                  <a:gd name="connsiteY57" fmla="*/ 162155 h 1021749"/>
                  <a:gd name="connsiteX58" fmla="*/ 1817562 w 1902597"/>
                  <a:gd name="connsiteY58" fmla="*/ 217562 h 1021749"/>
                  <a:gd name="connsiteX59" fmla="*/ 1726851 w 1902597"/>
                  <a:gd name="connsiteY59" fmla="*/ 312706 h 1021749"/>
                  <a:gd name="connsiteX60" fmla="*/ 1617185 w 1902597"/>
                  <a:gd name="connsiteY60" fmla="*/ 384807 h 1021749"/>
                  <a:gd name="connsiteX61" fmla="*/ 1557431 w 1902597"/>
                  <a:gd name="connsiteY61" fmla="*/ 411460 h 1021749"/>
                  <a:gd name="connsiteX62" fmla="*/ 1503420 w 1902597"/>
                  <a:gd name="connsiteY62" fmla="*/ 428463 h 1021749"/>
                  <a:gd name="connsiteX63" fmla="*/ 1503853 w 1902597"/>
                  <a:gd name="connsiteY63" fmla="*/ 428850 h 1021749"/>
                  <a:gd name="connsiteX64" fmla="*/ 1507866 w 1902597"/>
                  <a:gd name="connsiteY64" fmla="*/ 432463 h 1021749"/>
                  <a:gd name="connsiteX65" fmla="*/ 1594344 w 1902597"/>
                  <a:gd name="connsiteY65" fmla="*/ 516423 h 1021749"/>
                  <a:gd name="connsiteX66" fmla="*/ 1597701 w 1902597"/>
                  <a:gd name="connsiteY66" fmla="*/ 519962 h 1021749"/>
                  <a:gd name="connsiteX67" fmla="*/ 1612917 w 1902597"/>
                  <a:gd name="connsiteY67" fmla="*/ 536126 h 1021749"/>
                  <a:gd name="connsiteX68" fmla="*/ 1654513 w 1902597"/>
                  <a:gd name="connsiteY68" fmla="*/ 582375 h 1021749"/>
                  <a:gd name="connsiteX69" fmla="*/ 1690984 w 1902597"/>
                  <a:gd name="connsiteY69" fmla="*/ 625778 h 1021749"/>
                  <a:gd name="connsiteX70" fmla="*/ 1777625 w 1902597"/>
                  <a:gd name="connsiteY70" fmla="*/ 743034 h 1021749"/>
                  <a:gd name="connsiteX71" fmla="*/ 1777589 w 1902597"/>
                  <a:gd name="connsiteY71" fmla="*/ 743034 h 1021749"/>
                  <a:gd name="connsiteX72" fmla="*/ 1688448 w 1902597"/>
                  <a:gd name="connsiteY72" fmla="*/ 627858 h 1021749"/>
                  <a:gd name="connsiteX73" fmla="*/ 1653273 w 1902597"/>
                  <a:gd name="connsiteY73" fmla="*/ 587776 h 1021749"/>
                  <a:gd name="connsiteX74" fmla="*/ 1608173 w 1902597"/>
                  <a:gd name="connsiteY74" fmla="*/ 539775 h 1021749"/>
                  <a:gd name="connsiteX75" fmla="*/ 1592519 w 1902597"/>
                  <a:gd name="connsiteY75" fmla="*/ 523884 h 1021749"/>
                  <a:gd name="connsiteX76" fmla="*/ 1589655 w 1902597"/>
                  <a:gd name="connsiteY76" fmla="*/ 521002 h 1021749"/>
                  <a:gd name="connsiteX77" fmla="*/ 1371929 w 1902597"/>
                  <a:gd name="connsiteY77" fmla="*/ 339162 h 1021749"/>
                  <a:gd name="connsiteX78" fmla="*/ 1366528 w 1902597"/>
                  <a:gd name="connsiteY78" fmla="*/ 335476 h 1021749"/>
                  <a:gd name="connsiteX79" fmla="*/ 1348412 w 1902597"/>
                  <a:gd name="connsiteY79" fmla="*/ 323435 h 1021749"/>
                  <a:gd name="connsiteX80" fmla="*/ 1346932 w 1902597"/>
                  <a:gd name="connsiteY80" fmla="*/ 322465 h 1021749"/>
                  <a:gd name="connsiteX81" fmla="*/ 1381324 w 1902597"/>
                  <a:gd name="connsiteY81" fmla="*/ 438920 h 1021749"/>
                  <a:gd name="connsiteX82" fmla="*/ 1390245 w 1902597"/>
                  <a:gd name="connsiteY82" fmla="*/ 569877 h 1021749"/>
                  <a:gd name="connsiteX83" fmla="*/ 1369356 w 1902597"/>
                  <a:gd name="connsiteY83" fmla="*/ 699684 h 1021749"/>
                  <a:gd name="connsiteX84" fmla="*/ 1346605 w 1902597"/>
                  <a:gd name="connsiteY84" fmla="*/ 761331 h 1021749"/>
                  <a:gd name="connsiteX85" fmla="*/ 1331736 w 1902597"/>
                  <a:gd name="connsiteY85" fmla="*/ 790559 h 1021749"/>
                  <a:gd name="connsiteX86" fmla="*/ 1313820 w 1902597"/>
                  <a:gd name="connsiteY86" fmla="*/ 817907 h 1021749"/>
                  <a:gd name="connsiteX87" fmla="*/ 1313820 w 1902597"/>
                  <a:gd name="connsiteY87" fmla="*/ 817888 h 1021749"/>
                  <a:gd name="connsiteX88" fmla="*/ 1325168 w 1902597"/>
                  <a:gd name="connsiteY88" fmla="*/ 787585 h 1021749"/>
                  <a:gd name="connsiteX89" fmla="*/ 1334637 w 1902597"/>
                  <a:gd name="connsiteY89" fmla="*/ 756898 h 1021749"/>
                  <a:gd name="connsiteX90" fmla="*/ 1349469 w 1902597"/>
                  <a:gd name="connsiteY90" fmla="*/ 694831 h 1021749"/>
                  <a:gd name="connsiteX91" fmla="*/ 1364174 w 1902597"/>
                  <a:gd name="connsiteY91" fmla="*/ 568764 h 1021749"/>
                  <a:gd name="connsiteX92" fmla="*/ 1360981 w 1902597"/>
                  <a:gd name="connsiteY92" fmla="*/ 441602 h 1021749"/>
                  <a:gd name="connsiteX93" fmla="*/ 1345370 w 1902597"/>
                  <a:gd name="connsiteY93" fmla="*/ 321443 h 1021749"/>
                  <a:gd name="connsiteX94" fmla="*/ 1338213 w 1902597"/>
                  <a:gd name="connsiteY94" fmla="*/ 316831 h 1021749"/>
                  <a:gd name="connsiteX95" fmla="*/ 1109686 w 1902597"/>
                  <a:gd name="connsiteY95" fmla="*/ 203917 h 1021749"/>
                  <a:gd name="connsiteX96" fmla="*/ 879152 w 1902597"/>
                  <a:gd name="connsiteY96" fmla="*/ 156227 h 1021749"/>
                  <a:gd name="connsiteX97" fmla="*/ 827722 w 1902597"/>
                  <a:gd name="connsiteY97" fmla="*/ 154749 h 1021749"/>
                  <a:gd name="connsiteX98" fmla="*/ 818764 w 1902597"/>
                  <a:gd name="connsiteY98" fmla="*/ 154713 h 1021749"/>
                  <a:gd name="connsiteX99" fmla="*/ 816082 w 1902597"/>
                  <a:gd name="connsiteY99" fmla="*/ 154804 h 1021749"/>
                  <a:gd name="connsiteX100" fmla="*/ 816064 w 1902597"/>
                  <a:gd name="connsiteY100" fmla="*/ 154804 h 1021749"/>
                  <a:gd name="connsiteX101" fmla="*/ 809806 w 1902597"/>
                  <a:gd name="connsiteY101" fmla="*/ 154986 h 1021749"/>
                  <a:gd name="connsiteX102" fmla="*/ 808620 w 1902597"/>
                  <a:gd name="connsiteY102" fmla="*/ 155023 h 1021749"/>
                  <a:gd name="connsiteX103" fmla="*/ 807326 w 1902597"/>
                  <a:gd name="connsiteY103" fmla="*/ 155059 h 1021749"/>
                  <a:gd name="connsiteX104" fmla="*/ 872767 w 1902597"/>
                  <a:gd name="connsiteY104" fmla="*/ 257043 h 1021749"/>
                  <a:gd name="connsiteX105" fmla="*/ 917940 w 1902597"/>
                  <a:gd name="connsiteY105" fmla="*/ 380283 h 1021749"/>
                  <a:gd name="connsiteX106" fmla="*/ 934159 w 1902597"/>
                  <a:gd name="connsiteY106" fmla="*/ 510748 h 1021749"/>
                  <a:gd name="connsiteX107" fmla="*/ 929543 w 1902597"/>
                  <a:gd name="connsiteY107" fmla="*/ 576299 h 1021749"/>
                  <a:gd name="connsiteX108" fmla="*/ 923431 w 1902597"/>
                  <a:gd name="connsiteY108" fmla="*/ 608518 h 1021749"/>
                  <a:gd name="connsiteX109" fmla="*/ 913871 w 1902597"/>
                  <a:gd name="connsiteY109" fmla="*/ 639789 h 1021749"/>
                  <a:gd name="connsiteX110" fmla="*/ 913871 w 1902597"/>
                  <a:gd name="connsiteY110" fmla="*/ 639752 h 1021749"/>
                  <a:gd name="connsiteX111" fmla="*/ 916298 w 1902597"/>
                  <a:gd name="connsiteY111" fmla="*/ 607497 h 1021749"/>
                  <a:gd name="connsiteX112" fmla="*/ 916827 w 1902597"/>
                  <a:gd name="connsiteY112" fmla="*/ 575387 h 1021749"/>
                  <a:gd name="connsiteX113" fmla="*/ 913725 w 1902597"/>
                  <a:gd name="connsiteY113" fmla="*/ 511641 h 1021749"/>
                  <a:gd name="connsiteX114" fmla="*/ 892598 w 1902597"/>
                  <a:gd name="connsiteY114" fmla="*/ 386504 h 1021749"/>
                  <a:gd name="connsiteX115" fmla="*/ 853975 w 1902597"/>
                  <a:gd name="connsiteY115" fmla="*/ 265308 h 1021749"/>
                  <a:gd name="connsiteX116" fmla="*/ 805755 w 1902597"/>
                  <a:gd name="connsiteY116" fmla="*/ 155103 h 1021749"/>
                  <a:gd name="connsiteX117" fmla="*/ 795339 w 1902597"/>
                  <a:gd name="connsiteY117" fmla="*/ 155406 h 1021749"/>
                  <a:gd name="connsiteX118" fmla="*/ 791872 w 1902597"/>
                  <a:gd name="connsiteY118" fmla="*/ 155515 h 1021749"/>
                  <a:gd name="connsiteX119" fmla="*/ 754964 w 1902597"/>
                  <a:gd name="connsiteY119" fmla="*/ 156263 h 1021749"/>
                  <a:gd name="connsiteX120" fmla="*/ 736501 w 1902597"/>
                  <a:gd name="connsiteY120" fmla="*/ 156574 h 1021749"/>
                  <a:gd name="connsiteX121" fmla="*/ 718038 w 1902597"/>
                  <a:gd name="connsiteY121" fmla="*/ 155990 h 1021749"/>
                  <a:gd name="connsiteX122" fmla="*/ 681130 w 1902597"/>
                  <a:gd name="connsiteY122" fmla="*/ 154676 h 1021749"/>
                  <a:gd name="connsiteX123" fmla="*/ 643164 w 1902597"/>
                  <a:gd name="connsiteY123" fmla="*/ 151556 h 1021749"/>
                  <a:gd name="connsiteX124" fmla="*/ 607606 w 1902597"/>
                  <a:gd name="connsiteY124" fmla="*/ 147452 h 1021749"/>
                  <a:gd name="connsiteX125" fmla="*/ 605891 w 1902597"/>
                  <a:gd name="connsiteY125" fmla="*/ 147233 h 1021749"/>
                  <a:gd name="connsiteX126" fmla="*/ 605891 w 1902597"/>
                  <a:gd name="connsiteY126" fmla="*/ 147214 h 1021749"/>
                  <a:gd name="connsiteX127" fmla="*/ 589288 w 1902597"/>
                  <a:gd name="connsiteY127" fmla="*/ 145025 h 1021749"/>
                  <a:gd name="connsiteX128" fmla="*/ 580130 w 1902597"/>
                  <a:gd name="connsiteY128" fmla="*/ 143821 h 1021749"/>
                  <a:gd name="connsiteX129" fmla="*/ 571026 w 1902597"/>
                  <a:gd name="connsiteY129" fmla="*/ 142234 h 1021749"/>
                  <a:gd name="connsiteX130" fmla="*/ 534647 w 1902597"/>
                  <a:gd name="connsiteY130" fmla="*/ 135666 h 1021749"/>
                  <a:gd name="connsiteX131" fmla="*/ 516567 w 1902597"/>
                  <a:gd name="connsiteY131" fmla="*/ 131853 h 1021749"/>
                  <a:gd name="connsiteX132" fmla="*/ 498542 w 1902597"/>
                  <a:gd name="connsiteY132" fmla="*/ 127748 h 1021749"/>
                  <a:gd name="connsiteX133" fmla="*/ 480498 w 1902597"/>
                  <a:gd name="connsiteY133" fmla="*/ 123661 h 1021749"/>
                  <a:gd name="connsiteX134" fmla="*/ 462655 w 1902597"/>
                  <a:gd name="connsiteY134" fmla="*/ 118845 h 1021749"/>
                  <a:gd name="connsiteX135" fmla="*/ 427024 w 1902597"/>
                  <a:gd name="connsiteY135" fmla="*/ 108920 h 1021749"/>
                  <a:gd name="connsiteX136" fmla="*/ 426349 w 1902597"/>
                  <a:gd name="connsiteY136" fmla="*/ 108701 h 1021749"/>
                  <a:gd name="connsiteX137" fmla="*/ 392470 w 1902597"/>
                  <a:gd name="connsiteY137" fmla="*/ 97955 h 1021749"/>
                  <a:gd name="connsiteX138" fmla="*/ 391795 w 1902597"/>
                  <a:gd name="connsiteY138" fmla="*/ 97736 h 1021749"/>
                  <a:gd name="connsiteX139" fmla="*/ 390308 w 1902597"/>
                  <a:gd name="connsiteY139" fmla="*/ 97224 h 1021749"/>
                  <a:gd name="connsiteX140" fmla="*/ 454755 w 1902597"/>
                  <a:gd name="connsiteY140" fmla="*/ 197658 h 1021749"/>
                  <a:gd name="connsiteX141" fmla="*/ 499928 w 1902597"/>
                  <a:gd name="connsiteY141" fmla="*/ 320898 h 1021749"/>
                  <a:gd name="connsiteX142" fmla="*/ 516147 w 1902597"/>
                  <a:gd name="connsiteY142" fmla="*/ 451363 h 1021749"/>
                  <a:gd name="connsiteX143" fmla="*/ 511531 w 1902597"/>
                  <a:gd name="connsiteY143" fmla="*/ 516914 h 1021749"/>
                  <a:gd name="connsiteX144" fmla="*/ 505419 w 1902597"/>
                  <a:gd name="connsiteY144" fmla="*/ 549133 h 1021749"/>
                  <a:gd name="connsiteX145" fmla="*/ 495859 w 1902597"/>
                  <a:gd name="connsiteY145" fmla="*/ 580404 h 1021749"/>
                  <a:gd name="connsiteX146" fmla="*/ 495859 w 1902597"/>
                  <a:gd name="connsiteY146" fmla="*/ 580367 h 1021749"/>
                  <a:gd name="connsiteX147" fmla="*/ 498286 w 1902597"/>
                  <a:gd name="connsiteY147" fmla="*/ 548112 h 1021749"/>
                  <a:gd name="connsiteX148" fmla="*/ 498815 w 1902597"/>
                  <a:gd name="connsiteY148" fmla="*/ 516002 h 1021749"/>
                  <a:gd name="connsiteX149" fmla="*/ 495713 w 1902597"/>
                  <a:gd name="connsiteY149" fmla="*/ 452256 h 1021749"/>
                  <a:gd name="connsiteX150" fmla="*/ 474586 w 1902597"/>
                  <a:gd name="connsiteY150" fmla="*/ 327119 h 1021749"/>
                  <a:gd name="connsiteX151" fmla="*/ 435963 w 1902597"/>
                  <a:gd name="connsiteY151" fmla="*/ 205923 h 1021749"/>
                  <a:gd name="connsiteX152" fmla="*/ 388063 w 1902597"/>
                  <a:gd name="connsiteY152" fmla="*/ 96452 h 1021749"/>
                  <a:gd name="connsiteX153" fmla="*/ 378823 w 1902597"/>
                  <a:gd name="connsiteY153" fmla="*/ 93266 h 1021749"/>
                  <a:gd name="connsiteX154" fmla="*/ 254452 w 1902597"/>
                  <a:gd name="connsiteY154" fmla="*/ 43131 h 1021749"/>
                  <a:gd name="connsiteX155" fmla="*/ 229421 w 1902597"/>
                  <a:gd name="connsiteY155" fmla="*/ 31126 h 1021749"/>
                  <a:gd name="connsiteX156" fmla="*/ 216413 w 1902597"/>
                  <a:gd name="connsiteY156" fmla="*/ 24631 h 1021749"/>
                  <a:gd name="connsiteX157" fmla="*/ 203004 w 1902597"/>
                  <a:gd name="connsiteY157" fmla="*/ 17808 h 1021749"/>
                  <a:gd name="connsiteX158" fmla="*/ 202985 w 1902597"/>
                  <a:gd name="connsiteY158" fmla="*/ 17808 h 1021749"/>
                  <a:gd name="connsiteX159" fmla="*/ 182205 w 1902597"/>
                  <a:gd name="connsiteY159" fmla="*/ 6862 h 1021749"/>
                  <a:gd name="connsiteX160" fmla="*/ 169562 w 1902597"/>
                  <a:gd name="connsiteY160" fmla="*/ 2 h 1021749"/>
                  <a:gd name="connsiteX161" fmla="*/ 255821 w 1902597"/>
                  <a:gd name="connsiteY161" fmla="*/ 2 h 1021749"/>
                  <a:gd name="connsiteX162" fmla="*/ 267169 w 1902597"/>
                  <a:gd name="connsiteY162" fmla="*/ 5730 h 1021749"/>
                  <a:gd name="connsiteX163" fmla="*/ 271310 w 1902597"/>
                  <a:gd name="connsiteY163" fmla="*/ 7810 h 1021749"/>
                  <a:gd name="connsiteX164" fmla="*/ 275680 w 1902597"/>
                  <a:gd name="connsiteY164" fmla="*/ 9932 h 1021749"/>
                  <a:gd name="connsiteX165" fmla="*/ 282037 w 1902597"/>
                  <a:gd name="connsiteY165" fmla="*/ 2664 h 1021749"/>
                  <a:gd name="connsiteX166" fmla="*/ 284354 w 1902597"/>
                  <a:gd name="connsiteY166" fmla="*/ 0 h 1021749"/>
                  <a:gd name="connsiteX167" fmla="*/ 298311 w 1902597"/>
                  <a:gd name="connsiteY167" fmla="*/ 0 h 1021749"/>
                  <a:gd name="connsiteX168" fmla="*/ 297782 w 1902597"/>
                  <a:gd name="connsiteY168" fmla="*/ 438 h 1021749"/>
                  <a:gd name="connsiteX169" fmla="*/ 283570 w 1902597"/>
                  <a:gd name="connsiteY169" fmla="*/ 11804 h 1021749"/>
                  <a:gd name="connsiteX170" fmla="*/ 282014 w 1902597"/>
                  <a:gd name="connsiteY170" fmla="*/ 12980 h 1021749"/>
                  <a:gd name="connsiteX171" fmla="*/ 282038 w 1902597"/>
                  <a:gd name="connsiteY171" fmla="*/ 12992 h 1021749"/>
                  <a:gd name="connsiteX172" fmla="*/ 302909 w 1902597"/>
                  <a:gd name="connsiteY172" fmla="*/ 22734 h 1021749"/>
                  <a:gd name="connsiteX173" fmla="*/ 403489 w 1902597"/>
                  <a:gd name="connsiteY173" fmla="*/ 63820 h 1021749"/>
                  <a:gd name="connsiteX174" fmla="*/ 437460 w 1902597"/>
                  <a:gd name="connsiteY174" fmla="*/ 75442 h 1021749"/>
                  <a:gd name="connsiteX175" fmla="*/ 471814 w 1902597"/>
                  <a:gd name="connsiteY175" fmla="*/ 85841 h 1021749"/>
                  <a:gd name="connsiteX176" fmla="*/ 489036 w 1902597"/>
                  <a:gd name="connsiteY176" fmla="*/ 90913 h 1021749"/>
                  <a:gd name="connsiteX177" fmla="*/ 493780 w 1902597"/>
                  <a:gd name="connsiteY177" fmla="*/ 92099 h 1021749"/>
                  <a:gd name="connsiteX178" fmla="*/ 506441 w 1902597"/>
                  <a:gd name="connsiteY178" fmla="*/ 95273 h 1021749"/>
                  <a:gd name="connsiteX179" fmla="*/ 523865 w 1902597"/>
                  <a:gd name="connsiteY179" fmla="*/ 99633 h 1021749"/>
                  <a:gd name="connsiteX180" fmla="*/ 541343 w 1902597"/>
                  <a:gd name="connsiteY180" fmla="*/ 103738 h 1021749"/>
                  <a:gd name="connsiteX181" fmla="*/ 576517 w 1902597"/>
                  <a:gd name="connsiteY181" fmla="*/ 110890 h 1021749"/>
                  <a:gd name="connsiteX182" fmla="*/ 585329 w 1902597"/>
                  <a:gd name="connsiteY182" fmla="*/ 112642 h 1021749"/>
                  <a:gd name="connsiteX183" fmla="*/ 591879 w 1902597"/>
                  <a:gd name="connsiteY183" fmla="*/ 113645 h 1021749"/>
                  <a:gd name="connsiteX184" fmla="*/ 591897 w 1902597"/>
                  <a:gd name="connsiteY184" fmla="*/ 113663 h 1021749"/>
                  <a:gd name="connsiteX185" fmla="*/ 591916 w 1902597"/>
                  <a:gd name="connsiteY185" fmla="*/ 113663 h 1021749"/>
                  <a:gd name="connsiteX186" fmla="*/ 594196 w 1902597"/>
                  <a:gd name="connsiteY186" fmla="*/ 114010 h 1021749"/>
                  <a:gd name="connsiteX187" fmla="*/ 611948 w 1902597"/>
                  <a:gd name="connsiteY187" fmla="*/ 116765 h 1021749"/>
                  <a:gd name="connsiteX188" fmla="*/ 633658 w 1902597"/>
                  <a:gd name="connsiteY188" fmla="*/ 120030 h 1021749"/>
                  <a:gd name="connsiteX189" fmla="*/ 643896 w 1902597"/>
                  <a:gd name="connsiteY189" fmla="*/ 121231 h 1021749"/>
                  <a:gd name="connsiteX190" fmla="*/ 734256 w 1902597"/>
                  <a:gd name="connsiteY190" fmla="*/ 43877 h 1021749"/>
                  <a:gd name="connsiteX191" fmla="*/ 778845 w 1902597"/>
                  <a:gd name="connsiteY191" fmla="*/ 0 h 1021749"/>
                  <a:gd name="connsiteX192" fmla="*/ 813728 w 1902597"/>
                  <a:gd name="connsiteY192" fmla="*/ 0 h 1021749"/>
                  <a:gd name="connsiteX193" fmla="*/ 747538 w 1902597"/>
                  <a:gd name="connsiteY193" fmla="*/ 59513 h 1021749"/>
                  <a:gd name="connsiteX194" fmla="*/ 648347 w 1902597"/>
                  <a:gd name="connsiteY194" fmla="*/ 121723 h 1021749"/>
                  <a:gd name="connsiteX195" fmla="*/ 648381 w 1902597"/>
                  <a:gd name="connsiteY195" fmla="*/ 121727 h 1021749"/>
                  <a:gd name="connsiteX196" fmla="*/ 683246 w 1902597"/>
                  <a:gd name="connsiteY196" fmla="*/ 125394 h 1021749"/>
                  <a:gd name="connsiteX197" fmla="*/ 700013 w 1902597"/>
                  <a:gd name="connsiteY197" fmla="*/ 126434 h 1021749"/>
                  <a:gd name="connsiteX198" fmla="*/ 719114 w 1902597"/>
                  <a:gd name="connsiteY198" fmla="*/ 127456 h 1021749"/>
                  <a:gd name="connsiteX199" fmla="*/ 737048 w 1902597"/>
                  <a:gd name="connsiteY199" fmla="*/ 128441 h 1021749"/>
                  <a:gd name="connsiteX200" fmla="*/ 755019 w 1902597"/>
                  <a:gd name="connsiteY200" fmla="*/ 128532 h 1021749"/>
                  <a:gd name="connsiteX201" fmla="*/ 790978 w 1902597"/>
                  <a:gd name="connsiteY201" fmla="*/ 128623 h 1021749"/>
                  <a:gd name="connsiteX202" fmla="*/ 809496 w 1902597"/>
                  <a:gd name="connsiteY202" fmla="*/ 128496 h 1021749"/>
                  <a:gd name="connsiteX203" fmla="*/ 818746 w 1902597"/>
                  <a:gd name="connsiteY203" fmla="*/ 128423 h 1021749"/>
                  <a:gd name="connsiteX204" fmla="*/ 827996 w 1902597"/>
                  <a:gd name="connsiteY204" fmla="*/ 128642 h 1021749"/>
                  <a:gd name="connsiteX205" fmla="*/ 890920 w 1902597"/>
                  <a:gd name="connsiteY205" fmla="*/ 132272 h 1021749"/>
                  <a:gd name="connsiteX206" fmla="*/ 1113426 w 1902597"/>
                  <a:gd name="connsiteY206" fmla="*/ 184433 h 1021749"/>
                  <a:gd name="connsiteX207" fmla="*/ 1116400 w 1902597"/>
                  <a:gd name="connsiteY207" fmla="*/ 185527 h 1021749"/>
                  <a:gd name="connsiteX208" fmla="*/ 1123635 w 1902597"/>
                  <a:gd name="connsiteY208" fmla="*/ 188290 h 1021749"/>
                  <a:gd name="connsiteX209" fmla="*/ 1214115 w 1902597"/>
                  <a:gd name="connsiteY209" fmla="*/ 110797 h 1021749"/>
                  <a:gd name="connsiteX210" fmla="*/ 1301833 w 1902597"/>
                  <a:gd name="connsiteY210" fmla="*/ 18682 h 1021749"/>
                  <a:gd name="connsiteX211" fmla="*/ 1316867 w 1902597"/>
                  <a:gd name="connsiteY211" fmla="*/ 0 h 102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</a:cxnLst>
                <a:rect l="l" t="t" r="r" b="b"/>
                <a:pathLst>
                  <a:path w="1902597" h="1021749">
                    <a:moveTo>
                      <a:pt x="1902179" y="1021669"/>
                    </a:moveTo>
                    <a:lnTo>
                      <a:pt x="1902196" y="1021749"/>
                    </a:lnTo>
                    <a:lnTo>
                      <a:pt x="1902178" y="1021749"/>
                    </a:lnTo>
                    <a:close/>
                    <a:moveTo>
                      <a:pt x="1657231" y="580203"/>
                    </a:moveTo>
                    <a:cubicBezTo>
                      <a:pt x="1693245" y="604559"/>
                      <a:pt x="1725902" y="633768"/>
                      <a:pt x="1755567" y="665841"/>
                    </a:cubicBezTo>
                    <a:cubicBezTo>
                      <a:pt x="1785251" y="697951"/>
                      <a:pt x="1811303" y="733564"/>
                      <a:pt x="1833434" y="771494"/>
                    </a:cubicBezTo>
                    <a:cubicBezTo>
                      <a:pt x="1855290" y="809569"/>
                      <a:pt x="1873242" y="850035"/>
                      <a:pt x="1885521" y="892197"/>
                    </a:cubicBezTo>
                    <a:cubicBezTo>
                      <a:pt x="1891742" y="913251"/>
                      <a:pt x="1896230" y="934779"/>
                      <a:pt x="1899441" y="956417"/>
                    </a:cubicBezTo>
                    <a:cubicBezTo>
                      <a:pt x="1900846" y="967272"/>
                      <a:pt x="1902123" y="978128"/>
                      <a:pt x="1902597" y="989056"/>
                    </a:cubicBezTo>
                    <a:lnTo>
                      <a:pt x="1902179" y="1021669"/>
                    </a:lnTo>
                    <a:lnTo>
                      <a:pt x="1895500" y="990096"/>
                    </a:lnTo>
                    <a:cubicBezTo>
                      <a:pt x="1892910" y="979678"/>
                      <a:pt x="1890191" y="969334"/>
                      <a:pt x="1887017" y="959117"/>
                    </a:cubicBezTo>
                    <a:cubicBezTo>
                      <a:pt x="1881033" y="938629"/>
                      <a:pt x="1873917" y="918542"/>
                      <a:pt x="1866182" y="898802"/>
                    </a:cubicBezTo>
                    <a:cubicBezTo>
                      <a:pt x="1850747" y="859267"/>
                      <a:pt x="1831956" y="821264"/>
                      <a:pt x="1810865" y="784575"/>
                    </a:cubicBezTo>
                    <a:cubicBezTo>
                      <a:pt x="1789483" y="748050"/>
                      <a:pt x="1765912" y="712765"/>
                      <a:pt x="1739859" y="679050"/>
                    </a:cubicBezTo>
                    <a:cubicBezTo>
                      <a:pt x="1714025" y="645134"/>
                      <a:pt x="1686002" y="612769"/>
                      <a:pt x="1657231" y="580203"/>
                    </a:cubicBezTo>
                    <a:close/>
                    <a:moveTo>
                      <a:pt x="4853" y="1"/>
                    </a:moveTo>
                    <a:lnTo>
                      <a:pt x="23462" y="1"/>
                    </a:lnTo>
                    <a:lnTo>
                      <a:pt x="30085" y="11239"/>
                    </a:lnTo>
                    <a:cubicBezTo>
                      <a:pt x="33509" y="30617"/>
                      <a:pt x="44005" y="78542"/>
                      <a:pt x="46723" y="112841"/>
                    </a:cubicBezTo>
                    <a:cubicBezTo>
                      <a:pt x="47435" y="122766"/>
                      <a:pt x="47909" y="132709"/>
                      <a:pt x="48147" y="142671"/>
                    </a:cubicBezTo>
                    <a:cubicBezTo>
                      <a:pt x="48329" y="149859"/>
                      <a:pt x="48365" y="157047"/>
                      <a:pt x="48256" y="164254"/>
                    </a:cubicBezTo>
                    <a:cubicBezTo>
                      <a:pt x="47891" y="191036"/>
                      <a:pt x="45665" y="217800"/>
                      <a:pt x="41232" y="244200"/>
                    </a:cubicBezTo>
                    <a:cubicBezTo>
                      <a:pt x="39937" y="252154"/>
                      <a:pt x="38386" y="260090"/>
                      <a:pt x="36653" y="267972"/>
                    </a:cubicBezTo>
                    <a:cubicBezTo>
                      <a:pt x="35339" y="273865"/>
                      <a:pt x="33898" y="279739"/>
                      <a:pt x="32347" y="285596"/>
                    </a:cubicBezTo>
                    <a:cubicBezTo>
                      <a:pt x="30395" y="293149"/>
                      <a:pt x="28224" y="300647"/>
                      <a:pt x="25907" y="308091"/>
                    </a:cubicBezTo>
                    <a:cubicBezTo>
                      <a:pt x="22459" y="318490"/>
                      <a:pt x="18883" y="328816"/>
                      <a:pt x="14577" y="338869"/>
                    </a:cubicBezTo>
                    <a:cubicBezTo>
                      <a:pt x="10308" y="348922"/>
                      <a:pt x="5674" y="358828"/>
                      <a:pt x="0" y="368133"/>
                    </a:cubicBezTo>
                    <a:cubicBezTo>
                      <a:pt x="3028" y="357697"/>
                      <a:pt x="5492" y="347225"/>
                      <a:pt x="7717" y="336716"/>
                    </a:cubicBezTo>
                    <a:cubicBezTo>
                      <a:pt x="9907" y="326208"/>
                      <a:pt x="11950" y="315699"/>
                      <a:pt x="13519" y="305117"/>
                    </a:cubicBezTo>
                    <a:cubicBezTo>
                      <a:pt x="15015" y="296105"/>
                      <a:pt x="16292" y="287074"/>
                      <a:pt x="17387" y="278043"/>
                    </a:cubicBezTo>
                    <a:cubicBezTo>
                      <a:pt x="18153" y="271913"/>
                      <a:pt x="18810" y="265764"/>
                      <a:pt x="19394" y="259634"/>
                    </a:cubicBezTo>
                    <a:cubicBezTo>
                      <a:pt x="19977" y="253668"/>
                      <a:pt x="20488" y="247703"/>
                      <a:pt x="20944" y="241737"/>
                    </a:cubicBezTo>
                    <a:cubicBezTo>
                      <a:pt x="22495" y="221723"/>
                      <a:pt x="23207" y="201709"/>
                      <a:pt x="23207" y="181695"/>
                    </a:cubicBezTo>
                    <a:cubicBezTo>
                      <a:pt x="23207" y="174489"/>
                      <a:pt x="23115" y="167300"/>
                      <a:pt x="22933" y="160094"/>
                    </a:cubicBezTo>
                    <a:cubicBezTo>
                      <a:pt x="22568" y="144988"/>
                      <a:pt x="21820" y="129881"/>
                      <a:pt x="20725" y="114812"/>
                    </a:cubicBezTo>
                    <a:cubicBezTo>
                      <a:pt x="18664" y="89270"/>
                      <a:pt x="15690" y="63783"/>
                      <a:pt x="11694" y="38405"/>
                    </a:cubicBezTo>
                    <a:cubicBezTo>
                      <a:pt x="10746" y="32293"/>
                      <a:pt x="9724" y="26181"/>
                      <a:pt x="8629" y="20070"/>
                    </a:cubicBezTo>
                    <a:cubicBezTo>
                      <a:pt x="7462" y="13374"/>
                      <a:pt x="6203" y="6678"/>
                      <a:pt x="4853" y="1"/>
                    </a:cubicBezTo>
                    <a:close/>
                    <a:moveTo>
                      <a:pt x="1316867" y="0"/>
                    </a:moveTo>
                    <a:lnTo>
                      <a:pt x="1348940" y="0"/>
                    </a:lnTo>
                    <a:cubicBezTo>
                      <a:pt x="1340365" y="12132"/>
                      <a:pt x="1331316" y="23918"/>
                      <a:pt x="1321884" y="35357"/>
                    </a:cubicBezTo>
                    <a:cubicBezTo>
                      <a:pt x="1293697" y="69036"/>
                      <a:pt x="1262043" y="99778"/>
                      <a:pt x="1227397" y="126451"/>
                    </a:cubicBezTo>
                    <a:lnTo>
                      <a:pt x="1126610" y="189440"/>
                    </a:lnTo>
                    <a:lnTo>
                      <a:pt x="1126635" y="189450"/>
                    </a:lnTo>
                    <a:lnTo>
                      <a:pt x="1137655" y="193810"/>
                    </a:lnTo>
                    <a:lnTo>
                      <a:pt x="1137673" y="193810"/>
                    </a:lnTo>
                    <a:cubicBezTo>
                      <a:pt x="1221651" y="227580"/>
                      <a:pt x="1300612" y="272625"/>
                      <a:pt x="1374009" y="324749"/>
                    </a:cubicBezTo>
                    <a:cubicBezTo>
                      <a:pt x="1415897" y="354523"/>
                      <a:pt x="1456035" y="386597"/>
                      <a:pt x="1494493" y="420549"/>
                    </a:cubicBezTo>
                    <a:lnTo>
                      <a:pt x="1501978" y="427178"/>
                    </a:lnTo>
                    <a:lnTo>
                      <a:pt x="1607023" y="366982"/>
                    </a:lnTo>
                    <a:cubicBezTo>
                      <a:pt x="1643128" y="344396"/>
                      <a:pt x="1677501" y="319456"/>
                      <a:pt x="1710212" y="292619"/>
                    </a:cubicBezTo>
                    <a:cubicBezTo>
                      <a:pt x="1742706" y="265526"/>
                      <a:pt x="1773502" y="236409"/>
                      <a:pt x="1801689" y="204664"/>
                    </a:cubicBezTo>
                    <a:cubicBezTo>
                      <a:pt x="1815792" y="188809"/>
                      <a:pt x="1829420" y="172444"/>
                      <a:pt x="1842137" y="155295"/>
                    </a:cubicBezTo>
                    <a:cubicBezTo>
                      <a:pt x="1848650" y="146829"/>
                      <a:pt x="1854798" y="138072"/>
                      <a:pt x="1860837" y="129187"/>
                    </a:cubicBezTo>
                    <a:cubicBezTo>
                      <a:pt x="1866857" y="120284"/>
                      <a:pt x="1872677" y="111235"/>
                      <a:pt x="1878096" y="101821"/>
                    </a:cubicBezTo>
                    <a:cubicBezTo>
                      <a:pt x="1875359" y="112366"/>
                      <a:pt x="1871418" y="122583"/>
                      <a:pt x="1867149" y="132635"/>
                    </a:cubicBezTo>
                    <a:cubicBezTo>
                      <a:pt x="1862917" y="142706"/>
                      <a:pt x="1857954" y="152467"/>
                      <a:pt x="1852882" y="162155"/>
                    </a:cubicBezTo>
                    <a:cubicBezTo>
                      <a:pt x="1842355" y="181329"/>
                      <a:pt x="1830679" y="199975"/>
                      <a:pt x="1817562" y="217562"/>
                    </a:cubicBezTo>
                    <a:cubicBezTo>
                      <a:pt x="1791436" y="252847"/>
                      <a:pt x="1760548" y="284573"/>
                      <a:pt x="1726851" y="312706"/>
                    </a:cubicBezTo>
                    <a:cubicBezTo>
                      <a:pt x="1692935" y="340601"/>
                      <a:pt x="1656173" y="364994"/>
                      <a:pt x="1617185" y="384807"/>
                    </a:cubicBezTo>
                    <a:cubicBezTo>
                      <a:pt x="1597701" y="394705"/>
                      <a:pt x="1577769" y="403672"/>
                      <a:pt x="1557431" y="411460"/>
                    </a:cubicBezTo>
                    <a:lnTo>
                      <a:pt x="1503420" y="428463"/>
                    </a:lnTo>
                    <a:lnTo>
                      <a:pt x="1503853" y="428850"/>
                    </a:lnTo>
                    <a:lnTo>
                      <a:pt x="1507866" y="432463"/>
                    </a:lnTo>
                    <a:cubicBezTo>
                      <a:pt x="1537714" y="459409"/>
                      <a:pt x="1566521" y="487469"/>
                      <a:pt x="1594344" y="516423"/>
                    </a:cubicBezTo>
                    <a:cubicBezTo>
                      <a:pt x="1595475" y="517608"/>
                      <a:pt x="1596606" y="518776"/>
                      <a:pt x="1597701" y="519962"/>
                    </a:cubicBezTo>
                    <a:cubicBezTo>
                      <a:pt x="1602827" y="525326"/>
                      <a:pt x="1607899" y="530708"/>
                      <a:pt x="1612917" y="536126"/>
                    </a:cubicBezTo>
                    <a:cubicBezTo>
                      <a:pt x="1627056" y="551305"/>
                      <a:pt x="1640921" y="566722"/>
                      <a:pt x="1654513" y="582375"/>
                    </a:cubicBezTo>
                    <a:cubicBezTo>
                      <a:pt x="1666919" y="596642"/>
                      <a:pt x="1679070" y="611110"/>
                      <a:pt x="1690984" y="625778"/>
                    </a:cubicBezTo>
                    <a:cubicBezTo>
                      <a:pt x="1721597" y="663562"/>
                      <a:pt x="1751025" y="702349"/>
                      <a:pt x="1777625" y="743034"/>
                    </a:cubicBezTo>
                    <a:lnTo>
                      <a:pt x="1777589" y="743034"/>
                    </a:lnTo>
                    <a:cubicBezTo>
                      <a:pt x="1750076" y="702970"/>
                      <a:pt x="1719828" y="664876"/>
                      <a:pt x="1688448" y="627858"/>
                    </a:cubicBezTo>
                    <a:cubicBezTo>
                      <a:pt x="1676917" y="614321"/>
                      <a:pt x="1665186" y="600966"/>
                      <a:pt x="1653273" y="587776"/>
                    </a:cubicBezTo>
                    <a:cubicBezTo>
                      <a:pt x="1638532" y="571502"/>
                      <a:pt x="1623516" y="555502"/>
                      <a:pt x="1608173" y="539775"/>
                    </a:cubicBezTo>
                    <a:cubicBezTo>
                      <a:pt x="1603010" y="534448"/>
                      <a:pt x="1597792" y="529157"/>
                      <a:pt x="1592519" y="523884"/>
                    </a:cubicBezTo>
                    <a:cubicBezTo>
                      <a:pt x="1591571" y="522917"/>
                      <a:pt x="1590622" y="521969"/>
                      <a:pt x="1589655" y="521002"/>
                    </a:cubicBezTo>
                    <a:cubicBezTo>
                      <a:pt x="1522480" y="454119"/>
                      <a:pt x="1449959" y="392544"/>
                      <a:pt x="1371929" y="339162"/>
                    </a:cubicBezTo>
                    <a:lnTo>
                      <a:pt x="1366528" y="335476"/>
                    </a:lnTo>
                    <a:cubicBezTo>
                      <a:pt x="1360526" y="331408"/>
                      <a:pt x="1354487" y="327394"/>
                      <a:pt x="1348412" y="323435"/>
                    </a:cubicBezTo>
                    <a:lnTo>
                      <a:pt x="1346932" y="322465"/>
                    </a:lnTo>
                    <a:lnTo>
                      <a:pt x="1381324" y="438920"/>
                    </a:lnTo>
                    <a:cubicBezTo>
                      <a:pt x="1389114" y="481958"/>
                      <a:pt x="1391942" y="525999"/>
                      <a:pt x="1390245" y="569877"/>
                    </a:cubicBezTo>
                    <a:cubicBezTo>
                      <a:pt x="1388220" y="613736"/>
                      <a:pt x="1381634" y="657522"/>
                      <a:pt x="1369356" y="699684"/>
                    </a:cubicBezTo>
                    <a:cubicBezTo>
                      <a:pt x="1363298" y="720775"/>
                      <a:pt x="1355508" y="741354"/>
                      <a:pt x="1346605" y="761331"/>
                    </a:cubicBezTo>
                    <a:cubicBezTo>
                      <a:pt x="1341953" y="771238"/>
                      <a:pt x="1337191" y="781090"/>
                      <a:pt x="1331736" y="790559"/>
                    </a:cubicBezTo>
                    <a:cubicBezTo>
                      <a:pt x="1326317" y="800027"/>
                      <a:pt x="1320552" y="809350"/>
                      <a:pt x="1313820" y="817907"/>
                    </a:cubicBezTo>
                    <a:lnTo>
                      <a:pt x="1313820" y="817888"/>
                    </a:lnTo>
                    <a:cubicBezTo>
                      <a:pt x="1318053" y="807891"/>
                      <a:pt x="1321738" y="797765"/>
                      <a:pt x="1325168" y="787585"/>
                    </a:cubicBezTo>
                    <a:cubicBezTo>
                      <a:pt x="1328580" y="777405"/>
                      <a:pt x="1331845" y="767206"/>
                      <a:pt x="1334637" y="756898"/>
                    </a:cubicBezTo>
                    <a:cubicBezTo>
                      <a:pt x="1340603" y="736392"/>
                      <a:pt x="1345383" y="715648"/>
                      <a:pt x="1349469" y="694831"/>
                    </a:cubicBezTo>
                    <a:cubicBezTo>
                      <a:pt x="1357679" y="653180"/>
                      <a:pt x="1362240" y="611036"/>
                      <a:pt x="1364174" y="568764"/>
                    </a:cubicBezTo>
                    <a:cubicBezTo>
                      <a:pt x="1365761" y="526474"/>
                      <a:pt x="1364831" y="484038"/>
                      <a:pt x="1360981" y="441602"/>
                    </a:cubicBezTo>
                    <a:lnTo>
                      <a:pt x="1345370" y="321443"/>
                    </a:lnTo>
                    <a:lnTo>
                      <a:pt x="1338213" y="316831"/>
                    </a:lnTo>
                    <a:cubicBezTo>
                      <a:pt x="1266331" y="270819"/>
                      <a:pt x="1189888" y="232013"/>
                      <a:pt x="1109686" y="203917"/>
                    </a:cubicBezTo>
                    <a:cubicBezTo>
                      <a:pt x="1035250" y="177792"/>
                      <a:pt x="957511" y="161098"/>
                      <a:pt x="879152" y="156227"/>
                    </a:cubicBezTo>
                    <a:cubicBezTo>
                      <a:pt x="862021" y="155169"/>
                      <a:pt x="844872" y="154658"/>
                      <a:pt x="827722" y="154749"/>
                    </a:cubicBezTo>
                    <a:lnTo>
                      <a:pt x="818764" y="154713"/>
                    </a:lnTo>
                    <a:lnTo>
                      <a:pt x="816082" y="154804"/>
                    </a:lnTo>
                    <a:lnTo>
                      <a:pt x="816064" y="154804"/>
                    </a:lnTo>
                    <a:lnTo>
                      <a:pt x="809806" y="154986"/>
                    </a:lnTo>
                    <a:lnTo>
                      <a:pt x="808620" y="155023"/>
                    </a:lnTo>
                    <a:lnTo>
                      <a:pt x="807326" y="155059"/>
                    </a:lnTo>
                    <a:lnTo>
                      <a:pt x="872767" y="257043"/>
                    </a:lnTo>
                    <a:cubicBezTo>
                      <a:pt x="892270" y="296177"/>
                      <a:pt x="907303" y="337665"/>
                      <a:pt x="917940" y="380283"/>
                    </a:cubicBezTo>
                    <a:cubicBezTo>
                      <a:pt x="928266" y="422956"/>
                      <a:pt x="934177" y="466834"/>
                      <a:pt x="934159" y="510748"/>
                    </a:cubicBezTo>
                    <a:cubicBezTo>
                      <a:pt x="934232" y="532695"/>
                      <a:pt x="932517" y="554625"/>
                      <a:pt x="929543" y="576299"/>
                    </a:cubicBezTo>
                    <a:cubicBezTo>
                      <a:pt x="927846" y="587118"/>
                      <a:pt x="926040" y="597900"/>
                      <a:pt x="923431" y="608518"/>
                    </a:cubicBezTo>
                    <a:cubicBezTo>
                      <a:pt x="920877" y="619136"/>
                      <a:pt x="917958" y="629682"/>
                      <a:pt x="913871" y="639789"/>
                    </a:cubicBezTo>
                    <a:lnTo>
                      <a:pt x="913871" y="639752"/>
                    </a:lnTo>
                    <a:cubicBezTo>
                      <a:pt x="915130" y="628970"/>
                      <a:pt x="915842" y="618224"/>
                      <a:pt x="916298" y="607497"/>
                    </a:cubicBezTo>
                    <a:cubicBezTo>
                      <a:pt x="916736" y="596769"/>
                      <a:pt x="917009" y="586078"/>
                      <a:pt x="916827" y="575387"/>
                    </a:cubicBezTo>
                    <a:cubicBezTo>
                      <a:pt x="916827" y="554041"/>
                      <a:pt x="915604" y="532768"/>
                      <a:pt x="913725" y="511641"/>
                    </a:cubicBezTo>
                    <a:cubicBezTo>
                      <a:pt x="909967" y="469351"/>
                      <a:pt x="902560" y="427609"/>
                      <a:pt x="892598" y="386504"/>
                    </a:cubicBezTo>
                    <a:cubicBezTo>
                      <a:pt x="882309" y="345455"/>
                      <a:pt x="869538" y="304971"/>
                      <a:pt x="853975" y="265308"/>
                    </a:cubicBezTo>
                    <a:lnTo>
                      <a:pt x="805755" y="155103"/>
                    </a:lnTo>
                    <a:lnTo>
                      <a:pt x="795339" y="155406"/>
                    </a:lnTo>
                    <a:lnTo>
                      <a:pt x="791872" y="155515"/>
                    </a:lnTo>
                    <a:lnTo>
                      <a:pt x="754964" y="156263"/>
                    </a:lnTo>
                    <a:lnTo>
                      <a:pt x="736501" y="156574"/>
                    </a:lnTo>
                    <a:lnTo>
                      <a:pt x="718038" y="155990"/>
                    </a:lnTo>
                    <a:lnTo>
                      <a:pt x="681130" y="154676"/>
                    </a:lnTo>
                    <a:lnTo>
                      <a:pt x="643164" y="151556"/>
                    </a:lnTo>
                    <a:cubicBezTo>
                      <a:pt x="631268" y="150517"/>
                      <a:pt x="619391" y="149276"/>
                      <a:pt x="607606" y="147452"/>
                    </a:cubicBezTo>
                    <a:lnTo>
                      <a:pt x="605891" y="147233"/>
                    </a:lnTo>
                    <a:lnTo>
                      <a:pt x="605891" y="147214"/>
                    </a:lnTo>
                    <a:lnTo>
                      <a:pt x="589288" y="145025"/>
                    </a:lnTo>
                    <a:lnTo>
                      <a:pt x="580130" y="143821"/>
                    </a:lnTo>
                    <a:cubicBezTo>
                      <a:pt x="577083" y="143365"/>
                      <a:pt x="574054" y="142744"/>
                      <a:pt x="571026" y="142234"/>
                    </a:cubicBezTo>
                    <a:lnTo>
                      <a:pt x="534647" y="135666"/>
                    </a:lnTo>
                    <a:cubicBezTo>
                      <a:pt x="528553" y="134699"/>
                      <a:pt x="522569" y="133185"/>
                      <a:pt x="516567" y="131853"/>
                    </a:cubicBezTo>
                    <a:lnTo>
                      <a:pt x="498542" y="127748"/>
                    </a:lnTo>
                    <a:lnTo>
                      <a:pt x="480498" y="123661"/>
                    </a:lnTo>
                    <a:cubicBezTo>
                      <a:pt x="474532" y="122129"/>
                      <a:pt x="468603" y="120450"/>
                      <a:pt x="462655" y="118845"/>
                    </a:cubicBezTo>
                    <a:cubicBezTo>
                      <a:pt x="450797" y="115524"/>
                      <a:pt x="438810" y="112532"/>
                      <a:pt x="427024" y="108920"/>
                    </a:cubicBezTo>
                    <a:lnTo>
                      <a:pt x="426349" y="108701"/>
                    </a:lnTo>
                    <a:lnTo>
                      <a:pt x="392470" y="97955"/>
                    </a:lnTo>
                    <a:lnTo>
                      <a:pt x="391795" y="97736"/>
                    </a:lnTo>
                    <a:lnTo>
                      <a:pt x="390308" y="97224"/>
                    </a:lnTo>
                    <a:lnTo>
                      <a:pt x="454755" y="197658"/>
                    </a:lnTo>
                    <a:cubicBezTo>
                      <a:pt x="474258" y="236792"/>
                      <a:pt x="489291" y="278280"/>
                      <a:pt x="499928" y="320898"/>
                    </a:cubicBezTo>
                    <a:cubicBezTo>
                      <a:pt x="510254" y="363571"/>
                      <a:pt x="516165" y="407449"/>
                      <a:pt x="516147" y="451363"/>
                    </a:cubicBezTo>
                    <a:cubicBezTo>
                      <a:pt x="516220" y="473310"/>
                      <a:pt x="514505" y="495240"/>
                      <a:pt x="511531" y="516914"/>
                    </a:cubicBezTo>
                    <a:cubicBezTo>
                      <a:pt x="509834" y="527733"/>
                      <a:pt x="508028" y="538515"/>
                      <a:pt x="505419" y="549133"/>
                    </a:cubicBezTo>
                    <a:cubicBezTo>
                      <a:pt x="502865" y="559751"/>
                      <a:pt x="499946" y="570297"/>
                      <a:pt x="495859" y="580404"/>
                    </a:cubicBezTo>
                    <a:lnTo>
                      <a:pt x="495859" y="580367"/>
                    </a:lnTo>
                    <a:cubicBezTo>
                      <a:pt x="497118" y="569585"/>
                      <a:pt x="497830" y="558839"/>
                      <a:pt x="498286" y="548112"/>
                    </a:cubicBezTo>
                    <a:cubicBezTo>
                      <a:pt x="498724" y="537384"/>
                      <a:pt x="498997" y="526693"/>
                      <a:pt x="498815" y="516002"/>
                    </a:cubicBezTo>
                    <a:cubicBezTo>
                      <a:pt x="498815" y="494656"/>
                      <a:pt x="497592" y="473383"/>
                      <a:pt x="495713" y="452256"/>
                    </a:cubicBezTo>
                    <a:cubicBezTo>
                      <a:pt x="491955" y="409966"/>
                      <a:pt x="484548" y="368224"/>
                      <a:pt x="474586" y="327119"/>
                    </a:cubicBezTo>
                    <a:cubicBezTo>
                      <a:pt x="464297" y="286070"/>
                      <a:pt x="451526" y="245586"/>
                      <a:pt x="435963" y="205923"/>
                    </a:cubicBezTo>
                    <a:lnTo>
                      <a:pt x="388063" y="96452"/>
                    </a:lnTo>
                    <a:lnTo>
                      <a:pt x="378823" y="93266"/>
                    </a:lnTo>
                    <a:cubicBezTo>
                      <a:pt x="336588" y="78561"/>
                      <a:pt x="295046" y="61886"/>
                      <a:pt x="254452" y="43131"/>
                    </a:cubicBezTo>
                    <a:cubicBezTo>
                      <a:pt x="246078" y="39209"/>
                      <a:pt x="237722" y="35195"/>
                      <a:pt x="229421" y="31126"/>
                    </a:cubicBezTo>
                    <a:lnTo>
                      <a:pt x="216413" y="24631"/>
                    </a:lnTo>
                    <a:lnTo>
                      <a:pt x="203004" y="17808"/>
                    </a:lnTo>
                    <a:lnTo>
                      <a:pt x="202985" y="17808"/>
                    </a:lnTo>
                    <a:lnTo>
                      <a:pt x="182205" y="6862"/>
                    </a:lnTo>
                    <a:lnTo>
                      <a:pt x="169562" y="2"/>
                    </a:lnTo>
                    <a:lnTo>
                      <a:pt x="255821" y="2"/>
                    </a:lnTo>
                    <a:cubicBezTo>
                      <a:pt x="262860" y="957"/>
                      <a:pt x="263386" y="3821"/>
                      <a:pt x="267169" y="5730"/>
                    </a:cubicBezTo>
                    <a:cubicBezTo>
                      <a:pt x="268537" y="6442"/>
                      <a:pt x="269923" y="7117"/>
                      <a:pt x="271310" y="7810"/>
                    </a:cubicBezTo>
                    <a:lnTo>
                      <a:pt x="275680" y="9932"/>
                    </a:lnTo>
                    <a:lnTo>
                      <a:pt x="282037" y="2664"/>
                    </a:lnTo>
                    <a:cubicBezTo>
                      <a:pt x="282822" y="1770"/>
                      <a:pt x="283606" y="894"/>
                      <a:pt x="284354" y="0"/>
                    </a:cubicBezTo>
                    <a:lnTo>
                      <a:pt x="298311" y="0"/>
                    </a:lnTo>
                    <a:cubicBezTo>
                      <a:pt x="298147" y="164"/>
                      <a:pt x="297964" y="310"/>
                      <a:pt x="297782" y="438"/>
                    </a:cubicBezTo>
                    <a:cubicBezTo>
                      <a:pt x="293111" y="4324"/>
                      <a:pt x="288386" y="8100"/>
                      <a:pt x="283570" y="11804"/>
                    </a:cubicBezTo>
                    <a:lnTo>
                      <a:pt x="282014" y="12980"/>
                    </a:lnTo>
                    <a:lnTo>
                      <a:pt x="282038" y="12992"/>
                    </a:lnTo>
                    <a:cubicBezTo>
                      <a:pt x="288970" y="16312"/>
                      <a:pt x="295921" y="19560"/>
                      <a:pt x="302909" y="22734"/>
                    </a:cubicBezTo>
                    <a:cubicBezTo>
                      <a:pt x="335876" y="37786"/>
                      <a:pt x="369446" y="51450"/>
                      <a:pt x="403489" y="63820"/>
                    </a:cubicBezTo>
                    <a:lnTo>
                      <a:pt x="437460" y="75442"/>
                    </a:lnTo>
                    <a:cubicBezTo>
                      <a:pt x="448826" y="79200"/>
                      <a:pt x="460375" y="82356"/>
                      <a:pt x="471814" y="85841"/>
                    </a:cubicBezTo>
                    <a:lnTo>
                      <a:pt x="489036" y="90913"/>
                    </a:lnTo>
                    <a:lnTo>
                      <a:pt x="493780" y="92099"/>
                    </a:lnTo>
                    <a:lnTo>
                      <a:pt x="506441" y="95273"/>
                    </a:lnTo>
                    <a:lnTo>
                      <a:pt x="523865" y="99633"/>
                    </a:lnTo>
                    <a:cubicBezTo>
                      <a:pt x="529666" y="101056"/>
                      <a:pt x="535450" y="102680"/>
                      <a:pt x="541343" y="103738"/>
                    </a:cubicBezTo>
                    <a:lnTo>
                      <a:pt x="576517" y="110890"/>
                    </a:lnTo>
                    <a:cubicBezTo>
                      <a:pt x="579455" y="111474"/>
                      <a:pt x="582374" y="112131"/>
                      <a:pt x="585329" y="112642"/>
                    </a:cubicBezTo>
                    <a:lnTo>
                      <a:pt x="591879" y="113645"/>
                    </a:lnTo>
                    <a:lnTo>
                      <a:pt x="591897" y="113663"/>
                    </a:lnTo>
                    <a:lnTo>
                      <a:pt x="591916" y="113663"/>
                    </a:lnTo>
                    <a:lnTo>
                      <a:pt x="594196" y="114010"/>
                    </a:lnTo>
                    <a:lnTo>
                      <a:pt x="611948" y="116765"/>
                    </a:lnTo>
                    <a:cubicBezTo>
                      <a:pt x="619154" y="118042"/>
                      <a:pt x="626397" y="119100"/>
                      <a:pt x="633658" y="120030"/>
                    </a:cubicBezTo>
                    <a:lnTo>
                      <a:pt x="643896" y="121231"/>
                    </a:lnTo>
                    <a:lnTo>
                      <a:pt x="734256" y="43877"/>
                    </a:lnTo>
                    <a:cubicBezTo>
                      <a:pt x="749636" y="29720"/>
                      <a:pt x="764487" y="15070"/>
                      <a:pt x="778845" y="0"/>
                    </a:cubicBezTo>
                    <a:lnTo>
                      <a:pt x="813728" y="0"/>
                    </a:lnTo>
                    <a:cubicBezTo>
                      <a:pt x="793149" y="21473"/>
                      <a:pt x="771037" y="41433"/>
                      <a:pt x="747538" y="59513"/>
                    </a:cubicBezTo>
                    <a:lnTo>
                      <a:pt x="648347" y="121723"/>
                    </a:lnTo>
                    <a:lnTo>
                      <a:pt x="648381" y="121727"/>
                    </a:lnTo>
                    <a:lnTo>
                      <a:pt x="683246" y="125394"/>
                    </a:lnTo>
                    <a:cubicBezTo>
                      <a:pt x="688829" y="125814"/>
                      <a:pt x="694430" y="126142"/>
                      <a:pt x="700013" y="126434"/>
                    </a:cubicBezTo>
                    <a:lnTo>
                      <a:pt x="719114" y="127456"/>
                    </a:lnTo>
                    <a:lnTo>
                      <a:pt x="737048" y="128441"/>
                    </a:lnTo>
                    <a:cubicBezTo>
                      <a:pt x="743051" y="128569"/>
                      <a:pt x="749035" y="128496"/>
                      <a:pt x="755019" y="128532"/>
                    </a:cubicBezTo>
                    <a:lnTo>
                      <a:pt x="790978" y="128623"/>
                    </a:lnTo>
                    <a:lnTo>
                      <a:pt x="809496" y="128496"/>
                    </a:lnTo>
                    <a:lnTo>
                      <a:pt x="818746" y="128423"/>
                    </a:lnTo>
                    <a:lnTo>
                      <a:pt x="827996" y="128642"/>
                    </a:lnTo>
                    <a:cubicBezTo>
                      <a:pt x="849031" y="129007"/>
                      <a:pt x="870030" y="130229"/>
                      <a:pt x="890920" y="132272"/>
                    </a:cubicBezTo>
                    <a:cubicBezTo>
                      <a:pt x="967126" y="139679"/>
                      <a:pt x="1042055" y="157832"/>
                      <a:pt x="1113426" y="184433"/>
                    </a:cubicBezTo>
                    <a:cubicBezTo>
                      <a:pt x="1114430" y="184779"/>
                      <a:pt x="1115415" y="185162"/>
                      <a:pt x="1116400" y="185527"/>
                    </a:cubicBezTo>
                    <a:lnTo>
                      <a:pt x="1123635" y="188290"/>
                    </a:lnTo>
                    <a:lnTo>
                      <a:pt x="1214115" y="110797"/>
                    </a:lnTo>
                    <a:cubicBezTo>
                      <a:pt x="1245459" y="81935"/>
                      <a:pt x="1274631" y="51102"/>
                      <a:pt x="1301833" y="18682"/>
                    </a:cubicBezTo>
                    <a:cubicBezTo>
                      <a:pt x="1306924" y="12516"/>
                      <a:pt x="1311941" y="6294"/>
                      <a:pt x="1316867" y="0"/>
                    </a:cubicBezTo>
                    <a:close/>
                  </a:path>
                </a:pathLst>
              </a:custGeom>
              <a:solidFill>
                <a:srgbClr val="2E56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487" name="Freeform: Shape 12486"/>
            <p:cNvSpPr/>
            <p:nvPr/>
          </p:nvSpPr>
          <p:spPr>
            <a:xfrm>
              <a:off x="1" y="640681"/>
              <a:ext cx="1633258" cy="2168471"/>
            </a:xfrm>
            <a:custGeom>
              <a:avLst/>
              <a:gdLst>
                <a:gd name="connsiteX0" fmla="*/ 219 w 1633258"/>
                <a:gd name="connsiteY0" fmla="*/ 198479 h 2168471"/>
                <a:gd name="connsiteX1" fmla="*/ 5327 w 1633258"/>
                <a:gd name="connsiteY1" fmla="*/ 204189 h 2168471"/>
                <a:gd name="connsiteX2" fmla="*/ 25104 w 1633258"/>
                <a:gd name="connsiteY2" fmla="*/ 226265 h 2168471"/>
                <a:gd name="connsiteX3" fmla="*/ 41177 w 1633258"/>
                <a:gd name="connsiteY3" fmla="*/ 244254 h 2168471"/>
                <a:gd name="connsiteX4" fmla="*/ 48676 w 1633258"/>
                <a:gd name="connsiteY4" fmla="*/ 252664 h 2168471"/>
                <a:gd name="connsiteX5" fmla="*/ 48913 w 1633258"/>
                <a:gd name="connsiteY5" fmla="*/ 252920 h 2168471"/>
                <a:gd name="connsiteX6" fmla="*/ 48983 w 1633258"/>
                <a:gd name="connsiteY6" fmla="*/ 252998 h 2168471"/>
                <a:gd name="connsiteX7" fmla="*/ 112019 w 1633258"/>
                <a:gd name="connsiteY7" fmla="*/ 241317 h 2168471"/>
                <a:gd name="connsiteX8" fmla="*/ 197292 w 1633258"/>
                <a:gd name="connsiteY8" fmla="*/ 228746 h 2168471"/>
                <a:gd name="connsiteX9" fmla="*/ 368788 w 1633258"/>
                <a:gd name="connsiteY9" fmla="*/ 212892 h 2168471"/>
                <a:gd name="connsiteX10" fmla="*/ 540831 w 1633258"/>
                <a:gd name="connsiteY10" fmla="*/ 212947 h 2168471"/>
                <a:gd name="connsiteX11" fmla="*/ 710247 w 1633258"/>
                <a:gd name="connsiteY11" fmla="*/ 239383 h 2168471"/>
                <a:gd name="connsiteX12" fmla="*/ 540503 w 1633258"/>
                <a:gd name="connsiteY12" fmla="*/ 222489 h 2168471"/>
                <a:gd name="connsiteX13" fmla="*/ 370302 w 1633258"/>
                <a:gd name="connsiteY13" fmla="*/ 231939 h 2168471"/>
                <a:gd name="connsiteX14" fmla="*/ 201781 w 1633258"/>
                <a:gd name="connsiteY14" fmla="*/ 257061 h 2168471"/>
                <a:gd name="connsiteX15" fmla="*/ 118368 w 1633258"/>
                <a:gd name="connsiteY15" fmla="*/ 274156 h 2168471"/>
                <a:gd name="connsiteX16" fmla="*/ 76890 w 1633258"/>
                <a:gd name="connsiteY16" fmla="*/ 284259 h 2168471"/>
                <a:gd name="connsiteX17" fmla="*/ 127345 w 1633258"/>
                <a:gd name="connsiteY17" fmla="*/ 341021 h 2168471"/>
                <a:gd name="connsiteX18" fmla="*/ 127799 w 1633258"/>
                <a:gd name="connsiteY18" fmla="*/ 341532 h 2168471"/>
                <a:gd name="connsiteX19" fmla="*/ 297618 w 1633258"/>
                <a:gd name="connsiteY19" fmla="*/ 307688 h 2168471"/>
                <a:gd name="connsiteX20" fmla="*/ 489729 w 1633258"/>
                <a:gd name="connsiteY20" fmla="*/ 282055 h 2168471"/>
                <a:gd name="connsiteX21" fmla="*/ 683465 w 1633258"/>
                <a:gd name="connsiteY21" fmla="*/ 276181 h 2168471"/>
                <a:gd name="connsiteX22" fmla="*/ 779630 w 1633258"/>
                <a:gd name="connsiteY22" fmla="*/ 288605 h 2168471"/>
                <a:gd name="connsiteX23" fmla="*/ 825952 w 1633258"/>
                <a:gd name="connsiteY23" fmla="*/ 302927 h 2168471"/>
                <a:gd name="connsiteX24" fmla="*/ 867786 w 1633258"/>
                <a:gd name="connsiteY24" fmla="*/ 326936 h 2168471"/>
                <a:gd name="connsiteX25" fmla="*/ 825095 w 1633258"/>
                <a:gd name="connsiteY25" fmla="*/ 305171 h 2168471"/>
                <a:gd name="connsiteX26" fmla="*/ 778681 w 1633258"/>
                <a:gd name="connsiteY26" fmla="*/ 293294 h 2168471"/>
                <a:gd name="connsiteX27" fmla="*/ 683191 w 1633258"/>
                <a:gd name="connsiteY27" fmla="*/ 285741 h 2168471"/>
                <a:gd name="connsiteX28" fmla="*/ 491974 w 1633258"/>
                <a:gd name="connsiteY28" fmla="*/ 301048 h 2168471"/>
                <a:gd name="connsiteX29" fmla="*/ 303073 w 1633258"/>
                <a:gd name="connsiteY29" fmla="*/ 335839 h 2168471"/>
                <a:gd name="connsiteX30" fmla="*/ 155621 w 1633258"/>
                <a:gd name="connsiteY30" fmla="*/ 372897 h 2168471"/>
                <a:gd name="connsiteX31" fmla="*/ 194191 w 1633258"/>
                <a:gd name="connsiteY31" fmla="*/ 416479 h 2168471"/>
                <a:gd name="connsiteX32" fmla="*/ 194274 w 1633258"/>
                <a:gd name="connsiteY32" fmla="*/ 416573 h 2168471"/>
                <a:gd name="connsiteX33" fmla="*/ 240294 w 1633258"/>
                <a:gd name="connsiteY33" fmla="*/ 408743 h 2168471"/>
                <a:gd name="connsiteX34" fmla="*/ 291907 w 1633258"/>
                <a:gd name="connsiteY34" fmla="*/ 401537 h 2168471"/>
                <a:gd name="connsiteX35" fmla="*/ 395407 w 1633258"/>
                <a:gd name="connsiteY35" fmla="*/ 390663 h 2168471"/>
                <a:gd name="connsiteX36" fmla="*/ 603044 w 1633258"/>
                <a:gd name="connsiteY36" fmla="*/ 382636 h 2168471"/>
                <a:gd name="connsiteX37" fmla="*/ 654949 w 1633258"/>
                <a:gd name="connsiteY37" fmla="*/ 383621 h 2168471"/>
                <a:gd name="connsiteX38" fmla="*/ 706799 w 1633258"/>
                <a:gd name="connsiteY38" fmla="*/ 386121 h 2168471"/>
                <a:gd name="connsiteX39" fmla="*/ 758539 w 1633258"/>
                <a:gd name="connsiteY39" fmla="*/ 389934 h 2168471"/>
                <a:gd name="connsiteX40" fmla="*/ 784355 w 1633258"/>
                <a:gd name="connsiteY40" fmla="*/ 392506 h 2168471"/>
                <a:gd name="connsiteX41" fmla="*/ 797254 w 1633258"/>
                <a:gd name="connsiteY41" fmla="*/ 393820 h 2168471"/>
                <a:gd name="connsiteX42" fmla="*/ 810116 w 1633258"/>
                <a:gd name="connsiteY42" fmla="*/ 395425 h 2168471"/>
                <a:gd name="connsiteX43" fmla="*/ 912484 w 1633258"/>
                <a:gd name="connsiteY43" fmla="*/ 411462 h 2168471"/>
                <a:gd name="connsiteX44" fmla="*/ 1013156 w 1633258"/>
                <a:gd name="connsiteY44" fmla="*/ 435325 h 2168471"/>
                <a:gd name="connsiteX45" fmla="*/ 911681 w 1633258"/>
                <a:gd name="connsiteY45" fmla="*/ 416169 h 2168471"/>
                <a:gd name="connsiteX46" fmla="*/ 809185 w 1633258"/>
                <a:gd name="connsiteY46" fmla="*/ 404949 h 2168471"/>
                <a:gd name="connsiteX47" fmla="*/ 796342 w 1633258"/>
                <a:gd name="connsiteY47" fmla="*/ 403945 h 2168471"/>
                <a:gd name="connsiteX48" fmla="*/ 783479 w 1633258"/>
                <a:gd name="connsiteY48" fmla="*/ 403234 h 2168471"/>
                <a:gd name="connsiteX49" fmla="*/ 757755 w 1633258"/>
                <a:gd name="connsiteY49" fmla="*/ 401865 h 2168471"/>
                <a:gd name="connsiteX50" fmla="*/ 706270 w 1633258"/>
                <a:gd name="connsiteY50" fmla="*/ 400460 h 2168471"/>
                <a:gd name="connsiteX51" fmla="*/ 654785 w 1633258"/>
                <a:gd name="connsiteY51" fmla="*/ 400369 h 2168471"/>
                <a:gd name="connsiteX52" fmla="*/ 603336 w 1633258"/>
                <a:gd name="connsiteY52" fmla="*/ 401774 h 2168471"/>
                <a:gd name="connsiteX53" fmla="*/ 398453 w 1633258"/>
                <a:gd name="connsiteY53" fmla="*/ 419197 h 2168471"/>
                <a:gd name="connsiteX54" fmla="*/ 296924 w 1633258"/>
                <a:gd name="connsiteY54" fmla="*/ 434650 h 2168471"/>
                <a:gd name="connsiteX55" fmla="*/ 246534 w 1633258"/>
                <a:gd name="connsiteY55" fmla="*/ 444082 h 2168471"/>
                <a:gd name="connsiteX56" fmla="*/ 223066 w 1633258"/>
                <a:gd name="connsiteY56" fmla="*/ 449193 h 2168471"/>
                <a:gd name="connsiteX57" fmla="*/ 249198 w 1633258"/>
                <a:gd name="connsiteY57" fmla="*/ 478893 h 2168471"/>
                <a:gd name="connsiteX58" fmla="*/ 288313 w 1633258"/>
                <a:gd name="connsiteY58" fmla="*/ 523445 h 2168471"/>
                <a:gd name="connsiteX59" fmla="*/ 288343 w 1633258"/>
                <a:gd name="connsiteY59" fmla="*/ 523479 h 2168471"/>
                <a:gd name="connsiteX60" fmla="*/ 295647 w 1633258"/>
                <a:gd name="connsiteY60" fmla="*/ 521055 h 2168471"/>
                <a:gd name="connsiteX61" fmla="*/ 320623 w 1633258"/>
                <a:gd name="connsiteY61" fmla="*/ 513611 h 2168471"/>
                <a:gd name="connsiteX62" fmla="*/ 370850 w 1633258"/>
                <a:gd name="connsiteY62" fmla="*/ 501041 h 2168471"/>
                <a:gd name="connsiteX63" fmla="*/ 472269 w 1633258"/>
                <a:gd name="connsiteY63" fmla="*/ 483052 h 2168471"/>
                <a:gd name="connsiteX64" fmla="*/ 676878 w 1633258"/>
                <a:gd name="connsiteY64" fmla="*/ 470956 h 2168471"/>
                <a:gd name="connsiteX65" fmla="*/ 880447 w 1633258"/>
                <a:gd name="connsiteY65" fmla="*/ 486811 h 2168471"/>
                <a:gd name="connsiteX66" fmla="*/ 1079929 w 1633258"/>
                <a:gd name="connsiteY66" fmla="*/ 527386 h 2168471"/>
                <a:gd name="connsiteX67" fmla="*/ 879334 w 1633258"/>
                <a:gd name="connsiteY67" fmla="*/ 496316 h 2168471"/>
                <a:gd name="connsiteX68" fmla="*/ 677115 w 1633258"/>
                <a:gd name="connsiteY68" fmla="*/ 490076 h 2168471"/>
                <a:gd name="connsiteX69" fmla="*/ 476757 w 1633258"/>
                <a:gd name="connsiteY69" fmla="*/ 511386 h 2168471"/>
                <a:gd name="connsiteX70" fmla="*/ 378914 w 1633258"/>
                <a:gd name="connsiteY70" fmla="*/ 533516 h 2168471"/>
                <a:gd name="connsiteX71" fmla="*/ 331114 w 1633258"/>
                <a:gd name="connsiteY71" fmla="*/ 547910 h 2168471"/>
                <a:gd name="connsiteX72" fmla="*/ 314753 w 1633258"/>
                <a:gd name="connsiteY72" fmla="*/ 553636 h 2168471"/>
                <a:gd name="connsiteX73" fmla="*/ 339963 w 1633258"/>
                <a:gd name="connsiteY73" fmla="*/ 582520 h 2168471"/>
                <a:gd name="connsiteX74" fmla="*/ 354357 w 1633258"/>
                <a:gd name="connsiteY74" fmla="*/ 599031 h 2168471"/>
                <a:gd name="connsiteX75" fmla="*/ 370394 w 1633258"/>
                <a:gd name="connsiteY75" fmla="*/ 617457 h 2168471"/>
                <a:gd name="connsiteX76" fmla="*/ 370596 w 1633258"/>
                <a:gd name="connsiteY76" fmla="*/ 617689 h 2168471"/>
                <a:gd name="connsiteX77" fmla="*/ 405076 w 1633258"/>
                <a:gd name="connsiteY77" fmla="*/ 610871 h 2168471"/>
                <a:gd name="connsiteX78" fmla="*/ 454828 w 1633258"/>
                <a:gd name="connsiteY78" fmla="*/ 602880 h 2168471"/>
                <a:gd name="connsiteX79" fmla="*/ 554733 w 1633258"/>
                <a:gd name="connsiteY79" fmla="*/ 591295 h 2168471"/>
                <a:gd name="connsiteX80" fmla="*/ 755420 w 1633258"/>
                <a:gd name="connsiteY80" fmla="*/ 585694 h 2168471"/>
                <a:gd name="connsiteX81" fmla="*/ 855471 w 1633258"/>
                <a:gd name="connsiteY81" fmla="*/ 593193 h 2168471"/>
                <a:gd name="connsiteX82" fmla="*/ 954428 w 1633258"/>
                <a:gd name="connsiteY82" fmla="*/ 609138 h 2168471"/>
                <a:gd name="connsiteX83" fmla="*/ 1051031 w 1633258"/>
                <a:gd name="connsiteY83" fmla="*/ 635227 h 2168471"/>
                <a:gd name="connsiteX84" fmla="*/ 1143237 w 1633258"/>
                <a:gd name="connsiteY84" fmla="*/ 673394 h 2168471"/>
                <a:gd name="connsiteX85" fmla="*/ 1049608 w 1633258"/>
                <a:gd name="connsiteY85" fmla="*/ 639807 h 2168471"/>
                <a:gd name="connsiteX86" fmla="*/ 952658 w 1633258"/>
                <a:gd name="connsiteY86" fmla="*/ 618552 h 2168471"/>
                <a:gd name="connsiteX87" fmla="*/ 854158 w 1633258"/>
                <a:gd name="connsiteY87" fmla="*/ 607478 h 2168471"/>
                <a:gd name="connsiteX88" fmla="*/ 755164 w 1633258"/>
                <a:gd name="connsiteY88" fmla="*/ 604814 h 2168471"/>
                <a:gd name="connsiteX89" fmla="*/ 557926 w 1633258"/>
                <a:gd name="connsiteY89" fmla="*/ 619811 h 2168471"/>
                <a:gd name="connsiteX90" fmla="*/ 460429 w 1633258"/>
                <a:gd name="connsiteY90" fmla="*/ 635884 h 2168471"/>
                <a:gd name="connsiteX91" fmla="*/ 412173 w 1633258"/>
                <a:gd name="connsiteY91" fmla="*/ 646028 h 2168471"/>
                <a:gd name="connsiteX92" fmla="*/ 398217 w 1633258"/>
                <a:gd name="connsiteY92" fmla="*/ 649484 h 2168471"/>
                <a:gd name="connsiteX93" fmla="*/ 410404 w 1633258"/>
                <a:gd name="connsiteY93" fmla="*/ 663524 h 2168471"/>
                <a:gd name="connsiteX94" fmla="*/ 436529 w 1633258"/>
                <a:gd name="connsiteY94" fmla="*/ 693718 h 2168471"/>
                <a:gd name="connsiteX95" fmla="*/ 438859 w 1633258"/>
                <a:gd name="connsiteY95" fmla="*/ 696409 h 2168471"/>
                <a:gd name="connsiteX96" fmla="*/ 450686 w 1633258"/>
                <a:gd name="connsiteY96" fmla="*/ 695925 h 2168471"/>
                <a:gd name="connsiteX97" fmla="*/ 475188 w 1633258"/>
                <a:gd name="connsiteY97" fmla="*/ 694776 h 2168471"/>
                <a:gd name="connsiteX98" fmla="*/ 524393 w 1633258"/>
                <a:gd name="connsiteY98" fmla="*/ 692678 h 2168471"/>
                <a:gd name="connsiteX99" fmla="*/ 622967 w 1633258"/>
                <a:gd name="connsiteY99" fmla="*/ 690233 h 2168471"/>
                <a:gd name="connsiteX100" fmla="*/ 820059 w 1633258"/>
                <a:gd name="connsiteY100" fmla="*/ 694247 h 2168471"/>
                <a:gd name="connsiteX101" fmla="*/ 1016075 w 1633258"/>
                <a:gd name="connsiteY101" fmla="*/ 713823 h 2168471"/>
                <a:gd name="connsiteX102" fmla="*/ 1207767 w 1633258"/>
                <a:gd name="connsiteY102" fmla="*/ 757153 h 2168471"/>
                <a:gd name="connsiteX103" fmla="*/ 1014871 w 1633258"/>
                <a:gd name="connsiteY103" fmla="*/ 723310 h 2168471"/>
                <a:gd name="connsiteX104" fmla="*/ 819475 w 1633258"/>
                <a:gd name="connsiteY104" fmla="*/ 713367 h 2168471"/>
                <a:gd name="connsiteX105" fmla="*/ 623988 w 1633258"/>
                <a:gd name="connsiteY105" fmla="*/ 718913 h 2168471"/>
                <a:gd name="connsiteX106" fmla="*/ 526473 w 1633258"/>
                <a:gd name="connsiteY106" fmla="*/ 726101 h 2168471"/>
                <a:gd name="connsiteX107" fmla="*/ 477743 w 1633258"/>
                <a:gd name="connsiteY107" fmla="*/ 730571 h 2168471"/>
                <a:gd name="connsiteX108" fmla="*/ 469068 w 1633258"/>
                <a:gd name="connsiteY108" fmla="*/ 731406 h 2168471"/>
                <a:gd name="connsiteX109" fmla="*/ 485843 w 1633258"/>
                <a:gd name="connsiteY109" fmla="*/ 750896 h 2168471"/>
                <a:gd name="connsiteX110" fmla="*/ 502646 w 1633258"/>
                <a:gd name="connsiteY110" fmla="*/ 770453 h 2168471"/>
                <a:gd name="connsiteX111" fmla="*/ 502648 w 1633258"/>
                <a:gd name="connsiteY111" fmla="*/ 770455 h 2168471"/>
                <a:gd name="connsiteX112" fmla="*/ 504179 w 1633258"/>
                <a:gd name="connsiteY112" fmla="*/ 770417 h 2168471"/>
                <a:gd name="connsiteX113" fmla="*/ 516421 w 1633258"/>
                <a:gd name="connsiteY113" fmla="*/ 770016 h 2168471"/>
                <a:gd name="connsiteX114" fmla="*/ 541123 w 1633258"/>
                <a:gd name="connsiteY114" fmla="*/ 769267 h 2168471"/>
                <a:gd name="connsiteX115" fmla="*/ 590620 w 1633258"/>
                <a:gd name="connsiteY115" fmla="*/ 768447 h 2168471"/>
                <a:gd name="connsiteX116" fmla="*/ 689577 w 1633258"/>
                <a:gd name="connsiteY116" fmla="*/ 769924 h 2168471"/>
                <a:gd name="connsiteX117" fmla="*/ 886596 w 1633258"/>
                <a:gd name="connsiteY117" fmla="*/ 786198 h 2168471"/>
                <a:gd name="connsiteX118" fmla="*/ 1080459 w 1633258"/>
                <a:gd name="connsiteY118" fmla="*/ 823179 h 2168471"/>
                <a:gd name="connsiteX119" fmla="*/ 1266732 w 1633258"/>
                <a:gd name="connsiteY119" fmla="*/ 886633 h 2168471"/>
                <a:gd name="connsiteX120" fmla="*/ 1078306 w 1633258"/>
                <a:gd name="connsiteY120" fmla="*/ 832484 h 2168471"/>
                <a:gd name="connsiteX121" fmla="*/ 884552 w 1633258"/>
                <a:gd name="connsiteY121" fmla="*/ 805190 h 2168471"/>
                <a:gd name="connsiteX122" fmla="*/ 689230 w 1633258"/>
                <a:gd name="connsiteY122" fmla="*/ 798586 h 2168471"/>
                <a:gd name="connsiteX123" fmla="*/ 591642 w 1633258"/>
                <a:gd name="connsiteY123" fmla="*/ 801870 h 2168471"/>
                <a:gd name="connsiteX124" fmla="*/ 542948 w 1633258"/>
                <a:gd name="connsiteY124" fmla="*/ 805044 h 2168471"/>
                <a:gd name="connsiteX125" fmla="*/ 532974 w 1633258"/>
                <a:gd name="connsiteY125" fmla="*/ 805836 h 2168471"/>
                <a:gd name="connsiteX126" fmla="*/ 540448 w 1633258"/>
                <a:gd name="connsiteY126" fmla="*/ 814568 h 2168471"/>
                <a:gd name="connsiteX127" fmla="*/ 585457 w 1633258"/>
                <a:gd name="connsiteY127" fmla="*/ 867421 h 2168471"/>
                <a:gd name="connsiteX128" fmla="*/ 595941 w 1633258"/>
                <a:gd name="connsiteY128" fmla="*/ 879766 h 2168471"/>
                <a:gd name="connsiteX129" fmla="*/ 605908 w 1633258"/>
                <a:gd name="connsiteY129" fmla="*/ 879316 h 2168471"/>
                <a:gd name="connsiteX130" fmla="*/ 632344 w 1633258"/>
                <a:gd name="connsiteY130" fmla="*/ 878605 h 2168471"/>
                <a:gd name="connsiteX131" fmla="*/ 685033 w 1633258"/>
                <a:gd name="connsiteY131" fmla="*/ 878550 h 2168471"/>
                <a:gd name="connsiteX132" fmla="*/ 790083 w 1633258"/>
                <a:gd name="connsiteY132" fmla="*/ 882618 h 2168471"/>
                <a:gd name="connsiteX133" fmla="*/ 998505 w 1633258"/>
                <a:gd name="connsiteY133" fmla="*/ 907595 h 2168471"/>
                <a:gd name="connsiteX134" fmla="*/ 1101038 w 1633258"/>
                <a:gd name="connsiteY134" fmla="*/ 929761 h 2168471"/>
                <a:gd name="connsiteX135" fmla="*/ 1201399 w 1633258"/>
                <a:gd name="connsiteY135" fmla="*/ 960029 h 2168471"/>
                <a:gd name="connsiteX136" fmla="*/ 1298057 w 1633258"/>
                <a:gd name="connsiteY136" fmla="*/ 1000221 h 2168471"/>
                <a:gd name="connsiteX137" fmla="*/ 1388384 w 1633258"/>
                <a:gd name="connsiteY137" fmla="*/ 1052582 h 2168471"/>
                <a:gd name="connsiteX138" fmla="*/ 1296050 w 1633258"/>
                <a:gd name="connsiteY138" fmla="*/ 1004563 h 2168471"/>
                <a:gd name="connsiteX139" fmla="*/ 1198425 w 1633258"/>
                <a:gd name="connsiteY139" fmla="*/ 969114 h 2168471"/>
                <a:gd name="connsiteX140" fmla="*/ 1097809 w 1633258"/>
                <a:gd name="connsiteY140" fmla="*/ 943718 h 2168471"/>
                <a:gd name="connsiteX141" fmla="*/ 995532 w 1633258"/>
                <a:gd name="connsiteY141" fmla="*/ 926478 h 2168471"/>
                <a:gd name="connsiteX142" fmla="*/ 788879 w 1633258"/>
                <a:gd name="connsiteY142" fmla="*/ 911262 h 2168471"/>
                <a:gd name="connsiteX143" fmla="*/ 685362 w 1633258"/>
                <a:gd name="connsiteY143" fmla="*/ 911992 h 2168471"/>
                <a:gd name="connsiteX144" fmla="*/ 633767 w 1633258"/>
                <a:gd name="connsiteY144" fmla="*/ 914418 h 2168471"/>
                <a:gd name="connsiteX145" fmla="*/ 625788 w 1633258"/>
                <a:gd name="connsiteY145" fmla="*/ 914997 h 2168471"/>
                <a:gd name="connsiteX146" fmla="*/ 647998 w 1633258"/>
                <a:gd name="connsiteY146" fmla="*/ 941274 h 2168471"/>
                <a:gd name="connsiteX147" fmla="*/ 684030 w 1633258"/>
                <a:gd name="connsiteY147" fmla="*/ 984093 h 2168471"/>
                <a:gd name="connsiteX148" fmla="*/ 684129 w 1633258"/>
                <a:gd name="connsiteY148" fmla="*/ 984211 h 2168471"/>
                <a:gd name="connsiteX149" fmla="*/ 700814 w 1633258"/>
                <a:gd name="connsiteY149" fmla="*/ 982853 h 2168471"/>
                <a:gd name="connsiteX150" fmla="*/ 724568 w 1633258"/>
                <a:gd name="connsiteY150" fmla="*/ 981630 h 2168471"/>
                <a:gd name="connsiteX151" fmla="*/ 748231 w 1633258"/>
                <a:gd name="connsiteY151" fmla="*/ 980937 h 2168471"/>
                <a:gd name="connsiteX152" fmla="*/ 771857 w 1633258"/>
                <a:gd name="connsiteY152" fmla="*/ 980645 h 2168471"/>
                <a:gd name="connsiteX153" fmla="*/ 819019 w 1633258"/>
                <a:gd name="connsiteY153" fmla="*/ 981393 h 2168471"/>
                <a:gd name="connsiteX154" fmla="*/ 842554 w 1633258"/>
                <a:gd name="connsiteY154" fmla="*/ 982196 h 2168471"/>
                <a:gd name="connsiteX155" fmla="*/ 866052 w 1633258"/>
                <a:gd name="connsiteY155" fmla="*/ 983546 h 2168471"/>
                <a:gd name="connsiteX156" fmla="*/ 889532 w 1633258"/>
                <a:gd name="connsiteY156" fmla="*/ 985005 h 2168471"/>
                <a:gd name="connsiteX157" fmla="*/ 912958 w 1633258"/>
                <a:gd name="connsiteY157" fmla="*/ 987031 h 2168471"/>
                <a:gd name="connsiteX158" fmla="*/ 959718 w 1633258"/>
                <a:gd name="connsiteY158" fmla="*/ 991756 h 2168471"/>
                <a:gd name="connsiteX159" fmla="*/ 1006296 w 1633258"/>
                <a:gd name="connsiteY159" fmla="*/ 997649 h 2168471"/>
                <a:gd name="connsiteX160" fmla="*/ 1052636 w 1633258"/>
                <a:gd name="connsiteY160" fmla="*/ 1004965 h 2168471"/>
                <a:gd name="connsiteX161" fmla="*/ 1064203 w 1633258"/>
                <a:gd name="connsiteY161" fmla="*/ 1006807 h 2168471"/>
                <a:gd name="connsiteX162" fmla="*/ 1075715 w 1633258"/>
                <a:gd name="connsiteY162" fmla="*/ 1009033 h 2168471"/>
                <a:gd name="connsiteX163" fmla="*/ 1098721 w 1633258"/>
                <a:gd name="connsiteY163" fmla="*/ 1013503 h 2168471"/>
                <a:gd name="connsiteX164" fmla="*/ 1144587 w 1633258"/>
                <a:gd name="connsiteY164" fmla="*/ 1023045 h 2168471"/>
                <a:gd name="connsiteX165" fmla="*/ 1190179 w 1633258"/>
                <a:gd name="connsiteY165" fmla="*/ 1033645 h 2168471"/>
                <a:gd name="connsiteX166" fmla="*/ 1235370 w 1633258"/>
                <a:gd name="connsiteY166" fmla="*/ 1045813 h 2168471"/>
                <a:gd name="connsiteX167" fmla="*/ 1324821 w 1633258"/>
                <a:gd name="connsiteY167" fmla="*/ 1072961 h 2168471"/>
                <a:gd name="connsiteX168" fmla="*/ 1368863 w 1633258"/>
                <a:gd name="connsiteY168" fmla="*/ 1088468 h 2168471"/>
                <a:gd name="connsiteX169" fmla="*/ 1412667 w 1633258"/>
                <a:gd name="connsiteY169" fmla="*/ 1104523 h 2168471"/>
                <a:gd name="connsiteX170" fmla="*/ 1368097 w 1633258"/>
                <a:gd name="connsiteY170" fmla="*/ 1090749 h 2168471"/>
                <a:gd name="connsiteX171" fmla="*/ 1323416 w 1633258"/>
                <a:gd name="connsiteY171" fmla="*/ 1077558 h 2168471"/>
                <a:gd name="connsiteX172" fmla="*/ 1233053 w 1633258"/>
                <a:gd name="connsiteY172" fmla="*/ 1055118 h 2168471"/>
                <a:gd name="connsiteX173" fmla="*/ 1187588 w 1633258"/>
                <a:gd name="connsiteY173" fmla="*/ 1045339 h 2168471"/>
                <a:gd name="connsiteX174" fmla="*/ 1141832 w 1633258"/>
                <a:gd name="connsiteY174" fmla="*/ 1037147 h 2168471"/>
                <a:gd name="connsiteX175" fmla="*/ 1095929 w 1633258"/>
                <a:gd name="connsiteY175" fmla="*/ 1030032 h 2168471"/>
                <a:gd name="connsiteX176" fmla="*/ 1072942 w 1633258"/>
                <a:gd name="connsiteY176" fmla="*/ 1026785 h 2168471"/>
                <a:gd name="connsiteX177" fmla="*/ 1061448 w 1633258"/>
                <a:gd name="connsiteY177" fmla="*/ 1025161 h 2168471"/>
                <a:gd name="connsiteX178" fmla="*/ 1049917 w 1633258"/>
                <a:gd name="connsiteY178" fmla="*/ 1023920 h 2168471"/>
                <a:gd name="connsiteX179" fmla="*/ 1003796 w 1633258"/>
                <a:gd name="connsiteY179" fmla="*/ 1019049 h 2168471"/>
                <a:gd name="connsiteX180" fmla="*/ 957565 w 1633258"/>
                <a:gd name="connsiteY180" fmla="*/ 1015601 h 2168471"/>
                <a:gd name="connsiteX181" fmla="*/ 911316 w 1633258"/>
                <a:gd name="connsiteY181" fmla="*/ 1013302 h 2168471"/>
                <a:gd name="connsiteX182" fmla="*/ 888201 w 1633258"/>
                <a:gd name="connsiteY182" fmla="*/ 1012499 h 2168471"/>
                <a:gd name="connsiteX183" fmla="*/ 865067 w 1633258"/>
                <a:gd name="connsiteY183" fmla="*/ 1012244 h 2168471"/>
                <a:gd name="connsiteX184" fmla="*/ 841952 w 1633258"/>
                <a:gd name="connsiteY184" fmla="*/ 1012098 h 2168471"/>
                <a:gd name="connsiteX185" fmla="*/ 818854 w 1633258"/>
                <a:gd name="connsiteY185" fmla="*/ 1012499 h 2168471"/>
                <a:gd name="connsiteX186" fmla="*/ 772751 w 1633258"/>
                <a:gd name="connsiteY186" fmla="*/ 1014123 h 2168471"/>
                <a:gd name="connsiteX187" fmla="*/ 749782 w 1633258"/>
                <a:gd name="connsiteY187" fmla="*/ 1015583 h 2168471"/>
                <a:gd name="connsiteX188" fmla="*/ 726885 w 1633258"/>
                <a:gd name="connsiteY188" fmla="*/ 1017425 h 2168471"/>
                <a:gd name="connsiteX189" fmla="*/ 713122 w 1633258"/>
                <a:gd name="connsiteY189" fmla="*/ 1018838 h 2168471"/>
                <a:gd name="connsiteX190" fmla="*/ 738526 w 1633258"/>
                <a:gd name="connsiteY190" fmla="*/ 1049280 h 2168471"/>
                <a:gd name="connsiteX191" fmla="*/ 762480 w 1633258"/>
                <a:gd name="connsiteY191" fmla="*/ 1078106 h 2168471"/>
                <a:gd name="connsiteX192" fmla="*/ 762604 w 1633258"/>
                <a:gd name="connsiteY192" fmla="*/ 1078256 h 2168471"/>
                <a:gd name="connsiteX193" fmla="*/ 853975 w 1633258"/>
                <a:gd name="connsiteY193" fmla="*/ 1080204 h 2168471"/>
                <a:gd name="connsiteX194" fmla="*/ 948937 w 1633258"/>
                <a:gd name="connsiteY194" fmla="*/ 1087666 h 2168471"/>
                <a:gd name="connsiteX195" fmla="*/ 1136578 w 1633258"/>
                <a:gd name="connsiteY195" fmla="*/ 1118955 h 2168471"/>
                <a:gd name="connsiteX196" fmla="*/ 1182663 w 1633258"/>
                <a:gd name="connsiteY196" fmla="*/ 1130722 h 2168471"/>
                <a:gd name="connsiteX197" fmla="*/ 1228146 w 1633258"/>
                <a:gd name="connsiteY197" fmla="*/ 1144643 h 2168471"/>
                <a:gd name="connsiteX198" fmla="*/ 1272935 w 1633258"/>
                <a:gd name="connsiteY198" fmla="*/ 1160570 h 2168471"/>
                <a:gd name="connsiteX199" fmla="*/ 1294938 w 1633258"/>
                <a:gd name="connsiteY199" fmla="*/ 1169564 h 2168471"/>
                <a:gd name="connsiteX200" fmla="*/ 1316649 w 1633258"/>
                <a:gd name="connsiteY200" fmla="*/ 1179215 h 2168471"/>
                <a:gd name="connsiteX201" fmla="*/ 1472746 w 1633258"/>
                <a:gd name="connsiteY201" fmla="*/ 1284995 h 2168471"/>
                <a:gd name="connsiteX202" fmla="*/ 1312872 w 1633258"/>
                <a:gd name="connsiteY202" fmla="*/ 1187991 h 2168471"/>
                <a:gd name="connsiteX203" fmla="*/ 1290997 w 1633258"/>
                <a:gd name="connsiteY203" fmla="*/ 1179562 h 2168471"/>
                <a:gd name="connsiteX204" fmla="*/ 1268885 w 1633258"/>
                <a:gd name="connsiteY204" fmla="*/ 1171808 h 2168471"/>
                <a:gd name="connsiteX205" fmla="*/ 1223986 w 1633258"/>
                <a:gd name="connsiteY205" fmla="*/ 1158362 h 2168471"/>
                <a:gd name="connsiteX206" fmla="*/ 1178558 w 1633258"/>
                <a:gd name="connsiteY206" fmla="*/ 1146923 h 2168471"/>
                <a:gd name="connsiteX207" fmla="*/ 1132638 w 1633258"/>
                <a:gd name="connsiteY207" fmla="*/ 1137637 h 2168471"/>
                <a:gd name="connsiteX208" fmla="*/ 946638 w 1633258"/>
                <a:gd name="connsiteY208" fmla="*/ 1116218 h 2168471"/>
                <a:gd name="connsiteX209" fmla="*/ 853081 w 1633258"/>
                <a:gd name="connsiteY209" fmla="*/ 1113627 h 2168471"/>
                <a:gd name="connsiteX210" fmla="*/ 806358 w 1633258"/>
                <a:gd name="connsiteY210" fmla="*/ 1114211 h 2168471"/>
                <a:gd name="connsiteX211" fmla="*/ 792831 w 1633258"/>
                <a:gd name="connsiteY211" fmla="*/ 1114831 h 2168471"/>
                <a:gd name="connsiteX212" fmla="*/ 835403 w 1633258"/>
                <a:gd name="connsiteY212" fmla="*/ 1166645 h 2168471"/>
                <a:gd name="connsiteX213" fmla="*/ 846842 w 1633258"/>
                <a:gd name="connsiteY213" fmla="*/ 1180638 h 2168471"/>
                <a:gd name="connsiteX214" fmla="*/ 852716 w 1633258"/>
                <a:gd name="connsiteY214" fmla="*/ 1187845 h 2168471"/>
                <a:gd name="connsiteX215" fmla="*/ 852726 w 1633258"/>
                <a:gd name="connsiteY215" fmla="*/ 1187857 h 2168471"/>
                <a:gd name="connsiteX216" fmla="*/ 945196 w 1633258"/>
                <a:gd name="connsiteY216" fmla="*/ 1195690 h 2168471"/>
                <a:gd name="connsiteX217" fmla="*/ 1037640 w 1633258"/>
                <a:gd name="connsiteY217" fmla="*/ 1207457 h 2168471"/>
                <a:gd name="connsiteX218" fmla="*/ 1129481 w 1633258"/>
                <a:gd name="connsiteY218" fmla="*/ 1223038 h 2168471"/>
                <a:gd name="connsiteX219" fmla="*/ 1220447 w 1633258"/>
                <a:gd name="connsiteY219" fmla="*/ 1243052 h 2168471"/>
                <a:gd name="connsiteX220" fmla="*/ 1397051 w 1633258"/>
                <a:gd name="connsiteY220" fmla="*/ 1301762 h 2168471"/>
                <a:gd name="connsiteX221" fmla="*/ 1478949 w 1633258"/>
                <a:gd name="connsiteY221" fmla="*/ 1345894 h 2168471"/>
                <a:gd name="connsiteX222" fmla="*/ 1549043 w 1633258"/>
                <a:gd name="connsiteY222" fmla="*/ 1406356 h 2168471"/>
                <a:gd name="connsiteX223" fmla="*/ 1476431 w 1633258"/>
                <a:gd name="connsiteY223" fmla="*/ 1349963 h 2168471"/>
                <a:gd name="connsiteX224" fmla="*/ 1393402 w 1633258"/>
                <a:gd name="connsiteY224" fmla="*/ 1310592 h 2168471"/>
                <a:gd name="connsiteX225" fmla="*/ 1216305 w 1633258"/>
                <a:gd name="connsiteY225" fmla="*/ 1261716 h 2168471"/>
                <a:gd name="connsiteX226" fmla="*/ 1125577 w 1633258"/>
                <a:gd name="connsiteY226" fmla="*/ 1246609 h 2168471"/>
                <a:gd name="connsiteX227" fmla="*/ 1034210 w 1633258"/>
                <a:gd name="connsiteY227" fmla="*/ 1235918 h 2168471"/>
                <a:gd name="connsiteX228" fmla="*/ 942514 w 1633258"/>
                <a:gd name="connsiteY228" fmla="*/ 1229040 h 2168471"/>
                <a:gd name="connsiteX229" fmla="*/ 884611 w 1633258"/>
                <a:gd name="connsiteY229" fmla="*/ 1227123 h 2168471"/>
                <a:gd name="connsiteX230" fmla="*/ 896484 w 1633258"/>
                <a:gd name="connsiteY230" fmla="*/ 1241793 h 2168471"/>
                <a:gd name="connsiteX231" fmla="*/ 928685 w 1633258"/>
                <a:gd name="connsiteY231" fmla="*/ 1281821 h 2168471"/>
                <a:gd name="connsiteX232" fmla="*/ 928752 w 1633258"/>
                <a:gd name="connsiteY232" fmla="*/ 1281904 h 2168471"/>
                <a:gd name="connsiteX233" fmla="*/ 969765 w 1633258"/>
                <a:gd name="connsiteY233" fmla="*/ 1284977 h 2168471"/>
                <a:gd name="connsiteX234" fmla="*/ 1018173 w 1633258"/>
                <a:gd name="connsiteY234" fmla="*/ 1289848 h 2168471"/>
                <a:gd name="connsiteX235" fmla="*/ 1105873 w 1633258"/>
                <a:gd name="connsiteY235" fmla="*/ 1302492 h 2168471"/>
                <a:gd name="connsiteX236" fmla="*/ 1278901 w 1633258"/>
                <a:gd name="connsiteY236" fmla="*/ 1339710 h 2168471"/>
                <a:gd name="connsiteX237" fmla="*/ 1446182 w 1633258"/>
                <a:gd name="connsiteY237" fmla="*/ 1396741 h 2168471"/>
                <a:gd name="connsiteX238" fmla="*/ 1525508 w 1633258"/>
                <a:gd name="connsiteY238" fmla="*/ 1435455 h 2168471"/>
                <a:gd name="connsiteX239" fmla="*/ 1599416 w 1633258"/>
                <a:gd name="connsiteY239" fmla="*/ 1483273 h 2168471"/>
                <a:gd name="connsiteX240" fmla="*/ 1523301 w 1633258"/>
                <a:gd name="connsiteY240" fmla="*/ 1439688 h 2168471"/>
                <a:gd name="connsiteX241" fmla="*/ 1442661 w 1633258"/>
                <a:gd name="connsiteY241" fmla="*/ 1405626 h 2168471"/>
                <a:gd name="connsiteX242" fmla="*/ 1274450 w 1633258"/>
                <a:gd name="connsiteY242" fmla="*/ 1358301 h 2168471"/>
                <a:gd name="connsiteX243" fmla="*/ 1101951 w 1633258"/>
                <a:gd name="connsiteY243" fmla="*/ 1330898 h 2168471"/>
                <a:gd name="connsiteX244" fmla="*/ 1015035 w 1633258"/>
                <a:gd name="connsiteY244" fmla="*/ 1323162 h 2168471"/>
                <a:gd name="connsiteX245" fmla="*/ 975470 w 1633258"/>
                <a:gd name="connsiteY245" fmla="*/ 1320811 h 2168471"/>
                <a:gd name="connsiteX246" fmla="*/ 959454 w 1633258"/>
                <a:gd name="connsiteY246" fmla="*/ 1320348 h 2168471"/>
                <a:gd name="connsiteX247" fmla="*/ 1022369 w 1633258"/>
                <a:gd name="connsiteY247" fmla="*/ 1400007 h 2168471"/>
                <a:gd name="connsiteX248" fmla="*/ 1022380 w 1633258"/>
                <a:gd name="connsiteY248" fmla="*/ 1400021 h 2168471"/>
                <a:gd name="connsiteX249" fmla="*/ 1044323 w 1633258"/>
                <a:gd name="connsiteY249" fmla="*/ 1402793 h 2168471"/>
                <a:gd name="connsiteX250" fmla="*/ 1067961 w 1633258"/>
                <a:gd name="connsiteY250" fmla="*/ 1405589 h 2168471"/>
                <a:gd name="connsiteX251" fmla="*/ 1110051 w 1633258"/>
                <a:gd name="connsiteY251" fmla="*/ 1410405 h 2168471"/>
                <a:gd name="connsiteX252" fmla="*/ 1194047 w 1633258"/>
                <a:gd name="connsiteY252" fmla="*/ 1423468 h 2168471"/>
                <a:gd name="connsiteX253" fmla="*/ 1357953 w 1633258"/>
                <a:gd name="connsiteY253" fmla="*/ 1468276 h 2168471"/>
                <a:gd name="connsiteX254" fmla="*/ 1435801 w 1633258"/>
                <a:gd name="connsiteY254" fmla="*/ 1502229 h 2168471"/>
                <a:gd name="connsiteX255" fmla="*/ 1473129 w 1633258"/>
                <a:gd name="connsiteY255" fmla="*/ 1522388 h 2168471"/>
                <a:gd name="connsiteX256" fmla="*/ 1491245 w 1633258"/>
                <a:gd name="connsiteY256" fmla="*/ 1533408 h 2168471"/>
                <a:gd name="connsiteX257" fmla="*/ 1508960 w 1633258"/>
                <a:gd name="connsiteY257" fmla="*/ 1545011 h 2168471"/>
                <a:gd name="connsiteX258" fmla="*/ 1575497 w 1633258"/>
                <a:gd name="connsiteY258" fmla="*/ 1597080 h 2168471"/>
                <a:gd name="connsiteX259" fmla="*/ 1633258 w 1633258"/>
                <a:gd name="connsiteY259" fmla="*/ 1658271 h 2168471"/>
                <a:gd name="connsiteX260" fmla="*/ 1572377 w 1633258"/>
                <a:gd name="connsiteY260" fmla="*/ 1600693 h 2168471"/>
                <a:gd name="connsiteX261" fmla="*/ 1503834 w 1633258"/>
                <a:gd name="connsiteY261" fmla="*/ 1553057 h 2168471"/>
                <a:gd name="connsiteX262" fmla="*/ 1485772 w 1633258"/>
                <a:gd name="connsiteY262" fmla="*/ 1542658 h 2168471"/>
                <a:gd name="connsiteX263" fmla="*/ 1467400 w 1633258"/>
                <a:gd name="connsiteY263" fmla="*/ 1532861 h 2168471"/>
                <a:gd name="connsiteX264" fmla="*/ 1429707 w 1633258"/>
                <a:gd name="connsiteY264" fmla="*/ 1515200 h 2168471"/>
                <a:gd name="connsiteX265" fmla="*/ 1351768 w 1633258"/>
                <a:gd name="connsiteY265" fmla="*/ 1486356 h 2168471"/>
                <a:gd name="connsiteX266" fmla="*/ 1189522 w 1633258"/>
                <a:gd name="connsiteY266" fmla="*/ 1451783 h 2168471"/>
                <a:gd name="connsiteX267" fmla="*/ 1106821 w 1633258"/>
                <a:gd name="connsiteY267" fmla="*/ 1443719 h 2168471"/>
                <a:gd name="connsiteX268" fmla="*/ 1065206 w 1633258"/>
                <a:gd name="connsiteY268" fmla="*/ 1441329 h 2168471"/>
                <a:gd name="connsiteX269" fmla="*/ 1053373 w 1633258"/>
                <a:gd name="connsiteY269" fmla="*/ 1439846 h 2168471"/>
                <a:gd name="connsiteX270" fmla="*/ 1053603 w 1633258"/>
                <a:gd name="connsiteY270" fmla="*/ 1440144 h 2168471"/>
                <a:gd name="connsiteX271" fmla="*/ 1076594 w 1633258"/>
                <a:gd name="connsiteY271" fmla="*/ 1470020 h 2168471"/>
                <a:gd name="connsiteX272" fmla="*/ 1076773 w 1633258"/>
                <a:gd name="connsiteY272" fmla="*/ 1470027 h 2168471"/>
                <a:gd name="connsiteX273" fmla="*/ 1076791 w 1633258"/>
                <a:gd name="connsiteY273" fmla="*/ 1470064 h 2168471"/>
                <a:gd name="connsiteX274" fmla="*/ 1077119 w 1633258"/>
                <a:gd name="connsiteY274" fmla="*/ 1470687 h 2168471"/>
                <a:gd name="connsiteX275" fmla="*/ 1087246 w 1633258"/>
                <a:gd name="connsiteY275" fmla="*/ 1483893 h 2168471"/>
                <a:gd name="connsiteX276" fmla="*/ 1087283 w 1633258"/>
                <a:gd name="connsiteY276" fmla="*/ 1483943 h 2168471"/>
                <a:gd name="connsiteX277" fmla="*/ 1126831 w 1633258"/>
                <a:gd name="connsiteY277" fmla="*/ 1491885 h 2168471"/>
                <a:gd name="connsiteX278" fmla="*/ 1167410 w 1633258"/>
                <a:gd name="connsiteY278" fmla="*/ 1501134 h 2168471"/>
                <a:gd name="connsiteX279" fmla="*/ 1239931 w 1633258"/>
                <a:gd name="connsiteY279" fmla="*/ 1519871 h 2168471"/>
                <a:gd name="connsiteX280" fmla="*/ 1381707 w 1633258"/>
                <a:gd name="connsiteY280" fmla="*/ 1567653 h 2168471"/>
                <a:gd name="connsiteX281" fmla="*/ 1450159 w 1633258"/>
                <a:gd name="connsiteY281" fmla="*/ 1597810 h 2168471"/>
                <a:gd name="connsiteX282" fmla="*/ 1515856 w 1633258"/>
                <a:gd name="connsiteY282" fmla="*/ 1633478 h 2168471"/>
                <a:gd name="connsiteX283" fmla="*/ 1547236 w 1633258"/>
                <a:gd name="connsiteY283" fmla="*/ 1653766 h 2168471"/>
                <a:gd name="connsiteX284" fmla="*/ 1562361 w 1633258"/>
                <a:gd name="connsiteY284" fmla="*/ 1664712 h 2168471"/>
                <a:gd name="connsiteX285" fmla="*/ 1577066 w 1633258"/>
                <a:gd name="connsiteY285" fmla="*/ 1676206 h 2168471"/>
                <a:gd name="connsiteX286" fmla="*/ 1630412 w 1633258"/>
                <a:gd name="connsiteY286" fmla="*/ 1728001 h 2168471"/>
                <a:gd name="connsiteX287" fmla="*/ 1574457 w 1633258"/>
                <a:gd name="connsiteY287" fmla="*/ 1679636 h 2168471"/>
                <a:gd name="connsiteX288" fmla="*/ 1559278 w 1633258"/>
                <a:gd name="connsiteY288" fmla="*/ 1669109 h 2168471"/>
                <a:gd name="connsiteX289" fmla="*/ 1543715 w 1633258"/>
                <a:gd name="connsiteY289" fmla="*/ 1659166 h 2168471"/>
                <a:gd name="connsiteX290" fmla="*/ 1511605 w 1633258"/>
                <a:gd name="connsiteY290" fmla="*/ 1640958 h 2168471"/>
                <a:gd name="connsiteX291" fmla="*/ 1444868 w 1633258"/>
                <a:gd name="connsiteY291" fmla="*/ 1609596 h 2168471"/>
                <a:gd name="connsiteX292" fmla="*/ 1375795 w 1633258"/>
                <a:gd name="connsiteY292" fmla="*/ 1583817 h 2168471"/>
                <a:gd name="connsiteX293" fmla="*/ 1233655 w 1633258"/>
                <a:gd name="connsiteY293" fmla="*/ 1544902 h 2168471"/>
                <a:gd name="connsiteX294" fmla="*/ 1161389 w 1633258"/>
                <a:gd name="connsiteY294" fmla="*/ 1530635 h 2168471"/>
                <a:gd name="connsiteX295" fmla="*/ 1131157 w 1633258"/>
                <a:gd name="connsiteY295" fmla="*/ 1525771 h 2168471"/>
                <a:gd name="connsiteX296" fmla="*/ 1117823 w 1633258"/>
                <a:gd name="connsiteY296" fmla="*/ 1524091 h 2168471"/>
                <a:gd name="connsiteX297" fmla="*/ 1144788 w 1633258"/>
                <a:gd name="connsiteY297" fmla="*/ 1559954 h 2168471"/>
                <a:gd name="connsiteX298" fmla="*/ 1147007 w 1633258"/>
                <a:gd name="connsiteY298" fmla="*/ 1562949 h 2168471"/>
                <a:gd name="connsiteX299" fmla="*/ 1147287 w 1633258"/>
                <a:gd name="connsiteY299" fmla="*/ 1562836 h 2168471"/>
                <a:gd name="connsiteX300" fmla="*/ 1147287 w 1633258"/>
                <a:gd name="connsiteY300" fmla="*/ 1562873 h 2168471"/>
                <a:gd name="connsiteX301" fmla="*/ 1147746 w 1633258"/>
                <a:gd name="connsiteY301" fmla="*/ 1563983 h 2168471"/>
                <a:gd name="connsiteX302" fmla="*/ 1160200 w 1633258"/>
                <a:gd name="connsiteY302" fmla="*/ 1580703 h 2168471"/>
                <a:gd name="connsiteX303" fmla="*/ 1188474 w 1633258"/>
                <a:gd name="connsiteY303" fmla="*/ 1585005 h 2168471"/>
                <a:gd name="connsiteX304" fmla="*/ 1224807 w 1633258"/>
                <a:gd name="connsiteY304" fmla="*/ 1591498 h 2168471"/>
                <a:gd name="connsiteX305" fmla="*/ 1287093 w 1633258"/>
                <a:gd name="connsiteY305" fmla="*/ 1607790 h 2168471"/>
                <a:gd name="connsiteX306" fmla="*/ 1408600 w 1633258"/>
                <a:gd name="connsiteY306" fmla="*/ 1649898 h 2168471"/>
                <a:gd name="connsiteX307" fmla="*/ 1522626 w 1633258"/>
                <a:gd name="connsiteY307" fmla="*/ 1708991 h 2168471"/>
                <a:gd name="connsiteX308" fmla="*/ 1548934 w 1633258"/>
                <a:gd name="connsiteY308" fmla="*/ 1727417 h 2168471"/>
                <a:gd name="connsiteX309" fmla="*/ 1573618 w 1633258"/>
                <a:gd name="connsiteY309" fmla="*/ 1747942 h 2168471"/>
                <a:gd name="connsiteX310" fmla="*/ 1616383 w 1633258"/>
                <a:gd name="connsiteY310" fmla="*/ 1795413 h 2168471"/>
                <a:gd name="connsiteX311" fmla="*/ 1571447 w 1633258"/>
                <a:gd name="connsiteY311" fmla="*/ 1750478 h 2168471"/>
                <a:gd name="connsiteX312" fmla="*/ 1546015 w 1633258"/>
                <a:gd name="connsiteY312" fmla="*/ 1731486 h 2168471"/>
                <a:gd name="connsiteX313" fmla="*/ 1519105 w 1633258"/>
                <a:gd name="connsiteY313" fmla="*/ 1714683 h 2168471"/>
                <a:gd name="connsiteX314" fmla="*/ 1403783 w 1633258"/>
                <a:gd name="connsiteY314" fmla="*/ 1662377 h 2168471"/>
                <a:gd name="connsiteX315" fmla="*/ 1282058 w 1633258"/>
                <a:gd name="connsiteY315" fmla="*/ 1627220 h 2168471"/>
                <a:gd name="connsiteX316" fmla="*/ 1220027 w 1633258"/>
                <a:gd name="connsiteY316" fmla="*/ 1614431 h 2168471"/>
                <a:gd name="connsiteX317" fmla="*/ 1180585 w 1633258"/>
                <a:gd name="connsiteY317" fmla="*/ 1608361 h 2168471"/>
                <a:gd name="connsiteX318" fmla="*/ 1233648 w 1633258"/>
                <a:gd name="connsiteY318" fmla="*/ 1682004 h 2168471"/>
                <a:gd name="connsiteX319" fmla="*/ 1251243 w 1633258"/>
                <a:gd name="connsiteY319" fmla="*/ 1681624 h 2168471"/>
                <a:gd name="connsiteX320" fmla="*/ 1266404 w 1633258"/>
                <a:gd name="connsiteY320" fmla="*/ 1684360 h 2168471"/>
                <a:gd name="connsiteX321" fmla="*/ 1296069 w 1633258"/>
                <a:gd name="connsiteY321" fmla="*/ 1691640 h 2168471"/>
                <a:gd name="connsiteX322" fmla="*/ 1353137 w 1633258"/>
                <a:gd name="connsiteY322" fmla="*/ 1712238 h 2168471"/>
                <a:gd name="connsiteX323" fmla="*/ 1456472 w 1633258"/>
                <a:gd name="connsiteY323" fmla="*/ 1773848 h 2168471"/>
                <a:gd name="connsiteX324" fmla="*/ 1501462 w 1633258"/>
                <a:gd name="connsiteY324" fmla="*/ 1813420 h 2168471"/>
                <a:gd name="connsiteX325" fmla="*/ 1506808 w 1633258"/>
                <a:gd name="connsiteY325" fmla="*/ 1818656 h 2168471"/>
                <a:gd name="connsiteX326" fmla="*/ 1511935 w 1633258"/>
                <a:gd name="connsiteY326" fmla="*/ 1824093 h 2168471"/>
                <a:gd name="connsiteX327" fmla="*/ 1522170 w 1633258"/>
                <a:gd name="connsiteY327" fmla="*/ 1834985 h 2168471"/>
                <a:gd name="connsiteX328" fmla="*/ 1531930 w 1633258"/>
                <a:gd name="connsiteY328" fmla="*/ 1846278 h 2168471"/>
                <a:gd name="connsiteX329" fmla="*/ 1536802 w 1633258"/>
                <a:gd name="connsiteY329" fmla="*/ 1851915 h 2168471"/>
                <a:gd name="connsiteX330" fmla="*/ 1541436 w 1633258"/>
                <a:gd name="connsiteY330" fmla="*/ 1857754 h 2168471"/>
                <a:gd name="connsiteX331" fmla="*/ 1606057 w 1633258"/>
                <a:gd name="connsiteY331" fmla="*/ 1957294 h 2168471"/>
                <a:gd name="connsiteX332" fmla="*/ 1536345 w 1633258"/>
                <a:gd name="connsiteY332" fmla="*/ 1862096 h 2168471"/>
                <a:gd name="connsiteX333" fmla="*/ 1531456 w 1633258"/>
                <a:gd name="connsiteY333" fmla="*/ 1856604 h 2168471"/>
                <a:gd name="connsiteX334" fmla="*/ 1526348 w 1633258"/>
                <a:gd name="connsiteY334" fmla="*/ 1851313 h 2168471"/>
                <a:gd name="connsiteX335" fmla="*/ 1516131 w 1633258"/>
                <a:gd name="connsiteY335" fmla="*/ 1840750 h 2168471"/>
                <a:gd name="connsiteX336" fmla="*/ 1505476 w 1633258"/>
                <a:gd name="connsiteY336" fmla="*/ 1830624 h 2168471"/>
                <a:gd name="connsiteX337" fmla="*/ 1500149 w 1633258"/>
                <a:gd name="connsiteY337" fmla="*/ 1825571 h 2168471"/>
                <a:gd name="connsiteX338" fmla="*/ 1494621 w 1633258"/>
                <a:gd name="connsiteY338" fmla="*/ 1820736 h 2168471"/>
                <a:gd name="connsiteX339" fmla="*/ 1448573 w 1633258"/>
                <a:gd name="connsiteY339" fmla="*/ 1784612 h 2168471"/>
                <a:gd name="connsiteX340" fmla="*/ 1345639 w 1633258"/>
                <a:gd name="connsiteY340" fmla="*/ 1730829 h 2168471"/>
                <a:gd name="connsiteX341" fmla="*/ 1290286 w 1633258"/>
                <a:gd name="connsiteY341" fmla="*/ 1714318 h 2168471"/>
                <a:gd name="connsiteX342" fmla="*/ 1262080 w 1633258"/>
                <a:gd name="connsiteY342" fmla="*/ 1709063 h 2168471"/>
                <a:gd name="connsiteX343" fmla="*/ 1251769 w 1633258"/>
                <a:gd name="connsiteY343" fmla="*/ 1707798 h 2168471"/>
                <a:gd name="connsiteX344" fmla="*/ 1269505 w 1633258"/>
                <a:gd name="connsiteY344" fmla="*/ 1733365 h 2168471"/>
                <a:gd name="connsiteX345" fmla="*/ 1374993 w 1633258"/>
                <a:gd name="connsiteY345" fmla="*/ 1898074 h 2168471"/>
                <a:gd name="connsiteX346" fmla="*/ 1387235 w 1633258"/>
                <a:gd name="connsiteY346" fmla="*/ 1919255 h 2168471"/>
                <a:gd name="connsiteX347" fmla="*/ 1398930 w 1633258"/>
                <a:gd name="connsiteY347" fmla="*/ 1940747 h 2168471"/>
                <a:gd name="connsiteX348" fmla="*/ 1410241 w 1633258"/>
                <a:gd name="connsiteY348" fmla="*/ 1962421 h 2168471"/>
                <a:gd name="connsiteX349" fmla="*/ 1421060 w 1633258"/>
                <a:gd name="connsiteY349" fmla="*/ 1984351 h 2168471"/>
                <a:gd name="connsiteX350" fmla="*/ 1431259 w 1633258"/>
                <a:gd name="connsiteY350" fmla="*/ 2006590 h 2168471"/>
                <a:gd name="connsiteX351" fmla="*/ 1440381 w 1633258"/>
                <a:gd name="connsiteY351" fmla="*/ 2029286 h 2168471"/>
                <a:gd name="connsiteX352" fmla="*/ 1448281 w 1633258"/>
                <a:gd name="connsiteY352" fmla="*/ 2052420 h 2168471"/>
                <a:gd name="connsiteX353" fmla="*/ 1454374 w 1633258"/>
                <a:gd name="connsiteY353" fmla="*/ 2076082 h 2168471"/>
                <a:gd name="connsiteX354" fmla="*/ 1447715 w 1633258"/>
                <a:gd name="connsiteY354" fmla="*/ 2052602 h 2168471"/>
                <a:gd name="connsiteX355" fmla="*/ 1439268 w 1633258"/>
                <a:gd name="connsiteY355" fmla="*/ 2029724 h 2168471"/>
                <a:gd name="connsiteX356" fmla="*/ 1429617 w 1633258"/>
                <a:gd name="connsiteY356" fmla="*/ 2007320 h 2168471"/>
                <a:gd name="connsiteX357" fmla="*/ 1418907 w 1633258"/>
                <a:gd name="connsiteY357" fmla="*/ 1985409 h 2168471"/>
                <a:gd name="connsiteX358" fmla="*/ 1407578 w 1633258"/>
                <a:gd name="connsiteY358" fmla="*/ 1963808 h 2168471"/>
                <a:gd name="connsiteX359" fmla="*/ 1395792 w 1633258"/>
                <a:gd name="connsiteY359" fmla="*/ 1942480 h 2168471"/>
                <a:gd name="connsiteX360" fmla="*/ 1383605 w 1633258"/>
                <a:gd name="connsiteY360" fmla="*/ 1921353 h 2168471"/>
                <a:gd name="connsiteX361" fmla="*/ 1370907 w 1633258"/>
                <a:gd name="connsiteY361" fmla="*/ 1900518 h 2168471"/>
                <a:gd name="connsiteX362" fmla="*/ 1265145 w 1633258"/>
                <a:gd name="connsiteY362" fmla="*/ 1743691 h 2168471"/>
                <a:gd name="connsiteX363" fmla="*/ 1265072 w 1633258"/>
                <a:gd name="connsiteY363" fmla="*/ 1743563 h 2168471"/>
                <a:gd name="connsiteX364" fmla="*/ 1261697 w 1633258"/>
                <a:gd name="connsiteY364" fmla="*/ 1738875 h 2168471"/>
                <a:gd name="connsiteX365" fmla="*/ 1260220 w 1633258"/>
                <a:gd name="connsiteY365" fmla="*/ 1736856 h 2168471"/>
                <a:gd name="connsiteX366" fmla="*/ 1269706 w 1633258"/>
                <a:gd name="connsiteY366" fmla="*/ 1753360 h 2168471"/>
                <a:gd name="connsiteX367" fmla="*/ 1311339 w 1633258"/>
                <a:gd name="connsiteY367" fmla="*/ 1859013 h 2168471"/>
                <a:gd name="connsiteX368" fmla="*/ 1342500 w 1633258"/>
                <a:gd name="connsiteY368" fmla="*/ 1968113 h 2168471"/>
                <a:gd name="connsiteX369" fmla="*/ 1351714 w 1633258"/>
                <a:gd name="connsiteY369" fmla="*/ 2024050 h 2168471"/>
                <a:gd name="connsiteX370" fmla="*/ 1353830 w 1633258"/>
                <a:gd name="connsiteY370" fmla="*/ 2080534 h 2168471"/>
                <a:gd name="connsiteX371" fmla="*/ 1348393 w 1633258"/>
                <a:gd name="connsiteY371" fmla="*/ 2024506 h 2168471"/>
                <a:gd name="connsiteX372" fmla="*/ 1335987 w 1633258"/>
                <a:gd name="connsiteY372" fmla="*/ 1969700 h 2168471"/>
                <a:gd name="connsiteX373" fmla="*/ 1298824 w 1633258"/>
                <a:gd name="connsiteY373" fmla="*/ 1863774 h 2168471"/>
                <a:gd name="connsiteX374" fmla="*/ 1251553 w 1633258"/>
                <a:gd name="connsiteY374" fmla="*/ 1761953 h 2168471"/>
                <a:gd name="connsiteX375" fmla="*/ 1227601 w 1633258"/>
                <a:gd name="connsiteY375" fmla="*/ 1708507 h 2168471"/>
                <a:gd name="connsiteX376" fmla="*/ 1204911 w 1633258"/>
                <a:gd name="connsiteY376" fmla="*/ 1662216 h 2168471"/>
                <a:gd name="connsiteX377" fmla="*/ 1169326 w 1633258"/>
                <a:gd name="connsiteY377" fmla="*/ 1615562 h 2168471"/>
                <a:gd name="connsiteX378" fmla="*/ 1169308 w 1633258"/>
                <a:gd name="connsiteY378" fmla="*/ 1615562 h 2168471"/>
                <a:gd name="connsiteX379" fmla="*/ 1167914 w 1633258"/>
                <a:gd name="connsiteY379" fmla="*/ 1613750 h 2168471"/>
                <a:gd name="connsiteX380" fmla="*/ 1176569 w 1633258"/>
                <a:gd name="connsiteY380" fmla="*/ 1636196 h 2168471"/>
                <a:gd name="connsiteX381" fmla="*/ 1195105 w 1633258"/>
                <a:gd name="connsiteY381" fmla="*/ 1708808 h 2168471"/>
                <a:gd name="connsiteX382" fmla="*/ 1222727 w 1633258"/>
                <a:gd name="connsiteY382" fmla="*/ 1855984 h 2168471"/>
                <a:gd name="connsiteX383" fmla="*/ 1230682 w 1633258"/>
                <a:gd name="connsiteY383" fmla="*/ 1930421 h 2168471"/>
                <a:gd name="connsiteX384" fmla="*/ 1232834 w 1633258"/>
                <a:gd name="connsiteY384" fmla="*/ 1967785 h 2168471"/>
                <a:gd name="connsiteX385" fmla="*/ 1233290 w 1633258"/>
                <a:gd name="connsiteY385" fmla="*/ 2005204 h 2168471"/>
                <a:gd name="connsiteX386" fmla="*/ 1228656 w 1633258"/>
                <a:gd name="connsiteY386" fmla="*/ 2079804 h 2168471"/>
                <a:gd name="connsiteX387" fmla="*/ 1213769 w 1633258"/>
                <a:gd name="connsiteY387" fmla="*/ 2152854 h 2168471"/>
                <a:gd name="connsiteX388" fmla="*/ 1225318 w 1633258"/>
                <a:gd name="connsiteY388" fmla="*/ 2079457 h 2168471"/>
                <a:gd name="connsiteX389" fmla="*/ 1226595 w 1633258"/>
                <a:gd name="connsiteY389" fmla="*/ 2005276 h 2168471"/>
                <a:gd name="connsiteX390" fmla="*/ 1224478 w 1633258"/>
                <a:gd name="connsiteY390" fmla="*/ 1968259 h 2168471"/>
                <a:gd name="connsiteX391" fmla="*/ 1220684 w 1633258"/>
                <a:gd name="connsiteY391" fmla="*/ 1931369 h 2168471"/>
                <a:gd name="connsiteX392" fmla="*/ 1209518 w 1633258"/>
                <a:gd name="connsiteY392" fmla="*/ 1858082 h 2168471"/>
                <a:gd name="connsiteX393" fmla="*/ 1175675 w 1633258"/>
                <a:gd name="connsiteY393" fmla="*/ 1713789 h 2168471"/>
                <a:gd name="connsiteX394" fmla="*/ 1154932 w 1633258"/>
                <a:gd name="connsiteY394" fmla="*/ 1638641 h 2168471"/>
                <a:gd name="connsiteX395" fmla="*/ 1135799 w 1633258"/>
                <a:gd name="connsiteY395" fmla="*/ 1572479 h 2168471"/>
                <a:gd name="connsiteX396" fmla="*/ 1133112 w 1633258"/>
                <a:gd name="connsiteY396" fmla="*/ 1569039 h 2168471"/>
                <a:gd name="connsiteX397" fmla="*/ 1083524 w 1633258"/>
                <a:gd name="connsiteY397" fmla="*/ 1506589 h 2168471"/>
                <a:gd name="connsiteX398" fmla="*/ 1082185 w 1633258"/>
                <a:gd name="connsiteY398" fmla="*/ 1504916 h 2168471"/>
                <a:gd name="connsiteX399" fmla="*/ 1082994 w 1633258"/>
                <a:gd name="connsiteY399" fmla="*/ 1514087 h 2168471"/>
                <a:gd name="connsiteX400" fmla="*/ 1088340 w 1633258"/>
                <a:gd name="connsiteY400" fmla="*/ 1557290 h 2168471"/>
                <a:gd name="connsiteX401" fmla="*/ 1102534 w 1633258"/>
                <a:gd name="connsiteY401" fmla="*/ 1643658 h 2168471"/>
                <a:gd name="connsiteX402" fmla="*/ 1119355 w 1633258"/>
                <a:gd name="connsiteY402" fmla="*/ 1729825 h 2168471"/>
                <a:gd name="connsiteX403" fmla="*/ 1123223 w 1633258"/>
                <a:gd name="connsiteY403" fmla="*/ 1751773 h 2168471"/>
                <a:gd name="connsiteX404" fmla="*/ 1126580 w 1633258"/>
                <a:gd name="connsiteY404" fmla="*/ 1773757 h 2168471"/>
                <a:gd name="connsiteX405" fmla="*/ 1131050 w 1633258"/>
                <a:gd name="connsiteY405" fmla="*/ 1817926 h 2168471"/>
                <a:gd name="connsiteX406" fmla="*/ 1128404 w 1633258"/>
                <a:gd name="connsiteY406" fmla="*/ 1994531 h 2168471"/>
                <a:gd name="connsiteX407" fmla="*/ 1101147 w 1633258"/>
                <a:gd name="connsiteY407" fmla="*/ 2168471 h 2168471"/>
                <a:gd name="connsiteX408" fmla="*/ 1121745 w 1633258"/>
                <a:gd name="connsiteY408" fmla="*/ 1994038 h 2168471"/>
                <a:gd name="connsiteX409" fmla="*/ 1117750 w 1633258"/>
                <a:gd name="connsiteY409" fmla="*/ 1819167 h 2168471"/>
                <a:gd name="connsiteX410" fmla="*/ 1111711 w 1633258"/>
                <a:gd name="connsiteY410" fmla="*/ 1776019 h 2168471"/>
                <a:gd name="connsiteX411" fmla="*/ 1107606 w 1633258"/>
                <a:gd name="connsiteY411" fmla="*/ 1754674 h 2168471"/>
                <a:gd name="connsiteX412" fmla="*/ 1103045 w 1633258"/>
                <a:gd name="connsiteY412" fmla="*/ 1733456 h 2168471"/>
                <a:gd name="connsiteX413" fmla="*/ 1082867 w 1633258"/>
                <a:gd name="connsiteY413" fmla="*/ 1647617 h 2168471"/>
                <a:gd name="connsiteX414" fmla="*/ 1065225 w 1633258"/>
                <a:gd name="connsiteY414" fmla="*/ 1560957 h 2168471"/>
                <a:gd name="connsiteX415" fmla="*/ 1058091 w 1633258"/>
                <a:gd name="connsiteY415" fmla="*/ 1517079 h 2168471"/>
                <a:gd name="connsiteX416" fmla="*/ 1055263 w 1633258"/>
                <a:gd name="connsiteY416" fmla="*/ 1494858 h 2168471"/>
                <a:gd name="connsiteX417" fmla="*/ 1054169 w 1633258"/>
                <a:gd name="connsiteY417" fmla="*/ 1483565 h 2168471"/>
                <a:gd name="connsiteX418" fmla="*/ 1053749 w 1633258"/>
                <a:gd name="connsiteY418" fmla="*/ 1477800 h 2168471"/>
                <a:gd name="connsiteX419" fmla="*/ 1053537 w 1633258"/>
                <a:gd name="connsiteY419" fmla="*/ 1469371 h 2168471"/>
                <a:gd name="connsiteX420" fmla="*/ 1052618 w 1633258"/>
                <a:gd name="connsiteY420" fmla="*/ 1468240 h 2168471"/>
                <a:gd name="connsiteX421" fmla="*/ 1052600 w 1633258"/>
                <a:gd name="connsiteY421" fmla="*/ 1468240 h 2168471"/>
                <a:gd name="connsiteX422" fmla="*/ 1022114 w 1633258"/>
                <a:gd name="connsiteY422" fmla="*/ 1430730 h 2168471"/>
                <a:gd name="connsiteX423" fmla="*/ 992235 w 1633258"/>
                <a:gd name="connsiteY423" fmla="*/ 1394466 h 2168471"/>
                <a:gd name="connsiteX424" fmla="*/ 992540 w 1633258"/>
                <a:gd name="connsiteY424" fmla="*/ 1399642 h 2168471"/>
                <a:gd name="connsiteX425" fmla="*/ 996408 w 1633258"/>
                <a:gd name="connsiteY425" fmla="*/ 1448135 h 2168471"/>
                <a:gd name="connsiteX426" fmla="*/ 1006606 w 1633258"/>
                <a:gd name="connsiteY426" fmla="*/ 1545267 h 2168471"/>
                <a:gd name="connsiteX427" fmla="*/ 1012554 w 1633258"/>
                <a:gd name="connsiteY427" fmla="*/ 1593815 h 2168471"/>
                <a:gd name="connsiteX428" fmla="*/ 1018264 w 1633258"/>
                <a:gd name="connsiteY428" fmla="*/ 1642911 h 2168471"/>
                <a:gd name="connsiteX429" fmla="*/ 1023208 w 1633258"/>
                <a:gd name="connsiteY429" fmla="*/ 1741758 h 2168471"/>
                <a:gd name="connsiteX430" fmla="*/ 1011204 w 1633258"/>
                <a:gd name="connsiteY430" fmla="*/ 1938412 h 2168471"/>
                <a:gd name="connsiteX431" fmla="*/ 993981 w 1633258"/>
                <a:gd name="connsiteY431" fmla="*/ 2035289 h 2168471"/>
                <a:gd name="connsiteX432" fmla="*/ 980918 w 1633258"/>
                <a:gd name="connsiteY432" fmla="*/ 2082706 h 2168471"/>
                <a:gd name="connsiteX433" fmla="*/ 961215 w 1633258"/>
                <a:gd name="connsiteY433" fmla="*/ 2127623 h 2168471"/>
                <a:gd name="connsiteX434" fmla="*/ 978638 w 1633258"/>
                <a:gd name="connsiteY434" fmla="*/ 2082012 h 2168471"/>
                <a:gd name="connsiteX435" fmla="*/ 989311 w 1633258"/>
                <a:gd name="connsiteY435" fmla="*/ 2034322 h 2168471"/>
                <a:gd name="connsiteX436" fmla="*/ 1001699 w 1633258"/>
                <a:gd name="connsiteY436" fmla="*/ 1937409 h 2168471"/>
                <a:gd name="connsiteX437" fmla="*/ 1004088 w 1633258"/>
                <a:gd name="connsiteY437" fmla="*/ 1742414 h 2168471"/>
                <a:gd name="connsiteX438" fmla="*/ 994529 w 1633258"/>
                <a:gd name="connsiteY438" fmla="*/ 1645757 h 2168471"/>
                <a:gd name="connsiteX439" fmla="*/ 986556 w 1633258"/>
                <a:gd name="connsiteY439" fmla="*/ 1597756 h 2168471"/>
                <a:gd name="connsiteX440" fmla="*/ 978200 w 1633258"/>
                <a:gd name="connsiteY440" fmla="*/ 1549299 h 2168471"/>
                <a:gd name="connsiteX441" fmla="*/ 963148 w 1633258"/>
                <a:gd name="connsiteY441" fmla="*/ 1451966 h 2168471"/>
                <a:gd name="connsiteX442" fmla="*/ 956818 w 1633258"/>
                <a:gd name="connsiteY442" fmla="*/ 1402926 h 2168471"/>
                <a:gd name="connsiteX443" fmla="*/ 954154 w 1633258"/>
                <a:gd name="connsiteY443" fmla="*/ 1378205 h 2168471"/>
                <a:gd name="connsiteX444" fmla="*/ 953023 w 1633258"/>
                <a:gd name="connsiteY444" fmla="*/ 1365708 h 2168471"/>
                <a:gd name="connsiteX445" fmla="*/ 950513 w 1633258"/>
                <a:gd name="connsiteY445" fmla="*/ 1351954 h 2168471"/>
                <a:gd name="connsiteX446" fmla="*/ 948858 w 1633258"/>
                <a:gd name="connsiteY446" fmla="*/ 1342243 h 2168471"/>
                <a:gd name="connsiteX447" fmla="*/ 948663 w 1633258"/>
                <a:gd name="connsiteY447" fmla="*/ 1342008 h 2168471"/>
                <a:gd name="connsiteX448" fmla="*/ 916756 w 1633258"/>
                <a:gd name="connsiteY448" fmla="*/ 1303960 h 2168471"/>
                <a:gd name="connsiteX449" fmla="*/ 914819 w 1633258"/>
                <a:gd name="connsiteY449" fmla="*/ 1312617 h 2168471"/>
                <a:gd name="connsiteX450" fmla="*/ 912940 w 1633258"/>
                <a:gd name="connsiteY450" fmla="*/ 1324020 h 2168471"/>
                <a:gd name="connsiteX451" fmla="*/ 908799 w 1633258"/>
                <a:gd name="connsiteY451" fmla="*/ 1371437 h 2168471"/>
                <a:gd name="connsiteX452" fmla="*/ 909620 w 1633258"/>
                <a:gd name="connsiteY452" fmla="*/ 1468678 h 2168471"/>
                <a:gd name="connsiteX453" fmla="*/ 908324 w 1633258"/>
                <a:gd name="connsiteY453" fmla="*/ 1568821 h 2168471"/>
                <a:gd name="connsiteX454" fmla="*/ 897870 w 1633258"/>
                <a:gd name="connsiteY454" fmla="*/ 1667814 h 2168471"/>
                <a:gd name="connsiteX455" fmla="*/ 880374 w 1633258"/>
                <a:gd name="connsiteY455" fmla="*/ 1765548 h 2168471"/>
                <a:gd name="connsiteX456" fmla="*/ 874755 w 1633258"/>
                <a:gd name="connsiteY456" fmla="*/ 1789722 h 2168471"/>
                <a:gd name="connsiteX457" fmla="*/ 868844 w 1633258"/>
                <a:gd name="connsiteY457" fmla="*/ 1813804 h 2168471"/>
                <a:gd name="connsiteX458" fmla="*/ 855380 w 1633258"/>
                <a:gd name="connsiteY458" fmla="*/ 1861531 h 2168471"/>
                <a:gd name="connsiteX459" fmla="*/ 821974 w 1633258"/>
                <a:gd name="connsiteY459" fmla="*/ 1954759 h 2168471"/>
                <a:gd name="connsiteX460" fmla="*/ 775926 w 1633258"/>
                <a:gd name="connsiteY460" fmla="*/ 2042149 h 2168471"/>
                <a:gd name="connsiteX461" fmla="*/ 817541 w 1633258"/>
                <a:gd name="connsiteY461" fmla="*/ 1952989 h 2168471"/>
                <a:gd name="connsiteX462" fmla="*/ 846184 w 1633258"/>
                <a:gd name="connsiteY462" fmla="*/ 1858977 h 2168471"/>
                <a:gd name="connsiteX463" fmla="*/ 857204 w 1633258"/>
                <a:gd name="connsiteY463" fmla="*/ 1811104 h 2168471"/>
                <a:gd name="connsiteX464" fmla="*/ 861893 w 1633258"/>
                <a:gd name="connsiteY464" fmla="*/ 1787003 h 2168471"/>
                <a:gd name="connsiteX465" fmla="*/ 866290 w 1633258"/>
                <a:gd name="connsiteY465" fmla="*/ 1762848 h 2168471"/>
                <a:gd name="connsiteX466" fmla="*/ 878878 w 1633258"/>
                <a:gd name="connsiteY466" fmla="*/ 1665570 h 2168471"/>
                <a:gd name="connsiteX467" fmla="*/ 884424 w 1633258"/>
                <a:gd name="connsiteY467" fmla="*/ 1567890 h 2168471"/>
                <a:gd name="connsiteX468" fmla="*/ 880994 w 1633258"/>
                <a:gd name="connsiteY468" fmla="*/ 1470776 h 2168471"/>
                <a:gd name="connsiteX469" fmla="*/ 875321 w 1633258"/>
                <a:gd name="connsiteY469" fmla="*/ 1370835 h 2168471"/>
                <a:gd name="connsiteX470" fmla="*/ 877309 w 1633258"/>
                <a:gd name="connsiteY470" fmla="*/ 1319787 h 2168471"/>
                <a:gd name="connsiteX471" fmla="*/ 878823 w 1633258"/>
                <a:gd name="connsiteY471" fmla="*/ 1306761 h 2168471"/>
                <a:gd name="connsiteX472" fmla="*/ 881122 w 1633258"/>
                <a:gd name="connsiteY472" fmla="*/ 1293479 h 2168471"/>
                <a:gd name="connsiteX473" fmla="*/ 882618 w 1633258"/>
                <a:gd name="connsiteY473" fmla="*/ 1286710 h 2168471"/>
                <a:gd name="connsiteX474" fmla="*/ 884552 w 1633258"/>
                <a:gd name="connsiteY474" fmla="*/ 1279723 h 2168471"/>
                <a:gd name="connsiteX475" fmla="*/ 887234 w 1633258"/>
                <a:gd name="connsiteY475" fmla="*/ 1272298 h 2168471"/>
                <a:gd name="connsiteX476" fmla="*/ 888215 w 1633258"/>
                <a:gd name="connsiteY476" fmla="*/ 1270146 h 2168471"/>
                <a:gd name="connsiteX477" fmla="*/ 888183 w 1633258"/>
                <a:gd name="connsiteY477" fmla="*/ 1270108 h 2168471"/>
                <a:gd name="connsiteX478" fmla="*/ 874317 w 1633258"/>
                <a:gd name="connsiteY478" fmla="*/ 1253761 h 2168471"/>
                <a:gd name="connsiteX479" fmla="*/ 830144 w 1633258"/>
                <a:gd name="connsiteY479" fmla="*/ 1201982 h 2168471"/>
                <a:gd name="connsiteX480" fmla="*/ 824383 w 1633258"/>
                <a:gd name="connsiteY480" fmla="*/ 1226577 h 2168471"/>
                <a:gd name="connsiteX481" fmla="*/ 814896 w 1633258"/>
                <a:gd name="connsiteY481" fmla="*/ 1280379 h 2168471"/>
                <a:gd name="connsiteX482" fmla="*/ 804022 w 1633258"/>
                <a:gd name="connsiteY482" fmla="*/ 1389918 h 2168471"/>
                <a:gd name="connsiteX483" fmla="*/ 779338 w 1633258"/>
                <a:gd name="connsiteY483" fmla="*/ 1612625 h 2168471"/>
                <a:gd name="connsiteX484" fmla="*/ 730808 w 1633258"/>
                <a:gd name="connsiteY484" fmla="*/ 1830990 h 2168471"/>
                <a:gd name="connsiteX485" fmla="*/ 693061 w 1633258"/>
                <a:gd name="connsiteY485" fmla="*/ 1936259 h 2168471"/>
                <a:gd name="connsiteX486" fmla="*/ 668231 w 1633258"/>
                <a:gd name="connsiteY486" fmla="*/ 1986339 h 2168471"/>
                <a:gd name="connsiteX487" fmla="*/ 637252 w 1633258"/>
                <a:gd name="connsiteY487" fmla="*/ 2032716 h 2168471"/>
                <a:gd name="connsiteX488" fmla="*/ 688628 w 1633258"/>
                <a:gd name="connsiteY488" fmla="*/ 1934453 h 2168471"/>
                <a:gd name="connsiteX489" fmla="*/ 721577 w 1633258"/>
                <a:gd name="connsiteY489" fmla="*/ 1828472 h 2168471"/>
                <a:gd name="connsiteX490" fmla="*/ 760382 w 1633258"/>
                <a:gd name="connsiteY490" fmla="*/ 1609998 h 2168471"/>
                <a:gd name="connsiteX491" fmla="*/ 775342 w 1633258"/>
                <a:gd name="connsiteY491" fmla="*/ 1388878 h 2168471"/>
                <a:gd name="connsiteX492" fmla="*/ 781655 w 1633258"/>
                <a:gd name="connsiteY492" fmla="*/ 1276256 h 2168471"/>
                <a:gd name="connsiteX493" fmla="*/ 789117 w 1633258"/>
                <a:gd name="connsiteY493" fmla="*/ 1219936 h 2168471"/>
                <a:gd name="connsiteX494" fmla="*/ 794462 w 1633258"/>
                <a:gd name="connsiteY494" fmla="*/ 1191749 h 2168471"/>
                <a:gd name="connsiteX495" fmla="*/ 797692 w 1633258"/>
                <a:gd name="connsiteY495" fmla="*/ 1177592 h 2168471"/>
                <a:gd name="connsiteX496" fmla="*/ 799553 w 1633258"/>
                <a:gd name="connsiteY496" fmla="*/ 1170421 h 2168471"/>
                <a:gd name="connsiteX497" fmla="*/ 800429 w 1633258"/>
                <a:gd name="connsiteY497" fmla="*/ 1167430 h 2168471"/>
                <a:gd name="connsiteX498" fmla="*/ 800428 w 1633258"/>
                <a:gd name="connsiteY498" fmla="*/ 1167429 h 2168471"/>
                <a:gd name="connsiteX499" fmla="*/ 753139 w 1633258"/>
                <a:gd name="connsiteY499" fmla="*/ 1112806 h 2168471"/>
                <a:gd name="connsiteX500" fmla="*/ 752485 w 1633258"/>
                <a:gd name="connsiteY500" fmla="*/ 1112056 h 2168471"/>
                <a:gd name="connsiteX501" fmla="*/ 741079 w 1633258"/>
                <a:gd name="connsiteY501" fmla="*/ 1196821 h 2168471"/>
                <a:gd name="connsiteX502" fmla="*/ 719168 w 1633258"/>
                <a:gd name="connsiteY502" fmla="*/ 1317907 h 2168471"/>
                <a:gd name="connsiteX503" fmla="*/ 692021 w 1633258"/>
                <a:gd name="connsiteY503" fmla="*/ 1437863 h 2168471"/>
                <a:gd name="connsiteX504" fmla="*/ 659108 w 1633258"/>
                <a:gd name="connsiteY504" fmla="*/ 1556341 h 2168471"/>
                <a:gd name="connsiteX505" fmla="*/ 640262 w 1633258"/>
                <a:gd name="connsiteY505" fmla="*/ 1614850 h 2168471"/>
                <a:gd name="connsiteX506" fmla="*/ 619372 w 1633258"/>
                <a:gd name="connsiteY506" fmla="*/ 1672666 h 2168471"/>
                <a:gd name="connsiteX507" fmla="*/ 608207 w 1633258"/>
                <a:gd name="connsiteY507" fmla="*/ 1701291 h 2168471"/>
                <a:gd name="connsiteX508" fmla="*/ 596549 w 1633258"/>
                <a:gd name="connsiteY508" fmla="*/ 1729716 h 2168471"/>
                <a:gd name="connsiteX509" fmla="*/ 584179 w 1633258"/>
                <a:gd name="connsiteY509" fmla="*/ 1757848 h 2168471"/>
                <a:gd name="connsiteX510" fmla="*/ 571171 w 1633258"/>
                <a:gd name="connsiteY510" fmla="*/ 1785671 h 2168471"/>
                <a:gd name="connsiteX511" fmla="*/ 438864 w 1633258"/>
                <a:gd name="connsiteY511" fmla="*/ 1991393 h 2168471"/>
                <a:gd name="connsiteX512" fmla="*/ 562469 w 1633258"/>
                <a:gd name="connsiteY512" fmla="*/ 1781712 h 2168471"/>
                <a:gd name="connsiteX513" fmla="*/ 574291 w 1633258"/>
                <a:gd name="connsiteY513" fmla="*/ 1753616 h 2168471"/>
                <a:gd name="connsiteX514" fmla="*/ 585456 w 1633258"/>
                <a:gd name="connsiteY514" fmla="*/ 1725264 h 2168471"/>
                <a:gd name="connsiteX515" fmla="*/ 595910 w 1633258"/>
                <a:gd name="connsiteY515" fmla="*/ 1696639 h 2168471"/>
                <a:gd name="connsiteX516" fmla="*/ 605853 w 1633258"/>
                <a:gd name="connsiteY516" fmla="*/ 1667831 h 2168471"/>
                <a:gd name="connsiteX517" fmla="*/ 624316 w 1633258"/>
                <a:gd name="connsiteY517" fmla="*/ 1609760 h 2168471"/>
                <a:gd name="connsiteX518" fmla="*/ 640718 w 1633258"/>
                <a:gd name="connsiteY518" fmla="*/ 1551087 h 2168471"/>
                <a:gd name="connsiteX519" fmla="*/ 668723 w 1633258"/>
                <a:gd name="connsiteY519" fmla="*/ 1432518 h 2168471"/>
                <a:gd name="connsiteX520" fmla="*/ 690963 w 1633258"/>
                <a:gd name="connsiteY520" fmla="*/ 1312762 h 2168471"/>
                <a:gd name="connsiteX521" fmla="*/ 707948 w 1633258"/>
                <a:gd name="connsiteY521" fmla="*/ 1192205 h 2168471"/>
                <a:gd name="connsiteX522" fmla="*/ 719197 w 1633258"/>
                <a:gd name="connsiteY522" fmla="*/ 1073889 h 2168471"/>
                <a:gd name="connsiteX523" fmla="*/ 707711 w 1633258"/>
                <a:gd name="connsiteY523" fmla="*/ 1060737 h 2168471"/>
                <a:gd name="connsiteX524" fmla="*/ 657905 w 1633258"/>
                <a:gd name="connsiteY524" fmla="*/ 1004071 h 2168471"/>
                <a:gd name="connsiteX525" fmla="*/ 657041 w 1633258"/>
                <a:gd name="connsiteY525" fmla="*/ 1003093 h 2168471"/>
                <a:gd name="connsiteX526" fmla="*/ 648271 w 1633258"/>
                <a:gd name="connsiteY526" fmla="*/ 1089472 h 2168471"/>
                <a:gd name="connsiteX527" fmla="*/ 628403 w 1633258"/>
                <a:gd name="connsiteY527" fmla="*/ 1216123 h 2168471"/>
                <a:gd name="connsiteX528" fmla="*/ 602040 w 1633258"/>
                <a:gd name="connsiteY528" fmla="*/ 1341497 h 2168471"/>
                <a:gd name="connsiteX529" fmla="*/ 568672 w 1633258"/>
                <a:gd name="connsiteY529" fmla="*/ 1465138 h 2168471"/>
                <a:gd name="connsiteX530" fmla="*/ 475608 w 1633258"/>
                <a:gd name="connsiteY530" fmla="*/ 1703335 h 2168471"/>
                <a:gd name="connsiteX531" fmla="*/ 472105 w 1633258"/>
                <a:gd name="connsiteY531" fmla="*/ 1710523 h 2168471"/>
                <a:gd name="connsiteX532" fmla="*/ 468365 w 1633258"/>
                <a:gd name="connsiteY532" fmla="*/ 1717584 h 2168471"/>
                <a:gd name="connsiteX533" fmla="*/ 460885 w 1633258"/>
                <a:gd name="connsiteY533" fmla="*/ 1731723 h 2168471"/>
                <a:gd name="connsiteX534" fmla="*/ 453405 w 1633258"/>
                <a:gd name="connsiteY534" fmla="*/ 1745844 h 2168471"/>
                <a:gd name="connsiteX535" fmla="*/ 445432 w 1633258"/>
                <a:gd name="connsiteY535" fmla="*/ 1759709 h 2168471"/>
                <a:gd name="connsiteX536" fmla="*/ 429231 w 1633258"/>
                <a:gd name="connsiteY536" fmla="*/ 1787258 h 2168471"/>
                <a:gd name="connsiteX537" fmla="*/ 412045 w 1633258"/>
                <a:gd name="connsiteY537" fmla="*/ 1814187 h 2168471"/>
                <a:gd name="connsiteX538" fmla="*/ 333741 w 1633258"/>
                <a:gd name="connsiteY538" fmla="*/ 1914785 h 2168471"/>
                <a:gd name="connsiteX539" fmla="*/ 408013 w 1633258"/>
                <a:gd name="connsiteY539" fmla="*/ 1811633 h 2168471"/>
                <a:gd name="connsiteX540" fmla="*/ 424086 w 1633258"/>
                <a:gd name="connsiteY540" fmla="*/ 1784230 h 2168471"/>
                <a:gd name="connsiteX541" fmla="*/ 439138 w 1633258"/>
                <a:gd name="connsiteY541" fmla="*/ 1756280 h 2168471"/>
                <a:gd name="connsiteX542" fmla="*/ 446527 w 1633258"/>
                <a:gd name="connsiteY542" fmla="*/ 1742232 h 2168471"/>
                <a:gd name="connsiteX543" fmla="*/ 453423 w 1633258"/>
                <a:gd name="connsiteY543" fmla="*/ 1727928 h 2168471"/>
                <a:gd name="connsiteX544" fmla="*/ 460319 w 1633258"/>
                <a:gd name="connsiteY544" fmla="*/ 1713643 h 2168471"/>
                <a:gd name="connsiteX545" fmla="*/ 463768 w 1633258"/>
                <a:gd name="connsiteY545" fmla="*/ 1706509 h 2168471"/>
                <a:gd name="connsiteX546" fmla="*/ 466978 w 1633258"/>
                <a:gd name="connsiteY546" fmla="*/ 1699248 h 2168471"/>
                <a:gd name="connsiteX547" fmla="*/ 550282 w 1633258"/>
                <a:gd name="connsiteY547" fmla="*/ 1459939 h 2168471"/>
                <a:gd name="connsiteX548" fmla="*/ 578688 w 1633258"/>
                <a:gd name="connsiteY548" fmla="*/ 1336407 h 2168471"/>
                <a:gd name="connsiteX549" fmla="*/ 600088 w 1633258"/>
                <a:gd name="connsiteY549" fmla="*/ 1211507 h 2168471"/>
                <a:gd name="connsiteX550" fmla="*/ 614994 w 1633258"/>
                <a:gd name="connsiteY550" fmla="*/ 1085750 h 2168471"/>
                <a:gd name="connsiteX551" fmla="*/ 620029 w 1633258"/>
                <a:gd name="connsiteY551" fmla="*/ 1022698 h 2168471"/>
                <a:gd name="connsiteX552" fmla="*/ 622843 w 1633258"/>
                <a:gd name="connsiteY552" fmla="*/ 964414 h 2168471"/>
                <a:gd name="connsiteX553" fmla="*/ 617019 w 1633258"/>
                <a:gd name="connsiteY553" fmla="*/ 957840 h 2168471"/>
                <a:gd name="connsiteX554" fmla="*/ 567322 w 1633258"/>
                <a:gd name="connsiteY554" fmla="*/ 901994 h 2168471"/>
                <a:gd name="connsiteX555" fmla="*/ 566824 w 1633258"/>
                <a:gd name="connsiteY555" fmla="*/ 901435 h 2168471"/>
                <a:gd name="connsiteX556" fmla="*/ 556120 w 1633258"/>
                <a:gd name="connsiteY556" fmla="*/ 981028 h 2168471"/>
                <a:gd name="connsiteX557" fmla="*/ 535869 w 1633258"/>
                <a:gd name="connsiteY557" fmla="*/ 1101093 h 2168471"/>
                <a:gd name="connsiteX558" fmla="*/ 483216 w 1633258"/>
                <a:gd name="connsiteY558" fmla="*/ 1338724 h 2168471"/>
                <a:gd name="connsiteX559" fmla="*/ 449172 w 1633258"/>
                <a:gd name="connsiteY559" fmla="*/ 1455578 h 2168471"/>
                <a:gd name="connsiteX560" fmla="*/ 407867 w 1633258"/>
                <a:gd name="connsiteY560" fmla="*/ 1570042 h 2168471"/>
                <a:gd name="connsiteX561" fmla="*/ 355890 w 1633258"/>
                <a:gd name="connsiteY561" fmla="*/ 1680000 h 2168471"/>
                <a:gd name="connsiteX562" fmla="*/ 287565 w 1633258"/>
                <a:gd name="connsiteY562" fmla="*/ 1780198 h 2168471"/>
                <a:gd name="connsiteX563" fmla="*/ 351657 w 1633258"/>
                <a:gd name="connsiteY563" fmla="*/ 1677774 h 2168471"/>
                <a:gd name="connsiteX564" fmla="*/ 398928 w 1633258"/>
                <a:gd name="connsiteY564" fmla="*/ 1566612 h 2168471"/>
                <a:gd name="connsiteX565" fmla="*/ 435434 w 1633258"/>
                <a:gd name="connsiteY565" fmla="*/ 1451437 h 2168471"/>
                <a:gd name="connsiteX566" fmla="*/ 464625 w 1633258"/>
                <a:gd name="connsiteY566" fmla="*/ 1334199 h 2168471"/>
                <a:gd name="connsiteX567" fmla="*/ 507554 w 1633258"/>
                <a:gd name="connsiteY567" fmla="*/ 1096441 h 2168471"/>
                <a:gd name="connsiteX568" fmla="*/ 522934 w 1633258"/>
                <a:gd name="connsiteY568" fmla="*/ 976631 h 2168471"/>
                <a:gd name="connsiteX569" fmla="*/ 533573 w 1633258"/>
                <a:gd name="connsiteY569" fmla="*/ 864212 h 2168471"/>
                <a:gd name="connsiteX570" fmla="*/ 511677 w 1633258"/>
                <a:gd name="connsiteY570" fmla="*/ 839763 h 2168471"/>
                <a:gd name="connsiteX571" fmla="*/ 486482 w 1633258"/>
                <a:gd name="connsiteY571" fmla="*/ 811777 h 2168471"/>
                <a:gd name="connsiteX572" fmla="*/ 485823 w 1633258"/>
                <a:gd name="connsiteY572" fmla="*/ 811046 h 2168471"/>
                <a:gd name="connsiteX573" fmla="*/ 477743 w 1633258"/>
                <a:gd name="connsiteY573" fmla="*/ 891850 h 2168471"/>
                <a:gd name="connsiteX574" fmla="*/ 460484 w 1633258"/>
                <a:gd name="connsiteY574" fmla="*/ 1011496 h 2168471"/>
                <a:gd name="connsiteX575" fmla="*/ 411553 w 1633258"/>
                <a:gd name="connsiteY575" fmla="*/ 1247996 h 2168471"/>
                <a:gd name="connsiteX576" fmla="*/ 378859 w 1633258"/>
                <a:gd name="connsiteY576" fmla="*/ 1364193 h 2168471"/>
                <a:gd name="connsiteX577" fmla="*/ 339543 w 1633258"/>
                <a:gd name="connsiteY577" fmla="*/ 1478256 h 2168471"/>
                <a:gd name="connsiteX578" fmla="*/ 292218 w 1633258"/>
                <a:gd name="connsiteY578" fmla="*/ 1589108 h 2168471"/>
                <a:gd name="connsiteX579" fmla="*/ 235022 w 1633258"/>
                <a:gd name="connsiteY579" fmla="*/ 1694997 h 2168471"/>
                <a:gd name="connsiteX580" fmla="*/ 287857 w 1633258"/>
                <a:gd name="connsiteY580" fmla="*/ 1587119 h 2168471"/>
                <a:gd name="connsiteX581" fmla="*/ 330549 w 1633258"/>
                <a:gd name="connsiteY581" fmla="*/ 1474990 h 2168471"/>
                <a:gd name="connsiteX582" fmla="*/ 365085 w 1633258"/>
                <a:gd name="connsiteY582" fmla="*/ 1360198 h 2168471"/>
                <a:gd name="connsiteX583" fmla="*/ 392926 w 1633258"/>
                <a:gd name="connsiteY583" fmla="*/ 1243654 h 2168471"/>
                <a:gd name="connsiteX584" fmla="*/ 432096 w 1633258"/>
                <a:gd name="connsiteY584" fmla="*/ 1007409 h 2168471"/>
                <a:gd name="connsiteX585" fmla="*/ 444466 w 1633258"/>
                <a:gd name="connsiteY585" fmla="*/ 888384 h 2168471"/>
                <a:gd name="connsiteX586" fmla="*/ 451410 w 1633258"/>
                <a:gd name="connsiteY586" fmla="*/ 772900 h 2168471"/>
                <a:gd name="connsiteX587" fmla="*/ 445706 w 1633258"/>
                <a:gd name="connsiteY587" fmla="*/ 766586 h 2168471"/>
                <a:gd name="connsiteX588" fmla="*/ 416479 w 1633258"/>
                <a:gd name="connsiteY588" fmla="*/ 734312 h 2168471"/>
                <a:gd name="connsiteX589" fmla="*/ 415974 w 1633258"/>
                <a:gd name="connsiteY589" fmla="*/ 733756 h 2168471"/>
                <a:gd name="connsiteX590" fmla="*/ 400314 w 1633258"/>
                <a:gd name="connsiteY590" fmla="*/ 811266 h 2168471"/>
                <a:gd name="connsiteX591" fmla="*/ 372419 w 1633258"/>
                <a:gd name="connsiteY591" fmla="*/ 928193 h 2168471"/>
                <a:gd name="connsiteX592" fmla="*/ 304696 w 1633258"/>
                <a:gd name="connsiteY592" fmla="*/ 1158709 h 2168471"/>
                <a:gd name="connsiteX593" fmla="*/ 263665 w 1633258"/>
                <a:gd name="connsiteY593" fmla="*/ 1271604 h 2168471"/>
                <a:gd name="connsiteX594" fmla="*/ 240969 w 1633258"/>
                <a:gd name="connsiteY594" fmla="*/ 1327194 h 2168471"/>
                <a:gd name="connsiteX595" fmla="*/ 216321 w 1633258"/>
                <a:gd name="connsiteY595" fmla="*/ 1381945 h 2168471"/>
                <a:gd name="connsiteX596" fmla="*/ 189794 w 1633258"/>
                <a:gd name="connsiteY596" fmla="*/ 1435784 h 2168471"/>
                <a:gd name="connsiteX597" fmla="*/ 175545 w 1633258"/>
                <a:gd name="connsiteY597" fmla="*/ 1462202 h 2168471"/>
                <a:gd name="connsiteX598" fmla="*/ 160640 w 1633258"/>
                <a:gd name="connsiteY598" fmla="*/ 1488236 h 2168471"/>
                <a:gd name="connsiteX599" fmla="*/ 93410 w 1633258"/>
                <a:gd name="connsiteY599" fmla="*/ 1587357 h 2168471"/>
                <a:gd name="connsiteX600" fmla="*/ 156480 w 1633258"/>
                <a:gd name="connsiteY600" fmla="*/ 1485901 h 2168471"/>
                <a:gd name="connsiteX601" fmla="*/ 170273 w 1633258"/>
                <a:gd name="connsiteY601" fmla="*/ 1459429 h 2168471"/>
                <a:gd name="connsiteX602" fmla="*/ 183390 w 1633258"/>
                <a:gd name="connsiteY602" fmla="*/ 1432610 h 2168471"/>
                <a:gd name="connsiteX603" fmla="*/ 207619 w 1633258"/>
                <a:gd name="connsiteY603" fmla="*/ 1378059 h 2168471"/>
                <a:gd name="connsiteX604" fmla="*/ 229931 w 1633258"/>
                <a:gd name="connsiteY604" fmla="*/ 1322725 h 2168471"/>
                <a:gd name="connsiteX605" fmla="*/ 250256 w 1633258"/>
                <a:gd name="connsiteY605" fmla="*/ 1266624 h 2168471"/>
                <a:gd name="connsiteX606" fmla="*/ 286489 w 1633258"/>
                <a:gd name="connsiteY606" fmla="*/ 1152980 h 2168471"/>
                <a:gd name="connsiteX607" fmla="*/ 344542 w 1633258"/>
                <a:gd name="connsiteY607" fmla="*/ 921662 h 2168471"/>
                <a:gd name="connsiteX608" fmla="*/ 367548 w 1633258"/>
                <a:gd name="connsiteY608" fmla="*/ 804698 h 2168471"/>
                <a:gd name="connsiteX609" fmla="*/ 384525 w 1633258"/>
                <a:gd name="connsiteY609" fmla="*/ 699127 h 2168471"/>
                <a:gd name="connsiteX610" fmla="*/ 368588 w 1633258"/>
                <a:gd name="connsiteY610" fmla="*/ 681641 h 2168471"/>
                <a:gd name="connsiteX611" fmla="*/ 344487 w 1633258"/>
                <a:gd name="connsiteY611" fmla="*/ 655205 h 2168471"/>
                <a:gd name="connsiteX612" fmla="*/ 316884 w 1633258"/>
                <a:gd name="connsiteY612" fmla="*/ 625011 h 2168471"/>
                <a:gd name="connsiteX613" fmla="*/ 316869 w 1633258"/>
                <a:gd name="connsiteY613" fmla="*/ 624995 h 2168471"/>
                <a:gd name="connsiteX614" fmla="*/ 316865 w 1633258"/>
                <a:gd name="connsiteY614" fmla="*/ 625010 h 2168471"/>
                <a:gd name="connsiteX615" fmla="*/ 315296 w 1633258"/>
                <a:gd name="connsiteY615" fmla="*/ 630393 h 2168471"/>
                <a:gd name="connsiteX616" fmla="*/ 308929 w 1633258"/>
                <a:gd name="connsiteY616" fmla="*/ 651647 h 2168471"/>
                <a:gd name="connsiteX617" fmla="*/ 294844 w 1633258"/>
                <a:gd name="connsiteY617" fmla="*/ 695014 h 2168471"/>
                <a:gd name="connsiteX618" fmla="*/ 289444 w 1633258"/>
                <a:gd name="connsiteY618" fmla="*/ 710813 h 2168471"/>
                <a:gd name="connsiteX619" fmla="*/ 244782 w 1633258"/>
                <a:gd name="connsiteY619" fmla="*/ 826791 h 2168471"/>
                <a:gd name="connsiteX620" fmla="*/ 243687 w 1633258"/>
                <a:gd name="connsiteY620" fmla="*/ 829346 h 2168471"/>
                <a:gd name="connsiteX621" fmla="*/ 231865 w 1633258"/>
                <a:gd name="connsiteY621" fmla="*/ 856894 h 2168471"/>
                <a:gd name="connsiteX622" fmla="*/ 136211 w 1633258"/>
                <a:gd name="connsiteY622" fmla="*/ 1049626 h 2168471"/>
                <a:gd name="connsiteX623" fmla="*/ 3885 w 1633258"/>
                <a:gd name="connsiteY623" fmla="*/ 1258614 h 2168471"/>
                <a:gd name="connsiteX624" fmla="*/ 200 w 1633258"/>
                <a:gd name="connsiteY624" fmla="*/ 1263704 h 2168471"/>
                <a:gd name="connsiteX625" fmla="*/ 200 w 1633258"/>
                <a:gd name="connsiteY625" fmla="*/ 1246755 h 2168471"/>
                <a:gd name="connsiteX626" fmla="*/ 106619 w 1633258"/>
                <a:gd name="connsiteY626" fmla="*/ 1065335 h 2168471"/>
                <a:gd name="connsiteX627" fmla="*/ 119335 w 1633258"/>
                <a:gd name="connsiteY627" fmla="*/ 1040632 h 2168471"/>
                <a:gd name="connsiteX628" fmla="*/ 191983 w 1633258"/>
                <a:gd name="connsiteY628" fmla="*/ 882582 h 2168471"/>
                <a:gd name="connsiteX629" fmla="*/ 212453 w 1633258"/>
                <a:gd name="connsiteY629" fmla="*/ 831170 h 2168471"/>
                <a:gd name="connsiteX630" fmla="*/ 218127 w 1633258"/>
                <a:gd name="connsiteY630" fmla="*/ 816210 h 2168471"/>
                <a:gd name="connsiteX631" fmla="*/ 223929 w 1633258"/>
                <a:gd name="connsiteY631" fmla="*/ 800575 h 2168471"/>
                <a:gd name="connsiteX632" fmla="*/ 257644 w 1633258"/>
                <a:gd name="connsiteY632" fmla="*/ 700396 h 2168471"/>
                <a:gd name="connsiteX633" fmla="*/ 259797 w 1633258"/>
                <a:gd name="connsiteY633" fmla="*/ 693262 h 2168471"/>
                <a:gd name="connsiteX634" fmla="*/ 274484 w 1633258"/>
                <a:gd name="connsiteY634" fmla="*/ 641722 h 2168471"/>
                <a:gd name="connsiteX635" fmla="*/ 279428 w 1633258"/>
                <a:gd name="connsiteY635" fmla="*/ 622584 h 2168471"/>
                <a:gd name="connsiteX636" fmla="*/ 281982 w 1633258"/>
                <a:gd name="connsiteY636" fmla="*/ 612258 h 2168471"/>
                <a:gd name="connsiteX637" fmla="*/ 284335 w 1633258"/>
                <a:gd name="connsiteY637" fmla="*/ 602278 h 2168471"/>
                <a:gd name="connsiteX638" fmla="*/ 284846 w 1633258"/>
                <a:gd name="connsiteY638" fmla="*/ 600071 h 2168471"/>
                <a:gd name="connsiteX639" fmla="*/ 286634 w 1633258"/>
                <a:gd name="connsiteY639" fmla="*/ 592061 h 2168471"/>
                <a:gd name="connsiteX640" fmla="*/ 286638 w 1633258"/>
                <a:gd name="connsiteY640" fmla="*/ 592044 h 2168471"/>
                <a:gd name="connsiteX641" fmla="*/ 240295 w 1633258"/>
                <a:gd name="connsiteY641" fmla="*/ 541634 h 2168471"/>
                <a:gd name="connsiteX642" fmla="*/ 240281 w 1633258"/>
                <a:gd name="connsiteY642" fmla="*/ 541619 h 2168471"/>
                <a:gd name="connsiteX643" fmla="*/ 240276 w 1633258"/>
                <a:gd name="connsiteY643" fmla="*/ 541634 h 2168471"/>
                <a:gd name="connsiteX644" fmla="*/ 235751 w 1633258"/>
                <a:gd name="connsiteY644" fmla="*/ 554058 h 2168471"/>
                <a:gd name="connsiteX645" fmla="*/ 231591 w 1633258"/>
                <a:gd name="connsiteY645" fmla="*/ 565260 h 2168471"/>
                <a:gd name="connsiteX646" fmla="*/ 211340 w 1633258"/>
                <a:gd name="connsiteY646" fmla="*/ 616691 h 2168471"/>
                <a:gd name="connsiteX647" fmla="*/ 210081 w 1633258"/>
                <a:gd name="connsiteY647" fmla="*/ 619774 h 2168471"/>
                <a:gd name="connsiteX648" fmla="*/ 204371 w 1633258"/>
                <a:gd name="connsiteY648" fmla="*/ 633494 h 2168471"/>
                <a:gd name="connsiteX649" fmla="*/ 187185 w 1633258"/>
                <a:gd name="connsiteY649" fmla="*/ 673266 h 2168471"/>
                <a:gd name="connsiteX650" fmla="*/ 170802 w 1633258"/>
                <a:gd name="connsiteY650" fmla="*/ 709262 h 2168471"/>
                <a:gd name="connsiteX651" fmla="*/ 162646 w 1633258"/>
                <a:gd name="connsiteY651" fmla="*/ 726631 h 2168471"/>
                <a:gd name="connsiteX652" fmla="*/ 157374 w 1633258"/>
                <a:gd name="connsiteY652" fmla="*/ 737687 h 2168471"/>
                <a:gd name="connsiteX653" fmla="*/ 156389 w 1633258"/>
                <a:gd name="connsiteY653" fmla="*/ 739730 h 2168471"/>
                <a:gd name="connsiteX654" fmla="*/ 155239 w 1633258"/>
                <a:gd name="connsiteY654" fmla="*/ 742102 h 2168471"/>
                <a:gd name="connsiteX655" fmla="*/ 151955 w 1633258"/>
                <a:gd name="connsiteY655" fmla="*/ 748907 h 2168471"/>
                <a:gd name="connsiteX656" fmla="*/ 151937 w 1633258"/>
                <a:gd name="connsiteY656" fmla="*/ 748907 h 2168471"/>
                <a:gd name="connsiteX657" fmla="*/ 52287 w 1633258"/>
                <a:gd name="connsiteY657" fmla="*/ 932206 h 2168471"/>
                <a:gd name="connsiteX658" fmla="*/ 200 w 1633258"/>
                <a:gd name="connsiteY658" fmla="*/ 1014451 h 2168471"/>
                <a:gd name="connsiteX659" fmla="*/ 200 w 1633258"/>
                <a:gd name="connsiteY659" fmla="*/ 984969 h 2168471"/>
                <a:gd name="connsiteX660" fmla="*/ 35721 w 1633258"/>
                <a:gd name="connsiteY660" fmla="*/ 922683 h 2168471"/>
                <a:gd name="connsiteX661" fmla="*/ 123732 w 1633258"/>
                <a:gd name="connsiteY661" fmla="*/ 744346 h 2168471"/>
                <a:gd name="connsiteX662" fmla="*/ 136484 w 1633258"/>
                <a:gd name="connsiteY662" fmla="*/ 714863 h 2168471"/>
                <a:gd name="connsiteX663" fmla="*/ 138236 w 1633258"/>
                <a:gd name="connsiteY663" fmla="*/ 710703 h 2168471"/>
                <a:gd name="connsiteX664" fmla="*/ 153506 w 1633258"/>
                <a:gd name="connsiteY664" fmla="*/ 673722 h 2168471"/>
                <a:gd name="connsiteX665" fmla="*/ 159125 w 1633258"/>
                <a:gd name="connsiteY665" fmla="*/ 659656 h 2168471"/>
                <a:gd name="connsiteX666" fmla="*/ 168831 w 1633258"/>
                <a:gd name="connsiteY666" fmla="*/ 634607 h 2168471"/>
                <a:gd name="connsiteX667" fmla="*/ 173265 w 1633258"/>
                <a:gd name="connsiteY667" fmla="*/ 622857 h 2168471"/>
                <a:gd name="connsiteX668" fmla="*/ 178866 w 1633258"/>
                <a:gd name="connsiteY668" fmla="*/ 607660 h 2168471"/>
                <a:gd name="connsiteX669" fmla="*/ 197767 w 1633258"/>
                <a:gd name="connsiteY669" fmla="*/ 553329 h 2168471"/>
                <a:gd name="connsiteX670" fmla="*/ 207308 w 1633258"/>
                <a:gd name="connsiteY670" fmla="*/ 523353 h 2168471"/>
                <a:gd name="connsiteX671" fmla="*/ 211249 w 1633258"/>
                <a:gd name="connsiteY671" fmla="*/ 510218 h 2168471"/>
                <a:gd name="connsiteX672" fmla="*/ 211258 w 1633258"/>
                <a:gd name="connsiteY672" fmla="*/ 510187 h 2168471"/>
                <a:gd name="connsiteX673" fmla="*/ 209973 w 1633258"/>
                <a:gd name="connsiteY673" fmla="*/ 508777 h 2168471"/>
                <a:gd name="connsiteX674" fmla="*/ 156025 w 1633258"/>
                <a:gd name="connsiteY674" fmla="*/ 450505 h 2168471"/>
                <a:gd name="connsiteX675" fmla="*/ 156011 w 1633258"/>
                <a:gd name="connsiteY675" fmla="*/ 450490 h 2168471"/>
                <a:gd name="connsiteX676" fmla="*/ 156006 w 1633258"/>
                <a:gd name="connsiteY676" fmla="*/ 450504 h 2168471"/>
                <a:gd name="connsiteX677" fmla="*/ 153105 w 1633258"/>
                <a:gd name="connsiteY677" fmla="*/ 458988 h 2168471"/>
                <a:gd name="connsiteX678" fmla="*/ 147029 w 1633258"/>
                <a:gd name="connsiteY678" fmla="*/ 475900 h 2168471"/>
                <a:gd name="connsiteX679" fmla="*/ 135882 w 1633258"/>
                <a:gd name="connsiteY679" fmla="*/ 505310 h 2168471"/>
                <a:gd name="connsiteX680" fmla="*/ 124188 w 1633258"/>
                <a:gd name="connsiteY680" fmla="*/ 534464 h 2168471"/>
                <a:gd name="connsiteX681" fmla="*/ 110760 w 1633258"/>
                <a:gd name="connsiteY681" fmla="*/ 566008 h 2168471"/>
                <a:gd name="connsiteX682" fmla="*/ 99084 w 1633258"/>
                <a:gd name="connsiteY682" fmla="*/ 591897 h 2168471"/>
                <a:gd name="connsiteX683" fmla="*/ 91531 w 1633258"/>
                <a:gd name="connsiteY683" fmla="*/ 608335 h 2168471"/>
                <a:gd name="connsiteX684" fmla="*/ 86003 w 1633258"/>
                <a:gd name="connsiteY684" fmla="*/ 620340 h 2168471"/>
                <a:gd name="connsiteX685" fmla="*/ 72100 w 1633258"/>
                <a:gd name="connsiteY685" fmla="*/ 648363 h 2168471"/>
                <a:gd name="connsiteX686" fmla="*/ 58162 w 1633258"/>
                <a:gd name="connsiteY686" fmla="*/ 676368 h 2168471"/>
                <a:gd name="connsiteX687" fmla="*/ 43366 w 1633258"/>
                <a:gd name="connsiteY687" fmla="*/ 703898 h 2168471"/>
                <a:gd name="connsiteX688" fmla="*/ 13026 w 1633258"/>
                <a:gd name="connsiteY688" fmla="*/ 758503 h 2168471"/>
                <a:gd name="connsiteX689" fmla="*/ 200 w 1633258"/>
                <a:gd name="connsiteY689" fmla="*/ 780451 h 2168471"/>
                <a:gd name="connsiteX690" fmla="*/ 200 w 1633258"/>
                <a:gd name="connsiteY690" fmla="*/ 731739 h 2168471"/>
                <a:gd name="connsiteX691" fmla="*/ 19958 w 1633258"/>
                <a:gd name="connsiteY691" fmla="*/ 691930 h 2168471"/>
                <a:gd name="connsiteX692" fmla="*/ 33496 w 1633258"/>
                <a:gd name="connsiteY692" fmla="*/ 664217 h 2168471"/>
                <a:gd name="connsiteX693" fmla="*/ 46175 w 1633258"/>
                <a:gd name="connsiteY693" fmla="*/ 636103 h 2168471"/>
                <a:gd name="connsiteX694" fmla="*/ 58800 w 1633258"/>
                <a:gd name="connsiteY694" fmla="*/ 607988 h 2168471"/>
                <a:gd name="connsiteX695" fmla="*/ 70568 w 1633258"/>
                <a:gd name="connsiteY695" fmla="*/ 579527 h 2168471"/>
                <a:gd name="connsiteX696" fmla="*/ 75968 w 1633258"/>
                <a:gd name="connsiteY696" fmla="*/ 566574 h 2168471"/>
                <a:gd name="connsiteX697" fmla="*/ 93027 w 1633258"/>
                <a:gd name="connsiteY697" fmla="*/ 522259 h 2168471"/>
                <a:gd name="connsiteX698" fmla="*/ 95252 w 1633258"/>
                <a:gd name="connsiteY698" fmla="*/ 516439 h 2168471"/>
                <a:gd name="connsiteX699" fmla="*/ 103353 w 1633258"/>
                <a:gd name="connsiteY699" fmla="*/ 493342 h 2168471"/>
                <a:gd name="connsiteX700" fmla="*/ 113113 w 1633258"/>
                <a:gd name="connsiteY700" fmla="*/ 464297 h 2168471"/>
                <a:gd name="connsiteX701" fmla="*/ 122090 w 1633258"/>
                <a:gd name="connsiteY701" fmla="*/ 435106 h 2168471"/>
                <a:gd name="connsiteX702" fmla="*/ 125556 w 1633258"/>
                <a:gd name="connsiteY702" fmla="*/ 423101 h 2168471"/>
                <a:gd name="connsiteX703" fmla="*/ 126249 w 1633258"/>
                <a:gd name="connsiteY703" fmla="*/ 420511 h 2168471"/>
                <a:gd name="connsiteX704" fmla="*/ 126669 w 1633258"/>
                <a:gd name="connsiteY704" fmla="*/ 418923 h 2168471"/>
                <a:gd name="connsiteX705" fmla="*/ 126673 w 1633258"/>
                <a:gd name="connsiteY705" fmla="*/ 418908 h 2168471"/>
                <a:gd name="connsiteX706" fmla="*/ 107696 w 1633258"/>
                <a:gd name="connsiteY706" fmla="*/ 398527 h 2168471"/>
                <a:gd name="connsiteX707" fmla="*/ 84927 w 1633258"/>
                <a:gd name="connsiteY707" fmla="*/ 374098 h 2168471"/>
                <a:gd name="connsiteX708" fmla="*/ 84914 w 1633258"/>
                <a:gd name="connsiteY708" fmla="*/ 374084 h 2168471"/>
                <a:gd name="connsiteX709" fmla="*/ 84908 w 1633258"/>
                <a:gd name="connsiteY709" fmla="*/ 374098 h 2168471"/>
                <a:gd name="connsiteX710" fmla="*/ 77045 w 1633258"/>
                <a:gd name="connsiteY710" fmla="*/ 392999 h 2168471"/>
                <a:gd name="connsiteX711" fmla="*/ 69583 w 1633258"/>
                <a:gd name="connsiteY711" fmla="*/ 410295 h 2168471"/>
                <a:gd name="connsiteX712" fmla="*/ 51229 w 1633258"/>
                <a:gd name="connsiteY712" fmla="*/ 451144 h 2168471"/>
                <a:gd name="connsiteX713" fmla="*/ 44917 w 1633258"/>
                <a:gd name="connsiteY713" fmla="*/ 464663 h 2168471"/>
                <a:gd name="connsiteX714" fmla="*/ 44369 w 1633258"/>
                <a:gd name="connsiteY714" fmla="*/ 465848 h 2168471"/>
                <a:gd name="connsiteX715" fmla="*/ 200 w 1633258"/>
                <a:gd name="connsiteY715" fmla="*/ 554004 h 2168471"/>
                <a:gd name="connsiteX716" fmla="*/ 200 w 1633258"/>
                <a:gd name="connsiteY716" fmla="*/ 484859 h 2168471"/>
                <a:gd name="connsiteX717" fmla="*/ 20615 w 1633258"/>
                <a:gd name="connsiteY717" fmla="*/ 437643 h 2168471"/>
                <a:gd name="connsiteX718" fmla="*/ 32018 w 1633258"/>
                <a:gd name="connsiteY718" fmla="*/ 409766 h 2168471"/>
                <a:gd name="connsiteX719" fmla="*/ 35174 w 1633258"/>
                <a:gd name="connsiteY719" fmla="*/ 401775 h 2168471"/>
                <a:gd name="connsiteX720" fmla="*/ 43785 w 1633258"/>
                <a:gd name="connsiteY720" fmla="*/ 379644 h 2168471"/>
                <a:gd name="connsiteX721" fmla="*/ 56794 w 1633258"/>
                <a:gd name="connsiteY721" fmla="*/ 344014 h 2168471"/>
                <a:gd name="connsiteX722" fmla="*/ 56799 w 1633258"/>
                <a:gd name="connsiteY722" fmla="*/ 343999 h 2168471"/>
                <a:gd name="connsiteX723" fmla="*/ 13264 w 1633258"/>
                <a:gd name="connsiteY723" fmla="*/ 297454 h 2168471"/>
                <a:gd name="connsiteX724" fmla="*/ 219 w 1633258"/>
                <a:gd name="connsiteY724" fmla="*/ 283552 h 2168471"/>
                <a:gd name="connsiteX725" fmla="*/ 0 w 1633258"/>
                <a:gd name="connsiteY725" fmla="*/ 283333 h 2168471"/>
                <a:gd name="connsiteX726" fmla="*/ 219 w 1633258"/>
                <a:gd name="connsiteY726" fmla="*/ 282694 h 2168471"/>
                <a:gd name="connsiteX727" fmla="*/ 219 w 1633258"/>
                <a:gd name="connsiteY727" fmla="*/ 282633 h 2168471"/>
                <a:gd name="connsiteX728" fmla="*/ 200 w 1633258"/>
                <a:gd name="connsiteY728" fmla="*/ 282695 h 2168471"/>
                <a:gd name="connsiteX729" fmla="*/ 200 w 1633258"/>
                <a:gd name="connsiteY729" fmla="*/ 241098 h 2168471"/>
                <a:gd name="connsiteX730" fmla="*/ 219 w 1633258"/>
                <a:gd name="connsiteY730" fmla="*/ 241102 h 2168471"/>
                <a:gd name="connsiteX731" fmla="*/ 482030 w 1633258"/>
                <a:gd name="connsiteY731" fmla="*/ 0 h 2168471"/>
                <a:gd name="connsiteX732" fmla="*/ 517259 w 1633258"/>
                <a:gd name="connsiteY732" fmla="*/ 0 h 2168471"/>
                <a:gd name="connsiteX733" fmla="*/ 458276 w 1633258"/>
                <a:gd name="connsiteY733" fmla="*/ 14559 h 2168471"/>
                <a:gd name="connsiteX734" fmla="*/ 285631 w 1633258"/>
                <a:gd name="connsiteY734" fmla="*/ 65916 h 2168471"/>
                <a:gd name="connsiteX735" fmla="*/ 182952 w 1633258"/>
                <a:gd name="connsiteY735" fmla="*/ 100288 h 2168471"/>
                <a:gd name="connsiteX736" fmla="*/ 155112 w 1633258"/>
                <a:gd name="connsiteY736" fmla="*/ 109958 h 2168471"/>
                <a:gd name="connsiteX737" fmla="*/ 115120 w 1633258"/>
                <a:gd name="connsiteY737" fmla="*/ 124079 h 2168471"/>
                <a:gd name="connsiteX738" fmla="*/ 35046 w 1633258"/>
                <a:gd name="connsiteY738" fmla="*/ 153160 h 2168471"/>
                <a:gd name="connsiteX739" fmla="*/ 6275 w 1633258"/>
                <a:gd name="connsiteY739" fmla="*/ 163870 h 2168471"/>
                <a:gd name="connsiteX740" fmla="*/ 6257 w 1633258"/>
                <a:gd name="connsiteY740" fmla="*/ 163870 h 2168471"/>
                <a:gd name="connsiteX741" fmla="*/ 200 w 1633258"/>
                <a:gd name="connsiteY741" fmla="*/ 166150 h 2168471"/>
                <a:gd name="connsiteX742" fmla="*/ 200 w 1633258"/>
                <a:gd name="connsiteY742" fmla="*/ 129279 h 2168471"/>
                <a:gd name="connsiteX743" fmla="*/ 106199 w 1633258"/>
                <a:gd name="connsiteY743" fmla="*/ 96822 h 2168471"/>
                <a:gd name="connsiteX744" fmla="*/ 108662 w 1633258"/>
                <a:gd name="connsiteY744" fmla="*/ 96092 h 2168471"/>
                <a:gd name="connsiteX745" fmla="*/ 140443 w 1633258"/>
                <a:gd name="connsiteY745" fmla="*/ 86715 h 2168471"/>
                <a:gd name="connsiteX746" fmla="*/ 280230 w 1633258"/>
                <a:gd name="connsiteY746" fmla="*/ 47581 h 2168471"/>
                <a:gd name="connsiteX747" fmla="*/ 456086 w 1633258"/>
                <a:gd name="connsiteY747" fmla="*/ 5254 h 2168471"/>
                <a:gd name="connsiteX748" fmla="*/ 482030 w 1633258"/>
                <a:gd name="connsiteY748" fmla="*/ 0 h 2168471"/>
                <a:gd name="connsiteX749" fmla="*/ 26526 w 1633258"/>
                <a:gd name="connsiteY749" fmla="*/ 0 h 2168471"/>
                <a:gd name="connsiteX750" fmla="*/ 96967 w 1633258"/>
                <a:gd name="connsiteY750" fmla="*/ 0 h 2168471"/>
                <a:gd name="connsiteX751" fmla="*/ 200 w 1633258"/>
                <a:gd name="connsiteY751" fmla="*/ 43567 h 2168471"/>
                <a:gd name="connsiteX752" fmla="*/ 200 w 1633258"/>
                <a:gd name="connsiteY752" fmla="*/ 10308 h 2168471"/>
                <a:gd name="connsiteX753" fmla="*/ 26526 w 1633258"/>
                <a:gd name="connsiteY753" fmla="*/ 0 h 216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</a:cxnLst>
              <a:rect l="l" t="t" r="r" b="b"/>
              <a:pathLst>
                <a:path w="1633258" h="2168471">
                  <a:moveTo>
                    <a:pt x="219" y="198479"/>
                  </a:moveTo>
                  <a:cubicBezTo>
                    <a:pt x="1916" y="200376"/>
                    <a:pt x="3631" y="202292"/>
                    <a:pt x="5327" y="204189"/>
                  </a:cubicBezTo>
                  <a:cubicBezTo>
                    <a:pt x="11932" y="211542"/>
                    <a:pt x="18518" y="218913"/>
                    <a:pt x="25104" y="226265"/>
                  </a:cubicBezTo>
                  <a:cubicBezTo>
                    <a:pt x="30468" y="232267"/>
                    <a:pt x="35832" y="238251"/>
                    <a:pt x="41177" y="244254"/>
                  </a:cubicBezTo>
                  <a:cubicBezTo>
                    <a:pt x="43677" y="247063"/>
                    <a:pt x="46194" y="249855"/>
                    <a:pt x="48676" y="252664"/>
                  </a:cubicBezTo>
                  <a:cubicBezTo>
                    <a:pt x="48767" y="252756"/>
                    <a:pt x="48840" y="252829"/>
                    <a:pt x="48913" y="252920"/>
                  </a:cubicBezTo>
                  <a:lnTo>
                    <a:pt x="48983" y="252998"/>
                  </a:lnTo>
                  <a:lnTo>
                    <a:pt x="112019" y="241317"/>
                  </a:lnTo>
                  <a:cubicBezTo>
                    <a:pt x="140389" y="236628"/>
                    <a:pt x="168813" y="232468"/>
                    <a:pt x="197292" y="228746"/>
                  </a:cubicBezTo>
                  <a:cubicBezTo>
                    <a:pt x="254269" y="221430"/>
                    <a:pt x="311447" y="215829"/>
                    <a:pt x="368788" y="212892"/>
                  </a:cubicBezTo>
                  <a:cubicBezTo>
                    <a:pt x="426093" y="209918"/>
                    <a:pt x="483581" y="209407"/>
                    <a:pt x="540831" y="212947"/>
                  </a:cubicBezTo>
                  <a:cubicBezTo>
                    <a:pt x="598027" y="216450"/>
                    <a:pt x="655149" y="224185"/>
                    <a:pt x="710247" y="239383"/>
                  </a:cubicBezTo>
                  <a:cubicBezTo>
                    <a:pt x="654383" y="227287"/>
                    <a:pt x="597352" y="222817"/>
                    <a:pt x="540503" y="222489"/>
                  </a:cubicBezTo>
                  <a:cubicBezTo>
                    <a:pt x="483617" y="222142"/>
                    <a:pt x="426805" y="225827"/>
                    <a:pt x="370302" y="231939"/>
                  </a:cubicBezTo>
                  <a:cubicBezTo>
                    <a:pt x="313800" y="238014"/>
                    <a:pt x="257608" y="246699"/>
                    <a:pt x="201781" y="257061"/>
                  </a:cubicBezTo>
                  <a:cubicBezTo>
                    <a:pt x="173867" y="262297"/>
                    <a:pt x="146063" y="267971"/>
                    <a:pt x="118368" y="274156"/>
                  </a:cubicBezTo>
                  <a:lnTo>
                    <a:pt x="76890" y="284259"/>
                  </a:lnTo>
                  <a:lnTo>
                    <a:pt x="127345" y="341021"/>
                  </a:lnTo>
                  <a:lnTo>
                    <a:pt x="127799" y="341532"/>
                  </a:lnTo>
                  <a:lnTo>
                    <a:pt x="297618" y="307688"/>
                  </a:lnTo>
                  <a:cubicBezTo>
                    <a:pt x="361345" y="296979"/>
                    <a:pt x="425382" y="288058"/>
                    <a:pt x="489729" y="282055"/>
                  </a:cubicBezTo>
                  <a:cubicBezTo>
                    <a:pt x="554059" y="276162"/>
                    <a:pt x="618826" y="272860"/>
                    <a:pt x="683465" y="276181"/>
                  </a:cubicBezTo>
                  <a:cubicBezTo>
                    <a:pt x="715739" y="278023"/>
                    <a:pt x="748049" y="281472"/>
                    <a:pt x="779630" y="288605"/>
                  </a:cubicBezTo>
                  <a:cubicBezTo>
                    <a:pt x="795393" y="292199"/>
                    <a:pt x="810992" y="296778"/>
                    <a:pt x="825952" y="302927"/>
                  </a:cubicBezTo>
                  <a:cubicBezTo>
                    <a:pt x="840876" y="309075"/>
                    <a:pt x="855234" y="316847"/>
                    <a:pt x="867786" y="326936"/>
                  </a:cubicBezTo>
                  <a:cubicBezTo>
                    <a:pt x="854741" y="317486"/>
                    <a:pt x="840146" y="310516"/>
                    <a:pt x="825095" y="305171"/>
                  </a:cubicBezTo>
                  <a:cubicBezTo>
                    <a:pt x="810007" y="299825"/>
                    <a:pt x="794426" y="296085"/>
                    <a:pt x="778681" y="293294"/>
                  </a:cubicBezTo>
                  <a:cubicBezTo>
                    <a:pt x="747174" y="287802"/>
                    <a:pt x="715137" y="285978"/>
                    <a:pt x="683191" y="285741"/>
                  </a:cubicBezTo>
                  <a:cubicBezTo>
                    <a:pt x="619190" y="285631"/>
                    <a:pt x="555336" y="292071"/>
                    <a:pt x="491974" y="301048"/>
                  </a:cubicBezTo>
                  <a:cubicBezTo>
                    <a:pt x="428593" y="310151"/>
                    <a:pt x="365632" y="322120"/>
                    <a:pt x="303073" y="335839"/>
                  </a:cubicBezTo>
                  <a:lnTo>
                    <a:pt x="155621" y="372897"/>
                  </a:lnTo>
                  <a:lnTo>
                    <a:pt x="194191" y="416479"/>
                  </a:lnTo>
                  <a:lnTo>
                    <a:pt x="194274" y="416573"/>
                  </a:lnTo>
                  <a:lnTo>
                    <a:pt x="240294" y="408743"/>
                  </a:lnTo>
                  <a:cubicBezTo>
                    <a:pt x="257499" y="406116"/>
                    <a:pt x="274685" y="403708"/>
                    <a:pt x="291907" y="401537"/>
                  </a:cubicBezTo>
                  <a:cubicBezTo>
                    <a:pt x="326352" y="397158"/>
                    <a:pt x="360852" y="393528"/>
                    <a:pt x="395407" y="390663"/>
                  </a:cubicBezTo>
                  <a:cubicBezTo>
                    <a:pt x="464497" y="384989"/>
                    <a:pt x="533789" y="382016"/>
                    <a:pt x="603044" y="382636"/>
                  </a:cubicBezTo>
                  <a:cubicBezTo>
                    <a:pt x="620358" y="382654"/>
                    <a:pt x="637653" y="383220"/>
                    <a:pt x="654949" y="383621"/>
                  </a:cubicBezTo>
                  <a:cubicBezTo>
                    <a:pt x="672244" y="384387"/>
                    <a:pt x="689522" y="384916"/>
                    <a:pt x="706799" y="386121"/>
                  </a:cubicBezTo>
                  <a:cubicBezTo>
                    <a:pt x="724076" y="387033"/>
                    <a:pt x="741317" y="388547"/>
                    <a:pt x="758539" y="389934"/>
                  </a:cubicBezTo>
                  <a:cubicBezTo>
                    <a:pt x="767151" y="390682"/>
                    <a:pt x="775744" y="391667"/>
                    <a:pt x="784355" y="392506"/>
                  </a:cubicBezTo>
                  <a:lnTo>
                    <a:pt x="797254" y="393820"/>
                  </a:lnTo>
                  <a:lnTo>
                    <a:pt x="810116" y="395425"/>
                  </a:lnTo>
                  <a:cubicBezTo>
                    <a:pt x="844451" y="399384"/>
                    <a:pt x="878568" y="405040"/>
                    <a:pt x="912484" y="411462"/>
                  </a:cubicBezTo>
                  <a:cubicBezTo>
                    <a:pt x="946400" y="417957"/>
                    <a:pt x="979933" y="426203"/>
                    <a:pt x="1013156" y="435325"/>
                  </a:cubicBezTo>
                  <a:cubicBezTo>
                    <a:pt x="979532" y="427736"/>
                    <a:pt x="945743" y="421076"/>
                    <a:pt x="911681" y="416169"/>
                  </a:cubicBezTo>
                  <a:cubicBezTo>
                    <a:pt x="877619" y="411352"/>
                    <a:pt x="843466" y="407302"/>
                    <a:pt x="809185" y="404949"/>
                  </a:cubicBezTo>
                  <a:lnTo>
                    <a:pt x="796342" y="403945"/>
                  </a:lnTo>
                  <a:lnTo>
                    <a:pt x="783479" y="403234"/>
                  </a:lnTo>
                  <a:cubicBezTo>
                    <a:pt x="774905" y="402778"/>
                    <a:pt x="766330" y="402212"/>
                    <a:pt x="757755" y="401865"/>
                  </a:cubicBezTo>
                  <a:cubicBezTo>
                    <a:pt x="740587" y="401281"/>
                    <a:pt x="723438" y="400570"/>
                    <a:pt x="706270" y="400460"/>
                  </a:cubicBezTo>
                  <a:cubicBezTo>
                    <a:pt x="689120" y="400059"/>
                    <a:pt x="671934" y="400333"/>
                    <a:pt x="654785" y="400369"/>
                  </a:cubicBezTo>
                  <a:cubicBezTo>
                    <a:pt x="637617" y="400752"/>
                    <a:pt x="620485" y="400990"/>
                    <a:pt x="603336" y="401774"/>
                  </a:cubicBezTo>
                  <a:cubicBezTo>
                    <a:pt x="534774" y="404328"/>
                    <a:pt x="466395" y="410440"/>
                    <a:pt x="398453" y="419197"/>
                  </a:cubicBezTo>
                  <a:cubicBezTo>
                    <a:pt x="364483" y="423612"/>
                    <a:pt x="330621" y="428757"/>
                    <a:pt x="296924" y="434650"/>
                  </a:cubicBezTo>
                  <a:cubicBezTo>
                    <a:pt x="280067" y="437587"/>
                    <a:pt x="263264" y="440725"/>
                    <a:pt x="246534" y="444082"/>
                  </a:cubicBezTo>
                  <a:lnTo>
                    <a:pt x="223066" y="449193"/>
                  </a:lnTo>
                  <a:lnTo>
                    <a:pt x="249198" y="478893"/>
                  </a:lnTo>
                  <a:cubicBezTo>
                    <a:pt x="262261" y="493725"/>
                    <a:pt x="275287" y="508576"/>
                    <a:pt x="288313" y="523445"/>
                  </a:cubicBezTo>
                  <a:lnTo>
                    <a:pt x="288343" y="523479"/>
                  </a:lnTo>
                  <a:lnTo>
                    <a:pt x="295647" y="521055"/>
                  </a:lnTo>
                  <a:cubicBezTo>
                    <a:pt x="303966" y="518428"/>
                    <a:pt x="312267" y="515928"/>
                    <a:pt x="320623" y="513611"/>
                  </a:cubicBezTo>
                  <a:cubicBezTo>
                    <a:pt x="337299" y="508923"/>
                    <a:pt x="354028" y="504745"/>
                    <a:pt x="370850" y="501041"/>
                  </a:cubicBezTo>
                  <a:cubicBezTo>
                    <a:pt x="404455" y="493524"/>
                    <a:pt x="438298" y="487595"/>
                    <a:pt x="472269" y="483052"/>
                  </a:cubicBezTo>
                  <a:cubicBezTo>
                    <a:pt x="540211" y="473839"/>
                    <a:pt x="608663" y="470336"/>
                    <a:pt x="676878" y="470956"/>
                  </a:cubicBezTo>
                  <a:cubicBezTo>
                    <a:pt x="745093" y="471978"/>
                    <a:pt x="813144" y="477032"/>
                    <a:pt x="880447" y="486811"/>
                  </a:cubicBezTo>
                  <a:cubicBezTo>
                    <a:pt x="947768" y="496425"/>
                    <a:pt x="1014378" y="510035"/>
                    <a:pt x="1079929" y="527386"/>
                  </a:cubicBezTo>
                  <a:cubicBezTo>
                    <a:pt x="1013648" y="513137"/>
                    <a:pt x="946619" y="502720"/>
                    <a:pt x="879334" y="496316"/>
                  </a:cubicBezTo>
                  <a:cubicBezTo>
                    <a:pt x="812049" y="489748"/>
                    <a:pt x="744436" y="487923"/>
                    <a:pt x="677115" y="490076"/>
                  </a:cubicBezTo>
                  <a:cubicBezTo>
                    <a:pt x="609812" y="492649"/>
                    <a:pt x="542728" y="499271"/>
                    <a:pt x="476757" y="511386"/>
                  </a:cubicBezTo>
                  <a:cubicBezTo>
                    <a:pt x="443772" y="517370"/>
                    <a:pt x="411078" y="524704"/>
                    <a:pt x="378914" y="533516"/>
                  </a:cubicBezTo>
                  <a:cubicBezTo>
                    <a:pt x="362822" y="537876"/>
                    <a:pt x="346859" y="542656"/>
                    <a:pt x="331114" y="547910"/>
                  </a:cubicBezTo>
                  <a:lnTo>
                    <a:pt x="314753" y="553636"/>
                  </a:lnTo>
                  <a:lnTo>
                    <a:pt x="339963" y="582520"/>
                  </a:lnTo>
                  <a:cubicBezTo>
                    <a:pt x="344761" y="588011"/>
                    <a:pt x="349559" y="593521"/>
                    <a:pt x="354357" y="599031"/>
                  </a:cubicBezTo>
                  <a:cubicBezTo>
                    <a:pt x="359721" y="605161"/>
                    <a:pt x="365067" y="611309"/>
                    <a:pt x="370394" y="617457"/>
                  </a:cubicBezTo>
                  <a:lnTo>
                    <a:pt x="370596" y="617689"/>
                  </a:lnTo>
                  <a:lnTo>
                    <a:pt x="405076" y="610871"/>
                  </a:lnTo>
                  <a:cubicBezTo>
                    <a:pt x="421642" y="607897"/>
                    <a:pt x="438226" y="605343"/>
                    <a:pt x="454828" y="602880"/>
                  </a:cubicBezTo>
                  <a:cubicBezTo>
                    <a:pt x="488051" y="598100"/>
                    <a:pt x="521347" y="594233"/>
                    <a:pt x="554733" y="591295"/>
                  </a:cubicBezTo>
                  <a:cubicBezTo>
                    <a:pt x="621471" y="585348"/>
                    <a:pt x="688537" y="583359"/>
                    <a:pt x="755420" y="585694"/>
                  </a:cubicBezTo>
                  <a:cubicBezTo>
                    <a:pt x="788861" y="586953"/>
                    <a:pt x="822248" y="589526"/>
                    <a:pt x="855471" y="593193"/>
                  </a:cubicBezTo>
                  <a:cubicBezTo>
                    <a:pt x="888694" y="596987"/>
                    <a:pt x="921716" y="602461"/>
                    <a:pt x="954428" y="609138"/>
                  </a:cubicBezTo>
                  <a:cubicBezTo>
                    <a:pt x="987103" y="616089"/>
                    <a:pt x="1019341" y="624883"/>
                    <a:pt x="1051031" y="635227"/>
                  </a:cubicBezTo>
                  <a:cubicBezTo>
                    <a:pt x="1082593" y="645991"/>
                    <a:pt x="1113408" y="658744"/>
                    <a:pt x="1143237" y="673394"/>
                  </a:cubicBezTo>
                  <a:cubicBezTo>
                    <a:pt x="1112714" y="660185"/>
                    <a:pt x="1081462" y="648965"/>
                    <a:pt x="1049608" y="639807"/>
                  </a:cubicBezTo>
                  <a:cubicBezTo>
                    <a:pt x="1017644" y="631049"/>
                    <a:pt x="985315" y="623861"/>
                    <a:pt x="952658" y="618552"/>
                  </a:cubicBezTo>
                  <a:cubicBezTo>
                    <a:pt x="919964" y="613480"/>
                    <a:pt x="887125" y="609667"/>
                    <a:pt x="854158" y="607478"/>
                  </a:cubicBezTo>
                  <a:cubicBezTo>
                    <a:pt x="821190" y="605416"/>
                    <a:pt x="788168" y="604468"/>
                    <a:pt x="755164" y="604814"/>
                  </a:cubicBezTo>
                  <a:cubicBezTo>
                    <a:pt x="689139" y="605690"/>
                    <a:pt x="623240" y="610817"/>
                    <a:pt x="557926" y="619811"/>
                  </a:cubicBezTo>
                  <a:cubicBezTo>
                    <a:pt x="525269" y="624262"/>
                    <a:pt x="492740" y="629645"/>
                    <a:pt x="460429" y="635884"/>
                  </a:cubicBezTo>
                  <a:cubicBezTo>
                    <a:pt x="444283" y="639077"/>
                    <a:pt x="428173" y="642361"/>
                    <a:pt x="412173" y="646028"/>
                  </a:cubicBezTo>
                  <a:lnTo>
                    <a:pt x="398217" y="649484"/>
                  </a:lnTo>
                  <a:lnTo>
                    <a:pt x="410404" y="663524"/>
                  </a:lnTo>
                  <a:cubicBezTo>
                    <a:pt x="419124" y="673577"/>
                    <a:pt x="427827" y="683647"/>
                    <a:pt x="436529" y="693718"/>
                  </a:cubicBezTo>
                  <a:lnTo>
                    <a:pt x="438859" y="696409"/>
                  </a:lnTo>
                  <a:lnTo>
                    <a:pt x="450686" y="695925"/>
                  </a:lnTo>
                  <a:lnTo>
                    <a:pt x="475188" y="694776"/>
                  </a:lnTo>
                  <a:lnTo>
                    <a:pt x="524393" y="692678"/>
                  </a:lnTo>
                  <a:cubicBezTo>
                    <a:pt x="557233" y="691437"/>
                    <a:pt x="590090" y="690598"/>
                    <a:pt x="622967" y="690233"/>
                  </a:cubicBezTo>
                  <a:cubicBezTo>
                    <a:pt x="688700" y="689503"/>
                    <a:pt x="754453" y="690635"/>
                    <a:pt x="820059" y="694247"/>
                  </a:cubicBezTo>
                  <a:cubicBezTo>
                    <a:pt x="885665" y="697896"/>
                    <a:pt x="951143" y="703989"/>
                    <a:pt x="1016075" y="713823"/>
                  </a:cubicBezTo>
                  <a:cubicBezTo>
                    <a:pt x="1080951" y="723711"/>
                    <a:pt x="1145371" y="737230"/>
                    <a:pt x="1207767" y="757153"/>
                  </a:cubicBezTo>
                  <a:cubicBezTo>
                    <a:pt x="1144496" y="740295"/>
                    <a:pt x="1079783" y="729987"/>
                    <a:pt x="1014871" y="723310"/>
                  </a:cubicBezTo>
                  <a:cubicBezTo>
                    <a:pt x="949921" y="716687"/>
                    <a:pt x="884680" y="713805"/>
                    <a:pt x="819475" y="713367"/>
                  </a:cubicBezTo>
                  <a:cubicBezTo>
                    <a:pt x="754252" y="712947"/>
                    <a:pt x="689047" y="715009"/>
                    <a:pt x="623988" y="718913"/>
                  </a:cubicBezTo>
                  <a:cubicBezTo>
                    <a:pt x="591459" y="720865"/>
                    <a:pt x="558948" y="723273"/>
                    <a:pt x="526473" y="726101"/>
                  </a:cubicBezTo>
                  <a:lnTo>
                    <a:pt x="477743" y="730571"/>
                  </a:lnTo>
                  <a:lnTo>
                    <a:pt x="469068" y="731406"/>
                  </a:lnTo>
                  <a:lnTo>
                    <a:pt x="485843" y="750896"/>
                  </a:lnTo>
                  <a:cubicBezTo>
                    <a:pt x="491444" y="757409"/>
                    <a:pt x="497045" y="763940"/>
                    <a:pt x="502646" y="770453"/>
                  </a:cubicBezTo>
                  <a:lnTo>
                    <a:pt x="502648" y="770455"/>
                  </a:lnTo>
                  <a:lnTo>
                    <a:pt x="504179" y="770417"/>
                  </a:lnTo>
                  <a:lnTo>
                    <a:pt x="516421" y="770016"/>
                  </a:lnTo>
                  <a:lnTo>
                    <a:pt x="541123" y="769267"/>
                  </a:lnTo>
                  <a:cubicBezTo>
                    <a:pt x="557616" y="768830"/>
                    <a:pt x="574127" y="768538"/>
                    <a:pt x="590620" y="768447"/>
                  </a:cubicBezTo>
                  <a:cubicBezTo>
                    <a:pt x="623624" y="768228"/>
                    <a:pt x="656628" y="768720"/>
                    <a:pt x="689577" y="769924"/>
                  </a:cubicBezTo>
                  <a:cubicBezTo>
                    <a:pt x="755493" y="772314"/>
                    <a:pt x="821282" y="777605"/>
                    <a:pt x="886596" y="786198"/>
                  </a:cubicBezTo>
                  <a:cubicBezTo>
                    <a:pt x="951892" y="794828"/>
                    <a:pt x="1016750" y="806832"/>
                    <a:pt x="1080459" y="823179"/>
                  </a:cubicBezTo>
                  <a:cubicBezTo>
                    <a:pt x="1144131" y="839544"/>
                    <a:pt x="1206709" y="860251"/>
                    <a:pt x="1266732" y="886633"/>
                  </a:cubicBezTo>
                  <a:cubicBezTo>
                    <a:pt x="1205505" y="863189"/>
                    <a:pt x="1142288" y="845656"/>
                    <a:pt x="1078306" y="832484"/>
                  </a:cubicBezTo>
                  <a:cubicBezTo>
                    <a:pt x="1014305" y="819348"/>
                    <a:pt x="949538" y="810591"/>
                    <a:pt x="884552" y="805190"/>
                  </a:cubicBezTo>
                  <a:cubicBezTo>
                    <a:pt x="819567" y="799845"/>
                    <a:pt x="754344" y="797783"/>
                    <a:pt x="689230" y="798586"/>
                  </a:cubicBezTo>
                  <a:cubicBezTo>
                    <a:pt x="656664" y="798987"/>
                    <a:pt x="624135" y="800082"/>
                    <a:pt x="591642" y="801870"/>
                  </a:cubicBezTo>
                  <a:cubicBezTo>
                    <a:pt x="575404" y="802764"/>
                    <a:pt x="559167" y="803822"/>
                    <a:pt x="542948" y="805044"/>
                  </a:cubicBezTo>
                  <a:lnTo>
                    <a:pt x="532974" y="805836"/>
                  </a:lnTo>
                  <a:lnTo>
                    <a:pt x="540448" y="814568"/>
                  </a:lnTo>
                  <a:cubicBezTo>
                    <a:pt x="555482" y="832174"/>
                    <a:pt x="570478" y="849779"/>
                    <a:pt x="585457" y="867421"/>
                  </a:cubicBezTo>
                  <a:lnTo>
                    <a:pt x="595941" y="879766"/>
                  </a:lnTo>
                  <a:lnTo>
                    <a:pt x="605908" y="879316"/>
                  </a:lnTo>
                  <a:cubicBezTo>
                    <a:pt x="614738" y="878988"/>
                    <a:pt x="623550" y="878787"/>
                    <a:pt x="632344" y="878605"/>
                  </a:cubicBezTo>
                  <a:cubicBezTo>
                    <a:pt x="649931" y="878349"/>
                    <a:pt x="667482" y="878313"/>
                    <a:pt x="685033" y="878550"/>
                  </a:cubicBezTo>
                  <a:cubicBezTo>
                    <a:pt x="720117" y="878970"/>
                    <a:pt x="755128" y="880393"/>
                    <a:pt x="790083" y="882618"/>
                  </a:cubicBezTo>
                  <a:cubicBezTo>
                    <a:pt x="859977" y="887234"/>
                    <a:pt x="929633" y="895189"/>
                    <a:pt x="998505" y="907595"/>
                  </a:cubicBezTo>
                  <a:cubicBezTo>
                    <a:pt x="1032914" y="913925"/>
                    <a:pt x="1067177" y="921004"/>
                    <a:pt x="1101038" y="929761"/>
                  </a:cubicBezTo>
                  <a:cubicBezTo>
                    <a:pt x="1134881" y="938592"/>
                    <a:pt x="1168468" y="948316"/>
                    <a:pt x="1201399" y="960029"/>
                  </a:cubicBezTo>
                  <a:cubicBezTo>
                    <a:pt x="1234275" y="971851"/>
                    <a:pt x="1266695" y="984896"/>
                    <a:pt x="1298057" y="1000221"/>
                  </a:cubicBezTo>
                  <a:cubicBezTo>
                    <a:pt x="1329328" y="1015692"/>
                    <a:pt x="1359631" y="1033024"/>
                    <a:pt x="1388384" y="1052582"/>
                  </a:cubicBezTo>
                  <a:cubicBezTo>
                    <a:pt x="1358737" y="1034356"/>
                    <a:pt x="1327795" y="1018501"/>
                    <a:pt x="1296050" y="1004563"/>
                  </a:cubicBezTo>
                  <a:cubicBezTo>
                    <a:pt x="1264232" y="990770"/>
                    <a:pt x="1231484" y="979313"/>
                    <a:pt x="1198425" y="969114"/>
                  </a:cubicBezTo>
                  <a:cubicBezTo>
                    <a:pt x="1165312" y="959025"/>
                    <a:pt x="1131633" y="950907"/>
                    <a:pt x="1097809" y="943718"/>
                  </a:cubicBezTo>
                  <a:cubicBezTo>
                    <a:pt x="1063966" y="936603"/>
                    <a:pt x="1029776" y="931166"/>
                    <a:pt x="995532" y="926478"/>
                  </a:cubicBezTo>
                  <a:cubicBezTo>
                    <a:pt x="926988" y="917355"/>
                    <a:pt x="857915" y="912667"/>
                    <a:pt x="788879" y="911262"/>
                  </a:cubicBezTo>
                  <a:cubicBezTo>
                    <a:pt x="754361" y="910641"/>
                    <a:pt x="719825" y="910824"/>
                    <a:pt x="685362" y="911992"/>
                  </a:cubicBezTo>
                  <a:cubicBezTo>
                    <a:pt x="668139" y="912557"/>
                    <a:pt x="650935" y="913378"/>
                    <a:pt x="633767" y="914418"/>
                  </a:cubicBezTo>
                  <a:lnTo>
                    <a:pt x="625788" y="914997"/>
                  </a:lnTo>
                  <a:lnTo>
                    <a:pt x="647998" y="941274"/>
                  </a:lnTo>
                  <a:cubicBezTo>
                    <a:pt x="660039" y="955523"/>
                    <a:pt x="672044" y="969808"/>
                    <a:pt x="684030" y="984093"/>
                  </a:cubicBezTo>
                  <a:lnTo>
                    <a:pt x="684129" y="984211"/>
                  </a:lnTo>
                  <a:lnTo>
                    <a:pt x="700814" y="982853"/>
                  </a:lnTo>
                  <a:cubicBezTo>
                    <a:pt x="708751" y="982269"/>
                    <a:pt x="716669" y="981959"/>
                    <a:pt x="724568" y="981630"/>
                  </a:cubicBezTo>
                  <a:cubicBezTo>
                    <a:pt x="732468" y="981229"/>
                    <a:pt x="740368" y="981028"/>
                    <a:pt x="748231" y="980937"/>
                  </a:cubicBezTo>
                  <a:cubicBezTo>
                    <a:pt x="756113" y="980846"/>
                    <a:pt x="763994" y="980536"/>
                    <a:pt x="771857" y="980645"/>
                  </a:cubicBezTo>
                  <a:cubicBezTo>
                    <a:pt x="787602" y="980827"/>
                    <a:pt x="803329" y="980682"/>
                    <a:pt x="819019" y="981393"/>
                  </a:cubicBezTo>
                  <a:lnTo>
                    <a:pt x="842554" y="982196"/>
                  </a:lnTo>
                  <a:cubicBezTo>
                    <a:pt x="850399" y="982470"/>
                    <a:pt x="858225" y="983108"/>
                    <a:pt x="866052" y="983546"/>
                  </a:cubicBezTo>
                  <a:lnTo>
                    <a:pt x="889532" y="985005"/>
                  </a:lnTo>
                  <a:cubicBezTo>
                    <a:pt x="897359" y="985443"/>
                    <a:pt x="905150" y="986374"/>
                    <a:pt x="912958" y="987031"/>
                  </a:cubicBezTo>
                  <a:cubicBezTo>
                    <a:pt x="928557" y="988581"/>
                    <a:pt x="944192" y="989603"/>
                    <a:pt x="959718" y="991756"/>
                  </a:cubicBezTo>
                  <a:cubicBezTo>
                    <a:pt x="975262" y="993726"/>
                    <a:pt x="990806" y="995514"/>
                    <a:pt x="1006296" y="997649"/>
                  </a:cubicBezTo>
                  <a:lnTo>
                    <a:pt x="1052636" y="1004965"/>
                  </a:lnTo>
                  <a:lnTo>
                    <a:pt x="1064203" y="1006807"/>
                  </a:lnTo>
                  <a:lnTo>
                    <a:pt x="1075715" y="1009033"/>
                  </a:lnTo>
                  <a:lnTo>
                    <a:pt x="1098721" y="1013503"/>
                  </a:lnTo>
                  <a:cubicBezTo>
                    <a:pt x="1114064" y="1016495"/>
                    <a:pt x="1129426" y="1019268"/>
                    <a:pt x="1144587" y="1023045"/>
                  </a:cubicBezTo>
                  <a:lnTo>
                    <a:pt x="1190179" y="1033645"/>
                  </a:lnTo>
                  <a:cubicBezTo>
                    <a:pt x="1205322" y="1037385"/>
                    <a:pt x="1220300" y="1041781"/>
                    <a:pt x="1235370" y="1045813"/>
                  </a:cubicBezTo>
                  <a:cubicBezTo>
                    <a:pt x="1265582" y="1053513"/>
                    <a:pt x="1295120" y="1063656"/>
                    <a:pt x="1324821" y="1072961"/>
                  </a:cubicBezTo>
                  <a:cubicBezTo>
                    <a:pt x="1339745" y="1077394"/>
                    <a:pt x="1354213" y="1083251"/>
                    <a:pt x="1368863" y="1088468"/>
                  </a:cubicBezTo>
                  <a:lnTo>
                    <a:pt x="1412667" y="1104523"/>
                  </a:lnTo>
                  <a:lnTo>
                    <a:pt x="1368097" y="1090749"/>
                  </a:lnTo>
                  <a:cubicBezTo>
                    <a:pt x="1353209" y="1086297"/>
                    <a:pt x="1338523" y="1081207"/>
                    <a:pt x="1323416" y="1077558"/>
                  </a:cubicBezTo>
                  <a:cubicBezTo>
                    <a:pt x="1293332" y="1069805"/>
                    <a:pt x="1263502" y="1061230"/>
                    <a:pt x="1233053" y="1055118"/>
                  </a:cubicBezTo>
                  <a:cubicBezTo>
                    <a:pt x="1217874" y="1051870"/>
                    <a:pt x="1202804" y="1048276"/>
                    <a:pt x="1187588" y="1045339"/>
                  </a:cubicBezTo>
                  <a:lnTo>
                    <a:pt x="1141832" y="1037147"/>
                  </a:lnTo>
                  <a:cubicBezTo>
                    <a:pt x="1126634" y="1034174"/>
                    <a:pt x="1111254" y="1032203"/>
                    <a:pt x="1095929" y="1030032"/>
                  </a:cubicBezTo>
                  <a:lnTo>
                    <a:pt x="1072942" y="1026785"/>
                  </a:lnTo>
                  <a:lnTo>
                    <a:pt x="1061448" y="1025161"/>
                  </a:lnTo>
                  <a:lnTo>
                    <a:pt x="1049917" y="1023920"/>
                  </a:lnTo>
                  <a:lnTo>
                    <a:pt x="1003796" y="1019049"/>
                  </a:lnTo>
                  <a:cubicBezTo>
                    <a:pt x="988398" y="1017717"/>
                    <a:pt x="972963" y="1016769"/>
                    <a:pt x="957565" y="1015601"/>
                  </a:cubicBezTo>
                  <a:cubicBezTo>
                    <a:pt x="942185" y="1014251"/>
                    <a:pt x="926714" y="1014050"/>
                    <a:pt x="911316" y="1013302"/>
                  </a:cubicBezTo>
                  <a:cubicBezTo>
                    <a:pt x="903599" y="1013047"/>
                    <a:pt x="895900" y="1012536"/>
                    <a:pt x="888201" y="1012499"/>
                  </a:cubicBezTo>
                  <a:lnTo>
                    <a:pt x="865067" y="1012244"/>
                  </a:lnTo>
                  <a:cubicBezTo>
                    <a:pt x="857368" y="1012208"/>
                    <a:pt x="849651" y="1011970"/>
                    <a:pt x="841952" y="1012098"/>
                  </a:cubicBezTo>
                  <a:lnTo>
                    <a:pt x="818854" y="1012499"/>
                  </a:lnTo>
                  <a:cubicBezTo>
                    <a:pt x="803456" y="1012572"/>
                    <a:pt x="788113" y="1013521"/>
                    <a:pt x="772751" y="1014123"/>
                  </a:cubicBezTo>
                  <a:cubicBezTo>
                    <a:pt x="765070" y="1014415"/>
                    <a:pt x="757426" y="1015108"/>
                    <a:pt x="749782" y="1015583"/>
                  </a:cubicBezTo>
                  <a:cubicBezTo>
                    <a:pt x="742119" y="1016057"/>
                    <a:pt x="734493" y="1016641"/>
                    <a:pt x="726885" y="1017425"/>
                  </a:cubicBezTo>
                  <a:lnTo>
                    <a:pt x="713122" y="1018838"/>
                  </a:lnTo>
                  <a:lnTo>
                    <a:pt x="738526" y="1049280"/>
                  </a:lnTo>
                  <a:cubicBezTo>
                    <a:pt x="746517" y="1058876"/>
                    <a:pt x="754508" y="1068491"/>
                    <a:pt x="762480" y="1078106"/>
                  </a:cubicBezTo>
                  <a:lnTo>
                    <a:pt x="762604" y="1078256"/>
                  </a:lnTo>
                  <a:lnTo>
                    <a:pt x="853975" y="1080204"/>
                  </a:lnTo>
                  <a:cubicBezTo>
                    <a:pt x="885702" y="1081846"/>
                    <a:pt x="917374" y="1084309"/>
                    <a:pt x="948937" y="1087666"/>
                  </a:cubicBezTo>
                  <a:cubicBezTo>
                    <a:pt x="1012043" y="1094435"/>
                    <a:pt x="1074840" y="1104286"/>
                    <a:pt x="1136578" y="1118955"/>
                  </a:cubicBezTo>
                  <a:cubicBezTo>
                    <a:pt x="1152049" y="1122458"/>
                    <a:pt x="1167356" y="1126672"/>
                    <a:pt x="1182663" y="1130722"/>
                  </a:cubicBezTo>
                  <a:cubicBezTo>
                    <a:pt x="1197879" y="1135229"/>
                    <a:pt x="1213131" y="1139498"/>
                    <a:pt x="1228146" y="1144643"/>
                  </a:cubicBezTo>
                  <a:cubicBezTo>
                    <a:pt x="1243270" y="1149386"/>
                    <a:pt x="1258085" y="1155097"/>
                    <a:pt x="1272935" y="1160570"/>
                  </a:cubicBezTo>
                  <a:lnTo>
                    <a:pt x="1294938" y="1169564"/>
                  </a:lnTo>
                  <a:cubicBezTo>
                    <a:pt x="1302327" y="1172429"/>
                    <a:pt x="1309406" y="1176023"/>
                    <a:pt x="1316649" y="1179215"/>
                  </a:cubicBezTo>
                  <a:cubicBezTo>
                    <a:pt x="1374209" y="1205451"/>
                    <a:pt x="1428467" y="1240115"/>
                    <a:pt x="1472746" y="1284995"/>
                  </a:cubicBezTo>
                  <a:cubicBezTo>
                    <a:pt x="1426223" y="1242413"/>
                    <a:pt x="1370925" y="1210997"/>
                    <a:pt x="1312872" y="1187991"/>
                  </a:cubicBezTo>
                  <a:cubicBezTo>
                    <a:pt x="1305556" y="1185200"/>
                    <a:pt x="1298423" y="1182025"/>
                    <a:pt x="1290997" y="1179562"/>
                  </a:cubicBezTo>
                  <a:lnTo>
                    <a:pt x="1268885" y="1171808"/>
                  </a:lnTo>
                  <a:cubicBezTo>
                    <a:pt x="1253962" y="1167156"/>
                    <a:pt x="1239129" y="1162285"/>
                    <a:pt x="1223986" y="1158362"/>
                  </a:cubicBezTo>
                  <a:cubicBezTo>
                    <a:pt x="1208971" y="1154038"/>
                    <a:pt x="1193719" y="1150608"/>
                    <a:pt x="1178558" y="1146923"/>
                  </a:cubicBezTo>
                  <a:cubicBezTo>
                    <a:pt x="1163270" y="1143694"/>
                    <a:pt x="1148036" y="1140319"/>
                    <a:pt x="1132638" y="1137637"/>
                  </a:cubicBezTo>
                  <a:cubicBezTo>
                    <a:pt x="1071209" y="1126271"/>
                    <a:pt x="1008960" y="1119739"/>
                    <a:pt x="946638" y="1116218"/>
                  </a:cubicBezTo>
                  <a:cubicBezTo>
                    <a:pt x="915477" y="1114503"/>
                    <a:pt x="884261" y="1113646"/>
                    <a:pt x="853081" y="1113627"/>
                  </a:cubicBezTo>
                  <a:cubicBezTo>
                    <a:pt x="837501" y="1113573"/>
                    <a:pt x="821920" y="1113828"/>
                    <a:pt x="806358" y="1114211"/>
                  </a:cubicBezTo>
                  <a:lnTo>
                    <a:pt x="792831" y="1114831"/>
                  </a:lnTo>
                  <a:lnTo>
                    <a:pt x="835403" y="1166645"/>
                  </a:lnTo>
                  <a:cubicBezTo>
                    <a:pt x="839216" y="1171315"/>
                    <a:pt x="843029" y="1175986"/>
                    <a:pt x="846842" y="1180638"/>
                  </a:cubicBezTo>
                  <a:cubicBezTo>
                    <a:pt x="848794" y="1183046"/>
                    <a:pt x="850746" y="1185455"/>
                    <a:pt x="852716" y="1187845"/>
                  </a:cubicBezTo>
                  <a:lnTo>
                    <a:pt x="852726" y="1187857"/>
                  </a:lnTo>
                  <a:lnTo>
                    <a:pt x="945196" y="1195690"/>
                  </a:lnTo>
                  <a:cubicBezTo>
                    <a:pt x="976102" y="1199010"/>
                    <a:pt x="1006917" y="1202933"/>
                    <a:pt x="1037640" y="1207457"/>
                  </a:cubicBezTo>
                  <a:cubicBezTo>
                    <a:pt x="1068363" y="1211964"/>
                    <a:pt x="1098995" y="1217127"/>
                    <a:pt x="1129481" y="1223038"/>
                  </a:cubicBezTo>
                  <a:cubicBezTo>
                    <a:pt x="1159949" y="1228985"/>
                    <a:pt x="1190344" y="1235407"/>
                    <a:pt x="1220447" y="1243052"/>
                  </a:cubicBezTo>
                  <a:cubicBezTo>
                    <a:pt x="1280671" y="1258103"/>
                    <a:pt x="1340184" y="1276712"/>
                    <a:pt x="1397051" y="1301762"/>
                  </a:cubicBezTo>
                  <a:cubicBezTo>
                    <a:pt x="1425366" y="1314514"/>
                    <a:pt x="1452988" y="1328891"/>
                    <a:pt x="1478949" y="1345894"/>
                  </a:cubicBezTo>
                  <a:cubicBezTo>
                    <a:pt x="1504838" y="1362898"/>
                    <a:pt x="1529175" y="1382638"/>
                    <a:pt x="1549043" y="1406356"/>
                  </a:cubicBezTo>
                  <a:cubicBezTo>
                    <a:pt x="1527990" y="1383715"/>
                    <a:pt x="1502867" y="1365452"/>
                    <a:pt x="1476431" y="1349963"/>
                  </a:cubicBezTo>
                  <a:cubicBezTo>
                    <a:pt x="1449923" y="1334492"/>
                    <a:pt x="1421954" y="1321721"/>
                    <a:pt x="1393402" y="1310592"/>
                  </a:cubicBezTo>
                  <a:cubicBezTo>
                    <a:pt x="1336060" y="1288808"/>
                    <a:pt x="1276457" y="1273483"/>
                    <a:pt x="1216305" y="1261716"/>
                  </a:cubicBezTo>
                  <a:cubicBezTo>
                    <a:pt x="1186239" y="1255713"/>
                    <a:pt x="1155917" y="1250915"/>
                    <a:pt x="1125577" y="1246609"/>
                  </a:cubicBezTo>
                  <a:cubicBezTo>
                    <a:pt x="1095219" y="1242322"/>
                    <a:pt x="1064751" y="1238801"/>
                    <a:pt x="1034210" y="1235918"/>
                  </a:cubicBezTo>
                  <a:cubicBezTo>
                    <a:pt x="1003687" y="1233017"/>
                    <a:pt x="973110" y="1230737"/>
                    <a:pt x="942514" y="1229040"/>
                  </a:cubicBezTo>
                  <a:lnTo>
                    <a:pt x="884611" y="1227123"/>
                  </a:lnTo>
                  <a:lnTo>
                    <a:pt x="896484" y="1241793"/>
                  </a:lnTo>
                  <a:cubicBezTo>
                    <a:pt x="907248" y="1255111"/>
                    <a:pt x="917976" y="1268448"/>
                    <a:pt x="928685" y="1281821"/>
                  </a:cubicBezTo>
                  <a:lnTo>
                    <a:pt x="928752" y="1281904"/>
                  </a:lnTo>
                  <a:lnTo>
                    <a:pt x="969765" y="1284977"/>
                  </a:lnTo>
                  <a:cubicBezTo>
                    <a:pt x="986652" y="1286432"/>
                    <a:pt x="1003450" y="1288088"/>
                    <a:pt x="1018173" y="1289848"/>
                  </a:cubicBezTo>
                  <a:cubicBezTo>
                    <a:pt x="1047510" y="1293424"/>
                    <a:pt x="1076755" y="1297657"/>
                    <a:pt x="1105873" y="1302492"/>
                  </a:cubicBezTo>
                  <a:cubicBezTo>
                    <a:pt x="1164109" y="1312197"/>
                    <a:pt x="1221925" y="1324403"/>
                    <a:pt x="1278901" y="1339710"/>
                  </a:cubicBezTo>
                  <a:cubicBezTo>
                    <a:pt x="1335841" y="1355071"/>
                    <a:pt x="1391979" y="1373589"/>
                    <a:pt x="1446182" y="1396741"/>
                  </a:cubicBezTo>
                  <a:cubicBezTo>
                    <a:pt x="1473184" y="1408490"/>
                    <a:pt x="1499839" y="1421079"/>
                    <a:pt x="1525508" y="1435455"/>
                  </a:cubicBezTo>
                  <a:cubicBezTo>
                    <a:pt x="1551141" y="1449887"/>
                    <a:pt x="1575954" y="1465704"/>
                    <a:pt x="1599416" y="1483273"/>
                  </a:cubicBezTo>
                  <a:cubicBezTo>
                    <a:pt x="1575023" y="1467000"/>
                    <a:pt x="1549499" y="1452623"/>
                    <a:pt x="1523301" y="1439688"/>
                  </a:cubicBezTo>
                  <a:cubicBezTo>
                    <a:pt x="1497066" y="1426808"/>
                    <a:pt x="1469991" y="1415788"/>
                    <a:pt x="1442661" y="1405626"/>
                  </a:cubicBezTo>
                  <a:cubicBezTo>
                    <a:pt x="1387819" y="1385649"/>
                    <a:pt x="1331426" y="1370397"/>
                    <a:pt x="1274450" y="1358301"/>
                  </a:cubicBezTo>
                  <a:cubicBezTo>
                    <a:pt x="1217436" y="1346278"/>
                    <a:pt x="1159803" y="1337320"/>
                    <a:pt x="1101951" y="1330898"/>
                  </a:cubicBezTo>
                  <a:cubicBezTo>
                    <a:pt x="1073015" y="1327705"/>
                    <a:pt x="1044043" y="1325096"/>
                    <a:pt x="1015035" y="1323162"/>
                  </a:cubicBezTo>
                  <a:cubicBezTo>
                    <a:pt x="1000586" y="1322223"/>
                    <a:pt x="987997" y="1321415"/>
                    <a:pt x="975470" y="1320811"/>
                  </a:cubicBezTo>
                  <a:lnTo>
                    <a:pt x="959454" y="1320348"/>
                  </a:lnTo>
                  <a:lnTo>
                    <a:pt x="1022369" y="1400007"/>
                  </a:lnTo>
                  <a:lnTo>
                    <a:pt x="1022380" y="1400021"/>
                  </a:lnTo>
                  <a:lnTo>
                    <a:pt x="1044323" y="1402793"/>
                  </a:lnTo>
                  <a:cubicBezTo>
                    <a:pt x="1052613" y="1403833"/>
                    <a:pt x="1060974" y="1404850"/>
                    <a:pt x="1067961" y="1405589"/>
                  </a:cubicBezTo>
                  <a:cubicBezTo>
                    <a:pt x="1081973" y="1407085"/>
                    <a:pt x="1096002" y="1408618"/>
                    <a:pt x="1110051" y="1410405"/>
                  </a:cubicBezTo>
                  <a:cubicBezTo>
                    <a:pt x="1138128" y="1413890"/>
                    <a:pt x="1166188" y="1418196"/>
                    <a:pt x="1194047" y="1423468"/>
                  </a:cubicBezTo>
                  <a:cubicBezTo>
                    <a:pt x="1249747" y="1434032"/>
                    <a:pt x="1304844" y="1448426"/>
                    <a:pt x="1357953" y="1468276"/>
                  </a:cubicBezTo>
                  <a:cubicBezTo>
                    <a:pt x="1384498" y="1478219"/>
                    <a:pt x="1410515" y="1489512"/>
                    <a:pt x="1435801" y="1502229"/>
                  </a:cubicBezTo>
                  <a:cubicBezTo>
                    <a:pt x="1448499" y="1508486"/>
                    <a:pt x="1460814" y="1515437"/>
                    <a:pt x="1473129" y="1522388"/>
                  </a:cubicBezTo>
                  <a:lnTo>
                    <a:pt x="1491245" y="1533408"/>
                  </a:lnTo>
                  <a:cubicBezTo>
                    <a:pt x="1497284" y="1537057"/>
                    <a:pt x="1503049" y="1541162"/>
                    <a:pt x="1508960" y="1545011"/>
                  </a:cubicBezTo>
                  <a:cubicBezTo>
                    <a:pt x="1532295" y="1560902"/>
                    <a:pt x="1554699" y="1578125"/>
                    <a:pt x="1575497" y="1597080"/>
                  </a:cubicBezTo>
                  <a:cubicBezTo>
                    <a:pt x="1596222" y="1616127"/>
                    <a:pt x="1615525" y="1636597"/>
                    <a:pt x="1633258" y="1658271"/>
                  </a:cubicBezTo>
                  <a:cubicBezTo>
                    <a:pt x="1614302" y="1637619"/>
                    <a:pt x="1593960" y="1618371"/>
                    <a:pt x="1572377" y="1600693"/>
                  </a:cubicBezTo>
                  <a:cubicBezTo>
                    <a:pt x="1550721" y="1583087"/>
                    <a:pt x="1527642" y="1567379"/>
                    <a:pt x="1503834" y="1553057"/>
                  </a:cubicBezTo>
                  <a:cubicBezTo>
                    <a:pt x="1497795" y="1549609"/>
                    <a:pt x="1491920" y="1545905"/>
                    <a:pt x="1485772" y="1542658"/>
                  </a:cubicBezTo>
                  <a:lnTo>
                    <a:pt x="1467400" y="1532861"/>
                  </a:lnTo>
                  <a:cubicBezTo>
                    <a:pt x="1454939" y="1526749"/>
                    <a:pt x="1442478" y="1520619"/>
                    <a:pt x="1429707" y="1515200"/>
                  </a:cubicBezTo>
                  <a:cubicBezTo>
                    <a:pt x="1404257" y="1504163"/>
                    <a:pt x="1378222" y="1494602"/>
                    <a:pt x="1351768" y="1486356"/>
                  </a:cubicBezTo>
                  <a:cubicBezTo>
                    <a:pt x="1298842" y="1469955"/>
                    <a:pt x="1244383" y="1458972"/>
                    <a:pt x="1189522" y="1451783"/>
                  </a:cubicBezTo>
                  <a:cubicBezTo>
                    <a:pt x="1162065" y="1448189"/>
                    <a:pt x="1134516" y="1445562"/>
                    <a:pt x="1106821" y="1443719"/>
                  </a:cubicBezTo>
                  <a:cubicBezTo>
                    <a:pt x="1092992" y="1442752"/>
                    <a:pt x="1079108" y="1442041"/>
                    <a:pt x="1065206" y="1441329"/>
                  </a:cubicBezTo>
                  <a:lnTo>
                    <a:pt x="1053373" y="1439846"/>
                  </a:lnTo>
                  <a:lnTo>
                    <a:pt x="1053603" y="1440144"/>
                  </a:lnTo>
                  <a:lnTo>
                    <a:pt x="1076594" y="1470020"/>
                  </a:lnTo>
                  <a:lnTo>
                    <a:pt x="1076773" y="1470027"/>
                  </a:lnTo>
                  <a:lnTo>
                    <a:pt x="1076791" y="1470064"/>
                  </a:lnTo>
                  <a:lnTo>
                    <a:pt x="1077119" y="1470687"/>
                  </a:lnTo>
                  <a:lnTo>
                    <a:pt x="1087246" y="1483893"/>
                  </a:lnTo>
                  <a:lnTo>
                    <a:pt x="1087283" y="1483943"/>
                  </a:lnTo>
                  <a:lnTo>
                    <a:pt x="1126831" y="1491885"/>
                  </a:lnTo>
                  <a:cubicBezTo>
                    <a:pt x="1141066" y="1495004"/>
                    <a:pt x="1155205" y="1498288"/>
                    <a:pt x="1167410" y="1501134"/>
                  </a:cubicBezTo>
                  <a:cubicBezTo>
                    <a:pt x="1191748" y="1506845"/>
                    <a:pt x="1215921" y="1513066"/>
                    <a:pt x="1239931" y="1519871"/>
                  </a:cubicBezTo>
                  <a:cubicBezTo>
                    <a:pt x="1287950" y="1533481"/>
                    <a:pt x="1335403" y="1549099"/>
                    <a:pt x="1381707" y="1567653"/>
                  </a:cubicBezTo>
                  <a:cubicBezTo>
                    <a:pt x="1404895" y="1576830"/>
                    <a:pt x="1427737" y="1586919"/>
                    <a:pt x="1450159" y="1597810"/>
                  </a:cubicBezTo>
                  <a:cubicBezTo>
                    <a:pt x="1472617" y="1608611"/>
                    <a:pt x="1494602" y="1620470"/>
                    <a:pt x="1515856" y="1633478"/>
                  </a:cubicBezTo>
                  <a:cubicBezTo>
                    <a:pt x="1526584" y="1639809"/>
                    <a:pt x="1536892" y="1646851"/>
                    <a:pt x="1547236" y="1653766"/>
                  </a:cubicBezTo>
                  <a:lnTo>
                    <a:pt x="1562361" y="1664712"/>
                  </a:lnTo>
                  <a:cubicBezTo>
                    <a:pt x="1567414" y="1668324"/>
                    <a:pt x="1572158" y="1672393"/>
                    <a:pt x="1577066" y="1676206"/>
                  </a:cubicBezTo>
                  <a:cubicBezTo>
                    <a:pt x="1596350" y="1691896"/>
                    <a:pt x="1614485" y="1709027"/>
                    <a:pt x="1630412" y="1728001"/>
                  </a:cubicBezTo>
                  <a:cubicBezTo>
                    <a:pt x="1613390" y="1709976"/>
                    <a:pt x="1594434" y="1694030"/>
                    <a:pt x="1574457" y="1679636"/>
                  </a:cubicBezTo>
                  <a:cubicBezTo>
                    <a:pt x="1569385" y="1676133"/>
                    <a:pt x="1564495" y="1672393"/>
                    <a:pt x="1559278" y="1669109"/>
                  </a:cubicBezTo>
                  <a:lnTo>
                    <a:pt x="1543715" y="1659166"/>
                  </a:lnTo>
                  <a:cubicBezTo>
                    <a:pt x="1533097" y="1652926"/>
                    <a:pt x="1522570" y="1646577"/>
                    <a:pt x="1511605" y="1640958"/>
                  </a:cubicBezTo>
                  <a:cubicBezTo>
                    <a:pt x="1489913" y="1629355"/>
                    <a:pt x="1467600" y="1618956"/>
                    <a:pt x="1444868" y="1609596"/>
                  </a:cubicBezTo>
                  <a:cubicBezTo>
                    <a:pt x="1422172" y="1600146"/>
                    <a:pt x="1399130" y="1591534"/>
                    <a:pt x="1375795" y="1583817"/>
                  </a:cubicBezTo>
                  <a:cubicBezTo>
                    <a:pt x="1329181" y="1568200"/>
                    <a:pt x="1281601" y="1555539"/>
                    <a:pt x="1233655" y="1544902"/>
                  </a:cubicBezTo>
                  <a:cubicBezTo>
                    <a:pt x="1209664" y="1539593"/>
                    <a:pt x="1185563" y="1534850"/>
                    <a:pt x="1161389" y="1530635"/>
                  </a:cubicBezTo>
                  <a:cubicBezTo>
                    <a:pt x="1149348" y="1528546"/>
                    <a:pt x="1140235" y="1527068"/>
                    <a:pt x="1131157" y="1525771"/>
                  </a:cubicBezTo>
                  <a:lnTo>
                    <a:pt x="1117823" y="1524091"/>
                  </a:lnTo>
                  <a:lnTo>
                    <a:pt x="1144788" y="1559954"/>
                  </a:lnTo>
                  <a:lnTo>
                    <a:pt x="1147007" y="1562949"/>
                  </a:lnTo>
                  <a:lnTo>
                    <a:pt x="1147287" y="1562836"/>
                  </a:lnTo>
                  <a:lnTo>
                    <a:pt x="1147287" y="1562873"/>
                  </a:lnTo>
                  <a:lnTo>
                    <a:pt x="1147746" y="1563983"/>
                  </a:lnTo>
                  <a:lnTo>
                    <a:pt x="1160200" y="1580703"/>
                  </a:lnTo>
                  <a:lnTo>
                    <a:pt x="1188474" y="1585005"/>
                  </a:lnTo>
                  <a:cubicBezTo>
                    <a:pt x="1201441" y="1586946"/>
                    <a:pt x="1214326" y="1589035"/>
                    <a:pt x="1224807" y="1591498"/>
                  </a:cubicBezTo>
                  <a:cubicBezTo>
                    <a:pt x="1245697" y="1596442"/>
                    <a:pt x="1266477" y="1601861"/>
                    <a:pt x="1287093" y="1607790"/>
                  </a:cubicBezTo>
                  <a:cubicBezTo>
                    <a:pt x="1328325" y="1619630"/>
                    <a:pt x="1368991" y="1633423"/>
                    <a:pt x="1408600" y="1649898"/>
                  </a:cubicBezTo>
                  <a:cubicBezTo>
                    <a:pt x="1448135" y="1666427"/>
                    <a:pt x="1486794" y="1685456"/>
                    <a:pt x="1522626" y="1708991"/>
                  </a:cubicBezTo>
                  <a:cubicBezTo>
                    <a:pt x="1531657" y="1714738"/>
                    <a:pt x="1540286" y="1721123"/>
                    <a:pt x="1548934" y="1727417"/>
                  </a:cubicBezTo>
                  <a:cubicBezTo>
                    <a:pt x="1557326" y="1734095"/>
                    <a:pt x="1565773" y="1740644"/>
                    <a:pt x="1573618" y="1747942"/>
                  </a:cubicBezTo>
                  <a:cubicBezTo>
                    <a:pt x="1589473" y="1762282"/>
                    <a:pt x="1604086" y="1778027"/>
                    <a:pt x="1616383" y="1795413"/>
                  </a:cubicBezTo>
                  <a:cubicBezTo>
                    <a:pt x="1603192" y="1778684"/>
                    <a:pt x="1587867" y="1763833"/>
                    <a:pt x="1571447" y="1750478"/>
                  </a:cubicBezTo>
                  <a:cubicBezTo>
                    <a:pt x="1563329" y="1743673"/>
                    <a:pt x="1554608" y="1737634"/>
                    <a:pt x="1546015" y="1731486"/>
                  </a:cubicBezTo>
                  <a:cubicBezTo>
                    <a:pt x="1537130" y="1725721"/>
                    <a:pt x="1528318" y="1719882"/>
                    <a:pt x="1519105" y="1714683"/>
                  </a:cubicBezTo>
                  <a:cubicBezTo>
                    <a:pt x="1482580" y="1693337"/>
                    <a:pt x="1443555" y="1676607"/>
                    <a:pt x="1403783" y="1662377"/>
                  </a:cubicBezTo>
                  <a:cubicBezTo>
                    <a:pt x="1363956" y="1648219"/>
                    <a:pt x="1323217" y="1636744"/>
                    <a:pt x="1282058" y="1627220"/>
                  </a:cubicBezTo>
                  <a:cubicBezTo>
                    <a:pt x="1261478" y="1622458"/>
                    <a:pt x="1240789" y="1618189"/>
                    <a:pt x="1220027" y="1614431"/>
                  </a:cubicBezTo>
                  <a:lnTo>
                    <a:pt x="1180585" y="1608361"/>
                  </a:lnTo>
                  <a:lnTo>
                    <a:pt x="1233648" y="1682004"/>
                  </a:lnTo>
                  <a:lnTo>
                    <a:pt x="1251243" y="1681624"/>
                  </a:lnTo>
                  <a:cubicBezTo>
                    <a:pt x="1256351" y="1682408"/>
                    <a:pt x="1261387" y="1683357"/>
                    <a:pt x="1266404" y="1684360"/>
                  </a:cubicBezTo>
                  <a:cubicBezTo>
                    <a:pt x="1276420" y="1686422"/>
                    <a:pt x="1286290" y="1688903"/>
                    <a:pt x="1296069" y="1691640"/>
                  </a:cubicBezTo>
                  <a:cubicBezTo>
                    <a:pt x="1315590" y="1697259"/>
                    <a:pt x="1334637" y="1704156"/>
                    <a:pt x="1353137" y="1712238"/>
                  </a:cubicBezTo>
                  <a:cubicBezTo>
                    <a:pt x="1390100" y="1728457"/>
                    <a:pt x="1424910" y="1749182"/>
                    <a:pt x="1456472" y="1773848"/>
                  </a:cubicBezTo>
                  <a:cubicBezTo>
                    <a:pt x="1472199" y="1786236"/>
                    <a:pt x="1487414" y="1799244"/>
                    <a:pt x="1501462" y="1813420"/>
                  </a:cubicBezTo>
                  <a:lnTo>
                    <a:pt x="1506808" y="1818656"/>
                  </a:lnTo>
                  <a:lnTo>
                    <a:pt x="1511935" y="1824093"/>
                  </a:lnTo>
                  <a:lnTo>
                    <a:pt x="1522170" y="1834985"/>
                  </a:lnTo>
                  <a:lnTo>
                    <a:pt x="1531930" y="1846278"/>
                  </a:lnTo>
                  <a:lnTo>
                    <a:pt x="1536802" y="1851915"/>
                  </a:lnTo>
                  <a:lnTo>
                    <a:pt x="1541436" y="1857754"/>
                  </a:lnTo>
                  <a:cubicBezTo>
                    <a:pt x="1566321" y="1888769"/>
                    <a:pt x="1587831" y="1922247"/>
                    <a:pt x="1606057" y="1957294"/>
                  </a:cubicBezTo>
                  <a:cubicBezTo>
                    <a:pt x="1585897" y="1923305"/>
                    <a:pt x="1562617" y="1891286"/>
                    <a:pt x="1536345" y="1862096"/>
                  </a:cubicBezTo>
                  <a:lnTo>
                    <a:pt x="1531456" y="1856604"/>
                  </a:lnTo>
                  <a:lnTo>
                    <a:pt x="1526348" y="1851313"/>
                  </a:lnTo>
                  <a:lnTo>
                    <a:pt x="1516131" y="1840750"/>
                  </a:lnTo>
                  <a:lnTo>
                    <a:pt x="1505476" y="1830624"/>
                  </a:lnTo>
                  <a:lnTo>
                    <a:pt x="1500149" y="1825571"/>
                  </a:lnTo>
                  <a:lnTo>
                    <a:pt x="1494621" y="1820736"/>
                  </a:lnTo>
                  <a:cubicBezTo>
                    <a:pt x="1480099" y="1807637"/>
                    <a:pt x="1464518" y="1795778"/>
                    <a:pt x="1448573" y="1784612"/>
                  </a:cubicBezTo>
                  <a:cubicBezTo>
                    <a:pt x="1416572" y="1762391"/>
                    <a:pt x="1381853" y="1744329"/>
                    <a:pt x="1345639" y="1730829"/>
                  </a:cubicBezTo>
                  <a:cubicBezTo>
                    <a:pt x="1327522" y="1724096"/>
                    <a:pt x="1309004" y="1718587"/>
                    <a:pt x="1290286" y="1714318"/>
                  </a:cubicBezTo>
                  <a:cubicBezTo>
                    <a:pt x="1280908" y="1712256"/>
                    <a:pt x="1271494" y="1710432"/>
                    <a:pt x="1262080" y="1709063"/>
                  </a:cubicBezTo>
                  <a:lnTo>
                    <a:pt x="1251769" y="1707798"/>
                  </a:lnTo>
                  <a:lnTo>
                    <a:pt x="1269505" y="1733365"/>
                  </a:lnTo>
                  <a:cubicBezTo>
                    <a:pt x="1306414" y="1787112"/>
                    <a:pt x="1342209" y="1841681"/>
                    <a:pt x="1374993" y="1898074"/>
                  </a:cubicBezTo>
                  <a:lnTo>
                    <a:pt x="1387235" y="1919255"/>
                  </a:lnTo>
                  <a:lnTo>
                    <a:pt x="1398930" y="1940747"/>
                  </a:lnTo>
                  <a:cubicBezTo>
                    <a:pt x="1402907" y="1947844"/>
                    <a:pt x="1406592" y="1955142"/>
                    <a:pt x="1410241" y="1962421"/>
                  </a:cubicBezTo>
                  <a:cubicBezTo>
                    <a:pt x="1413817" y="1969755"/>
                    <a:pt x="1417776" y="1976889"/>
                    <a:pt x="1421060" y="1984351"/>
                  </a:cubicBezTo>
                  <a:lnTo>
                    <a:pt x="1431259" y="2006590"/>
                  </a:lnTo>
                  <a:lnTo>
                    <a:pt x="1440381" y="2029286"/>
                  </a:lnTo>
                  <a:cubicBezTo>
                    <a:pt x="1443282" y="2036894"/>
                    <a:pt x="1445635" y="2044721"/>
                    <a:pt x="1448281" y="2052420"/>
                  </a:cubicBezTo>
                  <a:cubicBezTo>
                    <a:pt x="1450671" y="2060210"/>
                    <a:pt x="1452312" y="2068219"/>
                    <a:pt x="1454374" y="2076082"/>
                  </a:cubicBezTo>
                  <a:cubicBezTo>
                    <a:pt x="1452130" y="2068256"/>
                    <a:pt x="1450287" y="2060319"/>
                    <a:pt x="1447715" y="2052602"/>
                  </a:cubicBezTo>
                  <a:cubicBezTo>
                    <a:pt x="1444869" y="2044976"/>
                    <a:pt x="1442351" y="2037240"/>
                    <a:pt x="1439268" y="2029724"/>
                  </a:cubicBezTo>
                  <a:lnTo>
                    <a:pt x="1429617" y="2007320"/>
                  </a:lnTo>
                  <a:lnTo>
                    <a:pt x="1418907" y="1985409"/>
                  </a:lnTo>
                  <a:cubicBezTo>
                    <a:pt x="1415459" y="1978056"/>
                    <a:pt x="1411336" y="1971014"/>
                    <a:pt x="1407578" y="1963808"/>
                  </a:cubicBezTo>
                  <a:cubicBezTo>
                    <a:pt x="1403765" y="1956638"/>
                    <a:pt x="1399933" y="1949468"/>
                    <a:pt x="1395792" y="1942480"/>
                  </a:cubicBezTo>
                  <a:lnTo>
                    <a:pt x="1383605" y="1921353"/>
                  </a:lnTo>
                  <a:lnTo>
                    <a:pt x="1370907" y="1900518"/>
                  </a:lnTo>
                  <a:cubicBezTo>
                    <a:pt x="1337848" y="1846826"/>
                    <a:pt x="1302053" y="1794811"/>
                    <a:pt x="1265145" y="1743691"/>
                  </a:cubicBezTo>
                  <a:cubicBezTo>
                    <a:pt x="1265127" y="1743655"/>
                    <a:pt x="1265090" y="1743600"/>
                    <a:pt x="1265072" y="1743563"/>
                  </a:cubicBezTo>
                  <a:cubicBezTo>
                    <a:pt x="1263959" y="1741994"/>
                    <a:pt x="1262828" y="1740444"/>
                    <a:pt x="1261697" y="1738875"/>
                  </a:cubicBezTo>
                  <a:lnTo>
                    <a:pt x="1260220" y="1736856"/>
                  </a:lnTo>
                  <a:lnTo>
                    <a:pt x="1269706" y="1753360"/>
                  </a:lnTo>
                  <a:cubicBezTo>
                    <a:pt x="1284867" y="1788061"/>
                    <a:pt x="1298933" y="1823236"/>
                    <a:pt x="1311339" y="1859013"/>
                  </a:cubicBezTo>
                  <a:cubicBezTo>
                    <a:pt x="1323727" y="1894771"/>
                    <a:pt x="1334601" y="1931096"/>
                    <a:pt x="1342500" y="1968113"/>
                  </a:cubicBezTo>
                  <a:cubicBezTo>
                    <a:pt x="1346514" y="1986594"/>
                    <a:pt x="1349707" y="2005258"/>
                    <a:pt x="1351714" y="2024050"/>
                  </a:cubicBezTo>
                  <a:cubicBezTo>
                    <a:pt x="1353739" y="2042823"/>
                    <a:pt x="1354724" y="2061724"/>
                    <a:pt x="1353830" y="2080534"/>
                  </a:cubicBezTo>
                  <a:cubicBezTo>
                    <a:pt x="1353611" y="2061706"/>
                    <a:pt x="1351513" y="2042987"/>
                    <a:pt x="1348393" y="2024506"/>
                  </a:cubicBezTo>
                  <a:cubicBezTo>
                    <a:pt x="1345292" y="2006006"/>
                    <a:pt x="1341041" y="1987744"/>
                    <a:pt x="1335987" y="1969700"/>
                  </a:cubicBezTo>
                  <a:cubicBezTo>
                    <a:pt x="1326008" y="1933595"/>
                    <a:pt x="1313146" y="1898347"/>
                    <a:pt x="1298824" y="1863774"/>
                  </a:cubicBezTo>
                  <a:cubicBezTo>
                    <a:pt x="1284484" y="1829202"/>
                    <a:pt x="1268538" y="1795304"/>
                    <a:pt x="1251553" y="1761953"/>
                  </a:cubicBezTo>
                  <a:cubicBezTo>
                    <a:pt x="1243042" y="1745333"/>
                    <a:pt x="1235457" y="1726815"/>
                    <a:pt x="1227601" y="1708507"/>
                  </a:cubicBezTo>
                  <a:lnTo>
                    <a:pt x="1204911" y="1662216"/>
                  </a:lnTo>
                  <a:lnTo>
                    <a:pt x="1169326" y="1615562"/>
                  </a:lnTo>
                  <a:lnTo>
                    <a:pt x="1169308" y="1615562"/>
                  </a:lnTo>
                  <a:lnTo>
                    <a:pt x="1167914" y="1613750"/>
                  </a:lnTo>
                  <a:lnTo>
                    <a:pt x="1176569" y="1636196"/>
                  </a:lnTo>
                  <a:cubicBezTo>
                    <a:pt x="1183247" y="1660278"/>
                    <a:pt x="1189431" y="1684488"/>
                    <a:pt x="1195105" y="1708808"/>
                  </a:cubicBezTo>
                  <a:cubicBezTo>
                    <a:pt x="1206417" y="1757447"/>
                    <a:pt x="1215977" y="1806506"/>
                    <a:pt x="1222727" y="1855984"/>
                  </a:cubicBezTo>
                  <a:cubicBezTo>
                    <a:pt x="1226175" y="1880705"/>
                    <a:pt x="1228875" y="1905535"/>
                    <a:pt x="1230682" y="1930421"/>
                  </a:cubicBezTo>
                  <a:cubicBezTo>
                    <a:pt x="1231721" y="1942845"/>
                    <a:pt x="1232196" y="1955324"/>
                    <a:pt x="1232834" y="1967785"/>
                  </a:cubicBezTo>
                  <a:cubicBezTo>
                    <a:pt x="1233090" y="1980264"/>
                    <a:pt x="1233546" y="1992724"/>
                    <a:pt x="1233290" y="2005204"/>
                  </a:cubicBezTo>
                  <a:cubicBezTo>
                    <a:pt x="1233090" y="2030143"/>
                    <a:pt x="1231849" y="2055083"/>
                    <a:pt x="1228656" y="2079804"/>
                  </a:cubicBezTo>
                  <a:cubicBezTo>
                    <a:pt x="1225537" y="2104507"/>
                    <a:pt x="1220866" y="2129045"/>
                    <a:pt x="1213769" y="2152854"/>
                  </a:cubicBezTo>
                  <a:cubicBezTo>
                    <a:pt x="1219772" y="2128735"/>
                    <a:pt x="1223329" y="2104124"/>
                    <a:pt x="1225318" y="2079457"/>
                  </a:cubicBezTo>
                  <a:cubicBezTo>
                    <a:pt x="1227398" y="2054791"/>
                    <a:pt x="1227489" y="2029997"/>
                    <a:pt x="1226595" y="2005276"/>
                  </a:cubicBezTo>
                  <a:cubicBezTo>
                    <a:pt x="1226285" y="1992925"/>
                    <a:pt x="1225281" y="1980574"/>
                    <a:pt x="1224478" y="1968259"/>
                  </a:cubicBezTo>
                  <a:cubicBezTo>
                    <a:pt x="1223293" y="1955944"/>
                    <a:pt x="1222289" y="1943629"/>
                    <a:pt x="1220684" y="1931369"/>
                  </a:cubicBezTo>
                  <a:cubicBezTo>
                    <a:pt x="1217783" y="1906831"/>
                    <a:pt x="1214025" y="1882383"/>
                    <a:pt x="1209518" y="1858082"/>
                  </a:cubicBezTo>
                  <a:cubicBezTo>
                    <a:pt x="1200652" y="1809461"/>
                    <a:pt x="1189012" y="1761351"/>
                    <a:pt x="1175675" y="1713789"/>
                  </a:cubicBezTo>
                  <a:cubicBezTo>
                    <a:pt x="1168980" y="1690016"/>
                    <a:pt x="1162576" y="1662103"/>
                    <a:pt x="1154932" y="1638641"/>
                  </a:cubicBezTo>
                  <a:lnTo>
                    <a:pt x="1135799" y="1572479"/>
                  </a:lnTo>
                  <a:lnTo>
                    <a:pt x="1133112" y="1569039"/>
                  </a:lnTo>
                  <a:cubicBezTo>
                    <a:pt x="1116710" y="1548131"/>
                    <a:pt x="1100163" y="1527315"/>
                    <a:pt x="1083524" y="1506589"/>
                  </a:cubicBezTo>
                  <a:lnTo>
                    <a:pt x="1082185" y="1504916"/>
                  </a:lnTo>
                  <a:lnTo>
                    <a:pt x="1082994" y="1514087"/>
                  </a:lnTo>
                  <a:cubicBezTo>
                    <a:pt x="1084436" y="1528464"/>
                    <a:pt x="1086370" y="1542895"/>
                    <a:pt x="1088340" y="1557290"/>
                  </a:cubicBezTo>
                  <a:cubicBezTo>
                    <a:pt x="1092390" y="1586115"/>
                    <a:pt x="1097280" y="1614923"/>
                    <a:pt x="1102534" y="1643658"/>
                  </a:cubicBezTo>
                  <a:cubicBezTo>
                    <a:pt x="1107697" y="1672447"/>
                    <a:pt x="1113608" y="1701036"/>
                    <a:pt x="1119355" y="1729825"/>
                  </a:cubicBezTo>
                  <a:lnTo>
                    <a:pt x="1123223" y="1751773"/>
                  </a:lnTo>
                  <a:cubicBezTo>
                    <a:pt x="1124518" y="1759089"/>
                    <a:pt x="1125887" y="1766387"/>
                    <a:pt x="1126580" y="1773757"/>
                  </a:cubicBezTo>
                  <a:cubicBezTo>
                    <a:pt x="1128204" y="1788480"/>
                    <a:pt x="1130393" y="1803149"/>
                    <a:pt x="1131050" y="1817926"/>
                  </a:cubicBezTo>
                  <a:cubicBezTo>
                    <a:pt x="1135282" y="1876910"/>
                    <a:pt x="1133786" y="1935985"/>
                    <a:pt x="1128404" y="1994531"/>
                  </a:cubicBezTo>
                  <a:cubicBezTo>
                    <a:pt x="1122822" y="2053058"/>
                    <a:pt x="1114247" y="2111275"/>
                    <a:pt x="1101147" y="2168471"/>
                  </a:cubicBezTo>
                  <a:cubicBezTo>
                    <a:pt x="1112057" y="2110837"/>
                    <a:pt x="1118388" y="2052456"/>
                    <a:pt x="1121745" y="1994038"/>
                  </a:cubicBezTo>
                  <a:cubicBezTo>
                    <a:pt x="1124883" y="1935620"/>
                    <a:pt x="1124117" y="1877001"/>
                    <a:pt x="1117750" y="1819167"/>
                  </a:cubicBezTo>
                  <a:cubicBezTo>
                    <a:pt x="1116546" y="1804663"/>
                    <a:pt x="1113845" y="1790359"/>
                    <a:pt x="1111711" y="1776019"/>
                  </a:cubicBezTo>
                  <a:cubicBezTo>
                    <a:pt x="1110762" y="1768813"/>
                    <a:pt x="1109138" y="1761753"/>
                    <a:pt x="1107606" y="1754674"/>
                  </a:cubicBezTo>
                  <a:lnTo>
                    <a:pt x="1103045" y="1733456"/>
                  </a:lnTo>
                  <a:cubicBezTo>
                    <a:pt x="1096222" y="1704958"/>
                    <a:pt x="1089161" y="1676351"/>
                    <a:pt x="1082867" y="1647617"/>
                  </a:cubicBezTo>
                  <a:cubicBezTo>
                    <a:pt x="1076481" y="1618882"/>
                    <a:pt x="1070442" y="1590056"/>
                    <a:pt x="1065225" y="1560957"/>
                  </a:cubicBezTo>
                  <a:cubicBezTo>
                    <a:pt x="1062670" y="1546398"/>
                    <a:pt x="1060153" y="1531821"/>
                    <a:pt x="1058091" y="1517079"/>
                  </a:cubicBezTo>
                  <a:cubicBezTo>
                    <a:pt x="1057051" y="1509709"/>
                    <a:pt x="1056084" y="1502320"/>
                    <a:pt x="1055263" y="1494858"/>
                  </a:cubicBezTo>
                  <a:cubicBezTo>
                    <a:pt x="1054844" y="1491118"/>
                    <a:pt x="1054497" y="1487359"/>
                    <a:pt x="1054169" y="1483565"/>
                  </a:cubicBezTo>
                  <a:cubicBezTo>
                    <a:pt x="1054023" y="1481631"/>
                    <a:pt x="1053840" y="1479788"/>
                    <a:pt x="1053749" y="1477800"/>
                  </a:cubicBezTo>
                  <a:lnTo>
                    <a:pt x="1053537" y="1469371"/>
                  </a:lnTo>
                  <a:lnTo>
                    <a:pt x="1052618" y="1468240"/>
                  </a:lnTo>
                  <a:lnTo>
                    <a:pt x="1052600" y="1468240"/>
                  </a:lnTo>
                  <a:cubicBezTo>
                    <a:pt x="1042456" y="1455706"/>
                    <a:pt x="1032312" y="1443209"/>
                    <a:pt x="1022114" y="1430730"/>
                  </a:cubicBezTo>
                  <a:lnTo>
                    <a:pt x="992235" y="1394466"/>
                  </a:lnTo>
                  <a:lnTo>
                    <a:pt x="992540" y="1399642"/>
                  </a:lnTo>
                  <a:cubicBezTo>
                    <a:pt x="993616" y="1415770"/>
                    <a:pt x="994948" y="1431953"/>
                    <a:pt x="996408" y="1448135"/>
                  </a:cubicBezTo>
                  <a:cubicBezTo>
                    <a:pt x="999345" y="1480500"/>
                    <a:pt x="1002830" y="1512884"/>
                    <a:pt x="1006606" y="1545267"/>
                  </a:cubicBezTo>
                  <a:lnTo>
                    <a:pt x="1012554" y="1593815"/>
                  </a:lnTo>
                  <a:cubicBezTo>
                    <a:pt x="1014542" y="1609888"/>
                    <a:pt x="1016787" y="1626454"/>
                    <a:pt x="1018264" y="1642911"/>
                  </a:cubicBezTo>
                  <a:cubicBezTo>
                    <a:pt x="1021475" y="1675841"/>
                    <a:pt x="1022825" y="1708827"/>
                    <a:pt x="1023208" y="1741758"/>
                  </a:cubicBezTo>
                  <a:cubicBezTo>
                    <a:pt x="1023738" y="1807619"/>
                    <a:pt x="1019724" y="1873335"/>
                    <a:pt x="1011204" y="1938412"/>
                  </a:cubicBezTo>
                  <a:cubicBezTo>
                    <a:pt x="1006880" y="1970942"/>
                    <a:pt x="1001425" y="2003325"/>
                    <a:pt x="993981" y="2035289"/>
                  </a:cubicBezTo>
                  <a:cubicBezTo>
                    <a:pt x="990278" y="2051253"/>
                    <a:pt x="986063" y="2067125"/>
                    <a:pt x="980918" y="2082706"/>
                  </a:cubicBezTo>
                  <a:cubicBezTo>
                    <a:pt x="975755" y="2098231"/>
                    <a:pt x="969735" y="2113629"/>
                    <a:pt x="961215" y="2127623"/>
                  </a:cubicBezTo>
                  <a:cubicBezTo>
                    <a:pt x="969041" y="2113246"/>
                    <a:pt x="974259" y="2097702"/>
                    <a:pt x="978638" y="2082012"/>
                  </a:cubicBezTo>
                  <a:cubicBezTo>
                    <a:pt x="982980" y="2066304"/>
                    <a:pt x="986392" y="2050359"/>
                    <a:pt x="989311" y="2034322"/>
                  </a:cubicBezTo>
                  <a:cubicBezTo>
                    <a:pt x="995131" y="2002249"/>
                    <a:pt x="998980" y="1969865"/>
                    <a:pt x="1001699" y="1937409"/>
                  </a:cubicBezTo>
                  <a:cubicBezTo>
                    <a:pt x="1006989" y="1872478"/>
                    <a:pt x="1007774" y="1807236"/>
                    <a:pt x="1004088" y="1742414"/>
                  </a:cubicBezTo>
                  <a:cubicBezTo>
                    <a:pt x="1002136" y="1710031"/>
                    <a:pt x="999217" y="1677721"/>
                    <a:pt x="994529" y="1645757"/>
                  </a:cubicBezTo>
                  <a:cubicBezTo>
                    <a:pt x="992303" y="1629738"/>
                    <a:pt x="989384" y="1614030"/>
                    <a:pt x="986556" y="1597756"/>
                  </a:cubicBezTo>
                  <a:lnTo>
                    <a:pt x="978200" y="1549299"/>
                  </a:lnTo>
                  <a:cubicBezTo>
                    <a:pt x="972818" y="1516952"/>
                    <a:pt x="967710" y="1484532"/>
                    <a:pt x="963148" y="1451966"/>
                  </a:cubicBezTo>
                  <a:cubicBezTo>
                    <a:pt x="960868" y="1435674"/>
                    <a:pt x="958715" y="1419346"/>
                    <a:pt x="956818" y="1402926"/>
                  </a:cubicBezTo>
                  <a:cubicBezTo>
                    <a:pt x="955851" y="1394716"/>
                    <a:pt x="954957" y="1386488"/>
                    <a:pt x="954154" y="1378205"/>
                  </a:cubicBezTo>
                  <a:lnTo>
                    <a:pt x="953023" y="1365708"/>
                  </a:lnTo>
                  <a:cubicBezTo>
                    <a:pt x="952859" y="1363555"/>
                    <a:pt x="951678" y="1357790"/>
                    <a:pt x="950513" y="1351954"/>
                  </a:cubicBezTo>
                  <a:lnTo>
                    <a:pt x="948858" y="1342243"/>
                  </a:lnTo>
                  <a:lnTo>
                    <a:pt x="948663" y="1342008"/>
                  </a:lnTo>
                  <a:lnTo>
                    <a:pt x="916756" y="1303960"/>
                  </a:lnTo>
                  <a:lnTo>
                    <a:pt x="914819" y="1312617"/>
                  </a:lnTo>
                  <a:lnTo>
                    <a:pt x="912940" y="1324020"/>
                  </a:lnTo>
                  <a:cubicBezTo>
                    <a:pt x="910641" y="1339418"/>
                    <a:pt x="909638" y="1355436"/>
                    <a:pt x="908799" y="1371437"/>
                  </a:cubicBezTo>
                  <a:cubicBezTo>
                    <a:pt x="907485" y="1403565"/>
                    <a:pt x="908160" y="1436112"/>
                    <a:pt x="909620" y="1468678"/>
                  </a:cubicBezTo>
                  <a:cubicBezTo>
                    <a:pt x="910970" y="1502248"/>
                    <a:pt x="910368" y="1535616"/>
                    <a:pt x="908324" y="1568821"/>
                  </a:cubicBezTo>
                  <a:cubicBezTo>
                    <a:pt x="905971" y="1601989"/>
                    <a:pt x="902796" y="1635029"/>
                    <a:pt x="897870" y="1667814"/>
                  </a:cubicBezTo>
                  <a:cubicBezTo>
                    <a:pt x="893419" y="1700653"/>
                    <a:pt x="887106" y="1733183"/>
                    <a:pt x="880374" y="1765548"/>
                  </a:cubicBezTo>
                  <a:cubicBezTo>
                    <a:pt x="878604" y="1773630"/>
                    <a:pt x="876616" y="1781658"/>
                    <a:pt x="874755" y="1789722"/>
                  </a:cubicBezTo>
                  <a:cubicBezTo>
                    <a:pt x="872803" y="1797749"/>
                    <a:pt x="871124" y="1805850"/>
                    <a:pt x="868844" y="1813804"/>
                  </a:cubicBezTo>
                  <a:cubicBezTo>
                    <a:pt x="864483" y="1829768"/>
                    <a:pt x="860470" y="1845786"/>
                    <a:pt x="855380" y="1861531"/>
                  </a:cubicBezTo>
                  <a:cubicBezTo>
                    <a:pt x="846130" y="1893258"/>
                    <a:pt x="834472" y="1924236"/>
                    <a:pt x="821974" y="1954759"/>
                  </a:cubicBezTo>
                  <a:cubicBezTo>
                    <a:pt x="808784" y="1985026"/>
                    <a:pt x="793824" y="2014527"/>
                    <a:pt x="775926" y="2042149"/>
                  </a:cubicBezTo>
                  <a:cubicBezTo>
                    <a:pt x="792492" y="2013670"/>
                    <a:pt x="805901" y="1983639"/>
                    <a:pt x="817541" y="1952989"/>
                  </a:cubicBezTo>
                  <a:cubicBezTo>
                    <a:pt x="828488" y="1922065"/>
                    <a:pt x="838540" y="1890849"/>
                    <a:pt x="846184" y="1858977"/>
                  </a:cubicBezTo>
                  <a:cubicBezTo>
                    <a:pt x="850472" y="1843177"/>
                    <a:pt x="853665" y="1827086"/>
                    <a:pt x="857204" y="1811104"/>
                  </a:cubicBezTo>
                  <a:cubicBezTo>
                    <a:pt x="859065" y="1803131"/>
                    <a:pt x="860342" y="1795031"/>
                    <a:pt x="861893" y="1787003"/>
                  </a:cubicBezTo>
                  <a:cubicBezTo>
                    <a:pt x="863352" y="1778958"/>
                    <a:pt x="864940" y="1770930"/>
                    <a:pt x="866290" y="1762848"/>
                  </a:cubicBezTo>
                  <a:cubicBezTo>
                    <a:pt x="871398" y="1730519"/>
                    <a:pt x="876069" y="1698136"/>
                    <a:pt x="878878" y="1665570"/>
                  </a:cubicBezTo>
                  <a:cubicBezTo>
                    <a:pt x="882162" y="1633059"/>
                    <a:pt x="883695" y="1600438"/>
                    <a:pt x="884424" y="1567890"/>
                  </a:cubicBezTo>
                  <a:cubicBezTo>
                    <a:pt x="884844" y="1535343"/>
                    <a:pt x="883841" y="1502868"/>
                    <a:pt x="880994" y="1470776"/>
                  </a:cubicBezTo>
                  <a:cubicBezTo>
                    <a:pt x="877911" y="1437736"/>
                    <a:pt x="875576" y="1404495"/>
                    <a:pt x="875321" y="1370835"/>
                  </a:cubicBezTo>
                  <a:cubicBezTo>
                    <a:pt x="875375" y="1353959"/>
                    <a:pt x="875612" y="1337064"/>
                    <a:pt x="877309" y="1319787"/>
                  </a:cubicBezTo>
                  <a:cubicBezTo>
                    <a:pt x="877747" y="1315463"/>
                    <a:pt x="878313" y="1311103"/>
                    <a:pt x="878823" y="1306761"/>
                  </a:cubicBezTo>
                  <a:cubicBezTo>
                    <a:pt x="879571" y="1302346"/>
                    <a:pt x="880119" y="1298004"/>
                    <a:pt x="881122" y="1293479"/>
                  </a:cubicBezTo>
                  <a:cubicBezTo>
                    <a:pt x="881615" y="1291217"/>
                    <a:pt x="882034" y="1288991"/>
                    <a:pt x="882618" y="1286710"/>
                  </a:cubicBezTo>
                  <a:cubicBezTo>
                    <a:pt x="883257" y="1284375"/>
                    <a:pt x="883841" y="1282095"/>
                    <a:pt x="884552" y="1279723"/>
                  </a:cubicBezTo>
                  <a:cubicBezTo>
                    <a:pt x="885410" y="1277260"/>
                    <a:pt x="886048" y="1274998"/>
                    <a:pt x="887234" y="1272298"/>
                  </a:cubicBezTo>
                  <a:lnTo>
                    <a:pt x="888215" y="1270146"/>
                  </a:lnTo>
                  <a:lnTo>
                    <a:pt x="888183" y="1270108"/>
                  </a:lnTo>
                  <a:cubicBezTo>
                    <a:pt x="883567" y="1264653"/>
                    <a:pt x="878952" y="1259198"/>
                    <a:pt x="874317" y="1253761"/>
                  </a:cubicBezTo>
                  <a:lnTo>
                    <a:pt x="830144" y="1201982"/>
                  </a:lnTo>
                  <a:lnTo>
                    <a:pt x="824383" y="1226577"/>
                  </a:lnTo>
                  <a:cubicBezTo>
                    <a:pt x="820643" y="1244311"/>
                    <a:pt x="817578" y="1262299"/>
                    <a:pt x="814896" y="1280379"/>
                  </a:cubicBezTo>
                  <a:cubicBezTo>
                    <a:pt x="809678" y="1316576"/>
                    <a:pt x="806175" y="1353174"/>
                    <a:pt x="804022" y="1389918"/>
                  </a:cubicBezTo>
                  <a:cubicBezTo>
                    <a:pt x="799990" y="1464646"/>
                    <a:pt x="791160" y="1538973"/>
                    <a:pt x="779338" y="1612625"/>
                  </a:cubicBezTo>
                  <a:cubicBezTo>
                    <a:pt x="767315" y="1686259"/>
                    <a:pt x="752026" y="1759436"/>
                    <a:pt x="730808" y="1830990"/>
                  </a:cubicBezTo>
                  <a:cubicBezTo>
                    <a:pt x="720208" y="1866749"/>
                    <a:pt x="707802" y="1902015"/>
                    <a:pt x="693061" y="1936259"/>
                  </a:cubicBezTo>
                  <a:cubicBezTo>
                    <a:pt x="685417" y="1953263"/>
                    <a:pt x="677481" y="1970157"/>
                    <a:pt x="668231" y="1986339"/>
                  </a:cubicBezTo>
                  <a:cubicBezTo>
                    <a:pt x="658981" y="2002504"/>
                    <a:pt x="648855" y="2018194"/>
                    <a:pt x="637252" y="2032716"/>
                  </a:cubicBezTo>
                  <a:cubicBezTo>
                    <a:pt x="659163" y="2002631"/>
                    <a:pt x="675145" y="1968880"/>
                    <a:pt x="688628" y="1934453"/>
                  </a:cubicBezTo>
                  <a:cubicBezTo>
                    <a:pt x="701800" y="1899844"/>
                    <a:pt x="712601" y="1864377"/>
                    <a:pt x="721577" y="1828472"/>
                  </a:cubicBezTo>
                  <a:cubicBezTo>
                    <a:pt x="739566" y="1756645"/>
                    <a:pt x="751607" y="1683449"/>
                    <a:pt x="760382" y="1609998"/>
                  </a:cubicBezTo>
                  <a:cubicBezTo>
                    <a:pt x="768957" y="1536473"/>
                    <a:pt x="774540" y="1462694"/>
                    <a:pt x="775342" y="1388878"/>
                  </a:cubicBezTo>
                  <a:cubicBezTo>
                    <a:pt x="775926" y="1351386"/>
                    <a:pt x="777878" y="1313821"/>
                    <a:pt x="781655" y="1276256"/>
                  </a:cubicBezTo>
                  <a:cubicBezTo>
                    <a:pt x="783644" y="1257483"/>
                    <a:pt x="785997" y="1238710"/>
                    <a:pt x="789117" y="1219936"/>
                  </a:cubicBezTo>
                  <a:cubicBezTo>
                    <a:pt x="790722" y="1210541"/>
                    <a:pt x="792419" y="1201163"/>
                    <a:pt x="794462" y="1191749"/>
                  </a:cubicBezTo>
                  <a:cubicBezTo>
                    <a:pt x="795448" y="1187042"/>
                    <a:pt x="796560" y="1182335"/>
                    <a:pt x="797692" y="1177592"/>
                  </a:cubicBezTo>
                  <a:lnTo>
                    <a:pt x="799553" y="1170421"/>
                  </a:lnTo>
                  <a:lnTo>
                    <a:pt x="800429" y="1167430"/>
                  </a:lnTo>
                  <a:lnTo>
                    <a:pt x="800428" y="1167429"/>
                  </a:lnTo>
                  <a:cubicBezTo>
                    <a:pt x="784720" y="1149185"/>
                    <a:pt x="768957" y="1130977"/>
                    <a:pt x="753139" y="1112806"/>
                  </a:cubicBezTo>
                  <a:lnTo>
                    <a:pt x="752485" y="1112056"/>
                  </a:lnTo>
                  <a:lnTo>
                    <a:pt x="741079" y="1196821"/>
                  </a:lnTo>
                  <a:cubicBezTo>
                    <a:pt x="734639" y="1237359"/>
                    <a:pt x="727342" y="1277715"/>
                    <a:pt x="719168" y="1317907"/>
                  </a:cubicBezTo>
                  <a:cubicBezTo>
                    <a:pt x="710995" y="1358099"/>
                    <a:pt x="701946" y="1398091"/>
                    <a:pt x="692021" y="1437863"/>
                  </a:cubicBezTo>
                  <a:cubicBezTo>
                    <a:pt x="682151" y="1477654"/>
                    <a:pt x="671186" y="1517171"/>
                    <a:pt x="659108" y="1556341"/>
                  </a:cubicBezTo>
                  <a:cubicBezTo>
                    <a:pt x="653252" y="1575972"/>
                    <a:pt x="646666" y="1595402"/>
                    <a:pt x="640262" y="1614850"/>
                  </a:cubicBezTo>
                  <a:cubicBezTo>
                    <a:pt x="633439" y="1634189"/>
                    <a:pt x="626798" y="1653564"/>
                    <a:pt x="619372" y="1672666"/>
                  </a:cubicBezTo>
                  <a:cubicBezTo>
                    <a:pt x="615760" y="1682244"/>
                    <a:pt x="612166" y="1691841"/>
                    <a:pt x="608207" y="1701291"/>
                  </a:cubicBezTo>
                  <a:cubicBezTo>
                    <a:pt x="604321" y="1710760"/>
                    <a:pt x="600544" y="1720284"/>
                    <a:pt x="596549" y="1729716"/>
                  </a:cubicBezTo>
                  <a:lnTo>
                    <a:pt x="584179" y="1757848"/>
                  </a:lnTo>
                  <a:cubicBezTo>
                    <a:pt x="580165" y="1767262"/>
                    <a:pt x="575477" y="1776403"/>
                    <a:pt x="571171" y="1785671"/>
                  </a:cubicBezTo>
                  <a:cubicBezTo>
                    <a:pt x="535941" y="1859505"/>
                    <a:pt x="493013" y="1930202"/>
                    <a:pt x="438864" y="1991393"/>
                  </a:cubicBezTo>
                  <a:cubicBezTo>
                    <a:pt x="490568" y="1928140"/>
                    <a:pt x="530395" y="1856312"/>
                    <a:pt x="562469" y="1781712"/>
                  </a:cubicBezTo>
                  <a:cubicBezTo>
                    <a:pt x="566391" y="1772334"/>
                    <a:pt x="570678" y="1763121"/>
                    <a:pt x="574291" y="1753616"/>
                  </a:cubicBezTo>
                  <a:lnTo>
                    <a:pt x="585456" y="1725264"/>
                  </a:lnTo>
                  <a:cubicBezTo>
                    <a:pt x="589050" y="1715759"/>
                    <a:pt x="592407" y="1706181"/>
                    <a:pt x="595910" y="1696639"/>
                  </a:cubicBezTo>
                  <a:cubicBezTo>
                    <a:pt x="599468" y="1687134"/>
                    <a:pt x="602661" y="1677483"/>
                    <a:pt x="605853" y="1667831"/>
                  </a:cubicBezTo>
                  <a:cubicBezTo>
                    <a:pt x="612476" y="1648639"/>
                    <a:pt x="618314" y="1629154"/>
                    <a:pt x="624316" y="1609760"/>
                  </a:cubicBezTo>
                  <a:cubicBezTo>
                    <a:pt x="629899" y="1590221"/>
                    <a:pt x="635664" y="1570754"/>
                    <a:pt x="640718" y="1551087"/>
                  </a:cubicBezTo>
                  <a:cubicBezTo>
                    <a:pt x="651154" y="1511843"/>
                    <a:pt x="660476" y="1472290"/>
                    <a:pt x="668723" y="1432518"/>
                  </a:cubicBezTo>
                  <a:cubicBezTo>
                    <a:pt x="677024" y="1392763"/>
                    <a:pt x="684431" y="1352827"/>
                    <a:pt x="690963" y="1312762"/>
                  </a:cubicBezTo>
                  <a:cubicBezTo>
                    <a:pt x="697494" y="1272698"/>
                    <a:pt x="703150" y="1232488"/>
                    <a:pt x="707948" y="1192205"/>
                  </a:cubicBezTo>
                  <a:lnTo>
                    <a:pt x="719197" y="1073889"/>
                  </a:lnTo>
                  <a:lnTo>
                    <a:pt x="707711" y="1060737"/>
                  </a:lnTo>
                  <a:cubicBezTo>
                    <a:pt x="691146" y="1041818"/>
                    <a:pt x="674543" y="1022935"/>
                    <a:pt x="657905" y="1004071"/>
                  </a:cubicBezTo>
                  <a:lnTo>
                    <a:pt x="657041" y="1003093"/>
                  </a:lnTo>
                  <a:lnTo>
                    <a:pt x="648271" y="1089472"/>
                  </a:lnTo>
                  <a:cubicBezTo>
                    <a:pt x="642725" y="1131871"/>
                    <a:pt x="636048" y="1174088"/>
                    <a:pt x="628403" y="1216123"/>
                  </a:cubicBezTo>
                  <a:cubicBezTo>
                    <a:pt x="620777" y="1258158"/>
                    <a:pt x="611947" y="1299955"/>
                    <a:pt x="602040" y="1341497"/>
                  </a:cubicBezTo>
                  <a:cubicBezTo>
                    <a:pt x="592061" y="1383021"/>
                    <a:pt x="581260" y="1424344"/>
                    <a:pt x="568672" y="1465138"/>
                  </a:cubicBezTo>
                  <a:cubicBezTo>
                    <a:pt x="543823" y="1546800"/>
                    <a:pt x="513592" y="1626928"/>
                    <a:pt x="475608" y="1703335"/>
                  </a:cubicBezTo>
                  <a:lnTo>
                    <a:pt x="472105" y="1710523"/>
                  </a:lnTo>
                  <a:lnTo>
                    <a:pt x="468365" y="1717584"/>
                  </a:lnTo>
                  <a:lnTo>
                    <a:pt x="460885" y="1731723"/>
                  </a:lnTo>
                  <a:lnTo>
                    <a:pt x="453405" y="1745844"/>
                  </a:lnTo>
                  <a:cubicBezTo>
                    <a:pt x="450851" y="1750514"/>
                    <a:pt x="448077" y="1755075"/>
                    <a:pt x="445432" y="1759709"/>
                  </a:cubicBezTo>
                  <a:cubicBezTo>
                    <a:pt x="440014" y="1768886"/>
                    <a:pt x="434887" y="1778227"/>
                    <a:pt x="429231" y="1787258"/>
                  </a:cubicBezTo>
                  <a:lnTo>
                    <a:pt x="412045" y="1814187"/>
                  </a:lnTo>
                  <a:cubicBezTo>
                    <a:pt x="388346" y="1849580"/>
                    <a:pt x="362384" y="1883405"/>
                    <a:pt x="333741" y="1914785"/>
                  </a:cubicBezTo>
                  <a:cubicBezTo>
                    <a:pt x="361199" y="1882347"/>
                    <a:pt x="385792" y="1847683"/>
                    <a:pt x="408013" y="1811633"/>
                  </a:cubicBezTo>
                  <a:lnTo>
                    <a:pt x="424086" y="1784230"/>
                  </a:lnTo>
                  <a:cubicBezTo>
                    <a:pt x="429377" y="1775053"/>
                    <a:pt x="434102" y="1765584"/>
                    <a:pt x="439138" y="1756280"/>
                  </a:cubicBezTo>
                  <a:cubicBezTo>
                    <a:pt x="441601" y="1751591"/>
                    <a:pt x="444155" y="1746975"/>
                    <a:pt x="446527" y="1742232"/>
                  </a:cubicBezTo>
                  <a:lnTo>
                    <a:pt x="453423" y="1727928"/>
                  </a:lnTo>
                  <a:lnTo>
                    <a:pt x="460319" y="1713643"/>
                  </a:lnTo>
                  <a:lnTo>
                    <a:pt x="463768" y="1706509"/>
                  </a:lnTo>
                  <a:lnTo>
                    <a:pt x="466978" y="1699248"/>
                  </a:lnTo>
                  <a:cubicBezTo>
                    <a:pt x="501788" y="1622093"/>
                    <a:pt x="528735" y="1541655"/>
                    <a:pt x="550282" y="1459939"/>
                  </a:cubicBezTo>
                  <a:cubicBezTo>
                    <a:pt x="561210" y="1419108"/>
                    <a:pt x="570368" y="1377822"/>
                    <a:pt x="578688" y="1336407"/>
                  </a:cubicBezTo>
                  <a:cubicBezTo>
                    <a:pt x="586934" y="1294975"/>
                    <a:pt x="594122" y="1253323"/>
                    <a:pt x="600088" y="1211507"/>
                  </a:cubicBezTo>
                  <a:cubicBezTo>
                    <a:pt x="606091" y="1169692"/>
                    <a:pt x="611108" y="1127766"/>
                    <a:pt x="614994" y="1085750"/>
                  </a:cubicBezTo>
                  <a:cubicBezTo>
                    <a:pt x="616909" y="1064751"/>
                    <a:pt x="618661" y="1043734"/>
                    <a:pt x="620029" y="1022698"/>
                  </a:cubicBezTo>
                  <a:lnTo>
                    <a:pt x="622843" y="964414"/>
                  </a:lnTo>
                  <a:lnTo>
                    <a:pt x="617019" y="957840"/>
                  </a:lnTo>
                  <a:cubicBezTo>
                    <a:pt x="600490" y="939194"/>
                    <a:pt x="583943" y="920585"/>
                    <a:pt x="567322" y="901994"/>
                  </a:cubicBezTo>
                  <a:lnTo>
                    <a:pt x="566824" y="901435"/>
                  </a:lnTo>
                  <a:lnTo>
                    <a:pt x="556120" y="981028"/>
                  </a:lnTo>
                  <a:cubicBezTo>
                    <a:pt x="549990" y="1021165"/>
                    <a:pt x="543239" y="1061193"/>
                    <a:pt x="535869" y="1101093"/>
                  </a:cubicBezTo>
                  <a:cubicBezTo>
                    <a:pt x="521164" y="1180911"/>
                    <a:pt x="503832" y="1260237"/>
                    <a:pt x="483216" y="1338724"/>
                  </a:cubicBezTo>
                  <a:cubicBezTo>
                    <a:pt x="472744" y="1377931"/>
                    <a:pt x="461597" y="1416955"/>
                    <a:pt x="449172" y="1455578"/>
                  </a:cubicBezTo>
                  <a:cubicBezTo>
                    <a:pt x="436620" y="1494165"/>
                    <a:pt x="423028" y="1532405"/>
                    <a:pt x="407867" y="1570042"/>
                  </a:cubicBezTo>
                  <a:cubicBezTo>
                    <a:pt x="392415" y="1607552"/>
                    <a:pt x="375429" y="1644461"/>
                    <a:pt x="355890" y="1680000"/>
                  </a:cubicBezTo>
                  <a:cubicBezTo>
                    <a:pt x="336314" y="1715467"/>
                    <a:pt x="314238" y="1749748"/>
                    <a:pt x="287565" y="1780198"/>
                  </a:cubicBezTo>
                  <a:cubicBezTo>
                    <a:pt x="313016" y="1748726"/>
                    <a:pt x="333595" y="1713770"/>
                    <a:pt x="351657" y="1677774"/>
                  </a:cubicBezTo>
                  <a:cubicBezTo>
                    <a:pt x="369664" y="1641706"/>
                    <a:pt x="385080" y="1604433"/>
                    <a:pt x="398928" y="1566612"/>
                  </a:cubicBezTo>
                  <a:cubicBezTo>
                    <a:pt x="412501" y="1528665"/>
                    <a:pt x="424488" y="1490206"/>
                    <a:pt x="435434" y="1451437"/>
                  </a:cubicBezTo>
                  <a:cubicBezTo>
                    <a:pt x="446253" y="1412631"/>
                    <a:pt x="455795" y="1373479"/>
                    <a:pt x="464625" y="1334199"/>
                  </a:cubicBezTo>
                  <a:cubicBezTo>
                    <a:pt x="482012" y="1255530"/>
                    <a:pt x="496096" y="1176168"/>
                    <a:pt x="507554" y="1096441"/>
                  </a:cubicBezTo>
                  <a:cubicBezTo>
                    <a:pt x="513301" y="1056577"/>
                    <a:pt x="518427" y="1016641"/>
                    <a:pt x="522934" y="976631"/>
                  </a:cubicBezTo>
                  <a:lnTo>
                    <a:pt x="533573" y="864212"/>
                  </a:lnTo>
                  <a:lnTo>
                    <a:pt x="511677" y="839763"/>
                  </a:lnTo>
                  <a:cubicBezTo>
                    <a:pt x="503285" y="830422"/>
                    <a:pt x="494893" y="821099"/>
                    <a:pt x="486482" y="811777"/>
                  </a:cubicBezTo>
                  <a:lnTo>
                    <a:pt x="485823" y="811046"/>
                  </a:lnTo>
                  <a:lnTo>
                    <a:pt x="477743" y="891850"/>
                  </a:lnTo>
                  <a:cubicBezTo>
                    <a:pt x="472762" y="931860"/>
                    <a:pt x="466997" y="971760"/>
                    <a:pt x="460484" y="1011496"/>
                  </a:cubicBezTo>
                  <a:cubicBezTo>
                    <a:pt x="447494" y="1091004"/>
                    <a:pt x="431239" y="1169947"/>
                    <a:pt x="411553" y="1247996"/>
                  </a:cubicBezTo>
                  <a:cubicBezTo>
                    <a:pt x="401628" y="1287002"/>
                    <a:pt x="390682" y="1325734"/>
                    <a:pt x="378859" y="1364193"/>
                  </a:cubicBezTo>
                  <a:cubicBezTo>
                    <a:pt x="366909" y="1402616"/>
                    <a:pt x="353719" y="1440636"/>
                    <a:pt x="339543" y="1478256"/>
                  </a:cubicBezTo>
                  <a:cubicBezTo>
                    <a:pt x="325075" y="1515784"/>
                    <a:pt x="309331" y="1552784"/>
                    <a:pt x="292218" y="1589108"/>
                  </a:cubicBezTo>
                  <a:cubicBezTo>
                    <a:pt x="274721" y="1625268"/>
                    <a:pt x="255766" y="1660698"/>
                    <a:pt x="235022" y="1694997"/>
                  </a:cubicBezTo>
                  <a:cubicBezTo>
                    <a:pt x="254379" y="1659877"/>
                    <a:pt x="271875" y="1623808"/>
                    <a:pt x="287857" y="1587119"/>
                  </a:cubicBezTo>
                  <a:cubicBezTo>
                    <a:pt x="303456" y="1550248"/>
                    <a:pt x="317650" y="1512847"/>
                    <a:pt x="330549" y="1474990"/>
                  </a:cubicBezTo>
                  <a:cubicBezTo>
                    <a:pt x="343155" y="1437042"/>
                    <a:pt x="354741" y="1398784"/>
                    <a:pt x="365085" y="1360198"/>
                  </a:cubicBezTo>
                  <a:cubicBezTo>
                    <a:pt x="375284" y="1321556"/>
                    <a:pt x="384625" y="1282715"/>
                    <a:pt x="392926" y="1243654"/>
                  </a:cubicBezTo>
                  <a:cubicBezTo>
                    <a:pt x="409364" y="1165477"/>
                    <a:pt x="422372" y="1086626"/>
                    <a:pt x="432096" y="1007409"/>
                  </a:cubicBezTo>
                  <a:cubicBezTo>
                    <a:pt x="437004" y="967801"/>
                    <a:pt x="441127" y="928120"/>
                    <a:pt x="444466" y="888384"/>
                  </a:cubicBezTo>
                  <a:lnTo>
                    <a:pt x="451410" y="772900"/>
                  </a:lnTo>
                  <a:lnTo>
                    <a:pt x="445706" y="766586"/>
                  </a:lnTo>
                  <a:cubicBezTo>
                    <a:pt x="435982" y="755822"/>
                    <a:pt x="426240" y="745057"/>
                    <a:pt x="416479" y="734312"/>
                  </a:cubicBezTo>
                  <a:lnTo>
                    <a:pt x="415974" y="733756"/>
                  </a:lnTo>
                  <a:lnTo>
                    <a:pt x="400314" y="811266"/>
                  </a:lnTo>
                  <a:cubicBezTo>
                    <a:pt x="391648" y="850400"/>
                    <a:pt x="382362" y="889388"/>
                    <a:pt x="372419" y="928193"/>
                  </a:cubicBezTo>
                  <a:cubicBezTo>
                    <a:pt x="352496" y="1005786"/>
                    <a:pt x="330311" y="1082813"/>
                    <a:pt x="304696" y="1158709"/>
                  </a:cubicBezTo>
                  <a:cubicBezTo>
                    <a:pt x="291998" y="1196694"/>
                    <a:pt x="278333" y="1234350"/>
                    <a:pt x="263665" y="1271604"/>
                  </a:cubicBezTo>
                  <a:cubicBezTo>
                    <a:pt x="256477" y="1290286"/>
                    <a:pt x="248650" y="1308731"/>
                    <a:pt x="240969" y="1327194"/>
                  </a:cubicBezTo>
                  <a:cubicBezTo>
                    <a:pt x="232869" y="1345512"/>
                    <a:pt x="225024" y="1363920"/>
                    <a:pt x="216321" y="1381945"/>
                  </a:cubicBezTo>
                  <a:cubicBezTo>
                    <a:pt x="208002" y="1400135"/>
                    <a:pt x="198789" y="1417923"/>
                    <a:pt x="189794" y="1435784"/>
                  </a:cubicBezTo>
                  <a:lnTo>
                    <a:pt x="175545" y="1462202"/>
                  </a:lnTo>
                  <a:cubicBezTo>
                    <a:pt x="170893" y="1471050"/>
                    <a:pt x="165584" y="1479552"/>
                    <a:pt x="160640" y="1488236"/>
                  </a:cubicBezTo>
                  <a:cubicBezTo>
                    <a:pt x="140316" y="1522663"/>
                    <a:pt x="118222" y="1556086"/>
                    <a:pt x="93410" y="1587357"/>
                  </a:cubicBezTo>
                  <a:cubicBezTo>
                    <a:pt x="116963" y="1555119"/>
                    <a:pt x="137616" y="1520948"/>
                    <a:pt x="156480" y="1485901"/>
                  </a:cubicBezTo>
                  <a:cubicBezTo>
                    <a:pt x="161060" y="1477052"/>
                    <a:pt x="165985" y="1468405"/>
                    <a:pt x="170273" y="1459429"/>
                  </a:cubicBezTo>
                  <a:lnTo>
                    <a:pt x="183390" y="1432610"/>
                  </a:lnTo>
                  <a:cubicBezTo>
                    <a:pt x="191637" y="1414493"/>
                    <a:pt x="200066" y="1396468"/>
                    <a:pt x="207619" y="1378059"/>
                  </a:cubicBezTo>
                  <a:cubicBezTo>
                    <a:pt x="215537" y="1359815"/>
                    <a:pt x="222616" y="1341206"/>
                    <a:pt x="229931" y="1322725"/>
                  </a:cubicBezTo>
                  <a:cubicBezTo>
                    <a:pt x="236828" y="1304061"/>
                    <a:pt x="243870" y="1285470"/>
                    <a:pt x="250256" y="1266624"/>
                  </a:cubicBezTo>
                  <a:cubicBezTo>
                    <a:pt x="263337" y="1229077"/>
                    <a:pt x="275396" y="1191166"/>
                    <a:pt x="286489" y="1152980"/>
                  </a:cubicBezTo>
                  <a:cubicBezTo>
                    <a:pt x="308892" y="1076665"/>
                    <a:pt x="327848" y="999382"/>
                    <a:pt x="344542" y="921662"/>
                  </a:cubicBezTo>
                  <a:cubicBezTo>
                    <a:pt x="352861" y="882784"/>
                    <a:pt x="360524" y="843796"/>
                    <a:pt x="367548" y="804698"/>
                  </a:cubicBezTo>
                  <a:lnTo>
                    <a:pt x="384525" y="699127"/>
                  </a:lnTo>
                  <a:lnTo>
                    <a:pt x="368588" y="681641"/>
                  </a:lnTo>
                  <a:cubicBezTo>
                    <a:pt x="360579" y="672829"/>
                    <a:pt x="352533" y="664017"/>
                    <a:pt x="344487" y="655205"/>
                  </a:cubicBezTo>
                  <a:cubicBezTo>
                    <a:pt x="335292" y="645134"/>
                    <a:pt x="326097" y="635063"/>
                    <a:pt x="316884" y="625011"/>
                  </a:cubicBezTo>
                  <a:lnTo>
                    <a:pt x="316869" y="624995"/>
                  </a:lnTo>
                  <a:lnTo>
                    <a:pt x="316865" y="625010"/>
                  </a:lnTo>
                  <a:cubicBezTo>
                    <a:pt x="316336" y="626817"/>
                    <a:pt x="315825" y="628605"/>
                    <a:pt x="315296" y="630393"/>
                  </a:cubicBezTo>
                  <a:cubicBezTo>
                    <a:pt x="313234" y="637489"/>
                    <a:pt x="311100" y="644568"/>
                    <a:pt x="308929" y="651647"/>
                  </a:cubicBezTo>
                  <a:cubicBezTo>
                    <a:pt x="304441" y="666188"/>
                    <a:pt x="299715" y="680619"/>
                    <a:pt x="294844" y="695014"/>
                  </a:cubicBezTo>
                  <a:cubicBezTo>
                    <a:pt x="293056" y="700286"/>
                    <a:pt x="291268" y="705559"/>
                    <a:pt x="289444" y="710813"/>
                  </a:cubicBezTo>
                  <a:cubicBezTo>
                    <a:pt x="275706" y="749965"/>
                    <a:pt x="260782" y="788625"/>
                    <a:pt x="244782" y="826791"/>
                  </a:cubicBezTo>
                  <a:cubicBezTo>
                    <a:pt x="244417" y="827649"/>
                    <a:pt x="244052" y="828488"/>
                    <a:pt x="243687" y="829346"/>
                  </a:cubicBezTo>
                  <a:cubicBezTo>
                    <a:pt x="239820" y="838559"/>
                    <a:pt x="235879" y="847736"/>
                    <a:pt x="231865" y="856894"/>
                  </a:cubicBezTo>
                  <a:cubicBezTo>
                    <a:pt x="203094" y="922683"/>
                    <a:pt x="171203" y="987049"/>
                    <a:pt x="136211" y="1049626"/>
                  </a:cubicBezTo>
                  <a:cubicBezTo>
                    <a:pt x="96128" y="1121837"/>
                    <a:pt x="51667" y="1191475"/>
                    <a:pt x="3885" y="1258614"/>
                  </a:cubicBezTo>
                  <a:cubicBezTo>
                    <a:pt x="2663" y="1260311"/>
                    <a:pt x="1441" y="1262007"/>
                    <a:pt x="200" y="1263704"/>
                  </a:cubicBezTo>
                  <a:lnTo>
                    <a:pt x="200" y="1246755"/>
                  </a:lnTo>
                  <a:cubicBezTo>
                    <a:pt x="38476" y="1187918"/>
                    <a:pt x="74162" y="1127438"/>
                    <a:pt x="106619" y="1065335"/>
                  </a:cubicBezTo>
                  <a:cubicBezTo>
                    <a:pt x="110924" y="1057125"/>
                    <a:pt x="115157" y="1048897"/>
                    <a:pt x="119335" y="1040632"/>
                  </a:cubicBezTo>
                  <a:cubicBezTo>
                    <a:pt x="145679" y="988928"/>
                    <a:pt x="169889" y="936166"/>
                    <a:pt x="191983" y="882582"/>
                  </a:cubicBezTo>
                  <a:cubicBezTo>
                    <a:pt x="199025" y="865524"/>
                    <a:pt x="205849" y="848393"/>
                    <a:pt x="212453" y="831170"/>
                  </a:cubicBezTo>
                  <a:cubicBezTo>
                    <a:pt x="214369" y="826171"/>
                    <a:pt x="216248" y="821190"/>
                    <a:pt x="218127" y="816210"/>
                  </a:cubicBezTo>
                  <a:cubicBezTo>
                    <a:pt x="220079" y="810992"/>
                    <a:pt x="222013" y="805792"/>
                    <a:pt x="223929" y="800575"/>
                  </a:cubicBezTo>
                  <a:cubicBezTo>
                    <a:pt x="236025" y="767443"/>
                    <a:pt x="247300" y="734020"/>
                    <a:pt x="257644" y="700396"/>
                  </a:cubicBezTo>
                  <a:cubicBezTo>
                    <a:pt x="258356" y="698024"/>
                    <a:pt x="259085" y="695634"/>
                    <a:pt x="259797" y="693262"/>
                  </a:cubicBezTo>
                  <a:cubicBezTo>
                    <a:pt x="264942" y="676131"/>
                    <a:pt x="269886" y="658963"/>
                    <a:pt x="274484" y="641722"/>
                  </a:cubicBezTo>
                  <a:cubicBezTo>
                    <a:pt x="276162" y="635337"/>
                    <a:pt x="277822" y="628969"/>
                    <a:pt x="279428" y="622584"/>
                  </a:cubicBezTo>
                  <a:cubicBezTo>
                    <a:pt x="280303" y="619136"/>
                    <a:pt x="281143" y="615706"/>
                    <a:pt x="281982" y="612258"/>
                  </a:cubicBezTo>
                  <a:cubicBezTo>
                    <a:pt x="282766" y="608956"/>
                    <a:pt x="283569" y="605617"/>
                    <a:pt x="284335" y="602278"/>
                  </a:cubicBezTo>
                  <a:cubicBezTo>
                    <a:pt x="284500" y="601548"/>
                    <a:pt x="284682" y="600800"/>
                    <a:pt x="284846" y="600071"/>
                  </a:cubicBezTo>
                  <a:cubicBezTo>
                    <a:pt x="285467" y="597389"/>
                    <a:pt x="286069" y="594707"/>
                    <a:pt x="286634" y="592061"/>
                  </a:cubicBezTo>
                  <a:lnTo>
                    <a:pt x="286638" y="592044"/>
                  </a:lnTo>
                  <a:lnTo>
                    <a:pt x="240295" y="541634"/>
                  </a:lnTo>
                  <a:lnTo>
                    <a:pt x="240281" y="541619"/>
                  </a:lnTo>
                  <a:lnTo>
                    <a:pt x="240276" y="541634"/>
                  </a:lnTo>
                  <a:cubicBezTo>
                    <a:pt x="238780" y="545794"/>
                    <a:pt x="237284" y="549917"/>
                    <a:pt x="235751" y="554058"/>
                  </a:cubicBezTo>
                  <a:cubicBezTo>
                    <a:pt x="234383" y="557799"/>
                    <a:pt x="232996" y="561520"/>
                    <a:pt x="231591" y="565260"/>
                  </a:cubicBezTo>
                  <a:cubicBezTo>
                    <a:pt x="225078" y="582519"/>
                    <a:pt x="218328" y="599669"/>
                    <a:pt x="211340" y="616691"/>
                  </a:cubicBezTo>
                  <a:cubicBezTo>
                    <a:pt x="210921" y="617731"/>
                    <a:pt x="210501" y="618752"/>
                    <a:pt x="210081" y="619774"/>
                  </a:cubicBezTo>
                  <a:cubicBezTo>
                    <a:pt x="208202" y="624353"/>
                    <a:pt x="206287" y="628933"/>
                    <a:pt x="204371" y="633494"/>
                  </a:cubicBezTo>
                  <a:cubicBezTo>
                    <a:pt x="198770" y="646812"/>
                    <a:pt x="193041" y="660076"/>
                    <a:pt x="187185" y="673266"/>
                  </a:cubicBezTo>
                  <a:cubicBezTo>
                    <a:pt x="181821" y="685307"/>
                    <a:pt x="176366" y="697312"/>
                    <a:pt x="170802" y="709262"/>
                  </a:cubicBezTo>
                  <a:cubicBezTo>
                    <a:pt x="168102" y="715082"/>
                    <a:pt x="165383" y="720847"/>
                    <a:pt x="162646" y="726631"/>
                  </a:cubicBezTo>
                  <a:cubicBezTo>
                    <a:pt x="160895" y="730316"/>
                    <a:pt x="159144" y="734001"/>
                    <a:pt x="157374" y="737687"/>
                  </a:cubicBezTo>
                  <a:cubicBezTo>
                    <a:pt x="157046" y="738362"/>
                    <a:pt x="156717" y="739037"/>
                    <a:pt x="156389" y="739730"/>
                  </a:cubicBezTo>
                  <a:cubicBezTo>
                    <a:pt x="156024" y="740514"/>
                    <a:pt x="155641" y="741299"/>
                    <a:pt x="155239" y="742102"/>
                  </a:cubicBezTo>
                  <a:cubicBezTo>
                    <a:pt x="154145" y="744382"/>
                    <a:pt x="153050" y="746626"/>
                    <a:pt x="151955" y="748907"/>
                  </a:cubicBezTo>
                  <a:lnTo>
                    <a:pt x="151937" y="748907"/>
                  </a:lnTo>
                  <a:cubicBezTo>
                    <a:pt x="121469" y="811521"/>
                    <a:pt x="88137" y="872639"/>
                    <a:pt x="52287" y="932206"/>
                  </a:cubicBezTo>
                  <a:cubicBezTo>
                    <a:pt x="35539" y="960011"/>
                    <a:pt x="18098" y="987395"/>
                    <a:pt x="200" y="1014451"/>
                  </a:cubicBezTo>
                  <a:lnTo>
                    <a:pt x="200" y="984969"/>
                  </a:lnTo>
                  <a:cubicBezTo>
                    <a:pt x="12369" y="964389"/>
                    <a:pt x="24246" y="943645"/>
                    <a:pt x="35721" y="922683"/>
                  </a:cubicBezTo>
                  <a:cubicBezTo>
                    <a:pt x="67558" y="864447"/>
                    <a:pt x="97004" y="804971"/>
                    <a:pt x="123732" y="744346"/>
                  </a:cubicBezTo>
                  <a:cubicBezTo>
                    <a:pt x="128055" y="734549"/>
                    <a:pt x="132306" y="724715"/>
                    <a:pt x="136484" y="714863"/>
                  </a:cubicBezTo>
                  <a:cubicBezTo>
                    <a:pt x="137068" y="713476"/>
                    <a:pt x="137652" y="712090"/>
                    <a:pt x="138236" y="710703"/>
                  </a:cubicBezTo>
                  <a:cubicBezTo>
                    <a:pt x="143435" y="698425"/>
                    <a:pt x="148525" y="686092"/>
                    <a:pt x="153506" y="673722"/>
                  </a:cubicBezTo>
                  <a:cubicBezTo>
                    <a:pt x="155404" y="669034"/>
                    <a:pt x="157264" y="664345"/>
                    <a:pt x="159125" y="659656"/>
                  </a:cubicBezTo>
                  <a:cubicBezTo>
                    <a:pt x="162409" y="651318"/>
                    <a:pt x="165639" y="642981"/>
                    <a:pt x="168831" y="634607"/>
                  </a:cubicBezTo>
                  <a:cubicBezTo>
                    <a:pt x="170327" y="630702"/>
                    <a:pt x="171805" y="626780"/>
                    <a:pt x="173265" y="622857"/>
                  </a:cubicBezTo>
                  <a:cubicBezTo>
                    <a:pt x="175144" y="617786"/>
                    <a:pt x="177023" y="612732"/>
                    <a:pt x="178866" y="607660"/>
                  </a:cubicBezTo>
                  <a:cubicBezTo>
                    <a:pt x="185434" y="589616"/>
                    <a:pt x="191746" y="571500"/>
                    <a:pt x="197767" y="553329"/>
                  </a:cubicBezTo>
                  <a:cubicBezTo>
                    <a:pt x="201032" y="543404"/>
                    <a:pt x="204262" y="533351"/>
                    <a:pt x="207308" y="523353"/>
                  </a:cubicBezTo>
                  <a:cubicBezTo>
                    <a:pt x="208677" y="518957"/>
                    <a:pt x="209990" y="514578"/>
                    <a:pt x="211249" y="510218"/>
                  </a:cubicBezTo>
                  <a:lnTo>
                    <a:pt x="211258" y="510187"/>
                  </a:lnTo>
                  <a:lnTo>
                    <a:pt x="209973" y="508777"/>
                  </a:lnTo>
                  <a:cubicBezTo>
                    <a:pt x="192002" y="489328"/>
                    <a:pt x="174032" y="469916"/>
                    <a:pt x="156025" y="450505"/>
                  </a:cubicBezTo>
                  <a:lnTo>
                    <a:pt x="156011" y="450490"/>
                  </a:lnTo>
                  <a:lnTo>
                    <a:pt x="156006" y="450504"/>
                  </a:lnTo>
                  <a:cubicBezTo>
                    <a:pt x="155075" y="453350"/>
                    <a:pt x="154108" y="456178"/>
                    <a:pt x="153105" y="458988"/>
                  </a:cubicBezTo>
                  <a:cubicBezTo>
                    <a:pt x="151116" y="464643"/>
                    <a:pt x="149073" y="470263"/>
                    <a:pt x="147029" y="475900"/>
                  </a:cubicBezTo>
                  <a:cubicBezTo>
                    <a:pt x="143545" y="485825"/>
                    <a:pt x="139732" y="495586"/>
                    <a:pt x="135882" y="505310"/>
                  </a:cubicBezTo>
                  <a:cubicBezTo>
                    <a:pt x="131996" y="515034"/>
                    <a:pt x="128402" y="524886"/>
                    <a:pt x="124188" y="534464"/>
                  </a:cubicBezTo>
                  <a:cubicBezTo>
                    <a:pt x="119718" y="544973"/>
                    <a:pt x="115303" y="555518"/>
                    <a:pt x="110760" y="566008"/>
                  </a:cubicBezTo>
                  <a:cubicBezTo>
                    <a:pt x="107002" y="574693"/>
                    <a:pt x="103152" y="583340"/>
                    <a:pt x="99084" y="591897"/>
                  </a:cubicBezTo>
                  <a:lnTo>
                    <a:pt x="91531" y="608335"/>
                  </a:lnTo>
                  <a:cubicBezTo>
                    <a:pt x="91531" y="608335"/>
                    <a:pt x="86003" y="620340"/>
                    <a:pt x="86003" y="620340"/>
                  </a:cubicBezTo>
                  <a:lnTo>
                    <a:pt x="72100" y="648363"/>
                  </a:lnTo>
                  <a:lnTo>
                    <a:pt x="58162" y="676368"/>
                  </a:lnTo>
                  <a:lnTo>
                    <a:pt x="43366" y="703898"/>
                  </a:lnTo>
                  <a:cubicBezTo>
                    <a:pt x="33459" y="722234"/>
                    <a:pt x="23790" y="740678"/>
                    <a:pt x="13026" y="758503"/>
                  </a:cubicBezTo>
                  <a:lnTo>
                    <a:pt x="200" y="780451"/>
                  </a:lnTo>
                  <a:lnTo>
                    <a:pt x="200" y="731739"/>
                  </a:lnTo>
                  <a:cubicBezTo>
                    <a:pt x="7005" y="718585"/>
                    <a:pt x="13427" y="705212"/>
                    <a:pt x="19958" y="691930"/>
                  </a:cubicBezTo>
                  <a:lnTo>
                    <a:pt x="33496" y="664217"/>
                  </a:lnTo>
                  <a:lnTo>
                    <a:pt x="46175" y="636103"/>
                  </a:lnTo>
                  <a:lnTo>
                    <a:pt x="58800" y="607988"/>
                  </a:lnTo>
                  <a:lnTo>
                    <a:pt x="70568" y="579527"/>
                  </a:lnTo>
                  <a:cubicBezTo>
                    <a:pt x="72411" y="575222"/>
                    <a:pt x="74199" y="570916"/>
                    <a:pt x="75968" y="566574"/>
                  </a:cubicBezTo>
                  <a:cubicBezTo>
                    <a:pt x="81898" y="551887"/>
                    <a:pt x="87407" y="537055"/>
                    <a:pt x="93027" y="522259"/>
                  </a:cubicBezTo>
                  <a:cubicBezTo>
                    <a:pt x="93793" y="520325"/>
                    <a:pt x="94541" y="518391"/>
                    <a:pt x="95252" y="516439"/>
                  </a:cubicBezTo>
                  <a:cubicBezTo>
                    <a:pt x="98080" y="508776"/>
                    <a:pt x="100616" y="501022"/>
                    <a:pt x="103353" y="493342"/>
                  </a:cubicBezTo>
                  <a:cubicBezTo>
                    <a:pt x="106746" y="483690"/>
                    <a:pt x="110121" y="474039"/>
                    <a:pt x="113113" y="464297"/>
                  </a:cubicBezTo>
                  <a:cubicBezTo>
                    <a:pt x="116215" y="454573"/>
                    <a:pt x="119371" y="444867"/>
                    <a:pt x="122090" y="435106"/>
                  </a:cubicBezTo>
                  <a:cubicBezTo>
                    <a:pt x="123221" y="431111"/>
                    <a:pt x="124480" y="427097"/>
                    <a:pt x="125556" y="423101"/>
                  </a:cubicBezTo>
                  <a:cubicBezTo>
                    <a:pt x="125793" y="422244"/>
                    <a:pt x="126030" y="421368"/>
                    <a:pt x="126249" y="420511"/>
                  </a:cubicBezTo>
                  <a:cubicBezTo>
                    <a:pt x="126395" y="419982"/>
                    <a:pt x="126523" y="419453"/>
                    <a:pt x="126669" y="418923"/>
                  </a:cubicBezTo>
                  <a:lnTo>
                    <a:pt x="126673" y="418908"/>
                  </a:lnTo>
                  <a:lnTo>
                    <a:pt x="107696" y="398527"/>
                  </a:lnTo>
                  <a:cubicBezTo>
                    <a:pt x="100106" y="390390"/>
                    <a:pt x="92516" y="382235"/>
                    <a:pt x="84927" y="374098"/>
                  </a:cubicBezTo>
                  <a:lnTo>
                    <a:pt x="84914" y="374084"/>
                  </a:lnTo>
                  <a:lnTo>
                    <a:pt x="84908" y="374098"/>
                  </a:lnTo>
                  <a:cubicBezTo>
                    <a:pt x="82335" y="380411"/>
                    <a:pt x="79708" y="386687"/>
                    <a:pt x="77045" y="392999"/>
                  </a:cubicBezTo>
                  <a:cubicBezTo>
                    <a:pt x="74582" y="398783"/>
                    <a:pt x="72100" y="404548"/>
                    <a:pt x="69583" y="410295"/>
                  </a:cubicBezTo>
                  <a:cubicBezTo>
                    <a:pt x="63635" y="423996"/>
                    <a:pt x="57523" y="437606"/>
                    <a:pt x="51229" y="451144"/>
                  </a:cubicBezTo>
                  <a:cubicBezTo>
                    <a:pt x="49149" y="455650"/>
                    <a:pt x="47051" y="460156"/>
                    <a:pt x="44917" y="464663"/>
                  </a:cubicBezTo>
                  <a:cubicBezTo>
                    <a:pt x="44734" y="465064"/>
                    <a:pt x="44552" y="465447"/>
                    <a:pt x="44369" y="465848"/>
                  </a:cubicBezTo>
                  <a:cubicBezTo>
                    <a:pt x="30321" y="495586"/>
                    <a:pt x="15543" y="524960"/>
                    <a:pt x="200" y="554004"/>
                  </a:cubicBezTo>
                  <a:lnTo>
                    <a:pt x="200" y="484859"/>
                  </a:lnTo>
                  <a:cubicBezTo>
                    <a:pt x="7224" y="469205"/>
                    <a:pt x="14029" y="453461"/>
                    <a:pt x="20615" y="437643"/>
                  </a:cubicBezTo>
                  <a:cubicBezTo>
                    <a:pt x="24501" y="428375"/>
                    <a:pt x="28296" y="419088"/>
                    <a:pt x="32018" y="409766"/>
                  </a:cubicBezTo>
                  <a:cubicBezTo>
                    <a:pt x="33094" y="407102"/>
                    <a:pt x="34152" y="404438"/>
                    <a:pt x="35174" y="401775"/>
                  </a:cubicBezTo>
                  <a:cubicBezTo>
                    <a:pt x="38093" y="394422"/>
                    <a:pt x="40958" y="387033"/>
                    <a:pt x="43785" y="379644"/>
                  </a:cubicBezTo>
                  <a:cubicBezTo>
                    <a:pt x="48237" y="367859"/>
                    <a:pt x="52652" y="355891"/>
                    <a:pt x="56794" y="344014"/>
                  </a:cubicBezTo>
                  <a:lnTo>
                    <a:pt x="56799" y="343999"/>
                  </a:lnTo>
                  <a:lnTo>
                    <a:pt x="13264" y="297454"/>
                  </a:lnTo>
                  <a:cubicBezTo>
                    <a:pt x="8903" y="292820"/>
                    <a:pt x="4561" y="288186"/>
                    <a:pt x="219" y="283552"/>
                  </a:cubicBezTo>
                  <a:cubicBezTo>
                    <a:pt x="146" y="283479"/>
                    <a:pt x="73" y="283406"/>
                    <a:pt x="0" y="283333"/>
                  </a:cubicBezTo>
                  <a:cubicBezTo>
                    <a:pt x="91" y="283114"/>
                    <a:pt x="146" y="282913"/>
                    <a:pt x="219" y="282694"/>
                  </a:cubicBezTo>
                  <a:lnTo>
                    <a:pt x="219" y="282633"/>
                  </a:lnTo>
                  <a:lnTo>
                    <a:pt x="200" y="282695"/>
                  </a:lnTo>
                  <a:lnTo>
                    <a:pt x="200" y="241098"/>
                  </a:lnTo>
                  <a:lnTo>
                    <a:pt x="219" y="241102"/>
                  </a:lnTo>
                  <a:close/>
                  <a:moveTo>
                    <a:pt x="482030" y="0"/>
                  </a:moveTo>
                  <a:lnTo>
                    <a:pt x="517259" y="0"/>
                  </a:lnTo>
                  <a:cubicBezTo>
                    <a:pt x="497501" y="4452"/>
                    <a:pt x="477852" y="9359"/>
                    <a:pt x="458276" y="14559"/>
                  </a:cubicBezTo>
                  <a:cubicBezTo>
                    <a:pt x="400241" y="29921"/>
                    <a:pt x="342772" y="47471"/>
                    <a:pt x="285631" y="65916"/>
                  </a:cubicBezTo>
                  <a:cubicBezTo>
                    <a:pt x="251295" y="77027"/>
                    <a:pt x="217069" y="88521"/>
                    <a:pt x="182952" y="100288"/>
                  </a:cubicBezTo>
                  <a:cubicBezTo>
                    <a:pt x="173666" y="103481"/>
                    <a:pt x="164380" y="106710"/>
                    <a:pt x="155112" y="109958"/>
                  </a:cubicBezTo>
                  <a:cubicBezTo>
                    <a:pt x="141757" y="114628"/>
                    <a:pt x="128439" y="119335"/>
                    <a:pt x="115120" y="124079"/>
                  </a:cubicBezTo>
                  <a:cubicBezTo>
                    <a:pt x="88393" y="133621"/>
                    <a:pt x="61683" y="143308"/>
                    <a:pt x="35046" y="153160"/>
                  </a:cubicBezTo>
                  <a:cubicBezTo>
                    <a:pt x="25450" y="156700"/>
                    <a:pt x="15854" y="160275"/>
                    <a:pt x="6275" y="163870"/>
                  </a:cubicBezTo>
                  <a:lnTo>
                    <a:pt x="6257" y="163870"/>
                  </a:lnTo>
                  <a:cubicBezTo>
                    <a:pt x="4232" y="164618"/>
                    <a:pt x="2225" y="165384"/>
                    <a:pt x="200" y="166150"/>
                  </a:cubicBezTo>
                  <a:lnTo>
                    <a:pt x="200" y="129279"/>
                  </a:lnTo>
                  <a:cubicBezTo>
                    <a:pt x="35466" y="118186"/>
                    <a:pt x="70769" y="107404"/>
                    <a:pt x="106199" y="96822"/>
                  </a:cubicBezTo>
                  <a:cubicBezTo>
                    <a:pt x="107020" y="96585"/>
                    <a:pt x="107841" y="96329"/>
                    <a:pt x="108662" y="96092"/>
                  </a:cubicBezTo>
                  <a:cubicBezTo>
                    <a:pt x="119244" y="92936"/>
                    <a:pt x="129843" y="89816"/>
                    <a:pt x="140443" y="86715"/>
                  </a:cubicBezTo>
                  <a:cubicBezTo>
                    <a:pt x="186893" y="73123"/>
                    <a:pt x="233471" y="60005"/>
                    <a:pt x="280230" y="47581"/>
                  </a:cubicBezTo>
                  <a:cubicBezTo>
                    <a:pt x="338502" y="32110"/>
                    <a:pt x="397048" y="17587"/>
                    <a:pt x="456086" y="5254"/>
                  </a:cubicBezTo>
                  <a:cubicBezTo>
                    <a:pt x="464716" y="3430"/>
                    <a:pt x="473364" y="1678"/>
                    <a:pt x="482030" y="0"/>
                  </a:cubicBezTo>
                  <a:close/>
                  <a:moveTo>
                    <a:pt x="26526" y="0"/>
                  </a:moveTo>
                  <a:lnTo>
                    <a:pt x="96967" y="0"/>
                  </a:lnTo>
                  <a:cubicBezTo>
                    <a:pt x="64730" y="14559"/>
                    <a:pt x="32474" y="29081"/>
                    <a:pt x="200" y="43567"/>
                  </a:cubicBezTo>
                  <a:lnTo>
                    <a:pt x="200" y="10308"/>
                  </a:lnTo>
                  <a:cubicBezTo>
                    <a:pt x="8975" y="6896"/>
                    <a:pt x="17751" y="3448"/>
                    <a:pt x="26526" y="0"/>
                  </a:cubicBezTo>
                  <a:close/>
                </a:path>
              </a:pathLst>
            </a:custGeom>
            <a:solidFill>
              <a:srgbClr val="5896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" name="Freeform: Shape 12089"/>
            <p:cNvSpPr/>
            <p:nvPr/>
          </p:nvSpPr>
          <p:spPr>
            <a:xfrm>
              <a:off x="1" y="0"/>
              <a:ext cx="1172737" cy="2264533"/>
            </a:xfrm>
            <a:custGeom>
              <a:avLst/>
              <a:gdLst>
                <a:gd name="connsiteX0" fmla="*/ 972681 w 1392389"/>
                <a:gd name="connsiteY0" fmla="*/ 2686674 h 2688676"/>
                <a:gd name="connsiteX1" fmla="*/ 974107 w 1392389"/>
                <a:gd name="connsiteY1" fmla="*/ 2688676 h 2688676"/>
                <a:gd name="connsiteX2" fmla="*/ 973532 w 1392389"/>
                <a:gd name="connsiteY2" fmla="*/ 2688046 h 2688676"/>
                <a:gd name="connsiteX3" fmla="*/ 972681 w 1392389"/>
                <a:gd name="connsiteY3" fmla="*/ 2686674 h 2688676"/>
                <a:gd name="connsiteX4" fmla="*/ 777404 w 1392389"/>
                <a:gd name="connsiteY4" fmla="*/ 2516273 h 2688676"/>
                <a:gd name="connsiteX5" fmla="*/ 778118 w 1392389"/>
                <a:gd name="connsiteY5" fmla="*/ 2517836 h 2688676"/>
                <a:gd name="connsiteX6" fmla="*/ 777624 w 1392389"/>
                <a:gd name="connsiteY6" fmla="*/ 2516931 h 2688676"/>
                <a:gd name="connsiteX7" fmla="*/ 777404 w 1392389"/>
                <a:gd name="connsiteY7" fmla="*/ 2516273 h 2688676"/>
                <a:gd name="connsiteX8" fmla="*/ 1200459 w 1392389"/>
                <a:gd name="connsiteY8" fmla="*/ 2375904 h 2688676"/>
                <a:gd name="connsiteX9" fmla="*/ 1202241 w 1392389"/>
                <a:gd name="connsiteY9" fmla="*/ 2376508 h 2688676"/>
                <a:gd name="connsiteX10" fmla="*/ 1201336 w 1392389"/>
                <a:gd name="connsiteY10" fmla="*/ 2376288 h 2688676"/>
                <a:gd name="connsiteX11" fmla="*/ 1200459 w 1392389"/>
                <a:gd name="connsiteY11" fmla="*/ 2375904 h 2688676"/>
                <a:gd name="connsiteX12" fmla="*/ 664270 w 1392389"/>
                <a:gd name="connsiteY12" fmla="*/ 2287152 h 2688676"/>
                <a:gd name="connsiteX13" fmla="*/ 664901 w 1392389"/>
                <a:gd name="connsiteY13" fmla="*/ 2290005 h 2688676"/>
                <a:gd name="connsiteX14" fmla="*/ 664544 w 1392389"/>
                <a:gd name="connsiteY14" fmla="*/ 2288990 h 2688676"/>
                <a:gd name="connsiteX15" fmla="*/ 664270 w 1392389"/>
                <a:gd name="connsiteY15" fmla="*/ 2287152 h 2688676"/>
                <a:gd name="connsiteX16" fmla="*/ 1186581 w 1392389"/>
                <a:gd name="connsiteY16" fmla="*/ 2136937 h 2688676"/>
                <a:gd name="connsiteX17" fmla="*/ 1188830 w 1392389"/>
                <a:gd name="connsiteY17" fmla="*/ 2137348 h 2688676"/>
                <a:gd name="connsiteX18" fmla="*/ 1187870 w 1392389"/>
                <a:gd name="connsiteY18" fmla="*/ 2137266 h 2688676"/>
                <a:gd name="connsiteX19" fmla="*/ 460820 w 1392389"/>
                <a:gd name="connsiteY19" fmla="*/ 2074130 h 2688676"/>
                <a:gd name="connsiteX20" fmla="*/ 460930 w 1392389"/>
                <a:gd name="connsiteY20" fmla="*/ 2079122 h 2688676"/>
                <a:gd name="connsiteX21" fmla="*/ 460793 w 1392389"/>
                <a:gd name="connsiteY21" fmla="*/ 2077284 h 2688676"/>
                <a:gd name="connsiteX22" fmla="*/ 460820 w 1392389"/>
                <a:gd name="connsiteY22" fmla="*/ 2074130 h 2688676"/>
                <a:gd name="connsiteX23" fmla="*/ 329173 w 1392389"/>
                <a:gd name="connsiteY23" fmla="*/ 1866374 h 2688676"/>
                <a:gd name="connsiteX24" fmla="*/ 328378 w 1392389"/>
                <a:gd name="connsiteY24" fmla="*/ 1874520 h 2688676"/>
                <a:gd name="connsiteX25" fmla="*/ 328460 w 1392389"/>
                <a:gd name="connsiteY25" fmla="*/ 1872518 h 2688676"/>
                <a:gd name="connsiteX26" fmla="*/ 329173 w 1392389"/>
                <a:gd name="connsiteY26" fmla="*/ 1866374 h 2688676"/>
                <a:gd name="connsiteX27" fmla="*/ 847808 w 1392389"/>
                <a:gd name="connsiteY27" fmla="*/ 1639722 h 2688676"/>
                <a:gd name="connsiteX28" fmla="*/ 918157 w 1392389"/>
                <a:gd name="connsiteY28" fmla="*/ 1651845 h 2688676"/>
                <a:gd name="connsiteX29" fmla="*/ 1096704 w 1392389"/>
                <a:gd name="connsiteY29" fmla="*/ 1767036 h 2688676"/>
                <a:gd name="connsiteX30" fmla="*/ 1220507 w 1392389"/>
                <a:gd name="connsiteY30" fmla="*/ 1884422 h 2688676"/>
                <a:gd name="connsiteX31" fmla="*/ 1220480 w 1392389"/>
                <a:gd name="connsiteY31" fmla="*/ 1884422 h 2688676"/>
                <a:gd name="connsiteX32" fmla="*/ 1328650 w 1392389"/>
                <a:gd name="connsiteY32" fmla="*/ 1915578 h 2688676"/>
                <a:gd name="connsiteX33" fmla="*/ 1327333 w 1392389"/>
                <a:gd name="connsiteY33" fmla="*/ 1915825 h 2688676"/>
                <a:gd name="connsiteX34" fmla="*/ 1206849 w 1392389"/>
                <a:gd name="connsiteY34" fmla="*/ 1921557 h 2688676"/>
                <a:gd name="connsiteX35" fmla="*/ 1022378 w 1392389"/>
                <a:gd name="connsiteY35" fmla="*/ 1870571 h 2688676"/>
                <a:gd name="connsiteX36" fmla="*/ 862673 w 1392389"/>
                <a:gd name="connsiteY36" fmla="*/ 1725265 h 2688676"/>
                <a:gd name="connsiteX37" fmla="*/ 831133 w 1392389"/>
                <a:gd name="connsiteY37" fmla="*/ 1665311 h 2688676"/>
                <a:gd name="connsiteX38" fmla="*/ 820464 w 1392389"/>
                <a:gd name="connsiteY38" fmla="*/ 1640435 h 2688676"/>
                <a:gd name="connsiteX39" fmla="*/ 847808 w 1392389"/>
                <a:gd name="connsiteY39" fmla="*/ 1639722 h 2688676"/>
                <a:gd name="connsiteX40" fmla="*/ 203148 w 1392389"/>
                <a:gd name="connsiteY40" fmla="*/ 1439344 h 2688676"/>
                <a:gd name="connsiteX41" fmla="*/ 203148 w 1392389"/>
                <a:gd name="connsiteY41" fmla="*/ 1446036 h 2688676"/>
                <a:gd name="connsiteX42" fmla="*/ 203038 w 1392389"/>
                <a:gd name="connsiteY42" fmla="*/ 1443869 h 2688676"/>
                <a:gd name="connsiteX43" fmla="*/ 203148 w 1392389"/>
                <a:gd name="connsiteY43" fmla="*/ 1439344 h 2688676"/>
                <a:gd name="connsiteX44" fmla="*/ 876084 w 1392389"/>
                <a:gd name="connsiteY44" fmla="*/ 1378786 h 2688676"/>
                <a:gd name="connsiteX45" fmla="*/ 1084773 w 1392389"/>
                <a:gd name="connsiteY45" fmla="*/ 1463259 h 2688676"/>
                <a:gd name="connsiteX46" fmla="*/ 1223002 w 1392389"/>
                <a:gd name="connsiteY46" fmla="*/ 1577930 h 2688676"/>
                <a:gd name="connsiteX47" fmla="*/ 1331200 w 1392389"/>
                <a:gd name="connsiteY47" fmla="*/ 1623458 h 2688676"/>
                <a:gd name="connsiteX48" fmla="*/ 1329829 w 1392389"/>
                <a:gd name="connsiteY48" fmla="*/ 1623403 h 2688676"/>
                <a:gd name="connsiteX49" fmla="*/ 1208439 w 1392389"/>
                <a:gd name="connsiteY49" fmla="*/ 1614681 h 2688676"/>
                <a:gd name="connsiteX50" fmla="*/ 1023008 w 1392389"/>
                <a:gd name="connsiteY50" fmla="*/ 1574721 h 2688676"/>
                <a:gd name="connsiteX51" fmla="*/ 843227 w 1392389"/>
                <a:gd name="connsiteY51" fmla="*/ 1464740 h 2688676"/>
                <a:gd name="connsiteX52" fmla="*/ 795450 w 1392389"/>
                <a:gd name="connsiteY52" fmla="*/ 1417594 h 2688676"/>
                <a:gd name="connsiteX53" fmla="*/ 776718 w 1392389"/>
                <a:gd name="connsiteY53" fmla="*/ 1397628 h 2688676"/>
                <a:gd name="connsiteX54" fmla="*/ 802691 w 1392389"/>
                <a:gd name="connsiteY54" fmla="*/ 1387946 h 2688676"/>
                <a:gd name="connsiteX55" fmla="*/ 876084 w 1392389"/>
                <a:gd name="connsiteY55" fmla="*/ 1378786 h 2688676"/>
                <a:gd name="connsiteX56" fmla="*/ 1392389 w 1392389"/>
                <a:gd name="connsiteY56" fmla="*/ 1332380 h 2688676"/>
                <a:gd name="connsiteX57" fmla="*/ 1390908 w 1392389"/>
                <a:gd name="connsiteY57" fmla="*/ 1333066 h 2688676"/>
                <a:gd name="connsiteX58" fmla="*/ 1389784 w 1392389"/>
                <a:gd name="connsiteY58" fmla="*/ 1333477 h 2688676"/>
                <a:gd name="connsiteX59" fmla="*/ 1392389 w 1392389"/>
                <a:gd name="connsiteY59" fmla="*/ 1332380 h 2688676"/>
                <a:gd name="connsiteX60" fmla="*/ 1377332 w 1392389"/>
                <a:gd name="connsiteY60" fmla="*/ 1144893 h 2688676"/>
                <a:gd name="connsiteX61" fmla="*/ 1375659 w 1392389"/>
                <a:gd name="connsiteY61" fmla="*/ 1145359 h 2688676"/>
                <a:gd name="connsiteX62" fmla="*/ 1375220 w 1392389"/>
                <a:gd name="connsiteY62" fmla="*/ 1145441 h 2688676"/>
                <a:gd name="connsiteX63" fmla="*/ 1377332 w 1392389"/>
                <a:gd name="connsiteY63" fmla="*/ 1144893 h 2688676"/>
                <a:gd name="connsiteX64" fmla="*/ 150188 w 1392389"/>
                <a:gd name="connsiteY64" fmla="*/ 1108689 h 2688676"/>
                <a:gd name="connsiteX65" fmla="*/ 149036 w 1392389"/>
                <a:gd name="connsiteY65" fmla="*/ 1114038 h 2688676"/>
                <a:gd name="connsiteX66" fmla="*/ 149310 w 1392389"/>
                <a:gd name="connsiteY66" fmla="*/ 1112255 h 2688676"/>
                <a:gd name="connsiteX67" fmla="*/ 150188 w 1392389"/>
                <a:gd name="connsiteY67" fmla="*/ 1108689 h 2688676"/>
                <a:gd name="connsiteX68" fmla="*/ 678367 w 1392389"/>
                <a:gd name="connsiteY68" fmla="*/ 918679 h 2688676"/>
                <a:gd name="connsiteX69" fmla="*/ 678779 w 1392389"/>
                <a:gd name="connsiteY69" fmla="*/ 920407 h 2688676"/>
                <a:gd name="connsiteX70" fmla="*/ 679547 w 1392389"/>
                <a:gd name="connsiteY70" fmla="*/ 919885 h 2688676"/>
                <a:gd name="connsiteX71" fmla="*/ 678367 w 1392389"/>
                <a:gd name="connsiteY71" fmla="*/ 918679 h 2688676"/>
                <a:gd name="connsiteX72" fmla="*/ 1293791 w 1392389"/>
                <a:gd name="connsiteY72" fmla="*/ 819888 h 2688676"/>
                <a:gd name="connsiteX73" fmla="*/ 1292255 w 1392389"/>
                <a:gd name="connsiteY73" fmla="*/ 820492 h 2688676"/>
                <a:gd name="connsiteX74" fmla="*/ 1290801 w 1392389"/>
                <a:gd name="connsiteY74" fmla="*/ 820931 h 2688676"/>
                <a:gd name="connsiteX75" fmla="*/ 1293791 w 1392389"/>
                <a:gd name="connsiteY75" fmla="*/ 819888 h 2688676"/>
                <a:gd name="connsiteX76" fmla="*/ 1206492 w 1392389"/>
                <a:gd name="connsiteY76" fmla="*/ 615945 h 2688676"/>
                <a:gd name="connsiteX77" fmla="*/ 1209646 w 1392389"/>
                <a:gd name="connsiteY77" fmla="*/ 616164 h 2688676"/>
                <a:gd name="connsiteX78" fmla="*/ 1208028 w 1392389"/>
                <a:gd name="connsiteY78" fmla="*/ 616164 h 2688676"/>
                <a:gd name="connsiteX79" fmla="*/ 1206492 w 1392389"/>
                <a:gd name="connsiteY79" fmla="*/ 615945 h 2688676"/>
                <a:gd name="connsiteX80" fmla="*/ 1248647 w 1392389"/>
                <a:gd name="connsiteY80" fmla="*/ 321082 h 2688676"/>
                <a:gd name="connsiteX81" fmla="*/ 1247138 w 1392389"/>
                <a:gd name="connsiteY81" fmla="*/ 322097 h 2688676"/>
                <a:gd name="connsiteX82" fmla="*/ 1245822 w 1392389"/>
                <a:gd name="connsiteY82" fmla="*/ 322838 h 2688676"/>
                <a:gd name="connsiteX83" fmla="*/ 1248647 w 1392389"/>
                <a:gd name="connsiteY83" fmla="*/ 321082 h 2688676"/>
                <a:gd name="connsiteX84" fmla="*/ 1159785 w 1392389"/>
                <a:gd name="connsiteY84" fmla="*/ 50959 h 2688676"/>
                <a:gd name="connsiteX85" fmla="*/ 1158578 w 1392389"/>
                <a:gd name="connsiteY85" fmla="*/ 52275 h 2688676"/>
                <a:gd name="connsiteX86" fmla="*/ 1157673 w 1392389"/>
                <a:gd name="connsiteY86" fmla="*/ 53098 h 2688676"/>
                <a:gd name="connsiteX87" fmla="*/ 1159785 w 1392389"/>
                <a:gd name="connsiteY87" fmla="*/ 50959 h 2688676"/>
                <a:gd name="connsiteX88" fmla="*/ 320972 w 1392389"/>
                <a:gd name="connsiteY88" fmla="*/ 1700 h 2688676"/>
                <a:gd name="connsiteX89" fmla="*/ 320972 w 1392389"/>
                <a:gd name="connsiteY89" fmla="*/ 2852 h 2688676"/>
                <a:gd name="connsiteX90" fmla="*/ 321274 w 1392389"/>
                <a:gd name="connsiteY90" fmla="*/ 2249 h 2688676"/>
                <a:gd name="connsiteX91" fmla="*/ 320972 w 1392389"/>
                <a:gd name="connsiteY91" fmla="*/ 1700 h 2688676"/>
                <a:gd name="connsiteX92" fmla="*/ 293710 w 1392389"/>
                <a:gd name="connsiteY92" fmla="*/ 0 h 2688676"/>
                <a:gd name="connsiteX93" fmla="*/ 660595 w 1392389"/>
                <a:gd name="connsiteY93" fmla="*/ 0 h 2688676"/>
                <a:gd name="connsiteX94" fmla="*/ 628451 w 1392389"/>
                <a:gd name="connsiteY94" fmla="*/ 7981 h 2688676"/>
                <a:gd name="connsiteX95" fmla="*/ 415786 w 1392389"/>
                <a:gd name="connsiteY95" fmla="*/ 14701 h 2688676"/>
                <a:gd name="connsiteX96" fmla="*/ 378404 w 1392389"/>
                <a:gd name="connsiteY96" fmla="*/ 10230 h 2688676"/>
                <a:gd name="connsiteX97" fmla="*/ 367570 w 1392389"/>
                <a:gd name="connsiteY97" fmla="*/ 8804 h 2688676"/>
                <a:gd name="connsiteX98" fmla="*/ 421902 w 1392389"/>
                <a:gd name="connsiteY98" fmla="*/ 121609 h 2688676"/>
                <a:gd name="connsiteX99" fmla="*/ 428375 w 1392389"/>
                <a:gd name="connsiteY99" fmla="*/ 118757 h 2688676"/>
                <a:gd name="connsiteX100" fmla="*/ 509338 w 1392389"/>
                <a:gd name="connsiteY100" fmla="*/ 86613 h 2688676"/>
                <a:gd name="connsiteX101" fmla="*/ 637995 w 1392389"/>
                <a:gd name="connsiteY101" fmla="*/ 57925 h 2688676"/>
                <a:gd name="connsiteX102" fmla="*/ 722250 w 1392389"/>
                <a:gd name="connsiteY102" fmla="*/ 60640 h 2688676"/>
                <a:gd name="connsiteX103" fmla="*/ 767174 w 1392389"/>
                <a:gd name="connsiteY103" fmla="*/ 70459 h 2688676"/>
                <a:gd name="connsiteX104" fmla="*/ 804831 w 1392389"/>
                <a:gd name="connsiteY104" fmla="*/ 82718 h 2688676"/>
                <a:gd name="connsiteX105" fmla="*/ 869804 w 1392389"/>
                <a:gd name="connsiteY105" fmla="*/ 101560 h 2688676"/>
                <a:gd name="connsiteX106" fmla="*/ 912233 w 1392389"/>
                <a:gd name="connsiteY106" fmla="*/ 109734 h 2688676"/>
                <a:gd name="connsiteX107" fmla="*/ 918651 w 1392389"/>
                <a:gd name="connsiteY107" fmla="*/ 110666 h 2688676"/>
                <a:gd name="connsiteX108" fmla="*/ 1022406 w 1392389"/>
                <a:gd name="connsiteY108" fmla="*/ 112366 h 2688676"/>
                <a:gd name="connsiteX109" fmla="*/ 1150433 w 1392389"/>
                <a:gd name="connsiteY109" fmla="*/ 59927 h 2688676"/>
                <a:gd name="connsiteX110" fmla="*/ 1036064 w 1392389"/>
                <a:gd name="connsiteY110" fmla="*/ 148899 h 2688676"/>
                <a:gd name="connsiteX111" fmla="*/ 1033266 w 1392389"/>
                <a:gd name="connsiteY111" fmla="*/ 150434 h 2688676"/>
                <a:gd name="connsiteX112" fmla="*/ 957789 w 1392389"/>
                <a:gd name="connsiteY112" fmla="*/ 182578 h 2688676"/>
                <a:gd name="connsiteX113" fmla="*/ 927674 w 1392389"/>
                <a:gd name="connsiteY113" fmla="*/ 191355 h 2688676"/>
                <a:gd name="connsiteX114" fmla="*/ 895832 w 1392389"/>
                <a:gd name="connsiteY114" fmla="*/ 198513 h 2688676"/>
                <a:gd name="connsiteX115" fmla="*/ 785084 w 1392389"/>
                <a:gd name="connsiteY115" fmla="*/ 208606 h 2688676"/>
                <a:gd name="connsiteX116" fmla="*/ 784618 w 1392389"/>
                <a:gd name="connsiteY116" fmla="*/ 208606 h 2688676"/>
                <a:gd name="connsiteX117" fmla="*/ 739803 w 1392389"/>
                <a:gd name="connsiteY117" fmla="*/ 206193 h 2688676"/>
                <a:gd name="connsiteX118" fmla="*/ 704450 w 1392389"/>
                <a:gd name="connsiteY118" fmla="*/ 203176 h 2688676"/>
                <a:gd name="connsiteX119" fmla="*/ 636981 w 1392389"/>
                <a:gd name="connsiteY119" fmla="*/ 197306 h 2688676"/>
                <a:gd name="connsiteX120" fmla="*/ 513260 w 1392389"/>
                <a:gd name="connsiteY120" fmla="*/ 178574 h 2688676"/>
                <a:gd name="connsiteX121" fmla="*/ 435698 w 1392389"/>
                <a:gd name="connsiteY121" fmla="*/ 152903 h 2688676"/>
                <a:gd name="connsiteX122" fmla="*/ 489097 w 1392389"/>
                <a:gd name="connsiteY122" fmla="*/ 283919 h 2688676"/>
                <a:gd name="connsiteX123" fmla="*/ 503715 w 1392389"/>
                <a:gd name="connsiteY123" fmla="*/ 276953 h 2688676"/>
                <a:gd name="connsiteX124" fmla="*/ 588984 w 1392389"/>
                <a:gd name="connsiteY124" fmla="*/ 246921 h 2688676"/>
                <a:gd name="connsiteX125" fmla="*/ 727049 w 1392389"/>
                <a:gd name="connsiteY125" fmla="*/ 236334 h 2688676"/>
                <a:gd name="connsiteX126" fmla="*/ 744794 w 1392389"/>
                <a:gd name="connsiteY126" fmla="*/ 238638 h 2688676"/>
                <a:gd name="connsiteX127" fmla="*/ 808780 w 1392389"/>
                <a:gd name="connsiteY127" fmla="*/ 253640 h 2688676"/>
                <a:gd name="connsiteX128" fmla="*/ 863387 w 1392389"/>
                <a:gd name="connsiteY128" fmla="*/ 275225 h 2688676"/>
                <a:gd name="connsiteX129" fmla="*/ 887028 w 1392389"/>
                <a:gd name="connsiteY129" fmla="*/ 286909 h 2688676"/>
                <a:gd name="connsiteX130" fmla="*/ 903457 w 1392389"/>
                <a:gd name="connsiteY130" fmla="*/ 295082 h 2688676"/>
                <a:gd name="connsiteX131" fmla="*/ 965084 w 1392389"/>
                <a:gd name="connsiteY131" fmla="*/ 322234 h 2688676"/>
                <a:gd name="connsiteX132" fmla="*/ 1007376 w 1392389"/>
                <a:gd name="connsiteY132" fmla="*/ 336935 h 2688676"/>
                <a:gd name="connsiteX133" fmla="*/ 1045471 w 1392389"/>
                <a:gd name="connsiteY133" fmla="*/ 346863 h 2688676"/>
                <a:gd name="connsiteX134" fmla="*/ 1066645 w 1392389"/>
                <a:gd name="connsiteY134" fmla="*/ 350758 h 2688676"/>
                <a:gd name="connsiteX135" fmla="*/ 1100023 w 1392389"/>
                <a:gd name="connsiteY135" fmla="*/ 354268 h 2688676"/>
                <a:gd name="connsiteX136" fmla="*/ 1238527 w 1392389"/>
                <a:gd name="connsiteY136" fmla="*/ 327061 h 2688676"/>
                <a:gd name="connsiteX137" fmla="*/ 1110362 w 1392389"/>
                <a:gd name="connsiteY137" fmla="*/ 391431 h 2688676"/>
                <a:gd name="connsiteX138" fmla="*/ 1103753 w 1392389"/>
                <a:gd name="connsiteY138" fmla="*/ 393680 h 2688676"/>
                <a:gd name="connsiteX139" fmla="*/ 1071718 w 1392389"/>
                <a:gd name="connsiteY139" fmla="*/ 402786 h 2688676"/>
                <a:gd name="connsiteX140" fmla="*/ 1042153 w 1392389"/>
                <a:gd name="connsiteY140" fmla="*/ 408820 h 2688676"/>
                <a:gd name="connsiteX141" fmla="*/ 1028933 w 1392389"/>
                <a:gd name="connsiteY141" fmla="*/ 410849 h 2688676"/>
                <a:gd name="connsiteX142" fmla="*/ 983295 w 1392389"/>
                <a:gd name="connsiteY142" fmla="*/ 415320 h 2688676"/>
                <a:gd name="connsiteX143" fmla="*/ 983268 w 1392389"/>
                <a:gd name="connsiteY143" fmla="*/ 415320 h 2688676"/>
                <a:gd name="connsiteX144" fmla="*/ 923368 w 1392389"/>
                <a:gd name="connsiteY144" fmla="*/ 415704 h 2688676"/>
                <a:gd name="connsiteX145" fmla="*/ 849070 w 1392389"/>
                <a:gd name="connsiteY145" fmla="*/ 408600 h 2688676"/>
                <a:gd name="connsiteX146" fmla="*/ 786291 w 1392389"/>
                <a:gd name="connsiteY146" fmla="*/ 395902 h 2688676"/>
                <a:gd name="connsiteX147" fmla="*/ 768326 w 1392389"/>
                <a:gd name="connsiteY147" fmla="*/ 391459 h 2688676"/>
                <a:gd name="connsiteX148" fmla="*/ 735826 w 1392389"/>
                <a:gd name="connsiteY148" fmla="*/ 382956 h 2688676"/>
                <a:gd name="connsiteX149" fmla="*/ 701186 w 1392389"/>
                <a:gd name="connsiteY149" fmla="*/ 373302 h 2688676"/>
                <a:gd name="connsiteX150" fmla="*/ 639230 w 1392389"/>
                <a:gd name="connsiteY150" fmla="*/ 355228 h 2688676"/>
                <a:gd name="connsiteX151" fmla="*/ 586242 w 1392389"/>
                <a:gd name="connsiteY151" fmla="*/ 338909 h 2688676"/>
                <a:gd name="connsiteX152" fmla="*/ 503606 w 1392389"/>
                <a:gd name="connsiteY152" fmla="*/ 307479 h 2688676"/>
                <a:gd name="connsiteX153" fmla="*/ 496694 w 1392389"/>
                <a:gd name="connsiteY153" fmla="*/ 304215 h 2688676"/>
                <a:gd name="connsiteX154" fmla="*/ 546912 w 1392389"/>
                <a:gd name="connsiteY154" fmla="*/ 446805 h 2688676"/>
                <a:gd name="connsiteX155" fmla="*/ 554208 w 1392389"/>
                <a:gd name="connsiteY155" fmla="*/ 446668 h 2688676"/>
                <a:gd name="connsiteX156" fmla="*/ 585309 w 1392389"/>
                <a:gd name="connsiteY156" fmla="*/ 444639 h 2688676"/>
                <a:gd name="connsiteX157" fmla="*/ 628725 w 1392389"/>
                <a:gd name="connsiteY157" fmla="*/ 439949 h 2688676"/>
                <a:gd name="connsiteX158" fmla="*/ 637063 w 1392389"/>
                <a:gd name="connsiteY158" fmla="*/ 439181 h 2688676"/>
                <a:gd name="connsiteX159" fmla="*/ 757520 w 1392389"/>
                <a:gd name="connsiteY159" fmla="*/ 434820 h 2688676"/>
                <a:gd name="connsiteX160" fmla="*/ 882174 w 1392389"/>
                <a:gd name="connsiteY160" fmla="*/ 458516 h 2688676"/>
                <a:gd name="connsiteX161" fmla="*/ 884779 w 1392389"/>
                <a:gd name="connsiteY161" fmla="*/ 459449 h 2688676"/>
                <a:gd name="connsiteX162" fmla="*/ 908037 w 1392389"/>
                <a:gd name="connsiteY162" fmla="*/ 468171 h 2688676"/>
                <a:gd name="connsiteX163" fmla="*/ 997091 w 1392389"/>
                <a:gd name="connsiteY163" fmla="*/ 511011 h 2688676"/>
                <a:gd name="connsiteX164" fmla="*/ 1038094 w 1392389"/>
                <a:gd name="connsiteY164" fmla="*/ 535064 h 2688676"/>
                <a:gd name="connsiteX165" fmla="*/ 1081729 w 1392389"/>
                <a:gd name="connsiteY165" fmla="*/ 561229 h 2688676"/>
                <a:gd name="connsiteX166" fmla="*/ 1098158 w 1392389"/>
                <a:gd name="connsiteY166" fmla="*/ 570938 h 2688676"/>
                <a:gd name="connsiteX167" fmla="*/ 1117027 w 1392389"/>
                <a:gd name="connsiteY167" fmla="*/ 581716 h 2688676"/>
                <a:gd name="connsiteX168" fmla="*/ 1154821 w 1392389"/>
                <a:gd name="connsiteY168" fmla="*/ 600915 h 2688676"/>
                <a:gd name="connsiteX169" fmla="*/ 1198402 w 1392389"/>
                <a:gd name="connsiteY169" fmla="*/ 614930 h 2688676"/>
                <a:gd name="connsiteX170" fmla="*/ 1158222 w 1392389"/>
                <a:gd name="connsiteY170" fmla="*/ 609774 h 2688676"/>
                <a:gd name="connsiteX171" fmla="*/ 1126599 w 1392389"/>
                <a:gd name="connsiteY171" fmla="*/ 605742 h 2688676"/>
                <a:gd name="connsiteX172" fmla="*/ 1093001 w 1392389"/>
                <a:gd name="connsiteY172" fmla="*/ 601409 h 2688676"/>
                <a:gd name="connsiteX173" fmla="*/ 1067495 w 1392389"/>
                <a:gd name="connsiteY173" fmla="*/ 598145 h 2688676"/>
                <a:gd name="connsiteX174" fmla="*/ 993361 w 1392389"/>
                <a:gd name="connsiteY174" fmla="*/ 589780 h 2688676"/>
                <a:gd name="connsiteX175" fmla="*/ 940071 w 1392389"/>
                <a:gd name="connsiteY175" fmla="*/ 585337 h 2688676"/>
                <a:gd name="connsiteX176" fmla="*/ 860754 w 1392389"/>
                <a:gd name="connsiteY176" fmla="*/ 584130 h 2688676"/>
                <a:gd name="connsiteX177" fmla="*/ 790981 w 1392389"/>
                <a:gd name="connsiteY177" fmla="*/ 582813 h 2688676"/>
                <a:gd name="connsiteX178" fmla="*/ 750746 w 1392389"/>
                <a:gd name="connsiteY178" fmla="*/ 577959 h 2688676"/>
                <a:gd name="connsiteX179" fmla="*/ 706068 w 1392389"/>
                <a:gd name="connsiteY179" fmla="*/ 568799 h 2688676"/>
                <a:gd name="connsiteX180" fmla="*/ 606949 w 1392389"/>
                <a:gd name="connsiteY180" fmla="*/ 529387 h 2688676"/>
                <a:gd name="connsiteX181" fmla="*/ 569210 w 1392389"/>
                <a:gd name="connsiteY181" fmla="*/ 503194 h 2688676"/>
                <a:gd name="connsiteX182" fmla="*/ 564191 w 1392389"/>
                <a:gd name="connsiteY182" fmla="*/ 498916 h 2688676"/>
                <a:gd name="connsiteX183" fmla="*/ 563670 w 1392389"/>
                <a:gd name="connsiteY183" fmla="*/ 498477 h 2688676"/>
                <a:gd name="connsiteX184" fmla="*/ 563999 w 1392389"/>
                <a:gd name="connsiteY184" fmla="*/ 499492 h 2688676"/>
                <a:gd name="connsiteX185" fmla="*/ 566440 w 1392389"/>
                <a:gd name="connsiteY185" fmla="*/ 507308 h 2688676"/>
                <a:gd name="connsiteX186" fmla="*/ 599736 w 1392389"/>
                <a:gd name="connsiteY186" fmla="*/ 617481 h 2688676"/>
                <a:gd name="connsiteX187" fmla="*/ 602807 w 1392389"/>
                <a:gd name="connsiteY187" fmla="*/ 624968 h 2688676"/>
                <a:gd name="connsiteX188" fmla="*/ 611748 w 1392389"/>
                <a:gd name="connsiteY188" fmla="*/ 653272 h 2688676"/>
                <a:gd name="connsiteX189" fmla="*/ 613092 w 1392389"/>
                <a:gd name="connsiteY189" fmla="*/ 660239 h 2688676"/>
                <a:gd name="connsiteX190" fmla="*/ 631441 w 1392389"/>
                <a:gd name="connsiteY190" fmla="*/ 654506 h 2688676"/>
                <a:gd name="connsiteX191" fmla="*/ 668137 w 1392389"/>
                <a:gd name="connsiteY191" fmla="*/ 647759 h 2688676"/>
                <a:gd name="connsiteX192" fmla="*/ 711197 w 1392389"/>
                <a:gd name="connsiteY192" fmla="*/ 645620 h 2688676"/>
                <a:gd name="connsiteX193" fmla="*/ 717011 w 1392389"/>
                <a:gd name="connsiteY193" fmla="*/ 645840 h 2688676"/>
                <a:gd name="connsiteX194" fmla="*/ 725376 w 1392389"/>
                <a:gd name="connsiteY194" fmla="*/ 646169 h 2688676"/>
                <a:gd name="connsiteX195" fmla="*/ 759248 w 1392389"/>
                <a:gd name="connsiteY195" fmla="*/ 649405 h 2688676"/>
                <a:gd name="connsiteX196" fmla="*/ 853952 w 1392389"/>
                <a:gd name="connsiteY196" fmla="*/ 673129 h 2688676"/>
                <a:gd name="connsiteX197" fmla="*/ 921311 w 1392389"/>
                <a:gd name="connsiteY197" fmla="*/ 702393 h 2688676"/>
                <a:gd name="connsiteX198" fmla="*/ 968128 w 1392389"/>
                <a:gd name="connsiteY198" fmla="*/ 729326 h 2688676"/>
                <a:gd name="connsiteX199" fmla="*/ 1016673 w 1392389"/>
                <a:gd name="connsiteY199" fmla="*/ 758782 h 2688676"/>
                <a:gd name="connsiteX200" fmla="*/ 1060720 w 1392389"/>
                <a:gd name="connsiteY200" fmla="*/ 783109 h 2688676"/>
                <a:gd name="connsiteX201" fmla="*/ 1154931 w 1392389"/>
                <a:gd name="connsiteY201" fmla="*/ 821260 h 2688676"/>
                <a:gd name="connsiteX202" fmla="*/ 1159620 w 1392389"/>
                <a:gd name="connsiteY202" fmla="*/ 822521 h 2688676"/>
                <a:gd name="connsiteX203" fmla="*/ 1159648 w 1392389"/>
                <a:gd name="connsiteY203" fmla="*/ 822521 h 2688676"/>
                <a:gd name="connsiteX204" fmla="*/ 1208878 w 1392389"/>
                <a:gd name="connsiteY204" fmla="*/ 830585 h 2688676"/>
                <a:gd name="connsiteX205" fmla="*/ 1236470 w 1392389"/>
                <a:gd name="connsiteY205" fmla="*/ 830831 h 2688676"/>
                <a:gd name="connsiteX206" fmla="*/ 1285453 w 1392389"/>
                <a:gd name="connsiteY206" fmla="*/ 822658 h 2688676"/>
                <a:gd name="connsiteX207" fmla="*/ 1239130 w 1392389"/>
                <a:gd name="connsiteY207" fmla="*/ 838977 h 2688676"/>
                <a:gd name="connsiteX208" fmla="*/ 1214391 w 1392389"/>
                <a:gd name="connsiteY208" fmla="*/ 846876 h 2688676"/>
                <a:gd name="connsiteX209" fmla="*/ 1151447 w 1392389"/>
                <a:gd name="connsiteY209" fmla="*/ 860617 h 2688676"/>
                <a:gd name="connsiteX210" fmla="*/ 1139627 w 1392389"/>
                <a:gd name="connsiteY210" fmla="*/ 862207 h 2688676"/>
                <a:gd name="connsiteX211" fmla="*/ 999806 w 1392389"/>
                <a:gd name="connsiteY211" fmla="*/ 860644 h 2688676"/>
                <a:gd name="connsiteX212" fmla="*/ 937438 w 1392389"/>
                <a:gd name="connsiteY212" fmla="*/ 850990 h 2688676"/>
                <a:gd name="connsiteX213" fmla="*/ 920845 w 1392389"/>
                <a:gd name="connsiteY213" fmla="*/ 847671 h 2688676"/>
                <a:gd name="connsiteX214" fmla="*/ 869914 w 1392389"/>
                <a:gd name="connsiteY214" fmla="*/ 833739 h 2688676"/>
                <a:gd name="connsiteX215" fmla="*/ 782643 w 1392389"/>
                <a:gd name="connsiteY215" fmla="*/ 795671 h 2688676"/>
                <a:gd name="connsiteX216" fmla="*/ 739556 w 1392389"/>
                <a:gd name="connsiteY216" fmla="*/ 769725 h 2688676"/>
                <a:gd name="connsiteX217" fmla="*/ 687555 w 1392389"/>
                <a:gd name="connsiteY217" fmla="*/ 733029 h 2688676"/>
                <a:gd name="connsiteX218" fmla="*/ 625571 w 1392389"/>
                <a:gd name="connsiteY218" fmla="*/ 684484 h 2688676"/>
                <a:gd name="connsiteX219" fmla="*/ 616767 w 1392389"/>
                <a:gd name="connsiteY219" fmla="*/ 677545 h 2688676"/>
                <a:gd name="connsiteX220" fmla="*/ 676447 w 1392389"/>
                <a:gd name="connsiteY220" fmla="*/ 910533 h 2688676"/>
                <a:gd name="connsiteX221" fmla="*/ 703984 w 1392389"/>
                <a:gd name="connsiteY221" fmla="*/ 905761 h 2688676"/>
                <a:gd name="connsiteX222" fmla="*/ 752419 w 1392389"/>
                <a:gd name="connsiteY222" fmla="*/ 900358 h 2688676"/>
                <a:gd name="connsiteX223" fmla="*/ 759550 w 1392389"/>
                <a:gd name="connsiteY223" fmla="*/ 899891 h 2688676"/>
                <a:gd name="connsiteX224" fmla="*/ 788924 w 1392389"/>
                <a:gd name="connsiteY224" fmla="*/ 898685 h 2688676"/>
                <a:gd name="connsiteX225" fmla="*/ 852087 w 1392389"/>
                <a:gd name="connsiteY225" fmla="*/ 901373 h 2688676"/>
                <a:gd name="connsiteX226" fmla="*/ 893309 w 1392389"/>
                <a:gd name="connsiteY226" fmla="*/ 907681 h 2688676"/>
                <a:gd name="connsiteX227" fmla="*/ 915387 w 1392389"/>
                <a:gd name="connsiteY227" fmla="*/ 912700 h 2688676"/>
                <a:gd name="connsiteX228" fmla="*/ 958200 w 1392389"/>
                <a:gd name="connsiteY228" fmla="*/ 926715 h 2688676"/>
                <a:gd name="connsiteX229" fmla="*/ 992566 w 1392389"/>
                <a:gd name="connsiteY229" fmla="*/ 942924 h 2688676"/>
                <a:gd name="connsiteX230" fmla="*/ 1012697 w 1392389"/>
                <a:gd name="connsiteY230" fmla="*/ 955238 h 2688676"/>
                <a:gd name="connsiteX231" fmla="*/ 1029180 w 1392389"/>
                <a:gd name="connsiteY231" fmla="*/ 967059 h 2688676"/>
                <a:gd name="connsiteX232" fmla="*/ 1046431 w 1392389"/>
                <a:gd name="connsiteY232" fmla="*/ 980580 h 2688676"/>
                <a:gd name="connsiteX233" fmla="*/ 1061351 w 1392389"/>
                <a:gd name="connsiteY233" fmla="*/ 993306 h 2688676"/>
                <a:gd name="connsiteX234" fmla="*/ 1083484 w 1392389"/>
                <a:gd name="connsiteY234" fmla="*/ 1013355 h 2688676"/>
                <a:gd name="connsiteX235" fmla="*/ 1171688 w 1392389"/>
                <a:gd name="connsiteY235" fmla="*/ 1088723 h 2688676"/>
                <a:gd name="connsiteX236" fmla="*/ 1197634 w 1392389"/>
                <a:gd name="connsiteY236" fmla="*/ 1106934 h 2688676"/>
                <a:gd name="connsiteX237" fmla="*/ 1234495 w 1392389"/>
                <a:gd name="connsiteY237" fmla="*/ 1127285 h 2688676"/>
                <a:gd name="connsiteX238" fmla="*/ 1279968 w 1392389"/>
                <a:gd name="connsiteY238" fmla="*/ 1143686 h 2688676"/>
                <a:gd name="connsiteX239" fmla="*/ 1307751 w 1392389"/>
                <a:gd name="connsiteY239" fmla="*/ 1148952 h 2688676"/>
                <a:gd name="connsiteX240" fmla="*/ 1331777 w 1392389"/>
                <a:gd name="connsiteY240" fmla="*/ 1150570 h 2688676"/>
                <a:gd name="connsiteX241" fmla="*/ 1365127 w 1392389"/>
                <a:gd name="connsiteY241" fmla="*/ 1147745 h 2688676"/>
                <a:gd name="connsiteX242" fmla="*/ 1333038 w 1392389"/>
                <a:gd name="connsiteY242" fmla="*/ 1155232 h 2688676"/>
                <a:gd name="connsiteX243" fmla="*/ 1310795 w 1392389"/>
                <a:gd name="connsiteY243" fmla="*/ 1159648 h 2688676"/>
                <a:gd name="connsiteX244" fmla="*/ 1270890 w 1392389"/>
                <a:gd name="connsiteY244" fmla="*/ 1164722 h 2688676"/>
                <a:gd name="connsiteX245" fmla="*/ 1223826 w 1392389"/>
                <a:gd name="connsiteY245" fmla="*/ 1165408 h 2688676"/>
                <a:gd name="connsiteX246" fmla="*/ 1150186 w 1392389"/>
                <a:gd name="connsiteY246" fmla="*/ 1154903 h 2688676"/>
                <a:gd name="connsiteX247" fmla="*/ 1128464 w 1392389"/>
                <a:gd name="connsiteY247" fmla="*/ 1149391 h 2688676"/>
                <a:gd name="connsiteX248" fmla="*/ 1029454 w 1392389"/>
                <a:gd name="connsiteY248" fmla="*/ 1115738 h 2688676"/>
                <a:gd name="connsiteX249" fmla="*/ 993416 w 1392389"/>
                <a:gd name="connsiteY249" fmla="*/ 1101120 h 2688676"/>
                <a:gd name="connsiteX250" fmla="*/ 957844 w 1392389"/>
                <a:gd name="connsiteY250" fmla="*/ 1085542 h 2688676"/>
                <a:gd name="connsiteX251" fmla="*/ 956609 w 1392389"/>
                <a:gd name="connsiteY251" fmla="*/ 1084966 h 2688676"/>
                <a:gd name="connsiteX252" fmla="*/ 925837 w 1392389"/>
                <a:gd name="connsiteY252" fmla="*/ 1070128 h 2688676"/>
                <a:gd name="connsiteX253" fmla="*/ 902524 w 1392389"/>
                <a:gd name="connsiteY253" fmla="*/ 1059486 h 2688676"/>
                <a:gd name="connsiteX254" fmla="*/ 868570 w 1392389"/>
                <a:gd name="connsiteY254" fmla="*/ 1043963 h 2688676"/>
                <a:gd name="connsiteX255" fmla="*/ 836481 w 1392389"/>
                <a:gd name="connsiteY255" fmla="*/ 1028467 h 2688676"/>
                <a:gd name="connsiteX256" fmla="*/ 835878 w 1392389"/>
                <a:gd name="connsiteY256" fmla="*/ 1028165 h 2688676"/>
                <a:gd name="connsiteX257" fmla="*/ 763307 w 1392389"/>
                <a:gd name="connsiteY257" fmla="*/ 987080 h 2688676"/>
                <a:gd name="connsiteX258" fmla="*/ 694796 w 1392389"/>
                <a:gd name="connsiteY258" fmla="*/ 934888 h 2688676"/>
                <a:gd name="connsiteX259" fmla="*/ 680616 w 1392389"/>
                <a:gd name="connsiteY259" fmla="*/ 920982 h 2688676"/>
                <a:gd name="connsiteX260" fmla="*/ 680808 w 1392389"/>
                <a:gd name="connsiteY260" fmla="*/ 928936 h 2688676"/>
                <a:gd name="connsiteX261" fmla="*/ 727159 w 1392389"/>
                <a:gd name="connsiteY261" fmla="*/ 1141300 h 2688676"/>
                <a:gd name="connsiteX262" fmla="*/ 728146 w 1392389"/>
                <a:gd name="connsiteY262" fmla="*/ 1140641 h 2688676"/>
                <a:gd name="connsiteX263" fmla="*/ 749759 w 1392389"/>
                <a:gd name="connsiteY263" fmla="*/ 1129780 h 2688676"/>
                <a:gd name="connsiteX264" fmla="*/ 838703 w 1392389"/>
                <a:gd name="connsiteY264" fmla="*/ 1118399 h 2688676"/>
                <a:gd name="connsiteX265" fmla="*/ 890100 w 1392389"/>
                <a:gd name="connsiteY265" fmla="*/ 1126681 h 2688676"/>
                <a:gd name="connsiteX266" fmla="*/ 928415 w 1392389"/>
                <a:gd name="connsiteY266" fmla="*/ 1138530 h 2688676"/>
                <a:gd name="connsiteX267" fmla="*/ 962177 w 1392389"/>
                <a:gd name="connsiteY267" fmla="*/ 1152791 h 2688676"/>
                <a:gd name="connsiteX268" fmla="*/ 1012340 w 1392389"/>
                <a:gd name="connsiteY268" fmla="*/ 1181068 h 2688676"/>
                <a:gd name="connsiteX269" fmla="*/ 1023914 w 1392389"/>
                <a:gd name="connsiteY269" fmla="*/ 1188747 h 2688676"/>
                <a:gd name="connsiteX270" fmla="*/ 1051670 w 1392389"/>
                <a:gd name="connsiteY270" fmla="*/ 1208742 h 2688676"/>
                <a:gd name="connsiteX271" fmla="*/ 1076107 w 1392389"/>
                <a:gd name="connsiteY271" fmla="*/ 1227611 h 2688676"/>
                <a:gd name="connsiteX272" fmla="*/ 1081427 w 1392389"/>
                <a:gd name="connsiteY272" fmla="*/ 1231917 h 2688676"/>
                <a:gd name="connsiteX273" fmla="*/ 1090122 w 1392389"/>
                <a:gd name="connsiteY273" fmla="*/ 1239157 h 2688676"/>
                <a:gd name="connsiteX274" fmla="*/ 1181699 w 1392389"/>
                <a:gd name="connsiteY274" fmla="*/ 1304158 h 2688676"/>
                <a:gd name="connsiteX275" fmla="*/ 1232109 w 1392389"/>
                <a:gd name="connsiteY275" fmla="*/ 1328376 h 2688676"/>
                <a:gd name="connsiteX276" fmla="*/ 1254900 w 1392389"/>
                <a:gd name="connsiteY276" fmla="*/ 1335918 h 2688676"/>
                <a:gd name="connsiteX277" fmla="*/ 1340087 w 1392389"/>
                <a:gd name="connsiteY277" fmla="*/ 1344832 h 2688676"/>
                <a:gd name="connsiteX278" fmla="*/ 1360136 w 1392389"/>
                <a:gd name="connsiteY278" fmla="*/ 1342089 h 2688676"/>
                <a:gd name="connsiteX279" fmla="*/ 1379938 w 1392389"/>
                <a:gd name="connsiteY279" fmla="*/ 1337043 h 2688676"/>
                <a:gd name="connsiteX280" fmla="*/ 1381309 w 1392389"/>
                <a:gd name="connsiteY280" fmla="*/ 1336604 h 2688676"/>
                <a:gd name="connsiteX281" fmla="*/ 1379965 w 1392389"/>
                <a:gd name="connsiteY281" fmla="*/ 1337125 h 2688676"/>
                <a:gd name="connsiteX282" fmla="*/ 1360821 w 1392389"/>
                <a:gd name="connsiteY282" fmla="*/ 1344695 h 2688676"/>
                <a:gd name="connsiteX283" fmla="*/ 1336494 w 1392389"/>
                <a:gd name="connsiteY283" fmla="*/ 1353992 h 2688676"/>
                <a:gd name="connsiteX284" fmla="*/ 1250923 w 1392389"/>
                <a:gd name="connsiteY284" fmla="*/ 1375303 h 2688676"/>
                <a:gd name="connsiteX285" fmla="*/ 1190640 w 1392389"/>
                <a:gd name="connsiteY285" fmla="*/ 1378265 h 2688676"/>
                <a:gd name="connsiteX286" fmla="*/ 1132496 w 1392389"/>
                <a:gd name="connsiteY286" fmla="*/ 1372642 h 2688676"/>
                <a:gd name="connsiteX287" fmla="*/ 1049174 w 1392389"/>
                <a:gd name="connsiteY287" fmla="*/ 1353224 h 2688676"/>
                <a:gd name="connsiteX288" fmla="*/ 1028549 w 1392389"/>
                <a:gd name="connsiteY288" fmla="*/ 1346505 h 2688676"/>
                <a:gd name="connsiteX289" fmla="*/ 1019636 w 1392389"/>
                <a:gd name="connsiteY289" fmla="*/ 1343406 h 2688676"/>
                <a:gd name="connsiteX290" fmla="*/ 1006251 w 1392389"/>
                <a:gd name="connsiteY290" fmla="*/ 1338524 h 2688676"/>
                <a:gd name="connsiteX291" fmla="*/ 982226 w 1392389"/>
                <a:gd name="connsiteY291" fmla="*/ 1328513 h 2688676"/>
                <a:gd name="connsiteX292" fmla="*/ 946571 w 1392389"/>
                <a:gd name="connsiteY292" fmla="*/ 1309808 h 2688676"/>
                <a:gd name="connsiteX293" fmla="*/ 897286 w 1392389"/>
                <a:gd name="connsiteY293" fmla="*/ 1277363 h 2688676"/>
                <a:gd name="connsiteX294" fmla="*/ 895531 w 1392389"/>
                <a:gd name="connsiteY294" fmla="*/ 1276074 h 2688676"/>
                <a:gd name="connsiteX295" fmla="*/ 890402 w 1392389"/>
                <a:gd name="connsiteY295" fmla="*/ 1272289 h 2688676"/>
                <a:gd name="connsiteX296" fmla="*/ 807053 w 1392389"/>
                <a:gd name="connsiteY296" fmla="*/ 1204819 h 2688676"/>
                <a:gd name="connsiteX297" fmla="*/ 747784 w 1392389"/>
                <a:gd name="connsiteY297" fmla="*/ 1160251 h 2688676"/>
                <a:gd name="connsiteX298" fmla="*/ 728805 w 1392389"/>
                <a:gd name="connsiteY298" fmla="*/ 1149308 h 2688676"/>
                <a:gd name="connsiteX299" fmla="*/ 852087 w 1392389"/>
                <a:gd name="connsiteY299" fmla="*/ 1909708 h 2688676"/>
                <a:gd name="connsiteX300" fmla="*/ 864977 w 1392389"/>
                <a:gd name="connsiteY300" fmla="*/ 1899670 h 2688676"/>
                <a:gd name="connsiteX301" fmla="*/ 889305 w 1392389"/>
                <a:gd name="connsiteY301" fmla="*/ 1888645 h 2688676"/>
                <a:gd name="connsiteX302" fmla="*/ 924767 w 1392389"/>
                <a:gd name="connsiteY302" fmla="*/ 1884010 h 2688676"/>
                <a:gd name="connsiteX303" fmla="*/ 1067440 w 1392389"/>
                <a:gd name="connsiteY303" fmla="*/ 1978028 h 2688676"/>
                <a:gd name="connsiteX304" fmla="*/ 1124597 w 1392389"/>
                <a:gd name="connsiteY304" fmla="*/ 2089489 h 2688676"/>
                <a:gd name="connsiteX305" fmla="*/ 1184085 w 1392389"/>
                <a:gd name="connsiteY305" fmla="*/ 2136361 h 2688676"/>
                <a:gd name="connsiteX306" fmla="*/ 1101833 w 1392389"/>
                <a:gd name="connsiteY306" fmla="*/ 2121825 h 2688676"/>
                <a:gd name="connsiteX307" fmla="*/ 975040 w 1392389"/>
                <a:gd name="connsiteY307" fmla="*/ 2065820 h 2688676"/>
                <a:gd name="connsiteX308" fmla="*/ 887303 w 1392389"/>
                <a:gd name="connsiteY308" fmla="*/ 1968072 h 2688676"/>
                <a:gd name="connsiteX309" fmla="*/ 875153 w 1392389"/>
                <a:gd name="connsiteY309" fmla="*/ 1947173 h 2688676"/>
                <a:gd name="connsiteX310" fmla="*/ 868378 w 1392389"/>
                <a:gd name="connsiteY310" fmla="*/ 1937162 h 2688676"/>
                <a:gd name="connsiteX311" fmla="*/ 867912 w 1392389"/>
                <a:gd name="connsiteY311" fmla="*/ 1936559 h 2688676"/>
                <a:gd name="connsiteX312" fmla="*/ 862372 w 1392389"/>
                <a:gd name="connsiteY312" fmla="*/ 1930086 h 2688676"/>
                <a:gd name="connsiteX313" fmla="*/ 853403 w 1392389"/>
                <a:gd name="connsiteY313" fmla="*/ 1920268 h 2688676"/>
                <a:gd name="connsiteX314" fmla="*/ 856256 w 1392389"/>
                <a:gd name="connsiteY314" fmla="*/ 1943251 h 2688676"/>
                <a:gd name="connsiteX315" fmla="*/ 856667 w 1392389"/>
                <a:gd name="connsiteY315" fmla="*/ 1946405 h 2688676"/>
                <a:gd name="connsiteX316" fmla="*/ 879842 w 1392389"/>
                <a:gd name="connsiteY316" fmla="*/ 2148895 h 2688676"/>
                <a:gd name="connsiteX317" fmla="*/ 896710 w 1392389"/>
                <a:gd name="connsiteY317" fmla="*/ 2138967 h 2688676"/>
                <a:gd name="connsiteX318" fmla="*/ 920598 w 1392389"/>
                <a:gd name="connsiteY318" fmla="*/ 2130903 h 2688676"/>
                <a:gd name="connsiteX319" fmla="*/ 953263 w 1392389"/>
                <a:gd name="connsiteY319" fmla="*/ 2127996 h 2688676"/>
                <a:gd name="connsiteX320" fmla="*/ 1089189 w 1392389"/>
                <a:gd name="connsiteY320" fmla="*/ 2213402 h 2688676"/>
                <a:gd name="connsiteX321" fmla="*/ 1145221 w 1392389"/>
                <a:gd name="connsiteY321" fmla="*/ 2323026 h 2688676"/>
                <a:gd name="connsiteX322" fmla="*/ 1197853 w 1392389"/>
                <a:gd name="connsiteY322" fmla="*/ 2374889 h 2688676"/>
                <a:gd name="connsiteX323" fmla="*/ 1121059 w 1392389"/>
                <a:gd name="connsiteY323" fmla="*/ 2354320 h 2688676"/>
                <a:gd name="connsiteX324" fmla="*/ 999916 w 1392389"/>
                <a:gd name="connsiteY324" fmla="*/ 2304349 h 2688676"/>
                <a:gd name="connsiteX325" fmla="*/ 949616 w 1392389"/>
                <a:gd name="connsiteY325" fmla="*/ 2268008 h 2688676"/>
                <a:gd name="connsiteX326" fmla="*/ 924822 w 1392389"/>
                <a:gd name="connsiteY326" fmla="*/ 2235014 h 2688676"/>
                <a:gd name="connsiteX327" fmla="*/ 911136 w 1392389"/>
                <a:gd name="connsiteY327" fmla="*/ 2209809 h 2688676"/>
                <a:gd name="connsiteX328" fmla="*/ 899645 w 1392389"/>
                <a:gd name="connsiteY328" fmla="*/ 2187374 h 2688676"/>
                <a:gd name="connsiteX329" fmla="*/ 889085 w 1392389"/>
                <a:gd name="connsiteY329" fmla="*/ 2168532 h 2688676"/>
                <a:gd name="connsiteX330" fmla="*/ 880418 w 1392389"/>
                <a:gd name="connsiteY330" fmla="*/ 2154161 h 2688676"/>
                <a:gd name="connsiteX331" fmla="*/ 887988 w 1392389"/>
                <a:gd name="connsiteY331" fmla="*/ 2228405 h 2688676"/>
                <a:gd name="connsiteX332" fmla="*/ 893254 w 1392389"/>
                <a:gd name="connsiteY332" fmla="*/ 2283066 h 2688676"/>
                <a:gd name="connsiteX333" fmla="*/ 898383 w 1392389"/>
                <a:gd name="connsiteY333" fmla="*/ 2339153 h 2688676"/>
                <a:gd name="connsiteX334" fmla="*/ 939687 w 1392389"/>
                <a:gd name="connsiteY334" fmla="*/ 2390358 h 2688676"/>
                <a:gd name="connsiteX335" fmla="*/ 958639 w 1392389"/>
                <a:gd name="connsiteY335" fmla="*/ 2423928 h 2688676"/>
                <a:gd name="connsiteX336" fmla="*/ 971694 w 1392389"/>
                <a:gd name="connsiteY336" fmla="*/ 2484952 h 2688676"/>
                <a:gd name="connsiteX337" fmla="*/ 969418 w 1392389"/>
                <a:gd name="connsiteY337" fmla="*/ 2508155 h 2688676"/>
                <a:gd name="connsiteX338" fmla="*/ 958255 w 1392389"/>
                <a:gd name="connsiteY338" fmla="*/ 2629106 h 2688676"/>
                <a:gd name="connsiteX339" fmla="*/ 971063 w 1392389"/>
                <a:gd name="connsiteY339" fmla="*/ 2684206 h 2688676"/>
                <a:gd name="connsiteX340" fmla="*/ 892431 w 1392389"/>
                <a:gd name="connsiteY340" fmla="*/ 2601597 h 2688676"/>
                <a:gd name="connsiteX341" fmla="*/ 844654 w 1392389"/>
                <a:gd name="connsiteY341" fmla="*/ 2534183 h 2688676"/>
                <a:gd name="connsiteX342" fmla="*/ 833080 w 1392389"/>
                <a:gd name="connsiteY342" fmla="*/ 2508128 h 2688676"/>
                <a:gd name="connsiteX343" fmla="*/ 844764 w 1392389"/>
                <a:gd name="connsiteY343" fmla="*/ 2394472 h 2688676"/>
                <a:gd name="connsiteX344" fmla="*/ 847671 w 1392389"/>
                <a:gd name="connsiteY344" fmla="*/ 2389398 h 2688676"/>
                <a:gd name="connsiteX345" fmla="*/ 884752 w 1392389"/>
                <a:gd name="connsiteY345" fmla="*/ 2346092 h 2688676"/>
                <a:gd name="connsiteX346" fmla="*/ 878334 w 1392389"/>
                <a:gd name="connsiteY346" fmla="*/ 2285534 h 2688676"/>
                <a:gd name="connsiteX347" fmla="*/ 871560 w 1392389"/>
                <a:gd name="connsiteY347" fmla="*/ 2224674 h 2688676"/>
                <a:gd name="connsiteX348" fmla="*/ 849646 w 1392389"/>
                <a:gd name="connsiteY348" fmla="*/ 2288798 h 2688676"/>
                <a:gd name="connsiteX349" fmla="*/ 825483 w 1392389"/>
                <a:gd name="connsiteY349" fmla="*/ 2325330 h 2688676"/>
                <a:gd name="connsiteX350" fmla="*/ 791886 w 1392389"/>
                <a:gd name="connsiteY350" fmla="*/ 2374944 h 2688676"/>
                <a:gd name="connsiteX351" fmla="*/ 774278 w 1392389"/>
                <a:gd name="connsiteY351" fmla="*/ 2508155 h 2688676"/>
                <a:gd name="connsiteX352" fmla="*/ 774826 w 1392389"/>
                <a:gd name="connsiteY352" fmla="*/ 2509801 h 2688676"/>
                <a:gd name="connsiteX353" fmla="*/ 774058 w 1392389"/>
                <a:gd name="connsiteY353" fmla="*/ 2508128 h 2688676"/>
                <a:gd name="connsiteX354" fmla="*/ 733358 w 1392389"/>
                <a:gd name="connsiteY354" fmla="*/ 2436928 h 2688676"/>
                <a:gd name="connsiteX355" fmla="*/ 709551 w 1392389"/>
                <a:gd name="connsiteY355" fmla="*/ 2370803 h 2688676"/>
                <a:gd name="connsiteX356" fmla="*/ 706425 w 1392389"/>
                <a:gd name="connsiteY356" fmla="*/ 2351165 h 2688676"/>
                <a:gd name="connsiteX357" fmla="*/ 704697 w 1392389"/>
                <a:gd name="connsiteY357" fmla="*/ 2288441 h 2688676"/>
                <a:gd name="connsiteX358" fmla="*/ 705163 w 1392389"/>
                <a:gd name="connsiteY358" fmla="*/ 2283203 h 2688676"/>
                <a:gd name="connsiteX359" fmla="*/ 751294 w 1392389"/>
                <a:gd name="connsiteY359" fmla="*/ 2177364 h 2688676"/>
                <a:gd name="connsiteX360" fmla="*/ 795341 w 1392389"/>
                <a:gd name="connsiteY360" fmla="*/ 2139268 h 2688676"/>
                <a:gd name="connsiteX361" fmla="*/ 857517 w 1392389"/>
                <a:gd name="connsiteY361" fmla="*/ 2106850 h 2688676"/>
                <a:gd name="connsiteX362" fmla="*/ 840485 w 1392389"/>
                <a:gd name="connsiteY362" fmla="*/ 1975367 h 2688676"/>
                <a:gd name="connsiteX363" fmla="*/ 803898 w 1392389"/>
                <a:gd name="connsiteY363" fmla="*/ 2046676 h 2688676"/>
                <a:gd name="connsiteX364" fmla="*/ 776115 w 1392389"/>
                <a:gd name="connsiteY364" fmla="*/ 2077723 h 2688676"/>
                <a:gd name="connsiteX365" fmla="*/ 747290 w 1392389"/>
                <a:gd name="connsiteY365" fmla="*/ 2102489 h 2688676"/>
                <a:gd name="connsiteX366" fmla="*/ 695756 w 1392389"/>
                <a:gd name="connsiteY366" fmla="*/ 2154188 h 2688676"/>
                <a:gd name="connsiteX367" fmla="*/ 673458 w 1392389"/>
                <a:gd name="connsiteY367" fmla="*/ 2198921 h 2688676"/>
                <a:gd name="connsiteX368" fmla="*/ 663968 w 1392389"/>
                <a:gd name="connsiteY368" fmla="*/ 2285424 h 2688676"/>
                <a:gd name="connsiteX369" fmla="*/ 663941 w 1392389"/>
                <a:gd name="connsiteY369" fmla="*/ 2285424 h 2688676"/>
                <a:gd name="connsiteX370" fmla="*/ 633909 w 1392389"/>
                <a:gd name="connsiteY370" fmla="*/ 2198263 h 2688676"/>
                <a:gd name="connsiteX371" fmla="*/ 622856 w 1392389"/>
                <a:gd name="connsiteY371" fmla="*/ 2135456 h 2688676"/>
                <a:gd name="connsiteX372" fmla="*/ 622719 w 1392389"/>
                <a:gd name="connsiteY372" fmla="*/ 2124376 h 2688676"/>
                <a:gd name="connsiteX373" fmla="*/ 633607 w 1392389"/>
                <a:gd name="connsiteY373" fmla="*/ 2054274 h 2688676"/>
                <a:gd name="connsiteX374" fmla="*/ 640574 w 1392389"/>
                <a:gd name="connsiteY374" fmla="*/ 2032799 h 2688676"/>
                <a:gd name="connsiteX375" fmla="*/ 671044 w 1392389"/>
                <a:gd name="connsiteY375" fmla="*/ 1979783 h 2688676"/>
                <a:gd name="connsiteX376" fmla="*/ 681412 w 1392389"/>
                <a:gd name="connsiteY376" fmla="*/ 1968483 h 2688676"/>
                <a:gd name="connsiteX377" fmla="*/ 706425 w 1392389"/>
                <a:gd name="connsiteY377" fmla="*/ 1947036 h 2688676"/>
                <a:gd name="connsiteX378" fmla="*/ 768930 w 1392389"/>
                <a:gd name="connsiteY378" fmla="*/ 1914206 h 2688676"/>
                <a:gd name="connsiteX379" fmla="*/ 814759 w 1392389"/>
                <a:gd name="connsiteY379" fmla="*/ 1894295 h 2688676"/>
                <a:gd name="connsiteX380" fmla="*/ 828089 w 1392389"/>
                <a:gd name="connsiteY380" fmla="*/ 1885820 h 2688676"/>
                <a:gd name="connsiteX381" fmla="*/ 807683 w 1392389"/>
                <a:gd name="connsiteY381" fmla="*/ 1748166 h 2688676"/>
                <a:gd name="connsiteX382" fmla="*/ 778392 w 1392389"/>
                <a:gd name="connsiteY382" fmla="*/ 1822081 h 2688676"/>
                <a:gd name="connsiteX383" fmla="*/ 701680 w 1392389"/>
                <a:gd name="connsiteY383" fmla="*/ 1913384 h 2688676"/>
                <a:gd name="connsiteX384" fmla="*/ 648774 w 1392389"/>
                <a:gd name="connsiteY384" fmla="*/ 1964123 h 2688676"/>
                <a:gd name="connsiteX385" fmla="*/ 569786 w 1392389"/>
                <a:gd name="connsiteY385" fmla="*/ 2066423 h 2688676"/>
                <a:gd name="connsiteX386" fmla="*/ 538136 w 1392389"/>
                <a:gd name="connsiteY386" fmla="*/ 2135484 h 2688676"/>
                <a:gd name="connsiteX387" fmla="*/ 535695 w 1392389"/>
                <a:gd name="connsiteY387" fmla="*/ 2145247 h 2688676"/>
                <a:gd name="connsiteX388" fmla="*/ 535859 w 1392389"/>
                <a:gd name="connsiteY388" fmla="*/ 2143876 h 2688676"/>
                <a:gd name="connsiteX389" fmla="*/ 537889 w 1392389"/>
                <a:gd name="connsiteY389" fmla="*/ 2135511 h 2688676"/>
                <a:gd name="connsiteX390" fmla="*/ 546007 w 1392389"/>
                <a:gd name="connsiteY390" fmla="*/ 2069715 h 2688676"/>
                <a:gd name="connsiteX391" fmla="*/ 550121 w 1392389"/>
                <a:gd name="connsiteY391" fmla="*/ 2025476 h 2688676"/>
                <a:gd name="connsiteX392" fmla="*/ 562627 w 1392389"/>
                <a:gd name="connsiteY392" fmla="*/ 1946926 h 2688676"/>
                <a:gd name="connsiteX393" fmla="*/ 597980 w 1392389"/>
                <a:gd name="connsiteY393" fmla="*/ 1839304 h 2688676"/>
                <a:gd name="connsiteX394" fmla="*/ 632593 w 1392389"/>
                <a:gd name="connsiteY394" fmla="*/ 1780447 h 2688676"/>
                <a:gd name="connsiteX395" fmla="*/ 650612 w 1392389"/>
                <a:gd name="connsiteY395" fmla="*/ 1757546 h 2688676"/>
                <a:gd name="connsiteX396" fmla="*/ 665395 w 1392389"/>
                <a:gd name="connsiteY396" fmla="*/ 1740514 h 2688676"/>
                <a:gd name="connsiteX397" fmla="*/ 730423 w 1392389"/>
                <a:gd name="connsiteY397" fmla="*/ 1680039 h 2688676"/>
                <a:gd name="connsiteX398" fmla="*/ 788978 w 1392389"/>
                <a:gd name="connsiteY398" fmla="*/ 1630671 h 2688676"/>
                <a:gd name="connsiteX399" fmla="*/ 765200 w 1392389"/>
                <a:gd name="connsiteY399" fmla="*/ 1491646 h 2688676"/>
                <a:gd name="connsiteX400" fmla="*/ 764651 w 1392389"/>
                <a:gd name="connsiteY400" fmla="*/ 1493758 h 2688676"/>
                <a:gd name="connsiteX401" fmla="*/ 699979 w 1392389"/>
                <a:gd name="connsiteY401" fmla="*/ 1615504 h 2688676"/>
                <a:gd name="connsiteX402" fmla="*/ 606592 w 1392389"/>
                <a:gd name="connsiteY402" fmla="*/ 1730586 h 2688676"/>
                <a:gd name="connsiteX403" fmla="*/ 593784 w 1392389"/>
                <a:gd name="connsiteY403" fmla="*/ 1746191 h 2688676"/>
                <a:gd name="connsiteX404" fmla="*/ 557883 w 1392389"/>
                <a:gd name="connsiteY404" fmla="*/ 1795971 h 2688676"/>
                <a:gd name="connsiteX405" fmla="*/ 491977 w 1392389"/>
                <a:gd name="connsiteY405" fmla="*/ 1925972 h 2688676"/>
                <a:gd name="connsiteX406" fmla="*/ 489783 w 1392389"/>
                <a:gd name="connsiteY406" fmla="*/ 1932061 h 2688676"/>
                <a:gd name="connsiteX407" fmla="*/ 460848 w 1392389"/>
                <a:gd name="connsiteY407" fmla="*/ 2069907 h 2688676"/>
                <a:gd name="connsiteX408" fmla="*/ 453525 w 1392389"/>
                <a:gd name="connsiteY408" fmla="*/ 1928057 h 2688676"/>
                <a:gd name="connsiteX409" fmla="*/ 453251 w 1392389"/>
                <a:gd name="connsiteY409" fmla="*/ 1917772 h 2688676"/>
                <a:gd name="connsiteX410" fmla="*/ 458050 w 1392389"/>
                <a:gd name="connsiteY410" fmla="*/ 1820325 h 2688676"/>
                <a:gd name="connsiteX411" fmla="*/ 477550 w 1392389"/>
                <a:gd name="connsiteY411" fmla="*/ 1722468 h 2688676"/>
                <a:gd name="connsiteX412" fmla="*/ 496612 w 1392389"/>
                <a:gd name="connsiteY412" fmla="*/ 1666161 h 2688676"/>
                <a:gd name="connsiteX413" fmla="*/ 524532 w 1392389"/>
                <a:gd name="connsiteY413" fmla="*/ 1610375 h 2688676"/>
                <a:gd name="connsiteX414" fmla="*/ 583417 w 1392389"/>
                <a:gd name="connsiteY414" fmla="*/ 1535254 h 2688676"/>
                <a:gd name="connsiteX415" fmla="*/ 594936 w 1392389"/>
                <a:gd name="connsiteY415" fmla="*/ 1523927 h 2688676"/>
                <a:gd name="connsiteX416" fmla="*/ 687089 w 1392389"/>
                <a:gd name="connsiteY416" fmla="*/ 1444198 h 2688676"/>
                <a:gd name="connsiteX417" fmla="*/ 745425 w 1392389"/>
                <a:gd name="connsiteY417" fmla="*/ 1388934 h 2688676"/>
                <a:gd name="connsiteX418" fmla="*/ 746248 w 1392389"/>
                <a:gd name="connsiteY418" fmla="*/ 1387891 h 2688676"/>
                <a:gd name="connsiteX419" fmla="*/ 714296 w 1392389"/>
                <a:gd name="connsiteY419" fmla="*/ 1225499 h 2688676"/>
                <a:gd name="connsiteX420" fmla="*/ 706918 w 1392389"/>
                <a:gd name="connsiteY420" fmla="*/ 1248812 h 2688676"/>
                <a:gd name="connsiteX421" fmla="*/ 631413 w 1392389"/>
                <a:gd name="connsiteY421" fmla="*/ 1377689 h 2688676"/>
                <a:gd name="connsiteX422" fmla="*/ 525327 w 1392389"/>
                <a:gd name="connsiteY422" fmla="*/ 1503933 h 2688676"/>
                <a:gd name="connsiteX423" fmla="*/ 480924 w 1392389"/>
                <a:gd name="connsiteY423" fmla="*/ 1557716 h 2688676"/>
                <a:gd name="connsiteX424" fmla="*/ 411507 w 1392389"/>
                <a:gd name="connsiteY424" fmla="*/ 1658207 h 2688676"/>
                <a:gd name="connsiteX425" fmla="*/ 380488 w 1392389"/>
                <a:gd name="connsiteY425" fmla="*/ 1714130 h 2688676"/>
                <a:gd name="connsiteX426" fmla="*/ 329804 w 1392389"/>
                <a:gd name="connsiteY426" fmla="*/ 1861630 h 2688676"/>
                <a:gd name="connsiteX427" fmla="*/ 329173 w 1392389"/>
                <a:gd name="connsiteY427" fmla="*/ 1866374 h 2688676"/>
                <a:gd name="connsiteX428" fmla="*/ 329667 w 1392389"/>
                <a:gd name="connsiteY428" fmla="*/ 1861684 h 2688676"/>
                <a:gd name="connsiteX429" fmla="*/ 342146 w 1392389"/>
                <a:gd name="connsiteY429" fmla="*/ 1715776 h 2688676"/>
                <a:gd name="connsiteX430" fmla="*/ 344175 w 1392389"/>
                <a:gd name="connsiteY430" fmla="*/ 1698826 h 2688676"/>
                <a:gd name="connsiteX431" fmla="*/ 347850 w 1392389"/>
                <a:gd name="connsiteY431" fmla="*/ 1674252 h 2688676"/>
                <a:gd name="connsiteX432" fmla="*/ 373741 w 1392389"/>
                <a:gd name="connsiteY432" fmla="*/ 1555522 h 2688676"/>
                <a:gd name="connsiteX433" fmla="*/ 418227 w 1392389"/>
                <a:gd name="connsiteY433" fmla="*/ 1434818 h 2688676"/>
                <a:gd name="connsiteX434" fmla="*/ 528235 w 1392389"/>
                <a:gd name="connsiteY434" fmla="*/ 1283972 h 2688676"/>
                <a:gd name="connsiteX435" fmla="*/ 630618 w 1392389"/>
                <a:gd name="connsiteY435" fmla="*/ 1197359 h 2688676"/>
                <a:gd name="connsiteX436" fmla="*/ 695454 w 1392389"/>
                <a:gd name="connsiteY436" fmla="*/ 1135951 h 2688676"/>
                <a:gd name="connsiteX437" fmla="*/ 668713 w 1392389"/>
                <a:gd name="connsiteY437" fmla="*/ 1016674 h 2688676"/>
                <a:gd name="connsiteX438" fmla="*/ 659443 w 1392389"/>
                <a:gd name="connsiteY438" fmla="*/ 1045855 h 2688676"/>
                <a:gd name="connsiteX439" fmla="*/ 591480 w 1392389"/>
                <a:gd name="connsiteY439" fmla="*/ 1165901 h 2688676"/>
                <a:gd name="connsiteX440" fmla="*/ 495597 w 1392389"/>
                <a:gd name="connsiteY440" fmla="*/ 1282464 h 2688676"/>
                <a:gd name="connsiteX441" fmla="*/ 475411 w 1392389"/>
                <a:gd name="connsiteY441" fmla="*/ 1305639 h 2688676"/>
                <a:gd name="connsiteX442" fmla="*/ 429773 w 1392389"/>
                <a:gd name="connsiteY442" fmla="*/ 1367157 h 2688676"/>
                <a:gd name="connsiteX443" fmla="*/ 372534 w 1392389"/>
                <a:gd name="connsiteY443" fmla="*/ 1475848 h 2688676"/>
                <a:gd name="connsiteX444" fmla="*/ 346616 w 1392389"/>
                <a:gd name="connsiteY444" fmla="*/ 1552423 h 2688676"/>
                <a:gd name="connsiteX445" fmla="*/ 333726 w 1392389"/>
                <a:gd name="connsiteY445" fmla="*/ 1629355 h 2688676"/>
                <a:gd name="connsiteX446" fmla="*/ 333726 w 1392389"/>
                <a:gd name="connsiteY446" fmla="*/ 1627490 h 2688676"/>
                <a:gd name="connsiteX447" fmla="*/ 334658 w 1392389"/>
                <a:gd name="connsiteY447" fmla="*/ 1550805 h 2688676"/>
                <a:gd name="connsiteX448" fmla="*/ 334137 w 1392389"/>
                <a:gd name="connsiteY448" fmla="*/ 1466276 h 2688676"/>
                <a:gd name="connsiteX449" fmla="*/ 334686 w 1392389"/>
                <a:gd name="connsiteY449" fmla="*/ 1447681 h 2688676"/>
                <a:gd name="connsiteX450" fmla="*/ 343407 w 1392389"/>
                <a:gd name="connsiteY450" fmla="*/ 1363043 h 2688676"/>
                <a:gd name="connsiteX451" fmla="*/ 387921 w 1392389"/>
                <a:gd name="connsiteY451" fmla="*/ 1214282 h 2688676"/>
                <a:gd name="connsiteX452" fmla="*/ 488302 w 1392389"/>
                <a:gd name="connsiteY452" fmla="*/ 1072157 h 2688676"/>
                <a:gd name="connsiteX453" fmla="*/ 584294 w 1392389"/>
                <a:gd name="connsiteY453" fmla="*/ 992730 h 2688676"/>
                <a:gd name="connsiteX454" fmla="*/ 650721 w 1392389"/>
                <a:gd name="connsiteY454" fmla="*/ 941114 h 2688676"/>
                <a:gd name="connsiteX455" fmla="*/ 610048 w 1392389"/>
                <a:gd name="connsiteY455" fmla="*/ 781683 h 2688676"/>
                <a:gd name="connsiteX456" fmla="*/ 545349 w 1392389"/>
                <a:gd name="connsiteY456" fmla="*/ 920242 h 2688676"/>
                <a:gd name="connsiteX457" fmla="*/ 413263 w 1392389"/>
                <a:gd name="connsiteY457" fmla="*/ 1060391 h 2688676"/>
                <a:gd name="connsiteX458" fmla="*/ 243520 w 1392389"/>
                <a:gd name="connsiteY458" fmla="*/ 1266968 h 2688676"/>
                <a:gd name="connsiteX459" fmla="*/ 207975 w 1392389"/>
                <a:gd name="connsiteY459" fmla="*/ 1382543 h 2688676"/>
                <a:gd name="connsiteX460" fmla="*/ 203203 w 1392389"/>
                <a:gd name="connsiteY460" fmla="*/ 1435778 h 2688676"/>
                <a:gd name="connsiteX461" fmla="*/ 201969 w 1392389"/>
                <a:gd name="connsiteY461" fmla="*/ 1382653 h 2688676"/>
                <a:gd name="connsiteX462" fmla="*/ 205918 w 1392389"/>
                <a:gd name="connsiteY462" fmla="*/ 1254516 h 2688676"/>
                <a:gd name="connsiteX463" fmla="*/ 214283 w 1392389"/>
                <a:gd name="connsiteY463" fmla="*/ 1204271 h 2688676"/>
                <a:gd name="connsiteX464" fmla="*/ 216258 w 1392389"/>
                <a:gd name="connsiteY464" fmla="*/ 1195467 h 2688676"/>
                <a:gd name="connsiteX465" fmla="*/ 239625 w 1392389"/>
                <a:gd name="connsiteY465" fmla="*/ 1121306 h 2688676"/>
                <a:gd name="connsiteX466" fmla="*/ 317050 w 1392389"/>
                <a:gd name="connsiteY466" fmla="*/ 976795 h 2688676"/>
                <a:gd name="connsiteX467" fmla="*/ 437700 w 1392389"/>
                <a:gd name="connsiteY467" fmla="*/ 831709 h 2688676"/>
                <a:gd name="connsiteX468" fmla="*/ 529167 w 1392389"/>
                <a:gd name="connsiteY468" fmla="*/ 730094 h 2688676"/>
                <a:gd name="connsiteX469" fmla="*/ 575929 w 1392389"/>
                <a:gd name="connsiteY469" fmla="*/ 659635 h 2688676"/>
                <a:gd name="connsiteX470" fmla="*/ 531142 w 1392389"/>
                <a:gd name="connsiteY470" fmla="*/ 513479 h 2688676"/>
                <a:gd name="connsiteX471" fmla="*/ 524943 w 1392389"/>
                <a:gd name="connsiteY471" fmla="*/ 554509 h 2688676"/>
                <a:gd name="connsiteX472" fmla="*/ 475685 w 1392389"/>
                <a:gd name="connsiteY472" fmla="*/ 680671 h 2688676"/>
                <a:gd name="connsiteX473" fmla="*/ 375387 w 1392389"/>
                <a:gd name="connsiteY473" fmla="*/ 806943 h 2688676"/>
                <a:gd name="connsiteX474" fmla="*/ 215819 w 1392389"/>
                <a:gd name="connsiteY474" fmla="*/ 975863 h 2688676"/>
                <a:gd name="connsiteX475" fmla="*/ 151065 w 1392389"/>
                <a:gd name="connsiteY475" fmla="*/ 1105042 h 2688676"/>
                <a:gd name="connsiteX476" fmla="*/ 180878 w 1392389"/>
                <a:gd name="connsiteY476" fmla="*/ 957405 h 2688676"/>
                <a:gd name="connsiteX477" fmla="*/ 273634 w 1392389"/>
                <a:gd name="connsiteY477" fmla="*/ 730204 h 2688676"/>
                <a:gd name="connsiteX478" fmla="*/ 443432 w 1392389"/>
                <a:gd name="connsiteY478" fmla="*/ 511806 h 2688676"/>
                <a:gd name="connsiteX479" fmla="*/ 503606 w 1392389"/>
                <a:gd name="connsiteY479" fmla="*/ 451770 h 2688676"/>
                <a:gd name="connsiteX480" fmla="*/ 508871 w 1392389"/>
                <a:gd name="connsiteY480" fmla="*/ 446613 h 2688676"/>
                <a:gd name="connsiteX481" fmla="*/ 455390 w 1392389"/>
                <a:gd name="connsiteY481" fmla="*/ 309167 h 2688676"/>
                <a:gd name="connsiteX482" fmla="*/ 455444 w 1392389"/>
                <a:gd name="connsiteY482" fmla="*/ 309536 h 2688676"/>
                <a:gd name="connsiteX483" fmla="*/ 456514 w 1392389"/>
                <a:gd name="connsiteY483" fmla="*/ 336386 h 2688676"/>
                <a:gd name="connsiteX484" fmla="*/ 427167 w 1392389"/>
                <a:gd name="connsiteY484" fmla="*/ 433284 h 2688676"/>
                <a:gd name="connsiteX485" fmla="*/ 337345 w 1392389"/>
                <a:gd name="connsiteY485" fmla="*/ 544115 h 2688676"/>
                <a:gd name="connsiteX486" fmla="*/ 222072 w 1392389"/>
                <a:gd name="connsiteY486" fmla="*/ 644743 h 2688676"/>
                <a:gd name="connsiteX487" fmla="*/ 222127 w 1392389"/>
                <a:gd name="connsiteY487" fmla="*/ 644770 h 2688676"/>
                <a:gd name="connsiteX488" fmla="*/ 97720 w 1392389"/>
                <a:gd name="connsiteY488" fmla="*/ 833876 h 2688676"/>
                <a:gd name="connsiteX489" fmla="*/ 62806 w 1392389"/>
                <a:gd name="connsiteY489" fmla="*/ 993224 h 2688676"/>
                <a:gd name="connsiteX490" fmla="*/ 62806 w 1392389"/>
                <a:gd name="connsiteY490" fmla="*/ 991304 h 2688676"/>
                <a:gd name="connsiteX491" fmla="*/ 58911 w 1392389"/>
                <a:gd name="connsiteY491" fmla="*/ 825977 h 2688676"/>
                <a:gd name="connsiteX492" fmla="*/ 67798 w 1392389"/>
                <a:gd name="connsiteY492" fmla="*/ 705629 h 2688676"/>
                <a:gd name="connsiteX493" fmla="*/ 123501 w 1392389"/>
                <a:gd name="connsiteY493" fmla="*/ 563999 h 2688676"/>
                <a:gd name="connsiteX494" fmla="*/ 250294 w 1392389"/>
                <a:gd name="connsiteY494" fmla="*/ 435286 h 2688676"/>
                <a:gd name="connsiteX495" fmla="*/ 359643 w 1392389"/>
                <a:gd name="connsiteY495" fmla="*/ 370779 h 2688676"/>
                <a:gd name="connsiteX496" fmla="*/ 428840 w 1392389"/>
                <a:gd name="connsiteY496" fmla="*/ 323496 h 2688676"/>
                <a:gd name="connsiteX497" fmla="*/ 447353 w 1392389"/>
                <a:gd name="connsiteY497" fmla="*/ 306711 h 2688676"/>
                <a:gd name="connsiteX498" fmla="*/ 452551 w 1392389"/>
                <a:gd name="connsiteY498" fmla="*/ 301872 h 2688676"/>
                <a:gd name="connsiteX499" fmla="*/ 393241 w 1392389"/>
                <a:gd name="connsiteY499" fmla="*/ 149447 h 2688676"/>
                <a:gd name="connsiteX500" fmla="*/ 394091 w 1392389"/>
                <a:gd name="connsiteY500" fmla="*/ 166644 h 2688676"/>
                <a:gd name="connsiteX501" fmla="*/ 379501 w 1392389"/>
                <a:gd name="connsiteY501" fmla="*/ 248484 h 2688676"/>
                <a:gd name="connsiteX502" fmla="*/ 314993 w 1392389"/>
                <a:gd name="connsiteY502" fmla="*/ 351142 h 2688676"/>
                <a:gd name="connsiteX503" fmla="*/ 207070 w 1392389"/>
                <a:gd name="connsiteY503" fmla="*/ 435259 h 2688676"/>
                <a:gd name="connsiteX504" fmla="*/ 124407 w 1392389"/>
                <a:gd name="connsiteY504" fmla="*/ 491648 h 2688676"/>
                <a:gd name="connsiteX505" fmla="*/ 72927 w 1392389"/>
                <a:gd name="connsiteY505" fmla="*/ 557554 h 2688676"/>
                <a:gd name="connsiteX506" fmla="*/ 58528 w 1392389"/>
                <a:gd name="connsiteY506" fmla="*/ 592989 h 2688676"/>
                <a:gd name="connsiteX507" fmla="*/ 50931 w 1392389"/>
                <a:gd name="connsiteY507" fmla="*/ 627190 h 2688676"/>
                <a:gd name="connsiteX508" fmla="*/ 51671 w 1392389"/>
                <a:gd name="connsiteY508" fmla="*/ 685114 h 2688676"/>
                <a:gd name="connsiteX509" fmla="*/ 51342 w 1392389"/>
                <a:gd name="connsiteY509" fmla="*/ 683606 h 2688676"/>
                <a:gd name="connsiteX510" fmla="*/ 34777 w 1392389"/>
                <a:gd name="connsiteY510" fmla="*/ 546775 h 2688676"/>
                <a:gd name="connsiteX511" fmla="*/ 40728 w 1392389"/>
                <a:gd name="connsiteY511" fmla="*/ 498038 h 2688676"/>
                <a:gd name="connsiteX512" fmla="*/ 57650 w 1392389"/>
                <a:gd name="connsiteY512" fmla="*/ 445270 h 2688676"/>
                <a:gd name="connsiteX513" fmla="*/ 122734 w 1392389"/>
                <a:gd name="connsiteY513" fmla="*/ 339705 h 2688676"/>
                <a:gd name="connsiteX514" fmla="*/ 222264 w 1392389"/>
                <a:gd name="connsiteY514" fmla="*/ 247085 h 2688676"/>
                <a:gd name="connsiteX515" fmla="*/ 306436 w 1392389"/>
                <a:gd name="connsiteY515" fmla="*/ 192562 h 2688676"/>
                <a:gd name="connsiteX516" fmla="*/ 366802 w 1392389"/>
                <a:gd name="connsiteY516" fmla="*/ 152930 h 2688676"/>
                <a:gd name="connsiteX517" fmla="*/ 388359 w 1392389"/>
                <a:gd name="connsiteY517" fmla="*/ 138723 h 2688676"/>
                <a:gd name="connsiteX518" fmla="*/ 322152 w 1392389"/>
                <a:gd name="connsiteY518" fmla="*/ 3895 h 2688676"/>
                <a:gd name="connsiteX519" fmla="*/ 320972 w 1392389"/>
                <a:gd name="connsiteY519" fmla="*/ 3703 h 2688676"/>
                <a:gd name="connsiteX520" fmla="*/ 320945 w 1392389"/>
                <a:gd name="connsiteY520" fmla="*/ 14509 h 2688676"/>
                <a:gd name="connsiteX521" fmla="*/ 302542 w 1392389"/>
                <a:gd name="connsiteY521" fmla="*/ 95444 h 2688676"/>
                <a:gd name="connsiteX522" fmla="*/ 232796 w 1392389"/>
                <a:gd name="connsiteY522" fmla="*/ 195387 h 2688676"/>
                <a:gd name="connsiteX523" fmla="*/ 114506 w 1392389"/>
                <a:gd name="connsiteY523" fmla="*/ 272812 h 2688676"/>
                <a:gd name="connsiteX524" fmla="*/ 0 w 1392389"/>
                <a:gd name="connsiteY524" fmla="*/ 323496 h 2688676"/>
                <a:gd name="connsiteX525" fmla="*/ 0 w 1392389"/>
                <a:gd name="connsiteY525" fmla="*/ 212007 h 2688676"/>
                <a:gd name="connsiteX526" fmla="*/ 43142 w 1392389"/>
                <a:gd name="connsiteY526" fmla="*/ 167219 h 2688676"/>
                <a:gd name="connsiteX527" fmla="*/ 146156 w 1392389"/>
                <a:gd name="connsiteY527" fmla="*/ 86202 h 2688676"/>
                <a:gd name="connsiteX528" fmla="*/ 232083 w 1392389"/>
                <a:gd name="connsiteY528" fmla="*/ 36258 h 2688676"/>
                <a:gd name="connsiteX529" fmla="*/ 293710 w 1392389"/>
                <a:gd name="connsiteY529" fmla="*/ 0 h 26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</a:cxnLst>
              <a:rect l="l" t="t" r="r" b="b"/>
              <a:pathLst>
                <a:path w="1392389" h="2688676">
                  <a:moveTo>
                    <a:pt x="972681" y="2686674"/>
                  </a:moveTo>
                  <a:cubicBezTo>
                    <a:pt x="973120" y="2687360"/>
                    <a:pt x="973614" y="2688018"/>
                    <a:pt x="974107" y="2688676"/>
                  </a:cubicBezTo>
                  <a:lnTo>
                    <a:pt x="973532" y="2688046"/>
                  </a:lnTo>
                  <a:cubicBezTo>
                    <a:pt x="973257" y="2687579"/>
                    <a:pt x="972983" y="2687140"/>
                    <a:pt x="972681" y="2686674"/>
                  </a:cubicBezTo>
                  <a:close/>
                  <a:moveTo>
                    <a:pt x="777404" y="2516273"/>
                  </a:moveTo>
                  <a:cubicBezTo>
                    <a:pt x="777624" y="2516822"/>
                    <a:pt x="777871" y="2517315"/>
                    <a:pt x="778118" y="2517836"/>
                  </a:cubicBezTo>
                  <a:lnTo>
                    <a:pt x="777624" y="2516931"/>
                  </a:lnTo>
                  <a:cubicBezTo>
                    <a:pt x="777542" y="2516712"/>
                    <a:pt x="777487" y="2516493"/>
                    <a:pt x="777404" y="2516273"/>
                  </a:cubicBezTo>
                  <a:close/>
                  <a:moveTo>
                    <a:pt x="1200459" y="2375904"/>
                  </a:moveTo>
                  <a:cubicBezTo>
                    <a:pt x="1201062" y="2376124"/>
                    <a:pt x="1201665" y="2376316"/>
                    <a:pt x="1202241" y="2376508"/>
                  </a:cubicBezTo>
                  <a:lnTo>
                    <a:pt x="1201336" y="2376288"/>
                  </a:lnTo>
                  <a:cubicBezTo>
                    <a:pt x="1201035" y="2376179"/>
                    <a:pt x="1200760" y="2376041"/>
                    <a:pt x="1200459" y="2375904"/>
                  </a:cubicBezTo>
                  <a:close/>
                  <a:moveTo>
                    <a:pt x="664270" y="2287152"/>
                  </a:moveTo>
                  <a:cubicBezTo>
                    <a:pt x="664462" y="2288139"/>
                    <a:pt x="664682" y="2289072"/>
                    <a:pt x="664901" y="2290005"/>
                  </a:cubicBezTo>
                  <a:lnTo>
                    <a:pt x="664544" y="2288990"/>
                  </a:lnTo>
                  <a:cubicBezTo>
                    <a:pt x="664462" y="2288386"/>
                    <a:pt x="664352" y="2287755"/>
                    <a:pt x="664270" y="2287152"/>
                  </a:cubicBezTo>
                  <a:close/>
                  <a:moveTo>
                    <a:pt x="1186581" y="2136937"/>
                  </a:moveTo>
                  <a:cubicBezTo>
                    <a:pt x="1187321" y="2137074"/>
                    <a:pt x="1188089" y="2137239"/>
                    <a:pt x="1188830" y="2137348"/>
                  </a:cubicBezTo>
                  <a:lnTo>
                    <a:pt x="1187870" y="2137266"/>
                  </a:lnTo>
                  <a:close/>
                  <a:moveTo>
                    <a:pt x="460820" y="2074130"/>
                  </a:moveTo>
                  <a:cubicBezTo>
                    <a:pt x="460848" y="2075831"/>
                    <a:pt x="460875" y="2077476"/>
                    <a:pt x="460930" y="2079122"/>
                  </a:cubicBezTo>
                  <a:cubicBezTo>
                    <a:pt x="460884" y="2078509"/>
                    <a:pt x="460839" y="2077897"/>
                    <a:pt x="460793" y="2077284"/>
                  </a:cubicBezTo>
                  <a:cubicBezTo>
                    <a:pt x="460820" y="2076242"/>
                    <a:pt x="460820" y="2075200"/>
                    <a:pt x="460820" y="2074130"/>
                  </a:cubicBezTo>
                  <a:close/>
                  <a:moveTo>
                    <a:pt x="329173" y="1866374"/>
                  </a:moveTo>
                  <a:cubicBezTo>
                    <a:pt x="328871" y="1869145"/>
                    <a:pt x="328597" y="1871860"/>
                    <a:pt x="328378" y="1874520"/>
                  </a:cubicBezTo>
                  <a:cubicBezTo>
                    <a:pt x="328405" y="1873853"/>
                    <a:pt x="328433" y="1873185"/>
                    <a:pt x="328460" y="1872518"/>
                  </a:cubicBezTo>
                  <a:cubicBezTo>
                    <a:pt x="328707" y="1870516"/>
                    <a:pt x="328926" y="1868459"/>
                    <a:pt x="329173" y="1866374"/>
                  </a:cubicBezTo>
                  <a:close/>
                  <a:moveTo>
                    <a:pt x="847808" y="1639722"/>
                  </a:moveTo>
                  <a:cubicBezTo>
                    <a:pt x="865251" y="1640271"/>
                    <a:pt x="890155" y="1643534"/>
                    <a:pt x="918157" y="1651845"/>
                  </a:cubicBezTo>
                  <a:cubicBezTo>
                    <a:pt x="975040" y="1668383"/>
                    <a:pt x="1042235" y="1704476"/>
                    <a:pt x="1096704" y="1767036"/>
                  </a:cubicBezTo>
                  <a:cubicBezTo>
                    <a:pt x="1141327" y="1817364"/>
                    <a:pt x="1180739" y="1858202"/>
                    <a:pt x="1220507" y="1884422"/>
                  </a:cubicBezTo>
                  <a:lnTo>
                    <a:pt x="1220480" y="1884422"/>
                  </a:lnTo>
                  <a:cubicBezTo>
                    <a:pt x="1259782" y="1911025"/>
                    <a:pt x="1299825" y="1920241"/>
                    <a:pt x="1328650" y="1915578"/>
                  </a:cubicBezTo>
                  <a:lnTo>
                    <a:pt x="1327333" y="1915825"/>
                  </a:lnTo>
                  <a:cubicBezTo>
                    <a:pt x="1298700" y="1918513"/>
                    <a:pt x="1259809" y="1926412"/>
                    <a:pt x="1206849" y="1921557"/>
                  </a:cubicBezTo>
                  <a:cubicBezTo>
                    <a:pt x="1154354" y="1917169"/>
                    <a:pt x="1090368" y="1900411"/>
                    <a:pt x="1022378" y="1870571"/>
                  </a:cubicBezTo>
                  <a:cubicBezTo>
                    <a:pt x="937877" y="1832723"/>
                    <a:pt x="891252" y="1772083"/>
                    <a:pt x="862673" y="1725265"/>
                  </a:cubicBezTo>
                  <a:cubicBezTo>
                    <a:pt x="848329" y="1701432"/>
                    <a:pt x="838291" y="1680451"/>
                    <a:pt x="831133" y="1665311"/>
                  </a:cubicBezTo>
                  <a:cubicBezTo>
                    <a:pt x="824029" y="1650199"/>
                    <a:pt x="820464" y="1640435"/>
                    <a:pt x="820464" y="1640435"/>
                  </a:cubicBezTo>
                  <a:cubicBezTo>
                    <a:pt x="820464" y="1640435"/>
                    <a:pt x="830283" y="1639174"/>
                    <a:pt x="847808" y="1639722"/>
                  </a:cubicBezTo>
                  <a:close/>
                  <a:moveTo>
                    <a:pt x="203148" y="1439344"/>
                  </a:moveTo>
                  <a:cubicBezTo>
                    <a:pt x="203121" y="1441620"/>
                    <a:pt x="203121" y="1443842"/>
                    <a:pt x="203148" y="1446036"/>
                  </a:cubicBezTo>
                  <a:cubicBezTo>
                    <a:pt x="203111" y="1445314"/>
                    <a:pt x="203075" y="1444591"/>
                    <a:pt x="203038" y="1443869"/>
                  </a:cubicBezTo>
                  <a:cubicBezTo>
                    <a:pt x="203093" y="1442361"/>
                    <a:pt x="203121" y="1440879"/>
                    <a:pt x="203148" y="1439344"/>
                  </a:cubicBezTo>
                  <a:close/>
                  <a:moveTo>
                    <a:pt x="876084" y="1378786"/>
                  </a:moveTo>
                  <a:cubicBezTo>
                    <a:pt x="938452" y="1379526"/>
                    <a:pt x="1019168" y="1404978"/>
                    <a:pt x="1084773" y="1463259"/>
                  </a:cubicBezTo>
                  <a:cubicBezTo>
                    <a:pt x="1138254" y="1510131"/>
                    <a:pt x="1181835" y="1550119"/>
                    <a:pt x="1223002" y="1577930"/>
                  </a:cubicBezTo>
                  <a:cubicBezTo>
                    <a:pt x="1263786" y="1605987"/>
                    <a:pt x="1301689" y="1620907"/>
                    <a:pt x="1331200" y="1623458"/>
                  </a:cubicBezTo>
                  <a:lnTo>
                    <a:pt x="1329829" y="1623403"/>
                  </a:lnTo>
                  <a:cubicBezTo>
                    <a:pt x="1300674" y="1618987"/>
                    <a:pt x="1260714" y="1620578"/>
                    <a:pt x="1208439" y="1614681"/>
                  </a:cubicBezTo>
                  <a:cubicBezTo>
                    <a:pt x="1156411" y="1609223"/>
                    <a:pt x="1092864" y="1595894"/>
                    <a:pt x="1023008" y="1574721"/>
                  </a:cubicBezTo>
                  <a:cubicBezTo>
                    <a:pt x="936285" y="1547925"/>
                    <a:pt x="882859" y="1501190"/>
                    <a:pt x="843227" y="1464740"/>
                  </a:cubicBezTo>
                  <a:cubicBezTo>
                    <a:pt x="823535" y="1446310"/>
                    <a:pt x="807381" y="1429141"/>
                    <a:pt x="795450" y="1417594"/>
                  </a:cubicBezTo>
                  <a:cubicBezTo>
                    <a:pt x="783575" y="1405718"/>
                    <a:pt x="776718" y="1397628"/>
                    <a:pt x="776718" y="1397628"/>
                  </a:cubicBezTo>
                  <a:cubicBezTo>
                    <a:pt x="776718" y="1397628"/>
                    <a:pt x="785577" y="1393157"/>
                    <a:pt x="802691" y="1387946"/>
                  </a:cubicBezTo>
                  <a:cubicBezTo>
                    <a:pt x="819832" y="1382379"/>
                    <a:pt x="845175" y="1378182"/>
                    <a:pt x="876084" y="1378786"/>
                  </a:cubicBezTo>
                  <a:close/>
                  <a:moveTo>
                    <a:pt x="1392389" y="1332380"/>
                  </a:moveTo>
                  <a:lnTo>
                    <a:pt x="1390908" y="1333066"/>
                  </a:lnTo>
                  <a:lnTo>
                    <a:pt x="1389784" y="1333477"/>
                  </a:lnTo>
                  <a:cubicBezTo>
                    <a:pt x="1390661" y="1333121"/>
                    <a:pt x="1391539" y="1332764"/>
                    <a:pt x="1392389" y="1332380"/>
                  </a:cubicBezTo>
                  <a:close/>
                  <a:moveTo>
                    <a:pt x="1377332" y="1144893"/>
                  </a:moveTo>
                  <a:lnTo>
                    <a:pt x="1375659" y="1145359"/>
                  </a:lnTo>
                  <a:lnTo>
                    <a:pt x="1375220" y="1145441"/>
                  </a:lnTo>
                  <a:cubicBezTo>
                    <a:pt x="1375933" y="1145277"/>
                    <a:pt x="1376646" y="1145085"/>
                    <a:pt x="1377332" y="1144893"/>
                  </a:cubicBezTo>
                  <a:close/>
                  <a:moveTo>
                    <a:pt x="150188" y="1108689"/>
                  </a:moveTo>
                  <a:cubicBezTo>
                    <a:pt x="149776" y="1110500"/>
                    <a:pt x="149392" y="1112282"/>
                    <a:pt x="149036" y="1114038"/>
                  </a:cubicBezTo>
                  <a:cubicBezTo>
                    <a:pt x="149127" y="1113444"/>
                    <a:pt x="149219" y="1112849"/>
                    <a:pt x="149310" y="1112255"/>
                  </a:cubicBezTo>
                  <a:cubicBezTo>
                    <a:pt x="149612" y="1111076"/>
                    <a:pt x="149913" y="1109896"/>
                    <a:pt x="150188" y="1108689"/>
                  </a:cubicBezTo>
                  <a:close/>
                  <a:moveTo>
                    <a:pt x="678367" y="918679"/>
                  </a:moveTo>
                  <a:cubicBezTo>
                    <a:pt x="678504" y="919255"/>
                    <a:pt x="678642" y="919831"/>
                    <a:pt x="678779" y="920407"/>
                  </a:cubicBezTo>
                  <a:cubicBezTo>
                    <a:pt x="679245" y="920105"/>
                    <a:pt x="679272" y="920077"/>
                    <a:pt x="679547" y="919885"/>
                  </a:cubicBezTo>
                  <a:cubicBezTo>
                    <a:pt x="679190" y="919501"/>
                    <a:pt x="678696" y="919035"/>
                    <a:pt x="678367" y="918679"/>
                  </a:cubicBezTo>
                  <a:close/>
                  <a:moveTo>
                    <a:pt x="1293791" y="819888"/>
                  </a:moveTo>
                  <a:lnTo>
                    <a:pt x="1292255" y="820492"/>
                  </a:lnTo>
                  <a:cubicBezTo>
                    <a:pt x="1291789" y="820629"/>
                    <a:pt x="1291295" y="820793"/>
                    <a:pt x="1290801" y="820931"/>
                  </a:cubicBezTo>
                  <a:cubicBezTo>
                    <a:pt x="1291816" y="820601"/>
                    <a:pt x="1292804" y="820245"/>
                    <a:pt x="1293791" y="819888"/>
                  </a:cubicBezTo>
                  <a:close/>
                  <a:moveTo>
                    <a:pt x="1206492" y="615945"/>
                  </a:moveTo>
                  <a:cubicBezTo>
                    <a:pt x="1207562" y="616054"/>
                    <a:pt x="1208604" y="616164"/>
                    <a:pt x="1209646" y="616164"/>
                  </a:cubicBezTo>
                  <a:lnTo>
                    <a:pt x="1208028" y="616164"/>
                  </a:lnTo>
                  <a:cubicBezTo>
                    <a:pt x="1207507" y="616109"/>
                    <a:pt x="1207013" y="616027"/>
                    <a:pt x="1206492" y="615945"/>
                  </a:cubicBezTo>
                  <a:close/>
                  <a:moveTo>
                    <a:pt x="1248647" y="321082"/>
                  </a:moveTo>
                  <a:lnTo>
                    <a:pt x="1247138" y="322097"/>
                  </a:lnTo>
                  <a:lnTo>
                    <a:pt x="1245822" y="322838"/>
                  </a:lnTo>
                  <a:cubicBezTo>
                    <a:pt x="1246782" y="322262"/>
                    <a:pt x="1247714" y="321686"/>
                    <a:pt x="1248647" y="321082"/>
                  </a:cubicBezTo>
                  <a:close/>
                  <a:moveTo>
                    <a:pt x="1159785" y="50959"/>
                  </a:moveTo>
                  <a:lnTo>
                    <a:pt x="1158578" y="52275"/>
                  </a:lnTo>
                  <a:lnTo>
                    <a:pt x="1157673" y="53098"/>
                  </a:lnTo>
                  <a:cubicBezTo>
                    <a:pt x="1158414" y="52385"/>
                    <a:pt x="1159099" y="51672"/>
                    <a:pt x="1159785" y="50959"/>
                  </a:cubicBezTo>
                  <a:close/>
                  <a:moveTo>
                    <a:pt x="320972" y="1700"/>
                  </a:moveTo>
                  <a:lnTo>
                    <a:pt x="320972" y="2852"/>
                  </a:lnTo>
                  <a:cubicBezTo>
                    <a:pt x="321055" y="2660"/>
                    <a:pt x="321110" y="2606"/>
                    <a:pt x="321274" y="2249"/>
                  </a:cubicBezTo>
                  <a:cubicBezTo>
                    <a:pt x="321164" y="2084"/>
                    <a:pt x="321082" y="1892"/>
                    <a:pt x="320972" y="1700"/>
                  </a:cubicBezTo>
                  <a:close/>
                  <a:moveTo>
                    <a:pt x="293710" y="0"/>
                  </a:moveTo>
                  <a:lnTo>
                    <a:pt x="660595" y="0"/>
                  </a:lnTo>
                  <a:lnTo>
                    <a:pt x="628451" y="7981"/>
                  </a:lnTo>
                  <a:cubicBezTo>
                    <a:pt x="539370" y="29319"/>
                    <a:pt x="469734" y="20378"/>
                    <a:pt x="415786" y="14701"/>
                  </a:cubicBezTo>
                  <a:lnTo>
                    <a:pt x="378404" y="10230"/>
                  </a:lnTo>
                  <a:lnTo>
                    <a:pt x="367570" y="8804"/>
                  </a:lnTo>
                  <a:cubicBezTo>
                    <a:pt x="386275" y="45117"/>
                    <a:pt x="404404" y="82718"/>
                    <a:pt x="421902" y="121609"/>
                  </a:cubicBezTo>
                  <a:cubicBezTo>
                    <a:pt x="424069" y="120649"/>
                    <a:pt x="425934" y="119799"/>
                    <a:pt x="428375" y="118757"/>
                  </a:cubicBezTo>
                  <a:cubicBezTo>
                    <a:pt x="447820" y="110364"/>
                    <a:pt x="475109" y="98571"/>
                    <a:pt x="509338" y="86613"/>
                  </a:cubicBezTo>
                  <a:cubicBezTo>
                    <a:pt x="543676" y="74902"/>
                    <a:pt x="585611" y="62094"/>
                    <a:pt x="637995" y="57925"/>
                  </a:cubicBezTo>
                  <a:cubicBezTo>
                    <a:pt x="664051" y="55923"/>
                    <a:pt x="692574" y="56307"/>
                    <a:pt x="722250" y="60640"/>
                  </a:cubicBezTo>
                  <a:cubicBezTo>
                    <a:pt x="737087" y="62971"/>
                    <a:pt x="752117" y="66098"/>
                    <a:pt x="767174" y="70459"/>
                  </a:cubicBezTo>
                  <a:cubicBezTo>
                    <a:pt x="781546" y="74326"/>
                    <a:pt x="791831" y="78632"/>
                    <a:pt x="804831" y="82718"/>
                  </a:cubicBezTo>
                  <a:cubicBezTo>
                    <a:pt x="826964" y="90398"/>
                    <a:pt x="848659" y="96678"/>
                    <a:pt x="869804" y="101560"/>
                  </a:cubicBezTo>
                  <a:cubicBezTo>
                    <a:pt x="884231" y="104934"/>
                    <a:pt x="898383" y="107649"/>
                    <a:pt x="912233" y="109734"/>
                  </a:cubicBezTo>
                  <a:lnTo>
                    <a:pt x="918651" y="110666"/>
                  </a:lnTo>
                  <a:cubicBezTo>
                    <a:pt x="955841" y="115767"/>
                    <a:pt x="990728" y="116288"/>
                    <a:pt x="1022406" y="112366"/>
                  </a:cubicBezTo>
                  <a:cubicBezTo>
                    <a:pt x="1078164" y="105894"/>
                    <a:pt x="1122622" y="84364"/>
                    <a:pt x="1150433" y="59927"/>
                  </a:cubicBezTo>
                  <a:cubicBezTo>
                    <a:pt x="1123911" y="85187"/>
                    <a:pt x="1090094" y="119443"/>
                    <a:pt x="1036064" y="148899"/>
                  </a:cubicBezTo>
                  <a:cubicBezTo>
                    <a:pt x="1035131" y="149420"/>
                    <a:pt x="1034199" y="149941"/>
                    <a:pt x="1033266" y="150434"/>
                  </a:cubicBezTo>
                  <a:cubicBezTo>
                    <a:pt x="1011243" y="162420"/>
                    <a:pt x="985983" y="173445"/>
                    <a:pt x="957789" y="182578"/>
                  </a:cubicBezTo>
                  <a:cubicBezTo>
                    <a:pt x="948107" y="185760"/>
                    <a:pt x="938042" y="188694"/>
                    <a:pt x="927674" y="191355"/>
                  </a:cubicBezTo>
                  <a:cubicBezTo>
                    <a:pt x="917389" y="194015"/>
                    <a:pt x="906775" y="196429"/>
                    <a:pt x="895832" y="198513"/>
                  </a:cubicBezTo>
                  <a:cubicBezTo>
                    <a:pt x="861768" y="205123"/>
                    <a:pt x="824715" y="208853"/>
                    <a:pt x="785084" y="208606"/>
                  </a:cubicBezTo>
                  <a:lnTo>
                    <a:pt x="784618" y="208606"/>
                  </a:lnTo>
                  <a:cubicBezTo>
                    <a:pt x="769396" y="208990"/>
                    <a:pt x="752200" y="206961"/>
                    <a:pt x="739803" y="206193"/>
                  </a:cubicBezTo>
                  <a:lnTo>
                    <a:pt x="704450" y="203176"/>
                  </a:lnTo>
                  <a:lnTo>
                    <a:pt x="636981" y="197306"/>
                  </a:lnTo>
                  <a:cubicBezTo>
                    <a:pt x="593126" y="193000"/>
                    <a:pt x="549847" y="187378"/>
                    <a:pt x="513260" y="178574"/>
                  </a:cubicBezTo>
                  <a:cubicBezTo>
                    <a:pt x="481061" y="171004"/>
                    <a:pt x="454896" y="161542"/>
                    <a:pt x="435698" y="152903"/>
                  </a:cubicBezTo>
                  <a:cubicBezTo>
                    <a:pt x="454156" y="195332"/>
                    <a:pt x="471955" y="239022"/>
                    <a:pt x="489097" y="283919"/>
                  </a:cubicBezTo>
                  <a:cubicBezTo>
                    <a:pt x="493266" y="281835"/>
                    <a:pt x="497983" y="279558"/>
                    <a:pt x="503715" y="276953"/>
                  </a:cubicBezTo>
                  <a:cubicBezTo>
                    <a:pt x="523435" y="268067"/>
                    <a:pt x="551904" y="256356"/>
                    <a:pt x="588984" y="246921"/>
                  </a:cubicBezTo>
                  <a:cubicBezTo>
                    <a:pt x="625791" y="237568"/>
                    <a:pt x="673239" y="230547"/>
                    <a:pt x="727049" y="236334"/>
                  </a:cubicBezTo>
                  <a:cubicBezTo>
                    <a:pt x="732919" y="236938"/>
                    <a:pt x="738843" y="237706"/>
                    <a:pt x="744794" y="238638"/>
                  </a:cubicBezTo>
                  <a:cubicBezTo>
                    <a:pt x="765913" y="241792"/>
                    <a:pt x="787443" y="246784"/>
                    <a:pt x="808780" y="253640"/>
                  </a:cubicBezTo>
                  <a:cubicBezTo>
                    <a:pt x="827101" y="259537"/>
                    <a:pt x="845998" y="267134"/>
                    <a:pt x="863387" y="275225"/>
                  </a:cubicBezTo>
                  <a:cubicBezTo>
                    <a:pt x="871669" y="279037"/>
                    <a:pt x="879623" y="282987"/>
                    <a:pt x="887028" y="286909"/>
                  </a:cubicBezTo>
                  <a:cubicBezTo>
                    <a:pt x="892541" y="289706"/>
                    <a:pt x="898026" y="292449"/>
                    <a:pt x="903457" y="295082"/>
                  </a:cubicBezTo>
                  <a:cubicBezTo>
                    <a:pt x="924548" y="305367"/>
                    <a:pt x="945090" y="314445"/>
                    <a:pt x="965084" y="322234"/>
                  </a:cubicBezTo>
                  <a:cubicBezTo>
                    <a:pt x="979483" y="327802"/>
                    <a:pt x="993580" y="332739"/>
                    <a:pt x="1007376" y="336935"/>
                  </a:cubicBezTo>
                  <a:cubicBezTo>
                    <a:pt x="1020321" y="340912"/>
                    <a:pt x="1033020" y="344203"/>
                    <a:pt x="1045471" y="346863"/>
                  </a:cubicBezTo>
                  <a:cubicBezTo>
                    <a:pt x="1052630" y="348399"/>
                    <a:pt x="1059678" y="349688"/>
                    <a:pt x="1066645" y="350758"/>
                  </a:cubicBezTo>
                  <a:cubicBezTo>
                    <a:pt x="1077999" y="352540"/>
                    <a:pt x="1089134" y="353720"/>
                    <a:pt x="1100023" y="354268"/>
                  </a:cubicBezTo>
                  <a:cubicBezTo>
                    <a:pt x="1157207" y="357559"/>
                    <a:pt x="1205642" y="344971"/>
                    <a:pt x="1238527" y="327061"/>
                  </a:cubicBezTo>
                  <a:cubicBezTo>
                    <a:pt x="1207178" y="345437"/>
                    <a:pt x="1167821" y="371602"/>
                    <a:pt x="1110362" y="391431"/>
                  </a:cubicBezTo>
                  <a:lnTo>
                    <a:pt x="1103753" y="393680"/>
                  </a:lnTo>
                  <a:cubicBezTo>
                    <a:pt x="1093605" y="397054"/>
                    <a:pt x="1082909" y="400125"/>
                    <a:pt x="1071718" y="402786"/>
                  </a:cubicBezTo>
                  <a:cubicBezTo>
                    <a:pt x="1062229" y="405062"/>
                    <a:pt x="1052355" y="407092"/>
                    <a:pt x="1042153" y="408820"/>
                  </a:cubicBezTo>
                  <a:cubicBezTo>
                    <a:pt x="1037819" y="409560"/>
                    <a:pt x="1033404" y="410246"/>
                    <a:pt x="1028933" y="410849"/>
                  </a:cubicBezTo>
                  <a:cubicBezTo>
                    <a:pt x="1014315" y="412934"/>
                    <a:pt x="999093" y="414442"/>
                    <a:pt x="983295" y="415320"/>
                  </a:cubicBezTo>
                  <a:lnTo>
                    <a:pt x="983268" y="415320"/>
                  </a:lnTo>
                  <a:cubicBezTo>
                    <a:pt x="964069" y="416417"/>
                    <a:pt x="944048" y="416554"/>
                    <a:pt x="923368" y="415704"/>
                  </a:cubicBezTo>
                  <a:cubicBezTo>
                    <a:pt x="899425" y="414744"/>
                    <a:pt x="874604" y="412413"/>
                    <a:pt x="849070" y="408600"/>
                  </a:cubicBezTo>
                  <a:cubicBezTo>
                    <a:pt x="824825" y="404651"/>
                    <a:pt x="805023" y="400400"/>
                    <a:pt x="786291" y="395902"/>
                  </a:cubicBezTo>
                  <a:lnTo>
                    <a:pt x="768326" y="391459"/>
                  </a:lnTo>
                  <a:lnTo>
                    <a:pt x="735826" y="382956"/>
                  </a:lnTo>
                  <a:lnTo>
                    <a:pt x="701186" y="373302"/>
                  </a:lnTo>
                  <a:lnTo>
                    <a:pt x="639230" y="355228"/>
                  </a:lnTo>
                  <a:cubicBezTo>
                    <a:pt x="620689" y="349716"/>
                    <a:pt x="602972" y="344340"/>
                    <a:pt x="586242" y="338909"/>
                  </a:cubicBezTo>
                  <a:cubicBezTo>
                    <a:pt x="551794" y="327747"/>
                    <a:pt x="523106" y="316420"/>
                    <a:pt x="503606" y="307479"/>
                  </a:cubicBezTo>
                  <a:cubicBezTo>
                    <a:pt x="501000" y="306299"/>
                    <a:pt x="498998" y="305285"/>
                    <a:pt x="496694" y="304215"/>
                  </a:cubicBezTo>
                  <a:cubicBezTo>
                    <a:pt x="514110" y="350703"/>
                    <a:pt x="530868" y="398288"/>
                    <a:pt x="546912" y="446805"/>
                  </a:cubicBezTo>
                  <a:cubicBezTo>
                    <a:pt x="549271" y="446805"/>
                    <a:pt x="551410" y="446888"/>
                    <a:pt x="554208" y="446668"/>
                  </a:cubicBezTo>
                  <a:cubicBezTo>
                    <a:pt x="562984" y="446613"/>
                    <a:pt x="573434" y="445818"/>
                    <a:pt x="585309" y="444639"/>
                  </a:cubicBezTo>
                  <a:lnTo>
                    <a:pt x="628725" y="439949"/>
                  </a:lnTo>
                  <a:lnTo>
                    <a:pt x="637063" y="439181"/>
                  </a:lnTo>
                  <a:cubicBezTo>
                    <a:pt x="670633" y="436054"/>
                    <a:pt x="711005" y="432077"/>
                    <a:pt x="757520" y="434820"/>
                  </a:cubicBezTo>
                  <a:cubicBezTo>
                    <a:pt x="795149" y="437042"/>
                    <a:pt x="836810" y="443597"/>
                    <a:pt x="882174" y="458516"/>
                  </a:cubicBezTo>
                  <a:cubicBezTo>
                    <a:pt x="883051" y="458818"/>
                    <a:pt x="883902" y="459120"/>
                    <a:pt x="884779" y="459449"/>
                  </a:cubicBezTo>
                  <a:cubicBezTo>
                    <a:pt x="892760" y="462274"/>
                    <a:pt x="900522" y="465181"/>
                    <a:pt x="908037" y="468171"/>
                  </a:cubicBezTo>
                  <a:cubicBezTo>
                    <a:pt x="941772" y="481555"/>
                    <a:pt x="970953" y="496338"/>
                    <a:pt x="997091" y="511011"/>
                  </a:cubicBezTo>
                  <a:cubicBezTo>
                    <a:pt x="1011627" y="519157"/>
                    <a:pt x="1025203" y="527247"/>
                    <a:pt x="1038094" y="535064"/>
                  </a:cubicBezTo>
                  <a:cubicBezTo>
                    <a:pt x="1053452" y="544334"/>
                    <a:pt x="1067851" y="553220"/>
                    <a:pt x="1081729" y="561229"/>
                  </a:cubicBezTo>
                  <a:lnTo>
                    <a:pt x="1098158" y="570938"/>
                  </a:lnTo>
                  <a:cubicBezTo>
                    <a:pt x="1104603" y="574723"/>
                    <a:pt x="1110884" y="578316"/>
                    <a:pt x="1117027" y="581716"/>
                  </a:cubicBezTo>
                  <a:cubicBezTo>
                    <a:pt x="1130301" y="589122"/>
                    <a:pt x="1142863" y="595622"/>
                    <a:pt x="1154821" y="600915"/>
                  </a:cubicBezTo>
                  <a:cubicBezTo>
                    <a:pt x="1170344" y="607826"/>
                    <a:pt x="1184825" y="612708"/>
                    <a:pt x="1198402" y="614930"/>
                  </a:cubicBezTo>
                  <a:lnTo>
                    <a:pt x="1158222" y="609774"/>
                  </a:lnTo>
                  <a:lnTo>
                    <a:pt x="1126599" y="605742"/>
                  </a:lnTo>
                  <a:lnTo>
                    <a:pt x="1093001" y="601409"/>
                  </a:lnTo>
                  <a:lnTo>
                    <a:pt x="1067495" y="598145"/>
                  </a:lnTo>
                  <a:cubicBezTo>
                    <a:pt x="1044703" y="595594"/>
                    <a:pt x="1019745" y="592468"/>
                    <a:pt x="993361" y="589780"/>
                  </a:cubicBezTo>
                  <a:cubicBezTo>
                    <a:pt x="976137" y="588025"/>
                    <a:pt x="958310" y="586461"/>
                    <a:pt x="940071" y="585337"/>
                  </a:cubicBezTo>
                  <a:cubicBezTo>
                    <a:pt x="914290" y="583773"/>
                    <a:pt x="887687" y="583115"/>
                    <a:pt x="860754" y="584130"/>
                  </a:cubicBezTo>
                  <a:cubicBezTo>
                    <a:pt x="837167" y="585200"/>
                    <a:pt x="813772" y="584706"/>
                    <a:pt x="790981" y="582813"/>
                  </a:cubicBezTo>
                  <a:cubicBezTo>
                    <a:pt x="777322" y="581716"/>
                    <a:pt x="763883" y="580071"/>
                    <a:pt x="750746" y="577959"/>
                  </a:cubicBezTo>
                  <a:cubicBezTo>
                    <a:pt x="735387" y="575545"/>
                    <a:pt x="720467" y="572474"/>
                    <a:pt x="706068" y="568799"/>
                  </a:cubicBezTo>
                  <a:cubicBezTo>
                    <a:pt x="668549" y="559282"/>
                    <a:pt x="634732" y="545815"/>
                    <a:pt x="606949" y="529387"/>
                  </a:cubicBezTo>
                  <a:cubicBezTo>
                    <a:pt x="592385" y="520912"/>
                    <a:pt x="579851" y="512026"/>
                    <a:pt x="569210" y="503194"/>
                  </a:cubicBezTo>
                  <a:cubicBezTo>
                    <a:pt x="567482" y="501768"/>
                    <a:pt x="565809" y="500369"/>
                    <a:pt x="564191" y="498916"/>
                  </a:cubicBezTo>
                  <a:cubicBezTo>
                    <a:pt x="564026" y="498779"/>
                    <a:pt x="563834" y="498641"/>
                    <a:pt x="563670" y="498477"/>
                  </a:cubicBezTo>
                  <a:cubicBezTo>
                    <a:pt x="563779" y="498806"/>
                    <a:pt x="563889" y="499163"/>
                    <a:pt x="563999" y="499492"/>
                  </a:cubicBezTo>
                  <a:cubicBezTo>
                    <a:pt x="564822" y="502097"/>
                    <a:pt x="565644" y="504703"/>
                    <a:pt x="566440" y="507308"/>
                  </a:cubicBezTo>
                  <a:cubicBezTo>
                    <a:pt x="577931" y="543621"/>
                    <a:pt x="588984" y="580400"/>
                    <a:pt x="599736" y="617481"/>
                  </a:cubicBezTo>
                  <a:cubicBezTo>
                    <a:pt x="600366" y="619044"/>
                    <a:pt x="601326" y="621320"/>
                    <a:pt x="602807" y="624968"/>
                  </a:cubicBezTo>
                  <a:cubicBezTo>
                    <a:pt x="605303" y="631249"/>
                    <a:pt x="608814" y="640656"/>
                    <a:pt x="611748" y="653272"/>
                  </a:cubicBezTo>
                  <a:cubicBezTo>
                    <a:pt x="612242" y="655302"/>
                    <a:pt x="612626" y="658017"/>
                    <a:pt x="613092" y="660239"/>
                  </a:cubicBezTo>
                  <a:cubicBezTo>
                    <a:pt x="617892" y="658566"/>
                    <a:pt x="623706" y="656673"/>
                    <a:pt x="631441" y="654506"/>
                  </a:cubicBezTo>
                  <a:cubicBezTo>
                    <a:pt x="641561" y="651435"/>
                    <a:pt x="653793" y="649213"/>
                    <a:pt x="668137" y="647759"/>
                  </a:cubicBezTo>
                  <a:cubicBezTo>
                    <a:pt x="681055" y="646114"/>
                    <a:pt x="695646" y="645154"/>
                    <a:pt x="711197" y="645620"/>
                  </a:cubicBezTo>
                  <a:lnTo>
                    <a:pt x="717011" y="645840"/>
                  </a:lnTo>
                  <a:cubicBezTo>
                    <a:pt x="719781" y="645894"/>
                    <a:pt x="722551" y="646004"/>
                    <a:pt x="725376" y="646169"/>
                  </a:cubicBezTo>
                  <a:cubicBezTo>
                    <a:pt x="736292" y="646690"/>
                    <a:pt x="747592" y="647759"/>
                    <a:pt x="759248" y="649405"/>
                  </a:cubicBezTo>
                  <a:cubicBezTo>
                    <a:pt x="789198" y="653601"/>
                    <a:pt x="821259" y="661473"/>
                    <a:pt x="853952" y="673129"/>
                  </a:cubicBezTo>
                  <a:cubicBezTo>
                    <a:pt x="876250" y="681110"/>
                    <a:pt x="898849" y="690847"/>
                    <a:pt x="921311" y="702393"/>
                  </a:cubicBezTo>
                  <a:cubicBezTo>
                    <a:pt x="937054" y="710457"/>
                    <a:pt x="952715" y="719452"/>
                    <a:pt x="968128" y="729326"/>
                  </a:cubicBezTo>
                  <a:cubicBezTo>
                    <a:pt x="984831" y="739775"/>
                    <a:pt x="1000986" y="749649"/>
                    <a:pt x="1016673" y="758782"/>
                  </a:cubicBezTo>
                  <a:cubicBezTo>
                    <a:pt x="1031758" y="767586"/>
                    <a:pt x="1046404" y="775732"/>
                    <a:pt x="1060720" y="783109"/>
                  </a:cubicBezTo>
                  <a:cubicBezTo>
                    <a:pt x="1093797" y="800196"/>
                    <a:pt x="1124953" y="813306"/>
                    <a:pt x="1154931" y="821260"/>
                  </a:cubicBezTo>
                  <a:lnTo>
                    <a:pt x="1159620" y="822521"/>
                  </a:lnTo>
                  <a:lnTo>
                    <a:pt x="1159648" y="822521"/>
                  </a:lnTo>
                  <a:cubicBezTo>
                    <a:pt x="1176817" y="826992"/>
                    <a:pt x="1193300" y="829542"/>
                    <a:pt x="1208878" y="830585"/>
                  </a:cubicBezTo>
                  <a:cubicBezTo>
                    <a:pt x="1218450" y="831215"/>
                    <a:pt x="1227693" y="831270"/>
                    <a:pt x="1236470" y="830831"/>
                  </a:cubicBezTo>
                  <a:cubicBezTo>
                    <a:pt x="1254790" y="829954"/>
                    <a:pt x="1271329" y="826964"/>
                    <a:pt x="1285453" y="822658"/>
                  </a:cubicBezTo>
                  <a:cubicBezTo>
                    <a:pt x="1271795" y="827156"/>
                    <a:pt x="1256546" y="833053"/>
                    <a:pt x="1239130" y="838977"/>
                  </a:cubicBezTo>
                  <a:cubicBezTo>
                    <a:pt x="1231341" y="841610"/>
                    <a:pt x="1223113" y="844298"/>
                    <a:pt x="1214391" y="846876"/>
                  </a:cubicBezTo>
                  <a:cubicBezTo>
                    <a:pt x="1195796" y="852334"/>
                    <a:pt x="1175007" y="857298"/>
                    <a:pt x="1151447" y="860617"/>
                  </a:cubicBezTo>
                  <a:cubicBezTo>
                    <a:pt x="1147580" y="861220"/>
                    <a:pt x="1143631" y="861741"/>
                    <a:pt x="1139627" y="862207"/>
                  </a:cubicBezTo>
                  <a:cubicBezTo>
                    <a:pt x="1098788" y="867172"/>
                    <a:pt x="1051423" y="866705"/>
                    <a:pt x="999806" y="860644"/>
                  </a:cubicBezTo>
                  <a:cubicBezTo>
                    <a:pt x="979620" y="858285"/>
                    <a:pt x="958804" y="855077"/>
                    <a:pt x="937438" y="850990"/>
                  </a:cubicBezTo>
                  <a:cubicBezTo>
                    <a:pt x="931953" y="849948"/>
                    <a:pt x="926413" y="848851"/>
                    <a:pt x="920845" y="847671"/>
                  </a:cubicBezTo>
                  <a:cubicBezTo>
                    <a:pt x="902908" y="843749"/>
                    <a:pt x="885931" y="839032"/>
                    <a:pt x="869914" y="833739"/>
                  </a:cubicBezTo>
                  <a:cubicBezTo>
                    <a:pt x="837167" y="822933"/>
                    <a:pt x="808287" y="809713"/>
                    <a:pt x="782643" y="795671"/>
                  </a:cubicBezTo>
                  <a:cubicBezTo>
                    <a:pt x="767120" y="787196"/>
                    <a:pt x="752803" y="778419"/>
                    <a:pt x="739556" y="769725"/>
                  </a:cubicBezTo>
                  <a:cubicBezTo>
                    <a:pt x="720083" y="756944"/>
                    <a:pt x="702887" y="744328"/>
                    <a:pt x="687555" y="733029"/>
                  </a:cubicBezTo>
                  <a:lnTo>
                    <a:pt x="625571" y="684484"/>
                  </a:lnTo>
                  <a:lnTo>
                    <a:pt x="616767" y="677545"/>
                  </a:lnTo>
                  <a:cubicBezTo>
                    <a:pt x="638078" y="754339"/>
                    <a:pt x="657935" y="832258"/>
                    <a:pt x="676447" y="910533"/>
                  </a:cubicBezTo>
                  <a:cubicBezTo>
                    <a:pt x="681494" y="909491"/>
                    <a:pt x="690654" y="907735"/>
                    <a:pt x="703984" y="905761"/>
                  </a:cubicBezTo>
                  <a:cubicBezTo>
                    <a:pt x="716874" y="903923"/>
                    <a:pt x="733166" y="901811"/>
                    <a:pt x="752419" y="900358"/>
                  </a:cubicBezTo>
                  <a:lnTo>
                    <a:pt x="759550" y="899891"/>
                  </a:lnTo>
                  <a:cubicBezTo>
                    <a:pt x="768738" y="899288"/>
                    <a:pt x="778556" y="898849"/>
                    <a:pt x="788924" y="898685"/>
                  </a:cubicBezTo>
                  <a:cubicBezTo>
                    <a:pt x="808067" y="898438"/>
                    <a:pt x="829158" y="898932"/>
                    <a:pt x="852087" y="901373"/>
                  </a:cubicBezTo>
                  <a:cubicBezTo>
                    <a:pt x="865224" y="902744"/>
                    <a:pt x="878992" y="904773"/>
                    <a:pt x="893309" y="907681"/>
                  </a:cubicBezTo>
                  <a:cubicBezTo>
                    <a:pt x="900522" y="909107"/>
                    <a:pt x="907872" y="910780"/>
                    <a:pt x="915387" y="912700"/>
                  </a:cubicBezTo>
                  <a:cubicBezTo>
                    <a:pt x="929155" y="916347"/>
                    <a:pt x="943417" y="920790"/>
                    <a:pt x="958200" y="926715"/>
                  </a:cubicBezTo>
                  <a:cubicBezTo>
                    <a:pt x="969363" y="931158"/>
                    <a:pt x="980827" y="936506"/>
                    <a:pt x="992566" y="942924"/>
                  </a:cubicBezTo>
                  <a:cubicBezTo>
                    <a:pt x="999340" y="946489"/>
                    <a:pt x="1006032" y="950987"/>
                    <a:pt x="1012697" y="955238"/>
                  </a:cubicBezTo>
                  <a:lnTo>
                    <a:pt x="1029180" y="967059"/>
                  </a:lnTo>
                  <a:cubicBezTo>
                    <a:pt x="1034967" y="971310"/>
                    <a:pt x="1040727" y="975863"/>
                    <a:pt x="1046431" y="980580"/>
                  </a:cubicBezTo>
                  <a:cubicBezTo>
                    <a:pt x="1051450" y="984722"/>
                    <a:pt x="1056442" y="988973"/>
                    <a:pt x="1061351" y="993306"/>
                  </a:cubicBezTo>
                  <a:lnTo>
                    <a:pt x="1083484" y="1013355"/>
                  </a:lnTo>
                  <a:cubicBezTo>
                    <a:pt x="1115491" y="1042317"/>
                    <a:pt x="1144070" y="1067934"/>
                    <a:pt x="1171688" y="1088723"/>
                  </a:cubicBezTo>
                  <a:cubicBezTo>
                    <a:pt x="1180382" y="1095278"/>
                    <a:pt x="1189022" y="1101367"/>
                    <a:pt x="1197634" y="1106934"/>
                  </a:cubicBezTo>
                  <a:cubicBezTo>
                    <a:pt x="1209866" y="1114806"/>
                    <a:pt x="1222071" y="1121662"/>
                    <a:pt x="1234495" y="1127285"/>
                  </a:cubicBezTo>
                  <a:cubicBezTo>
                    <a:pt x="1249854" y="1134553"/>
                    <a:pt x="1265158" y="1139928"/>
                    <a:pt x="1279968" y="1143686"/>
                  </a:cubicBezTo>
                  <a:cubicBezTo>
                    <a:pt x="1289458" y="1146099"/>
                    <a:pt x="1298755" y="1147827"/>
                    <a:pt x="1307751" y="1148952"/>
                  </a:cubicBezTo>
                  <a:cubicBezTo>
                    <a:pt x="1316034" y="1149994"/>
                    <a:pt x="1324070" y="1150515"/>
                    <a:pt x="1331777" y="1150570"/>
                  </a:cubicBezTo>
                  <a:cubicBezTo>
                    <a:pt x="1343762" y="1150679"/>
                    <a:pt x="1354980" y="1149692"/>
                    <a:pt x="1365127" y="1147745"/>
                  </a:cubicBezTo>
                  <a:cubicBezTo>
                    <a:pt x="1355309" y="1150049"/>
                    <a:pt x="1344667" y="1152682"/>
                    <a:pt x="1333038" y="1155232"/>
                  </a:cubicBezTo>
                  <a:cubicBezTo>
                    <a:pt x="1325990" y="1156768"/>
                    <a:pt x="1318585" y="1158277"/>
                    <a:pt x="1310795" y="1159648"/>
                  </a:cubicBezTo>
                  <a:cubicBezTo>
                    <a:pt x="1298481" y="1161815"/>
                    <a:pt x="1285207" y="1163625"/>
                    <a:pt x="1270890" y="1164722"/>
                  </a:cubicBezTo>
                  <a:cubicBezTo>
                    <a:pt x="1256326" y="1165846"/>
                    <a:pt x="1240666" y="1166203"/>
                    <a:pt x="1223826" y="1165408"/>
                  </a:cubicBezTo>
                  <a:cubicBezTo>
                    <a:pt x="1200705" y="1164667"/>
                    <a:pt x="1175994" y="1160910"/>
                    <a:pt x="1150186" y="1154903"/>
                  </a:cubicBezTo>
                  <a:cubicBezTo>
                    <a:pt x="1143027" y="1153230"/>
                    <a:pt x="1135787" y="1151393"/>
                    <a:pt x="1128464" y="1149391"/>
                  </a:cubicBezTo>
                  <a:cubicBezTo>
                    <a:pt x="1096594" y="1140696"/>
                    <a:pt x="1063298" y="1129040"/>
                    <a:pt x="1029454" y="1115738"/>
                  </a:cubicBezTo>
                  <a:cubicBezTo>
                    <a:pt x="1017496" y="1111048"/>
                    <a:pt x="1005483" y="1106166"/>
                    <a:pt x="993416" y="1101120"/>
                  </a:cubicBezTo>
                  <a:cubicBezTo>
                    <a:pt x="981019" y="1096183"/>
                    <a:pt x="969363" y="1090890"/>
                    <a:pt x="957844" y="1085542"/>
                  </a:cubicBezTo>
                  <a:lnTo>
                    <a:pt x="956609" y="1084966"/>
                  </a:lnTo>
                  <a:lnTo>
                    <a:pt x="925837" y="1070128"/>
                  </a:lnTo>
                  <a:lnTo>
                    <a:pt x="902524" y="1059486"/>
                  </a:lnTo>
                  <a:lnTo>
                    <a:pt x="868570" y="1043963"/>
                  </a:lnTo>
                  <a:cubicBezTo>
                    <a:pt x="857655" y="1038916"/>
                    <a:pt x="846931" y="1033733"/>
                    <a:pt x="836481" y="1028467"/>
                  </a:cubicBezTo>
                  <a:cubicBezTo>
                    <a:pt x="836262" y="1028385"/>
                    <a:pt x="836070" y="1028275"/>
                    <a:pt x="835878" y="1028165"/>
                  </a:cubicBezTo>
                  <a:cubicBezTo>
                    <a:pt x="809329" y="1014809"/>
                    <a:pt x="784563" y="1000876"/>
                    <a:pt x="763307" y="987080"/>
                  </a:cubicBezTo>
                  <a:cubicBezTo>
                    <a:pt x="733412" y="967854"/>
                    <a:pt x="710072" y="949067"/>
                    <a:pt x="694796" y="934888"/>
                  </a:cubicBezTo>
                  <a:cubicBezTo>
                    <a:pt x="688735" y="929293"/>
                    <a:pt x="684237" y="924795"/>
                    <a:pt x="680616" y="920982"/>
                  </a:cubicBezTo>
                  <a:cubicBezTo>
                    <a:pt x="680699" y="922518"/>
                    <a:pt x="680781" y="924987"/>
                    <a:pt x="680808" y="928936"/>
                  </a:cubicBezTo>
                  <a:cubicBezTo>
                    <a:pt x="697346" y="999751"/>
                    <a:pt x="712760" y="1070731"/>
                    <a:pt x="727159" y="1141300"/>
                  </a:cubicBezTo>
                  <a:cubicBezTo>
                    <a:pt x="727543" y="1141025"/>
                    <a:pt x="727708" y="1140916"/>
                    <a:pt x="728146" y="1140641"/>
                  </a:cubicBezTo>
                  <a:cubicBezTo>
                    <a:pt x="732754" y="1138008"/>
                    <a:pt x="739940" y="1133099"/>
                    <a:pt x="749759" y="1129780"/>
                  </a:cubicBezTo>
                  <a:cubicBezTo>
                    <a:pt x="769506" y="1121498"/>
                    <a:pt x="800827" y="1115711"/>
                    <a:pt x="838703" y="1118399"/>
                  </a:cubicBezTo>
                  <a:cubicBezTo>
                    <a:pt x="855049" y="1119468"/>
                    <a:pt x="872328" y="1122238"/>
                    <a:pt x="890100" y="1126681"/>
                  </a:cubicBezTo>
                  <a:cubicBezTo>
                    <a:pt x="902661" y="1129780"/>
                    <a:pt x="915497" y="1133757"/>
                    <a:pt x="928415" y="1138530"/>
                  </a:cubicBezTo>
                  <a:cubicBezTo>
                    <a:pt x="939632" y="1142671"/>
                    <a:pt x="950932" y="1147416"/>
                    <a:pt x="962177" y="1152791"/>
                  </a:cubicBezTo>
                  <a:cubicBezTo>
                    <a:pt x="979154" y="1160937"/>
                    <a:pt x="996131" y="1170591"/>
                    <a:pt x="1012340" y="1181068"/>
                  </a:cubicBezTo>
                  <a:cubicBezTo>
                    <a:pt x="1016235" y="1183564"/>
                    <a:pt x="1020102" y="1186142"/>
                    <a:pt x="1023914" y="1188747"/>
                  </a:cubicBezTo>
                  <a:lnTo>
                    <a:pt x="1051670" y="1208742"/>
                  </a:lnTo>
                  <a:cubicBezTo>
                    <a:pt x="1059815" y="1214638"/>
                    <a:pt x="1068153" y="1221193"/>
                    <a:pt x="1076107" y="1227611"/>
                  </a:cubicBezTo>
                  <a:lnTo>
                    <a:pt x="1081427" y="1231917"/>
                  </a:lnTo>
                  <a:lnTo>
                    <a:pt x="1090122" y="1239157"/>
                  </a:lnTo>
                  <a:cubicBezTo>
                    <a:pt x="1121936" y="1265322"/>
                    <a:pt x="1152215" y="1287236"/>
                    <a:pt x="1181699" y="1304158"/>
                  </a:cubicBezTo>
                  <a:cubicBezTo>
                    <a:pt x="1198703" y="1313950"/>
                    <a:pt x="1215461" y="1322040"/>
                    <a:pt x="1232109" y="1328376"/>
                  </a:cubicBezTo>
                  <a:cubicBezTo>
                    <a:pt x="1239733" y="1331283"/>
                    <a:pt x="1247331" y="1333779"/>
                    <a:pt x="1254900" y="1335918"/>
                  </a:cubicBezTo>
                  <a:cubicBezTo>
                    <a:pt x="1285508" y="1344804"/>
                    <a:pt x="1314690" y="1347026"/>
                    <a:pt x="1340087" y="1344832"/>
                  </a:cubicBezTo>
                  <a:cubicBezTo>
                    <a:pt x="1347081" y="1344228"/>
                    <a:pt x="1353773" y="1343296"/>
                    <a:pt x="1360136" y="1342089"/>
                  </a:cubicBezTo>
                  <a:cubicBezTo>
                    <a:pt x="1367157" y="1340745"/>
                    <a:pt x="1373794" y="1339045"/>
                    <a:pt x="1379938" y="1337043"/>
                  </a:cubicBezTo>
                  <a:cubicBezTo>
                    <a:pt x="1380404" y="1336906"/>
                    <a:pt x="1380843" y="1336741"/>
                    <a:pt x="1381309" y="1336604"/>
                  </a:cubicBezTo>
                  <a:cubicBezTo>
                    <a:pt x="1380870" y="1336768"/>
                    <a:pt x="1380431" y="1336960"/>
                    <a:pt x="1379965" y="1337125"/>
                  </a:cubicBezTo>
                  <a:lnTo>
                    <a:pt x="1360821" y="1344695"/>
                  </a:lnTo>
                  <a:cubicBezTo>
                    <a:pt x="1353224" y="1347712"/>
                    <a:pt x="1345133" y="1350866"/>
                    <a:pt x="1336494" y="1353992"/>
                  </a:cubicBezTo>
                  <a:cubicBezTo>
                    <a:pt x="1312770" y="1362577"/>
                    <a:pt x="1284795" y="1370887"/>
                    <a:pt x="1250923" y="1375303"/>
                  </a:cubicBezTo>
                  <a:cubicBezTo>
                    <a:pt x="1232356" y="1377963"/>
                    <a:pt x="1212115" y="1378950"/>
                    <a:pt x="1190640" y="1378265"/>
                  </a:cubicBezTo>
                  <a:cubicBezTo>
                    <a:pt x="1172099" y="1377661"/>
                    <a:pt x="1152627" y="1375769"/>
                    <a:pt x="1132496" y="1372642"/>
                  </a:cubicBezTo>
                  <a:cubicBezTo>
                    <a:pt x="1105672" y="1368419"/>
                    <a:pt x="1077670" y="1361973"/>
                    <a:pt x="1049174" y="1353224"/>
                  </a:cubicBezTo>
                  <a:cubicBezTo>
                    <a:pt x="1042317" y="1351113"/>
                    <a:pt x="1035433" y="1348891"/>
                    <a:pt x="1028549" y="1346505"/>
                  </a:cubicBezTo>
                  <a:cubicBezTo>
                    <a:pt x="1025587" y="1345518"/>
                    <a:pt x="1022598" y="1344475"/>
                    <a:pt x="1019636" y="1343406"/>
                  </a:cubicBezTo>
                  <a:cubicBezTo>
                    <a:pt x="1014973" y="1341815"/>
                    <a:pt x="1010557" y="1340197"/>
                    <a:pt x="1006251" y="1338524"/>
                  </a:cubicBezTo>
                  <a:cubicBezTo>
                    <a:pt x="997969" y="1335370"/>
                    <a:pt x="990179" y="1332051"/>
                    <a:pt x="982226" y="1328513"/>
                  </a:cubicBezTo>
                  <a:cubicBezTo>
                    <a:pt x="969171" y="1322562"/>
                    <a:pt x="957021" y="1315952"/>
                    <a:pt x="946571" y="1309808"/>
                  </a:cubicBezTo>
                  <a:cubicBezTo>
                    <a:pt x="928113" y="1298947"/>
                    <a:pt x="912069" y="1288086"/>
                    <a:pt x="897286" y="1277363"/>
                  </a:cubicBezTo>
                  <a:cubicBezTo>
                    <a:pt x="896710" y="1276924"/>
                    <a:pt x="896106" y="1276485"/>
                    <a:pt x="895531" y="1276074"/>
                  </a:cubicBezTo>
                  <a:lnTo>
                    <a:pt x="890402" y="1272289"/>
                  </a:lnTo>
                  <a:cubicBezTo>
                    <a:pt x="857243" y="1247824"/>
                    <a:pt x="830420" y="1224018"/>
                    <a:pt x="807053" y="1204819"/>
                  </a:cubicBezTo>
                  <a:cubicBezTo>
                    <a:pt x="783877" y="1185566"/>
                    <a:pt x="763691" y="1169659"/>
                    <a:pt x="747784" y="1160251"/>
                  </a:cubicBezTo>
                  <a:cubicBezTo>
                    <a:pt x="739967" y="1154793"/>
                    <a:pt x="733495" y="1152078"/>
                    <a:pt x="728805" y="1149308"/>
                  </a:cubicBezTo>
                  <a:cubicBezTo>
                    <a:pt x="784234" y="1422257"/>
                    <a:pt x="824112" y="1687965"/>
                    <a:pt x="852087" y="1909708"/>
                  </a:cubicBezTo>
                  <a:cubicBezTo>
                    <a:pt x="854857" y="1907158"/>
                    <a:pt x="859026" y="1903702"/>
                    <a:pt x="864977" y="1899670"/>
                  </a:cubicBezTo>
                  <a:cubicBezTo>
                    <a:pt x="871231" y="1895117"/>
                    <a:pt x="879239" y="1891278"/>
                    <a:pt x="889305" y="1888645"/>
                  </a:cubicBezTo>
                  <a:cubicBezTo>
                    <a:pt x="899672" y="1885326"/>
                    <a:pt x="911767" y="1883379"/>
                    <a:pt x="924767" y="1884010"/>
                  </a:cubicBezTo>
                  <a:cubicBezTo>
                    <a:pt x="980087" y="1884366"/>
                    <a:pt x="1041138" y="1922215"/>
                    <a:pt x="1067440" y="1978028"/>
                  </a:cubicBezTo>
                  <a:cubicBezTo>
                    <a:pt x="1089738" y="2023693"/>
                    <a:pt x="1104658" y="2061404"/>
                    <a:pt x="1124597" y="2089489"/>
                  </a:cubicBezTo>
                  <a:cubicBezTo>
                    <a:pt x="1142369" y="2115544"/>
                    <a:pt x="1164722" y="2131452"/>
                    <a:pt x="1184085" y="2136361"/>
                  </a:cubicBezTo>
                  <a:cubicBezTo>
                    <a:pt x="1164612" y="2132055"/>
                    <a:pt x="1137295" y="2131808"/>
                    <a:pt x="1101833" y="2121825"/>
                  </a:cubicBezTo>
                  <a:cubicBezTo>
                    <a:pt x="1064341" y="2111869"/>
                    <a:pt x="1019882" y="2091135"/>
                    <a:pt x="975040" y="2065820"/>
                  </a:cubicBezTo>
                  <a:cubicBezTo>
                    <a:pt x="918788" y="2033649"/>
                    <a:pt x="902579" y="1996568"/>
                    <a:pt x="887303" y="1968072"/>
                  </a:cubicBezTo>
                  <a:cubicBezTo>
                    <a:pt x="883435" y="1960201"/>
                    <a:pt x="879404" y="1953289"/>
                    <a:pt x="875153" y="1947173"/>
                  </a:cubicBezTo>
                  <a:cubicBezTo>
                    <a:pt x="872931" y="1943553"/>
                    <a:pt x="870655" y="1940179"/>
                    <a:pt x="868378" y="1937162"/>
                  </a:cubicBezTo>
                  <a:cubicBezTo>
                    <a:pt x="868214" y="1936943"/>
                    <a:pt x="868077" y="1936751"/>
                    <a:pt x="867912" y="1936559"/>
                  </a:cubicBezTo>
                  <a:cubicBezTo>
                    <a:pt x="866047" y="1934118"/>
                    <a:pt x="864182" y="1931924"/>
                    <a:pt x="862372" y="1930086"/>
                  </a:cubicBezTo>
                  <a:lnTo>
                    <a:pt x="853403" y="1920268"/>
                  </a:lnTo>
                  <a:cubicBezTo>
                    <a:pt x="854363" y="1927974"/>
                    <a:pt x="855323" y="1935654"/>
                    <a:pt x="856256" y="1943251"/>
                  </a:cubicBezTo>
                  <a:cubicBezTo>
                    <a:pt x="856393" y="1944293"/>
                    <a:pt x="856530" y="1945363"/>
                    <a:pt x="856667" y="1946405"/>
                  </a:cubicBezTo>
                  <a:cubicBezTo>
                    <a:pt x="865663" y="2019634"/>
                    <a:pt x="873370" y="2087652"/>
                    <a:pt x="879842" y="2148895"/>
                  </a:cubicBezTo>
                  <a:cubicBezTo>
                    <a:pt x="882393" y="2147003"/>
                    <a:pt x="887824" y="2143300"/>
                    <a:pt x="896710" y="2138967"/>
                  </a:cubicBezTo>
                  <a:cubicBezTo>
                    <a:pt x="903182" y="2135648"/>
                    <a:pt x="911191" y="2132686"/>
                    <a:pt x="920598" y="2130903"/>
                  </a:cubicBezTo>
                  <a:cubicBezTo>
                    <a:pt x="930170" y="2128791"/>
                    <a:pt x="941525" y="2127283"/>
                    <a:pt x="953263" y="2127996"/>
                  </a:cubicBezTo>
                  <a:cubicBezTo>
                    <a:pt x="1002466" y="2128791"/>
                    <a:pt x="1061598" y="2159043"/>
                    <a:pt x="1089189" y="2213402"/>
                  </a:cubicBezTo>
                  <a:cubicBezTo>
                    <a:pt x="1112118" y="2257312"/>
                    <a:pt x="1127175" y="2294503"/>
                    <a:pt x="1145221" y="2323026"/>
                  </a:cubicBezTo>
                  <a:cubicBezTo>
                    <a:pt x="1161376" y="2349383"/>
                    <a:pt x="1180218" y="2367484"/>
                    <a:pt x="1197853" y="2374889"/>
                  </a:cubicBezTo>
                  <a:cubicBezTo>
                    <a:pt x="1179998" y="2368115"/>
                    <a:pt x="1154163" y="2364522"/>
                    <a:pt x="1121059" y="2354320"/>
                  </a:cubicBezTo>
                  <a:cubicBezTo>
                    <a:pt x="1085953" y="2343980"/>
                    <a:pt x="1043661" y="2326098"/>
                    <a:pt x="999916" y="2304349"/>
                  </a:cubicBezTo>
                  <a:cubicBezTo>
                    <a:pt x="978030" y="2293350"/>
                    <a:pt x="961985" y="2280954"/>
                    <a:pt x="949616" y="2268008"/>
                  </a:cubicBezTo>
                  <a:cubicBezTo>
                    <a:pt x="939194" y="2257175"/>
                    <a:pt x="931377" y="2246012"/>
                    <a:pt x="924822" y="2235014"/>
                  </a:cubicBezTo>
                  <a:cubicBezTo>
                    <a:pt x="919693" y="2226430"/>
                    <a:pt x="915332" y="2217928"/>
                    <a:pt x="911136" y="2209809"/>
                  </a:cubicBezTo>
                  <a:cubicBezTo>
                    <a:pt x="907214" y="2201499"/>
                    <a:pt x="903374" y="2194396"/>
                    <a:pt x="899645" y="2187374"/>
                  </a:cubicBezTo>
                  <a:cubicBezTo>
                    <a:pt x="895997" y="2180024"/>
                    <a:pt x="892376" y="2173606"/>
                    <a:pt x="889085" y="2168532"/>
                  </a:cubicBezTo>
                  <a:lnTo>
                    <a:pt x="880418" y="2154161"/>
                  </a:lnTo>
                  <a:cubicBezTo>
                    <a:pt x="883161" y="2180189"/>
                    <a:pt x="885684" y="2204955"/>
                    <a:pt x="887988" y="2228405"/>
                  </a:cubicBezTo>
                  <a:cubicBezTo>
                    <a:pt x="889881" y="2247548"/>
                    <a:pt x="891636" y="2265787"/>
                    <a:pt x="893254" y="2283066"/>
                  </a:cubicBezTo>
                  <a:cubicBezTo>
                    <a:pt x="895147" y="2303087"/>
                    <a:pt x="896847" y="2321819"/>
                    <a:pt x="898383" y="2339153"/>
                  </a:cubicBezTo>
                  <a:cubicBezTo>
                    <a:pt x="903813" y="2344830"/>
                    <a:pt x="922491" y="2364879"/>
                    <a:pt x="939687" y="2390358"/>
                  </a:cubicBezTo>
                  <a:cubicBezTo>
                    <a:pt x="946571" y="2400780"/>
                    <a:pt x="953208" y="2411888"/>
                    <a:pt x="958639" y="2423928"/>
                  </a:cubicBezTo>
                  <a:cubicBezTo>
                    <a:pt x="966702" y="2441865"/>
                    <a:pt x="972105" y="2461914"/>
                    <a:pt x="971694" y="2484952"/>
                  </a:cubicBezTo>
                  <a:cubicBezTo>
                    <a:pt x="971584" y="2492357"/>
                    <a:pt x="970844" y="2500092"/>
                    <a:pt x="969418" y="2508155"/>
                  </a:cubicBezTo>
                  <a:cubicBezTo>
                    <a:pt x="961382" y="2553656"/>
                    <a:pt x="956774" y="2595755"/>
                    <a:pt x="958255" y="2629106"/>
                  </a:cubicBezTo>
                  <a:cubicBezTo>
                    <a:pt x="959297" y="2652309"/>
                    <a:pt x="963274" y="2671261"/>
                    <a:pt x="971063" y="2684206"/>
                  </a:cubicBezTo>
                  <a:cubicBezTo>
                    <a:pt x="957185" y="2664404"/>
                    <a:pt x="926029" y="2640790"/>
                    <a:pt x="892431" y="2601597"/>
                  </a:cubicBezTo>
                  <a:cubicBezTo>
                    <a:pt x="876524" y="2583057"/>
                    <a:pt x="860068" y="2561006"/>
                    <a:pt x="844654" y="2534183"/>
                  </a:cubicBezTo>
                  <a:cubicBezTo>
                    <a:pt x="839745" y="2525516"/>
                    <a:pt x="835933" y="2516794"/>
                    <a:pt x="833080" y="2508128"/>
                  </a:cubicBezTo>
                  <a:cubicBezTo>
                    <a:pt x="819065" y="2465287"/>
                    <a:pt x="828692" y="2423626"/>
                    <a:pt x="844764" y="2394472"/>
                  </a:cubicBezTo>
                  <a:cubicBezTo>
                    <a:pt x="845697" y="2392717"/>
                    <a:pt x="846684" y="2391044"/>
                    <a:pt x="847671" y="2389398"/>
                  </a:cubicBezTo>
                  <a:cubicBezTo>
                    <a:pt x="860068" y="2368417"/>
                    <a:pt x="874714" y="2354292"/>
                    <a:pt x="884752" y="2346092"/>
                  </a:cubicBezTo>
                  <a:cubicBezTo>
                    <a:pt x="882832" y="2327524"/>
                    <a:pt x="880720" y="2307310"/>
                    <a:pt x="878334" y="2285534"/>
                  </a:cubicBezTo>
                  <a:cubicBezTo>
                    <a:pt x="876277" y="2266390"/>
                    <a:pt x="874028" y="2246122"/>
                    <a:pt x="871560" y="2224674"/>
                  </a:cubicBezTo>
                  <a:cubicBezTo>
                    <a:pt x="867363" y="2246286"/>
                    <a:pt x="860260" y="2268228"/>
                    <a:pt x="849646" y="2288798"/>
                  </a:cubicBezTo>
                  <a:cubicBezTo>
                    <a:pt x="843009" y="2301661"/>
                    <a:pt x="835000" y="2313975"/>
                    <a:pt x="825483" y="2325330"/>
                  </a:cubicBezTo>
                  <a:cubicBezTo>
                    <a:pt x="811468" y="2340880"/>
                    <a:pt x="800388" y="2357748"/>
                    <a:pt x="791886" y="2374944"/>
                  </a:cubicBezTo>
                  <a:cubicBezTo>
                    <a:pt x="767339" y="2424504"/>
                    <a:pt x="764185" y="2476806"/>
                    <a:pt x="774278" y="2508155"/>
                  </a:cubicBezTo>
                  <a:cubicBezTo>
                    <a:pt x="774442" y="2508704"/>
                    <a:pt x="774634" y="2509252"/>
                    <a:pt x="774826" y="2509801"/>
                  </a:cubicBezTo>
                  <a:cubicBezTo>
                    <a:pt x="774580" y="2509252"/>
                    <a:pt x="774333" y="2508704"/>
                    <a:pt x="774058" y="2508128"/>
                  </a:cubicBezTo>
                  <a:cubicBezTo>
                    <a:pt x="765392" y="2489587"/>
                    <a:pt x="748908" y="2468359"/>
                    <a:pt x="733358" y="2436928"/>
                  </a:cubicBezTo>
                  <a:cubicBezTo>
                    <a:pt x="724033" y="2418772"/>
                    <a:pt x="715695" y="2396940"/>
                    <a:pt x="709551" y="2370803"/>
                  </a:cubicBezTo>
                  <a:cubicBezTo>
                    <a:pt x="708345" y="2364522"/>
                    <a:pt x="707275" y="2357940"/>
                    <a:pt x="706425" y="2351165"/>
                  </a:cubicBezTo>
                  <a:cubicBezTo>
                    <a:pt x="703847" y="2331665"/>
                    <a:pt x="702887" y="2310328"/>
                    <a:pt x="704697" y="2288441"/>
                  </a:cubicBezTo>
                  <a:cubicBezTo>
                    <a:pt x="704834" y="2286713"/>
                    <a:pt x="704999" y="2284958"/>
                    <a:pt x="705163" y="2283203"/>
                  </a:cubicBezTo>
                  <a:cubicBezTo>
                    <a:pt x="710785" y="2235453"/>
                    <a:pt x="729545" y="2201856"/>
                    <a:pt x="751294" y="2177364"/>
                  </a:cubicBezTo>
                  <a:cubicBezTo>
                    <a:pt x="765638" y="2161182"/>
                    <a:pt x="781299" y="2148950"/>
                    <a:pt x="795341" y="2139268"/>
                  </a:cubicBezTo>
                  <a:cubicBezTo>
                    <a:pt x="821698" y="2121715"/>
                    <a:pt x="846053" y="2111293"/>
                    <a:pt x="857517" y="2106850"/>
                  </a:cubicBezTo>
                  <a:cubicBezTo>
                    <a:pt x="852389" y="2065518"/>
                    <a:pt x="846739" y="2021581"/>
                    <a:pt x="840485" y="1975367"/>
                  </a:cubicBezTo>
                  <a:cubicBezTo>
                    <a:pt x="833272" y="1999997"/>
                    <a:pt x="820327" y="2025064"/>
                    <a:pt x="803898" y="2046676"/>
                  </a:cubicBezTo>
                  <a:cubicBezTo>
                    <a:pt x="795067" y="2058305"/>
                    <a:pt x="785468" y="2068864"/>
                    <a:pt x="776115" y="2077723"/>
                  </a:cubicBezTo>
                  <a:cubicBezTo>
                    <a:pt x="768189" y="2084717"/>
                    <a:pt x="759221" y="2092890"/>
                    <a:pt x="747290" y="2102489"/>
                  </a:cubicBezTo>
                  <a:cubicBezTo>
                    <a:pt x="725870" y="2118753"/>
                    <a:pt x="708728" y="2135703"/>
                    <a:pt x="695756" y="2154188"/>
                  </a:cubicBezTo>
                  <a:cubicBezTo>
                    <a:pt x="685965" y="2168121"/>
                    <a:pt x="678559" y="2182931"/>
                    <a:pt x="673458" y="2198921"/>
                  </a:cubicBezTo>
                  <a:cubicBezTo>
                    <a:pt x="662625" y="2232765"/>
                    <a:pt x="660074" y="2263593"/>
                    <a:pt x="663968" y="2285424"/>
                  </a:cubicBezTo>
                  <a:lnTo>
                    <a:pt x="663941" y="2285424"/>
                  </a:lnTo>
                  <a:cubicBezTo>
                    <a:pt x="659827" y="2263181"/>
                    <a:pt x="646361" y="2236715"/>
                    <a:pt x="633909" y="2198263"/>
                  </a:cubicBezTo>
                  <a:cubicBezTo>
                    <a:pt x="628424" y="2180600"/>
                    <a:pt x="623734" y="2159619"/>
                    <a:pt x="622856" y="2135456"/>
                  </a:cubicBezTo>
                  <a:cubicBezTo>
                    <a:pt x="622719" y="2131836"/>
                    <a:pt x="622664" y="2128133"/>
                    <a:pt x="622719" y="2124376"/>
                  </a:cubicBezTo>
                  <a:cubicBezTo>
                    <a:pt x="622856" y="2102215"/>
                    <a:pt x="626723" y="2078189"/>
                    <a:pt x="633607" y="2054274"/>
                  </a:cubicBezTo>
                  <a:cubicBezTo>
                    <a:pt x="635637" y="2047088"/>
                    <a:pt x="637995" y="2039902"/>
                    <a:pt x="640574" y="2032799"/>
                  </a:cubicBezTo>
                  <a:cubicBezTo>
                    <a:pt x="647046" y="2014149"/>
                    <a:pt x="657386" y="1995389"/>
                    <a:pt x="671044" y="1979783"/>
                  </a:cubicBezTo>
                  <a:cubicBezTo>
                    <a:pt x="674528" y="1975724"/>
                    <a:pt x="677983" y="1971967"/>
                    <a:pt x="681412" y="1968483"/>
                  </a:cubicBezTo>
                  <a:cubicBezTo>
                    <a:pt x="689886" y="1959899"/>
                    <a:pt x="698279" y="1952960"/>
                    <a:pt x="706425" y="1947036"/>
                  </a:cubicBezTo>
                  <a:cubicBezTo>
                    <a:pt x="729271" y="1930525"/>
                    <a:pt x="750636" y="1921529"/>
                    <a:pt x="768930" y="1914206"/>
                  </a:cubicBezTo>
                  <a:cubicBezTo>
                    <a:pt x="787333" y="1907048"/>
                    <a:pt x="803268" y="1901014"/>
                    <a:pt x="814759" y="1894295"/>
                  </a:cubicBezTo>
                  <a:cubicBezTo>
                    <a:pt x="820437" y="1891141"/>
                    <a:pt x="824907" y="1888124"/>
                    <a:pt x="828089" y="1885820"/>
                  </a:cubicBezTo>
                  <a:cubicBezTo>
                    <a:pt x="821781" y="1841499"/>
                    <a:pt x="814979" y="1795477"/>
                    <a:pt x="807683" y="1748166"/>
                  </a:cubicBezTo>
                  <a:cubicBezTo>
                    <a:pt x="801896" y="1772164"/>
                    <a:pt x="792297" y="1797671"/>
                    <a:pt x="778392" y="1822081"/>
                  </a:cubicBezTo>
                  <a:cubicBezTo>
                    <a:pt x="760290" y="1855541"/>
                    <a:pt x="730505" y="1889413"/>
                    <a:pt x="701680" y="1913384"/>
                  </a:cubicBezTo>
                  <a:cubicBezTo>
                    <a:pt x="682454" y="1930141"/>
                    <a:pt x="664791" y="1947173"/>
                    <a:pt x="648774" y="1964123"/>
                  </a:cubicBezTo>
                  <a:cubicBezTo>
                    <a:pt x="615314" y="1999475"/>
                    <a:pt x="588875" y="2034581"/>
                    <a:pt x="569786" y="2066423"/>
                  </a:cubicBezTo>
                  <a:cubicBezTo>
                    <a:pt x="554400" y="2092067"/>
                    <a:pt x="543785" y="2115627"/>
                    <a:pt x="538136" y="2135484"/>
                  </a:cubicBezTo>
                  <a:cubicBezTo>
                    <a:pt x="537176" y="2138857"/>
                    <a:pt x="536380" y="2142093"/>
                    <a:pt x="535695" y="2145247"/>
                  </a:cubicBezTo>
                  <a:cubicBezTo>
                    <a:pt x="535750" y="2144790"/>
                    <a:pt x="535804" y="2144333"/>
                    <a:pt x="535859" y="2143876"/>
                  </a:cubicBezTo>
                  <a:cubicBezTo>
                    <a:pt x="536600" y="2141188"/>
                    <a:pt x="537258" y="2138418"/>
                    <a:pt x="537889" y="2135511"/>
                  </a:cubicBezTo>
                  <a:cubicBezTo>
                    <a:pt x="541756" y="2117519"/>
                    <a:pt x="543731" y="2095660"/>
                    <a:pt x="546007" y="2069715"/>
                  </a:cubicBezTo>
                  <a:cubicBezTo>
                    <a:pt x="547186" y="2056111"/>
                    <a:pt x="548448" y="2041383"/>
                    <a:pt x="550121" y="2025476"/>
                  </a:cubicBezTo>
                  <a:cubicBezTo>
                    <a:pt x="552672" y="2001944"/>
                    <a:pt x="556292" y="1975559"/>
                    <a:pt x="562627" y="1946926"/>
                  </a:cubicBezTo>
                  <a:cubicBezTo>
                    <a:pt x="569950" y="1913740"/>
                    <a:pt x="580921" y="1877537"/>
                    <a:pt x="597980" y="1839304"/>
                  </a:cubicBezTo>
                  <a:cubicBezTo>
                    <a:pt x="609225" y="1815471"/>
                    <a:pt x="620827" y="1796656"/>
                    <a:pt x="632593" y="1780447"/>
                  </a:cubicBezTo>
                  <a:cubicBezTo>
                    <a:pt x="638544" y="1772274"/>
                    <a:pt x="644578" y="1764732"/>
                    <a:pt x="650612" y="1757546"/>
                  </a:cubicBezTo>
                  <a:cubicBezTo>
                    <a:pt x="655521" y="1751704"/>
                    <a:pt x="660458" y="1746082"/>
                    <a:pt x="665395" y="1740514"/>
                  </a:cubicBezTo>
                  <a:cubicBezTo>
                    <a:pt x="688405" y="1715748"/>
                    <a:pt x="710621" y="1696824"/>
                    <a:pt x="730423" y="1680039"/>
                  </a:cubicBezTo>
                  <a:lnTo>
                    <a:pt x="788978" y="1630671"/>
                  </a:lnTo>
                  <a:cubicBezTo>
                    <a:pt x="781518" y="1585225"/>
                    <a:pt x="773565" y="1538792"/>
                    <a:pt x="765200" y="1491646"/>
                  </a:cubicBezTo>
                  <a:cubicBezTo>
                    <a:pt x="764980" y="1492359"/>
                    <a:pt x="764871" y="1493045"/>
                    <a:pt x="764651" y="1493758"/>
                  </a:cubicBezTo>
                  <a:cubicBezTo>
                    <a:pt x="752090" y="1533033"/>
                    <a:pt x="729134" y="1575653"/>
                    <a:pt x="699979" y="1615504"/>
                  </a:cubicBezTo>
                  <a:cubicBezTo>
                    <a:pt x="670057" y="1655986"/>
                    <a:pt x="641177" y="1689611"/>
                    <a:pt x="606592" y="1730586"/>
                  </a:cubicBezTo>
                  <a:cubicBezTo>
                    <a:pt x="602204" y="1735769"/>
                    <a:pt x="597953" y="1740980"/>
                    <a:pt x="593784" y="1746191"/>
                  </a:cubicBezTo>
                  <a:cubicBezTo>
                    <a:pt x="580674" y="1762675"/>
                    <a:pt x="568744" y="1779323"/>
                    <a:pt x="557883" y="1795971"/>
                  </a:cubicBezTo>
                  <a:cubicBezTo>
                    <a:pt x="528756" y="1840539"/>
                    <a:pt x="507336" y="1885024"/>
                    <a:pt x="491977" y="1925972"/>
                  </a:cubicBezTo>
                  <a:cubicBezTo>
                    <a:pt x="491236" y="1928002"/>
                    <a:pt x="490496" y="1930059"/>
                    <a:pt x="489783" y="1932061"/>
                  </a:cubicBezTo>
                  <a:cubicBezTo>
                    <a:pt x="470666" y="1986146"/>
                    <a:pt x="461259" y="2033237"/>
                    <a:pt x="460848" y="2069907"/>
                  </a:cubicBezTo>
                  <a:cubicBezTo>
                    <a:pt x="460738" y="2033621"/>
                    <a:pt x="455307" y="1987298"/>
                    <a:pt x="453525" y="1928057"/>
                  </a:cubicBezTo>
                  <a:cubicBezTo>
                    <a:pt x="453415" y="1924683"/>
                    <a:pt x="453333" y="1921255"/>
                    <a:pt x="453251" y="1917772"/>
                  </a:cubicBezTo>
                  <a:cubicBezTo>
                    <a:pt x="452949" y="1888563"/>
                    <a:pt x="453854" y="1855870"/>
                    <a:pt x="458050" y="1820325"/>
                  </a:cubicBezTo>
                  <a:cubicBezTo>
                    <a:pt x="461643" y="1789690"/>
                    <a:pt x="467677" y="1756915"/>
                    <a:pt x="477550" y="1722468"/>
                  </a:cubicBezTo>
                  <a:cubicBezTo>
                    <a:pt x="482734" y="1704174"/>
                    <a:pt x="489042" y="1685359"/>
                    <a:pt x="496612" y="1666161"/>
                  </a:cubicBezTo>
                  <a:cubicBezTo>
                    <a:pt x="504291" y="1646441"/>
                    <a:pt x="513863" y="1627736"/>
                    <a:pt x="524532" y="1610375"/>
                  </a:cubicBezTo>
                  <a:cubicBezTo>
                    <a:pt x="542551" y="1581029"/>
                    <a:pt x="563587" y="1555495"/>
                    <a:pt x="583417" y="1535254"/>
                  </a:cubicBezTo>
                  <a:cubicBezTo>
                    <a:pt x="587311" y="1531277"/>
                    <a:pt x="591151" y="1527492"/>
                    <a:pt x="594936" y="1523927"/>
                  </a:cubicBezTo>
                  <a:cubicBezTo>
                    <a:pt x="629658" y="1490412"/>
                    <a:pt x="661253" y="1465783"/>
                    <a:pt x="687089" y="1444198"/>
                  </a:cubicBezTo>
                  <a:cubicBezTo>
                    <a:pt x="713172" y="1422888"/>
                    <a:pt x="732617" y="1404457"/>
                    <a:pt x="745425" y="1388934"/>
                  </a:cubicBezTo>
                  <a:cubicBezTo>
                    <a:pt x="745754" y="1388577"/>
                    <a:pt x="745946" y="1388275"/>
                    <a:pt x="746248" y="1387891"/>
                  </a:cubicBezTo>
                  <a:cubicBezTo>
                    <a:pt x="736182" y="1334355"/>
                    <a:pt x="725541" y="1280133"/>
                    <a:pt x="714296" y="1225499"/>
                  </a:cubicBezTo>
                  <a:cubicBezTo>
                    <a:pt x="712157" y="1233096"/>
                    <a:pt x="709963" y="1240748"/>
                    <a:pt x="706918" y="1248812"/>
                  </a:cubicBezTo>
                  <a:cubicBezTo>
                    <a:pt x="691587" y="1291158"/>
                    <a:pt x="663475" y="1335946"/>
                    <a:pt x="631413" y="1377689"/>
                  </a:cubicBezTo>
                  <a:cubicBezTo>
                    <a:pt x="598501" y="1420200"/>
                    <a:pt x="564959" y="1458652"/>
                    <a:pt x="525327" y="1503933"/>
                  </a:cubicBezTo>
                  <a:cubicBezTo>
                    <a:pt x="509530" y="1521980"/>
                    <a:pt x="494747" y="1539944"/>
                    <a:pt x="480924" y="1557716"/>
                  </a:cubicBezTo>
                  <a:cubicBezTo>
                    <a:pt x="454128" y="1592137"/>
                    <a:pt x="431035" y="1625871"/>
                    <a:pt x="411507" y="1658207"/>
                  </a:cubicBezTo>
                  <a:cubicBezTo>
                    <a:pt x="399906" y="1677378"/>
                    <a:pt x="389594" y="1696083"/>
                    <a:pt x="380488" y="1714130"/>
                  </a:cubicBezTo>
                  <a:cubicBezTo>
                    <a:pt x="351855" y="1770821"/>
                    <a:pt x="335262" y="1821395"/>
                    <a:pt x="329804" y="1861630"/>
                  </a:cubicBezTo>
                  <a:cubicBezTo>
                    <a:pt x="329557" y="1863220"/>
                    <a:pt x="329365" y="1864811"/>
                    <a:pt x="329173" y="1866374"/>
                  </a:cubicBezTo>
                  <a:cubicBezTo>
                    <a:pt x="329338" y="1864839"/>
                    <a:pt x="329502" y="1863275"/>
                    <a:pt x="329667" y="1861684"/>
                  </a:cubicBezTo>
                  <a:cubicBezTo>
                    <a:pt x="333534" y="1823836"/>
                    <a:pt x="335316" y="1775593"/>
                    <a:pt x="342146" y="1715776"/>
                  </a:cubicBezTo>
                  <a:cubicBezTo>
                    <a:pt x="342776" y="1710235"/>
                    <a:pt x="343435" y="1704585"/>
                    <a:pt x="344175" y="1698826"/>
                  </a:cubicBezTo>
                  <a:cubicBezTo>
                    <a:pt x="345300" y="1690845"/>
                    <a:pt x="346506" y="1682644"/>
                    <a:pt x="347850" y="1674252"/>
                  </a:cubicBezTo>
                  <a:cubicBezTo>
                    <a:pt x="353583" y="1638049"/>
                    <a:pt x="361509" y="1598253"/>
                    <a:pt x="373741" y="1555522"/>
                  </a:cubicBezTo>
                  <a:cubicBezTo>
                    <a:pt x="384657" y="1517454"/>
                    <a:pt x="398973" y="1477028"/>
                    <a:pt x="418227" y="1434818"/>
                  </a:cubicBezTo>
                  <a:cubicBezTo>
                    <a:pt x="446037" y="1372450"/>
                    <a:pt x="489454" y="1320148"/>
                    <a:pt x="528235" y="1283972"/>
                  </a:cubicBezTo>
                  <a:cubicBezTo>
                    <a:pt x="567564" y="1246782"/>
                    <a:pt x="602862" y="1221029"/>
                    <a:pt x="630618" y="1197359"/>
                  </a:cubicBezTo>
                  <a:cubicBezTo>
                    <a:pt x="658703" y="1174211"/>
                    <a:pt x="680287" y="1152627"/>
                    <a:pt x="695454" y="1135951"/>
                  </a:cubicBezTo>
                  <a:cubicBezTo>
                    <a:pt x="686870" y="1096293"/>
                    <a:pt x="677956" y="1056469"/>
                    <a:pt x="668713" y="1016674"/>
                  </a:cubicBezTo>
                  <a:cubicBezTo>
                    <a:pt x="666163" y="1025944"/>
                    <a:pt x="663173" y="1035653"/>
                    <a:pt x="659443" y="1045855"/>
                  </a:cubicBezTo>
                  <a:cubicBezTo>
                    <a:pt x="646032" y="1083347"/>
                    <a:pt x="621896" y="1126819"/>
                    <a:pt x="591480" y="1165901"/>
                  </a:cubicBezTo>
                  <a:cubicBezTo>
                    <a:pt x="564547" y="1202900"/>
                    <a:pt x="531608" y="1242476"/>
                    <a:pt x="495597" y="1282464"/>
                  </a:cubicBezTo>
                  <a:cubicBezTo>
                    <a:pt x="488576" y="1290143"/>
                    <a:pt x="481856" y="1297878"/>
                    <a:pt x="475411" y="1305639"/>
                  </a:cubicBezTo>
                  <a:cubicBezTo>
                    <a:pt x="458352" y="1326072"/>
                    <a:pt x="443212" y="1346669"/>
                    <a:pt x="429773" y="1367157"/>
                  </a:cubicBezTo>
                  <a:cubicBezTo>
                    <a:pt x="405419" y="1404265"/>
                    <a:pt x="386714" y="1440989"/>
                    <a:pt x="372534" y="1475848"/>
                  </a:cubicBezTo>
                  <a:cubicBezTo>
                    <a:pt x="361399" y="1503220"/>
                    <a:pt x="352815" y="1528891"/>
                    <a:pt x="346616" y="1552423"/>
                  </a:cubicBezTo>
                  <a:cubicBezTo>
                    <a:pt x="338909" y="1581605"/>
                    <a:pt x="334768" y="1607523"/>
                    <a:pt x="333726" y="1629355"/>
                  </a:cubicBezTo>
                  <a:lnTo>
                    <a:pt x="333726" y="1627490"/>
                  </a:lnTo>
                  <a:cubicBezTo>
                    <a:pt x="335783" y="1605932"/>
                    <a:pt x="335289" y="1580563"/>
                    <a:pt x="334658" y="1550805"/>
                  </a:cubicBezTo>
                  <a:cubicBezTo>
                    <a:pt x="334110" y="1525819"/>
                    <a:pt x="333479" y="1497735"/>
                    <a:pt x="334137" y="1466276"/>
                  </a:cubicBezTo>
                  <a:cubicBezTo>
                    <a:pt x="334247" y="1460243"/>
                    <a:pt x="334439" y="1454044"/>
                    <a:pt x="334686" y="1447681"/>
                  </a:cubicBezTo>
                  <a:cubicBezTo>
                    <a:pt x="335783" y="1421736"/>
                    <a:pt x="338333" y="1393322"/>
                    <a:pt x="343407" y="1363043"/>
                  </a:cubicBezTo>
                  <a:cubicBezTo>
                    <a:pt x="351114" y="1317049"/>
                    <a:pt x="364690" y="1266776"/>
                    <a:pt x="387921" y="1214282"/>
                  </a:cubicBezTo>
                  <a:cubicBezTo>
                    <a:pt x="413976" y="1154848"/>
                    <a:pt x="450316" y="1108991"/>
                    <a:pt x="488302" y="1072157"/>
                  </a:cubicBezTo>
                  <a:cubicBezTo>
                    <a:pt x="524587" y="1039054"/>
                    <a:pt x="556210" y="1014918"/>
                    <a:pt x="584294" y="992730"/>
                  </a:cubicBezTo>
                  <a:lnTo>
                    <a:pt x="650721" y="941114"/>
                  </a:lnTo>
                  <a:cubicBezTo>
                    <a:pt x="637776" y="887741"/>
                    <a:pt x="624227" y="834507"/>
                    <a:pt x="610048" y="781683"/>
                  </a:cubicBezTo>
                  <a:cubicBezTo>
                    <a:pt x="599598" y="826114"/>
                    <a:pt x="577712" y="874851"/>
                    <a:pt x="545349" y="920242"/>
                  </a:cubicBezTo>
                  <a:cubicBezTo>
                    <a:pt x="508488" y="972105"/>
                    <a:pt x="463124" y="1016125"/>
                    <a:pt x="413263" y="1060391"/>
                  </a:cubicBezTo>
                  <a:cubicBezTo>
                    <a:pt x="331614" y="1130274"/>
                    <a:pt x="274347" y="1196454"/>
                    <a:pt x="243520" y="1266968"/>
                  </a:cubicBezTo>
                  <a:cubicBezTo>
                    <a:pt x="224321" y="1308327"/>
                    <a:pt x="213488" y="1347712"/>
                    <a:pt x="207975" y="1382543"/>
                  </a:cubicBezTo>
                  <a:cubicBezTo>
                    <a:pt x="204903" y="1401852"/>
                    <a:pt x="203505" y="1419734"/>
                    <a:pt x="203203" y="1435778"/>
                  </a:cubicBezTo>
                  <a:cubicBezTo>
                    <a:pt x="203340" y="1419816"/>
                    <a:pt x="202600" y="1402153"/>
                    <a:pt x="201969" y="1382653"/>
                  </a:cubicBezTo>
                  <a:cubicBezTo>
                    <a:pt x="200817" y="1346587"/>
                    <a:pt x="200022" y="1304213"/>
                    <a:pt x="205918" y="1254516"/>
                  </a:cubicBezTo>
                  <a:cubicBezTo>
                    <a:pt x="207783" y="1238499"/>
                    <a:pt x="210498" y="1221687"/>
                    <a:pt x="214283" y="1204271"/>
                  </a:cubicBezTo>
                  <a:cubicBezTo>
                    <a:pt x="214914" y="1201364"/>
                    <a:pt x="215572" y="1198429"/>
                    <a:pt x="216258" y="1195467"/>
                  </a:cubicBezTo>
                  <a:cubicBezTo>
                    <a:pt x="221853" y="1171633"/>
                    <a:pt x="229450" y="1146730"/>
                    <a:pt x="239625" y="1121306"/>
                  </a:cubicBezTo>
                  <a:cubicBezTo>
                    <a:pt x="258303" y="1073858"/>
                    <a:pt x="285400" y="1025258"/>
                    <a:pt x="317050" y="976795"/>
                  </a:cubicBezTo>
                  <a:cubicBezTo>
                    <a:pt x="356133" y="916320"/>
                    <a:pt x="401798" y="869558"/>
                    <a:pt x="437700" y="831709"/>
                  </a:cubicBezTo>
                  <a:cubicBezTo>
                    <a:pt x="474479" y="793175"/>
                    <a:pt x="505443" y="760784"/>
                    <a:pt x="529167" y="730094"/>
                  </a:cubicBezTo>
                  <a:cubicBezTo>
                    <a:pt x="549710" y="704066"/>
                    <a:pt x="564794" y="679574"/>
                    <a:pt x="575929" y="659635"/>
                  </a:cubicBezTo>
                  <a:cubicBezTo>
                    <a:pt x="561558" y="610295"/>
                    <a:pt x="546665" y="561448"/>
                    <a:pt x="531142" y="513479"/>
                  </a:cubicBezTo>
                  <a:cubicBezTo>
                    <a:pt x="529853" y="526150"/>
                    <a:pt x="528015" y="539644"/>
                    <a:pt x="524943" y="554509"/>
                  </a:cubicBezTo>
                  <a:cubicBezTo>
                    <a:pt x="516962" y="592797"/>
                    <a:pt x="500808" y="636761"/>
                    <a:pt x="475685" y="680671"/>
                  </a:cubicBezTo>
                  <a:cubicBezTo>
                    <a:pt x="450426" y="724334"/>
                    <a:pt x="416718" y="767504"/>
                    <a:pt x="375387" y="806943"/>
                  </a:cubicBezTo>
                  <a:cubicBezTo>
                    <a:pt x="308768" y="870518"/>
                    <a:pt x="253942" y="923752"/>
                    <a:pt x="215819" y="975863"/>
                  </a:cubicBezTo>
                  <a:cubicBezTo>
                    <a:pt x="180357" y="1023475"/>
                    <a:pt x="160061" y="1068592"/>
                    <a:pt x="151065" y="1105042"/>
                  </a:cubicBezTo>
                  <a:cubicBezTo>
                    <a:pt x="159485" y="1068235"/>
                    <a:pt x="164285" y="1018840"/>
                    <a:pt x="180878" y="957405"/>
                  </a:cubicBezTo>
                  <a:cubicBezTo>
                    <a:pt x="197910" y="892047"/>
                    <a:pt x="229587" y="814238"/>
                    <a:pt x="273634" y="730204"/>
                  </a:cubicBezTo>
                  <a:cubicBezTo>
                    <a:pt x="329091" y="626202"/>
                    <a:pt x="395161" y="561969"/>
                    <a:pt x="443432" y="511806"/>
                  </a:cubicBezTo>
                  <a:lnTo>
                    <a:pt x="503606" y="451770"/>
                  </a:lnTo>
                  <a:cubicBezTo>
                    <a:pt x="505553" y="449822"/>
                    <a:pt x="507144" y="448314"/>
                    <a:pt x="508871" y="446613"/>
                  </a:cubicBezTo>
                  <a:lnTo>
                    <a:pt x="455390" y="309167"/>
                  </a:lnTo>
                  <a:lnTo>
                    <a:pt x="455444" y="309536"/>
                  </a:lnTo>
                  <a:cubicBezTo>
                    <a:pt x="456322" y="315624"/>
                    <a:pt x="457117" y="324620"/>
                    <a:pt x="456514" y="336386"/>
                  </a:cubicBezTo>
                  <a:cubicBezTo>
                    <a:pt x="455663" y="359671"/>
                    <a:pt x="448395" y="395435"/>
                    <a:pt x="427167" y="433284"/>
                  </a:cubicBezTo>
                  <a:cubicBezTo>
                    <a:pt x="406597" y="471407"/>
                    <a:pt x="373356" y="509969"/>
                    <a:pt x="337345" y="544115"/>
                  </a:cubicBezTo>
                  <a:cubicBezTo>
                    <a:pt x="300868" y="579385"/>
                    <a:pt x="261868" y="610075"/>
                    <a:pt x="222072" y="644743"/>
                  </a:cubicBezTo>
                  <a:lnTo>
                    <a:pt x="222127" y="644770"/>
                  </a:lnTo>
                  <a:cubicBezTo>
                    <a:pt x="156577" y="699157"/>
                    <a:pt x="119689" y="769149"/>
                    <a:pt x="97720" y="833876"/>
                  </a:cubicBezTo>
                  <a:cubicBezTo>
                    <a:pt x="75340" y="898191"/>
                    <a:pt x="64781" y="952742"/>
                    <a:pt x="62806" y="993224"/>
                  </a:cubicBezTo>
                  <a:lnTo>
                    <a:pt x="62806" y="991304"/>
                  </a:lnTo>
                  <a:cubicBezTo>
                    <a:pt x="66673" y="950411"/>
                    <a:pt x="60475" y="896573"/>
                    <a:pt x="58911" y="825977"/>
                  </a:cubicBezTo>
                  <a:cubicBezTo>
                    <a:pt x="58363" y="790652"/>
                    <a:pt x="59021" y="750581"/>
                    <a:pt x="67798" y="705629"/>
                  </a:cubicBezTo>
                  <a:cubicBezTo>
                    <a:pt x="76382" y="660842"/>
                    <a:pt x="94511" y="611419"/>
                    <a:pt x="123501" y="563999"/>
                  </a:cubicBezTo>
                  <a:cubicBezTo>
                    <a:pt x="159265" y="504456"/>
                    <a:pt x="208660" y="463892"/>
                    <a:pt x="250294" y="435286"/>
                  </a:cubicBezTo>
                  <a:cubicBezTo>
                    <a:pt x="293244" y="406379"/>
                    <a:pt x="330023" y="388195"/>
                    <a:pt x="359643" y="370779"/>
                  </a:cubicBezTo>
                  <a:cubicBezTo>
                    <a:pt x="389565" y="353912"/>
                    <a:pt x="412631" y="337319"/>
                    <a:pt x="428840" y="323496"/>
                  </a:cubicBezTo>
                  <a:cubicBezTo>
                    <a:pt x="436986" y="316694"/>
                    <a:pt x="443212" y="310825"/>
                    <a:pt x="447353" y="306711"/>
                  </a:cubicBezTo>
                  <a:lnTo>
                    <a:pt x="452551" y="301872"/>
                  </a:lnTo>
                  <a:lnTo>
                    <a:pt x="393241" y="149447"/>
                  </a:lnTo>
                  <a:cubicBezTo>
                    <a:pt x="393625" y="154082"/>
                    <a:pt x="393982" y="159540"/>
                    <a:pt x="394091" y="166644"/>
                  </a:cubicBezTo>
                  <a:cubicBezTo>
                    <a:pt x="395189" y="186637"/>
                    <a:pt x="391184" y="214722"/>
                    <a:pt x="379501" y="248484"/>
                  </a:cubicBezTo>
                  <a:cubicBezTo>
                    <a:pt x="367104" y="281067"/>
                    <a:pt x="345547" y="319190"/>
                    <a:pt x="314993" y="351142"/>
                  </a:cubicBezTo>
                  <a:cubicBezTo>
                    <a:pt x="284852" y="383944"/>
                    <a:pt x="247415" y="412275"/>
                    <a:pt x="207070" y="435259"/>
                  </a:cubicBezTo>
                  <a:cubicBezTo>
                    <a:pt x="174707" y="454046"/>
                    <a:pt x="147390" y="471901"/>
                    <a:pt x="124407" y="491648"/>
                  </a:cubicBezTo>
                  <a:cubicBezTo>
                    <a:pt x="102575" y="511697"/>
                    <a:pt x="84556" y="533830"/>
                    <a:pt x="72927" y="557554"/>
                  </a:cubicBezTo>
                  <a:cubicBezTo>
                    <a:pt x="67990" y="569567"/>
                    <a:pt x="61188" y="581113"/>
                    <a:pt x="58528" y="592989"/>
                  </a:cubicBezTo>
                  <a:cubicBezTo>
                    <a:pt x="55648" y="604782"/>
                    <a:pt x="53070" y="616246"/>
                    <a:pt x="50931" y="627190"/>
                  </a:cubicBezTo>
                  <a:cubicBezTo>
                    <a:pt x="48435" y="649049"/>
                    <a:pt x="49697" y="668659"/>
                    <a:pt x="51671" y="685114"/>
                  </a:cubicBezTo>
                  <a:cubicBezTo>
                    <a:pt x="51561" y="684611"/>
                    <a:pt x="51452" y="684109"/>
                    <a:pt x="51342" y="683606"/>
                  </a:cubicBezTo>
                  <a:cubicBezTo>
                    <a:pt x="49066" y="650392"/>
                    <a:pt x="32034" y="608156"/>
                    <a:pt x="34777" y="546775"/>
                  </a:cubicBezTo>
                  <a:cubicBezTo>
                    <a:pt x="34173" y="531279"/>
                    <a:pt x="38452" y="515646"/>
                    <a:pt x="40728" y="498038"/>
                  </a:cubicBezTo>
                  <a:cubicBezTo>
                    <a:pt x="44650" y="481226"/>
                    <a:pt x="50465" y="463344"/>
                    <a:pt x="57650" y="445270"/>
                  </a:cubicBezTo>
                  <a:cubicBezTo>
                    <a:pt x="73064" y="409505"/>
                    <a:pt x="96048" y="373906"/>
                    <a:pt x="122734" y="339705"/>
                  </a:cubicBezTo>
                  <a:cubicBezTo>
                    <a:pt x="156139" y="297852"/>
                    <a:pt x="191163" y="269603"/>
                    <a:pt x="222264" y="247085"/>
                  </a:cubicBezTo>
                  <a:cubicBezTo>
                    <a:pt x="254216" y="225007"/>
                    <a:pt x="281067" y="207728"/>
                    <a:pt x="306436" y="192562"/>
                  </a:cubicBezTo>
                  <a:cubicBezTo>
                    <a:pt x="330297" y="176928"/>
                    <a:pt x="352568" y="163764"/>
                    <a:pt x="366802" y="152930"/>
                  </a:cubicBezTo>
                  <a:cubicBezTo>
                    <a:pt x="376840" y="145991"/>
                    <a:pt x="384300" y="141247"/>
                    <a:pt x="388359" y="138723"/>
                  </a:cubicBezTo>
                  <a:cubicBezTo>
                    <a:pt x="367104" y="91824"/>
                    <a:pt x="345025" y="46790"/>
                    <a:pt x="322152" y="3895"/>
                  </a:cubicBezTo>
                  <a:cubicBezTo>
                    <a:pt x="321521" y="3785"/>
                    <a:pt x="321137" y="3730"/>
                    <a:pt x="320972" y="3703"/>
                  </a:cubicBezTo>
                  <a:cubicBezTo>
                    <a:pt x="321027" y="6994"/>
                    <a:pt x="321055" y="10450"/>
                    <a:pt x="320945" y="14509"/>
                  </a:cubicBezTo>
                  <a:cubicBezTo>
                    <a:pt x="321082" y="34420"/>
                    <a:pt x="316036" y="62587"/>
                    <a:pt x="302542" y="95444"/>
                  </a:cubicBezTo>
                  <a:cubicBezTo>
                    <a:pt x="289075" y="128329"/>
                    <a:pt x="265214" y="163736"/>
                    <a:pt x="232796" y="195387"/>
                  </a:cubicBezTo>
                  <a:cubicBezTo>
                    <a:pt x="200296" y="226461"/>
                    <a:pt x="160034" y="253284"/>
                    <a:pt x="114506" y="272812"/>
                  </a:cubicBezTo>
                  <a:cubicBezTo>
                    <a:pt x="71693" y="291105"/>
                    <a:pt x="33460" y="307095"/>
                    <a:pt x="0" y="323496"/>
                  </a:cubicBezTo>
                  <a:lnTo>
                    <a:pt x="0" y="212007"/>
                  </a:lnTo>
                  <a:cubicBezTo>
                    <a:pt x="13603" y="197197"/>
                    <a:pt x="28030" y="182222"/>
                    <a:pt x="43142" y="167219"/>
                  </a:cubicBezTo>
                  <a:cubicBezTo>
                    <a:pt x="78769" y="131647"/>
                    <a:pt x="114012" y="106305"/>
                    <a:pt x="146156" y="86202"/>
                  </a:cubicBezTo>
                  <a:cubicBezTo>
                    <a:pt x="177779" y="65933"/>
                    <a:pt x="207015" y="50602"/>
                    <a:pt x="232083" y="36258"/>
                  </a:cubicBezTo>
                  <a:cubicBezTo>
                    <a:pt x="256630" y="22188"/>
                    <a:pt x="278928" y="10038"/>
                    <a:pt x="293710" y="0"/>
                  </a:cubicBezTo>
                  <a:close/>
                </a:path>
              </a:pathLst>
            </a:custGeom>
            <a:solidFill>
              <a:srgbClr val="589607"/>
            </a:solidFill>
            <a:ln w="27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493" name="Group 12492"/>
            <p:cNvGrpSpPr/>
            <p:nvPr/>
          </p:nvGrpSpPr>
          <p:grpSpPr>
            <a:xfrm>
              <a:off x="0" y="1"/>
              <a:ext cx="862067" cy="487120"/>
              <a:chOff x="0" y="1"/>
              <a:chExt cx="862067" cy="487120"/>
            </a:xfrm>
          </p:grpSpPr>
          <p:sp>
            <p:nvSpPr>
              <p:cNvPr id="12259" name="Freeform: Shape 12258"/>
              <p:cNvSpPr/>
              <p:nvPr/>
            </p:nvSpPr>
            <p:spPr>
              <a:xfrm>
                <a:off x="10" y="1"/>
                <a:ext cx="862057" cy="487120"/>
              </a:xfrm>
              <a:custGeom>
                <a:avLst/>
                <a:gdLst>
                  <a:gd name="connsiteX0" fmla="*/ 1631197 w 1631215"/>
                  <a:gd name="connsiteY0" fmla="*/ 831918 h 921745"/>
                  <a:gd name="connsiteX1" fmla="*/ 1548168 w 1631215"/>
                  <a:gd name="connsiteY1" fmla="*/ 859649 h 921745"/>
                  <a:gd name="connsiteX2" fmla="*/ 1544245 w 1631215"/>
                  <a:gd name="connsiteY2" fmla="*/ 860799 h 921745"/>
                  <a:gd name="connsiteX3" fmla="*/ 1487414 w 1631215"/>
                  <a:gd name="connsiteY3" fmla="*/ 875996 h 921745"/>
                  <a:gd name="connsiteX4" fmla="*/ 1477927 w 1631215"/>
                  <a:gd name="connsiteY4" fmla="*/ 878313 h 921745"/>
                  <a:gd name="connsiteX5" fmla="*/ 1344289 w 1631215"/>
                  <a:gd name="connsiteY5" fmla="*/ 904366 h 921745"/>
                  <a:gd name="connsiteX6" fmla="*/ 1304461 w 1631215"/>
                  <a:gd name="connsiteY6" fmla="*/ 909857 h 921745"/>
                  <a:gd name="connsiteX7" fmla="*/ 1304443 w 1631215"/>
                  <a:gd name="connsiteY7" fmla="*/ 909857 h 921745"/>
                  <a:gd name="connsiteX8" fmla="*/ 1063419 w 1631215"/>
                  <a:gd name="connsiteY8" fmla="*/ 920749 h 921745"/>
                  <a:gd name="connsiteX9" fmla="*/ 1063382 w 1631215"/>
                  <a:gd name="connsiteY9" fmla="*/ 920749 h 921745"/>
                  <a:gd name="connsiteX10" fmla="*/ 795101 w 1631215"/>
                  <a:gd name="connsiteY10" fmla="*/ 882984 h 921745"/>
                  <a:gd name="connsiteX11" fmla="*/ 795028 w 1631215"/>
                  <a:gd name="connsiteY11" fmla="*/ 882965 h 921745"/>
                  <a:gd name="connsiteX12" fmla="*/ 743178 w 1631215"/>
                  <a:gd name="connsiteY12" fmla="*/ 868607 h 921745"/>
                  <a:gd name="connsiteX13" fmla="*/ 667629 w 1631215"/>
                  <a:gd name="connsiteY13" fmla="*/ 842992 h 921745"/>
                  <a:gd name="connsiteX14" fmla="*/ 660149 w 1631215"/>
                  <a:gd name="connsiteY14" fmla="*/ 840128 h 921745"/>
                  <a:gd name="connsiteX15" fmla="*/ 660149 w 1631215"/>
                  <a:gd name="connsiteY15" fmla="*/ 840128 h 921745"/>
                  <a:gd name="connsiteX16" fmla="*/ 574273 w 1631215"/>
                  <a:gd name="connsiteY16" fmla="*/ 802873 h 921745"/>
                  <a:gd name="connsiteX17" fmla="*/ 526948 w 1631215"/>
                  <a:gd name="connsiteY17" fmla="*/ 778590 h 921745"/>
                  <a:gd name="connsiteX18" fmla="*/ 522660 w 1631215"/>
                  <a:gd name="connsiteY18" fmla="*/ 769796 h 921745"/>
                  <a:gd name="connsiteX19" fmla="*/ 510017 w 1631215"/>
                  <a:gd name="connsiteY19" fmla="*/ 743944 h 921745"/>
                  <a:gd name="connsiteX20" fmla="*/ 502373 w 1631215"/>
                  <a:gd name="connsiteY20" fmla="*/ 728273 h 921745"/>
                  <a:gd name="connsiteX21" fmla="*/ 485770 w 1631215"/>
                  <a:gd name="connsiteY21" fmla="*/ 694320 h 921745"/>
                  <a:gd name="connsiteX22" fmla="*/ 457492 w 1631215"/>
                  <a:gd name="connsiteY22" fmla="*/ 636413 h 921745"/>
                  <a:gd name="connsiteX23" fmla="*/ 456416 w 1631215"/>
                  <a:gd name="connsiteY23" fmla="*/ 634205 h 921745"/>
                  <a:gd name="connsiteX24" fmla="*/ 442021 w 1631215"/>
                  <a:gd name="connsiteY24" fmla="*/ 604759 h 921745"/>
                  <a:gd name="connsiteX25" fmla="*/ 437223 w 1631215"/>
                  <a:gd name="connsiteY25" fmla="*/ 594926 h 921745"/>
                  <a:gd name="connsiteX26" fmla="*/ 437131 w 1631215"/>
                  <a:gd name="connsiteY26" fmla="*/ 605526 h 921745"/>
                  <a:gd name="connsiteX27" fmla="*/ 436803 w 1631215"/>
                  <a:gd name="connsiteY27" fmla="*/ 640591 h 921745"/>
                  <a:gd name="connsiteX28" fmla="*/ 436730 w 1631215"/>
                  <a:gd name="connsiteY28" fmla="*/ 647925 h 921745"/>
                  <a:gd name="connsiteX29" fmla="*/ 436310 w 1631215"/>
                  <a:gd name="connsiteY29" fmla="*/ 693718 h 921745"/>
                  <a:gd name="connsiteX30" fmla="*/ 436310 w 1631215"/>
                  <a:gd name="connsiteY30" fmla="*/ 696491 h 921745"/>
                  <a:gd name="connsiteX31" fmla="*/ 436274 w 1631215"/>
                  <a:gd name="connsiteY31" fmla="*/ 698407 h 921745"/>
                  <a:gd name="connsiteX32" fmla="*/ 436164 w 1631215"/>
                  <a:gd name="connsiteY32" fmla="*/ 710083 h 921745"/>
                  <a:gd name="connsiteX33" fmla="*/ 436164 w 1631215"/>
                  <a:gd name="connsiteY33" fmla="*/ 710083 h 921745"/>
                  <a:gd name="connsiteX34" fmla="*/ 436037 w 1631215"/>
                  <a:gd name="connsiteY34" fmla="*/ 723566 h 921745"/>
                  <a:gd name="connsiteX35" fmla="*/ 425492 w 1631215"/>
                  <a:gd name="connsiteY35" fmla="*/ 716414 h 921745"/>
                  <a:gd name="connsiteX36" fmla="*/ 420383 w 1631215"/>
                  <a:gd name="connsiteY36" fmla="*/ 712856 h 921745"/>
                  <a:gd name="connsiteX37" fmla="*/ 386066 w 1631215"/>
                  <a:gd name="connsiteY37" fmla="*/ 688081 h 921745"/>
                  <a:gd name="connsiteX38" fmla="*/ 374681 w 1631215"/>
                  <a:gd name="connsiteY38" fmla="*/ 679415 h 921745"/>
                  <a:gd name="connsiteX39" fmla="*/ 344268 w 1631215"/>
                  <a:gd name="connsiteY39" fmla="*/ 655205 h 921745"/>
                  <a:gd name="connsiteX40" fmla="*/ 315096 w 1631215"/>
                  <a:gd name="connsiteY40" fmla="*/ 630392 h 921745"/>
                  <a:gd name="connsiteX41" fmla="*/ 300409 w 1631215"/>
                  <a:gd name="connsiteY41" fmla="*/ 617293 h 921745"/>
                  <a:gd name="connsiteX42" fmla="*/ 284135 w 1631215"/>
                  <a:gd name="connsiteY42" fmla="*/ 602278 h 921745"/>
                  <a:gd name="connsiteX43" fmla="*/ 282439 w 1631215"/>
                  <a:gd name="connsiteY43" fmla="*/ 600673 h 921745"/>
                  <a:gd name="connsiteX44" fmla="*/ 235551 w 1631215"/>
                  <a:gd name="connsiteY44" fmla="*/ 554059 h 921745"/>
                  <a:gd name="connsiteX45" fmla="*/ 207127 w 1631215"/>
                  <a:gd name="connsiteY45" fmla="*/ 523354 h 921745"/>
                  <a:gd name="connsiteX46" fmla="*/ 201015 w 1631215"/>
                  <a:gd name="connsiteY46" fmla="*/ 516494 h 921745"/>
                  <a:gd name="connsiteX47" fmla="*/ 152905 w 1631215"/>
                  <a:gd name="connsiteY47" fmla="*/ 458988 h 921745"/>
                  <a:gd name="connsiteX48" fmla="*/ 125356 w 1631215"/>
                  <a:gd name="connsiteY48" fmla="*/ 423102 h 921745"/>
                  <a:gd name="connsiteX49" fmla="*/ 107477 w 1631215"/>
                  <a:gd name="connsiteY49" fmla="*/ 398527 h 921745"/>
                  <a:gd name="connsiteX50" fmla="*/ 86861 w 1631215"/>
                  <a:gd name="connsiteY50" fmla="*/ 368843 h 921745"/>
                  <a:gd name="connsiteX51" fmla="*/ 61374 w 1631215"/>
                  <a:gd name="connsiteY51" fmla="*/ 330020 h 921745"/>
                  <a:gd name="connsiteX52" fmla="*/ 55134 w 1631215"/>
                  <a:gd name="connsiteY52" fmla="*/ 320131 h 921745"/>
                  <a:gd name="connsiteX53" fmla="*/ 38787 w 1631215"/>
                  <a:gd name="connsiteY53" fmla="*/ 293440 h 921745"/>
                  <a:gd name="connsiteX54" fmla="*/ 33460 w 1631215"/>
                  <a:gd name="connsiteY54" fmla="*/ 284555 h 921745"/>
                  <a:gd name="connsiteX55" fmla="*/ 33460 w 1631215"/>
                  <a:gd name="connsiteY55" fmla="*/ 284519 h 921745"/>
                  <a:gd name="connsiteX56" fmla="*/ 10636 w 1631215"/>
                  <a:gd name="connsiteY56" fmla="*/ 244819 h 921745"/>
                  <a:gd name="connsiteX57" fmla="*/ 10636 w 1631215"/>
                  <a:gd name="connsiteY57" fmla="*/ 244819 h 921745"/>
                  <a:gd name="connsiteX58" fmla="*/ 9560 w 1631215"/>
                  <a:gd name="connsiteY58" fmla="*/ 242885 h 921745"/>
                  <a:gd name="connsiteX59" fmla="*/ 7152 w 1631215"/>
                  <a:gd name="connsiteY59" fmla="*/ 238561 h 921745"/>
                  <a:gd name="connsiteX60" fmla="*/ 0 w 1631215"/>
                  <a:gd name="connsiteY60" fmla="*/ 225480 h 921745"/>
                  <a:gd name="connsiteX61" fmla="*/ 0 w 1631215"/>
                  <a:gd name="connsiteY61" fmla="*/ 0 h 921745"/>
                  <a:gd name="connsiteX62" fmla="*/ 742886 w 1631215"/>
                  <a:gd name="connsiteY62" fmla="*/ 0 h 921745"/>
                  <a:gd name="connsiteX63" fmla="*/ 967454 w 1631215"/>
                  <a:gd name="connsiteY63" fmla="*/ 101328 h 921745"/>
                  <a:gd name="connsiteX64" fmla="*/ 999819 w 1631215"/>
                  <a:gd name="connsiteY64" fmla="*/ 120631 h 921745"/>
                  <a:gd name="connsiteX65" fmla="*/ 1094215 w 1631215"/>
                  <a:gd name="connsiteY65" fmla="*/ 184486 h 921745"/>
                  <a:gd name="connsiteX66" fmla="*/ 1104924 w 1631215"/>
                  <a:gd name="connsiteY66" fmla="*/ 192495 h 921745"/>
                  <a:gd name="connsiteX67" fmla="*/ 1173906 w 1631215"/>
                  <a:gd name="connsiteY67" fmla="*/ 247829 h 921745"/>
                  <a:gd name="connsiteX68" fmla="*/ 1191949 w 1631215"/>
                  <a:gd name="connsiteY68" fmla="*/ 263446 h 921745"/>
                  <a:gd name="connsiteX69" fmla="*/ 1288042 w 1631215"/>
                  <a:gd name="connsiteY69" fmla="*/ 355251 h 921745"/>
                  <a:gd name="connsiteX70" fmla="*/ 1207165 w 1631215"/>
                  <a:gd name="connsiteY70" fmla="*/ 450249 h 921745"/>
                  <a:gd name="connsiteX71" fmla="*/ 1225227 w 1631215"/>
                  <a:gd name="connsiteY71" fmla="*/ 446071 h 921745"/>
                  <a:gd name="connsiteX72" fmla="*/ 1252703 w 1631215"/>
                  <a:gd name="connsiteY72" fmla="*/ 439704 h 921745"/>
                  <a:gd name="connsiteX73" fmla="*/ 1258887 w 1631215"/>
                  <a:gd name="connsiteY73" fmla="*/ 438263 h 921745"/>
                  <a:gd name="connsiteX74" fmla="*/ 1279996 w 1631215"/>
                  <a:gd name="connsiteY74" fmla="*/ 433373 h 921745"/>
                  <a:gd name="connsiteX75" fmla="*/ 1314769 w 1631215"/>
                  <a:gd name="connsiteY75" fmla="*/ 425327 h 921745"/>
                  <a:gd name="connsiteX76" fmla="*/ 1314769 w 1631215"/>
                  <a:gd name="connsiteY76" fmla="*/ 425327 h 921745"/>
                  <a:gd name="connsiteX77" fmla="*/ 1332941 w 1631215"/>
                  <a:gd name="connsiteY77" fmla="*/ 421113 h 921745"/>
                  <a:gd name="connsiteX78" fmla="*/ 1345912 w 1631215"/>
                  <a:gd name="connsiteY78" fmla="*/ 418103 h 921745"/>
                  <a:gd name="connsiteX79" fmla="*/ 1398747 w 1631215"/>
                  <a:gd name="connsiteY79" fmla="*/ 480936 h 921745"/>
                  <a:gd name="connsiteX80" fmla="*/ 1414802 w 1631215"/>
                  <a:gd name="connsiteY80" fmla="*/ 501114 h 921745"/>
                  <a:gd name="connsiteX81" fmla="*/ 1441129 w 1631215"/>
                  <a:gd name="connsiteY81" fmla="*/ 535395 h 921745"/>
                  <a:gd name="connsiteX82" fmla="*/ 1441129 w 1631215"/>
                  <a:gd name="connsiteY82" fmla="*/ 535395 h 921745"/>
                  <a:gd name="connsiteX83" fmla="*/ 1467036 w 1631215"/>
                  <a:gd name="connsiteY83" fmla="*/ 570588 h 921745"/>
                  <a:gd name="connsiteX84" fmla="*/ 1477982 w 1631215"/>
                  <a:gd name="connsiteY84" fmla="*/ 585895 h 921745"/>
                  <a:gd name="connsiteX85" fmla="*/ 1477982 w 1631215"/>
                  <a:gd name="connsiteY85" fmla="*/ 585895 h 921745"/>
                  <a:gd name="connsiteX86" fmla="*/ 1494037 w 1631215"/>
                  <a:gd name="connsiteY86" fmla="*/ 608864 h 921745"/>
                  <a:gd name="connsiteX87" fmla="*/ 1494037 w 1631215"/>
                  <a:gd name="connsiteY87" fmla="*/ 608864 h 921745"/>
                  <a:gd name="connsiteX88" fmla="*/ 1631215 w 1631215"/>
                  <a:gd name="connsiteY88" fmla="*/ 831918 h 9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631215" h="921745">
                    <a:moveTo>
                      <a:pt x="1631197" y="831918"/>
                    </a:moveTo>
                    <a:cubicBezTo>
                      <a:pt x="1631197" y="831918"/>
                      <a:pt x="1601039" y="844196"/>
                      <a:pt x="1548168" y="859649"/>
                    </a:cubicBezTo>
                    <a:cubicBezTo>
                      <a:pt x="1546872" y="860032"/>
                      <a:pt x="1545577" y="860415"/>
                      <a:pt x="1544245" y="860799"/>
                    </a:cubicBezTo>
                    <a:cubicBezTo>
                      <a:pt x="1527424" y="865670"/>
                      <a:pt x="1508395" y="870833"/>
                      <a:pt x="1487414" y="875996"/>
                    </a:cubicBezTo>
                    <a:cubicBezTo>
                      <a:pt x="1484295" y="876781"/>
                      <a:pt x="1481138" y="877547"/>
                      <a:pt x="1477927" y="878313"/>
                    </a:cubicBezTo>
                    <a:cubicBezTo>
                      <a:pt x="1439177" y="887618"/>
                      <a:pt x="1394205" y="896831"/>
                      <a:pt x="1344289" y="904366"/>
                    </a:cubicBezTo>
                    <a:cubicBezTo>
                      <a:pt x="1331335" y="906318"/>
                      <a:pt x="1318053" y="908161"/>
                      <a:pt x="1304461" y="909857"/>
                    </a:cubicBezTo>
                    <a:lnTo>
                      <a:pt x="1304443" y="909857"/>
                    </a:lnTo>
                    <a:cubicBezTo>
                      <a:pt x="1231758" y="918961"/>
                      <a:pt x="1150243" y="924015"/>
                      <a:pt x="1063419" y="920749"/>
                    </a:cubicBezTo>
                    <a:lnTo>
                      <a:pt x="1063382" y="920749"/>
                    </a:lnTo>
                    <a:cubicBezTo>
                      <a:pt x="977981" y="917575"/>
                      <a:pt x="887435" y="906336"/>
                      <a:pt x="795101" y="882984"/>
                    </a:cubicBezTo>
                    <a:cubicBezTo>
                      <a:pt x="795083" y="882965"/>
                      <a:pt x="795046" y="882965"/>
                      <a:pt x="795028" y="882965"/>
                    </a:cubicBezTo>
                    <a:cubicBezTo>
                      <a:pt x="777806" y="878623"/>
                      <a:pt x="760510" y="873843"/>
                      <a:pt x="743178" y="868607"/>
                    </a:cubicBezTo>
                    <a:cubicBezTo>
                      <a:pt x="718056" y="861036"/>
                      <a:pt x="692842" y="852534"/>
                      <a:pt x="667629" y="842992"/>
                    </a:cubicBezTo>
                    <a:cubicBezTo>
                      <a:pt x="665129" y="842044"/>
                      <a:pt x="662648" y="841095"/>
                      <a:pt x="660149" y="840128"/>
                    </a:cubicBezTo>
                    <a:lnTo>
                      <a:pt x="660149" y="840128"/>
                    </a:lnTo>
                    <a:cubicBezTo>
                      <a:pt x="631505" y="829072"/>
                      <a:pt x="602844" y="816702"/>
                      <a:pt x="574273" y="802873"/>
                    </a:cubicBezTo>
                    <a:cubicBezTo>
                      <a:pt x="558474" y="795229"/>
                      <a:pt x="542692" y="787147"/>
                      <a:pt x="526948" y="778590"/>
                    </a:cubicBezTo>
                    <a:lnTo>
                      <a:pt x="522660" y="769796"/>
                    </a:lnTo>
                    <a:lnTo>
                      <a:pt x="510017" y="743944"/>
                    </a:lnTo>
                    <a:lnTo>
                      <a:pt x="502373" y="728273"/>
                    </a:lnTo>
                    <a:lnTo>
                      <a:pt x="485770" y="694320"/>
                    </a:lnTo>
                    <a:lnTo>
                      <a:pt x="457492" y="636413"/>
                    </a:lnTo>
                    <a:lnTo>
                      <a:pt x="456416" y="634205"/>
                    </a:lnTo>
                    <a:lnTo>
                      <a:pt x="442021" y="604759"/>
                    </a:lnTo>
                    <a:lnTo>
                      <a:pt x="437223" y="594926"/>
                    </a:lnTo>
                    <a:lnTo>
                      <a:pt x="437131" y="605526"/>
                    </a:lnTo>
                    <a:lnTo>
                      <a:pt x="436803" y="640591"/>
                    </a:lnTo>
                    <a:lnTo>
                      <a:pt x="436730" y="647925"/>
                    </a:lnTo>
                    <a:lnTo>
                      <a:pt x="436310" y="693718"/>
                    </a:lnTo>
                    <a:lnTo>
                      <a:pt x="436310" y="696491"/>
                    </a:lnTo>
                    <a:cubicBezTo>
                      <a:pt x="436310" y="696491"/>
                      <a:pt x="436274" y="698407"/>
                      <a:pt x="436274" y="698407"/>
                    </a:cubicBezTo>
                    <a:lnTo>
                      <a:pt x="436164" y="710083"/>
                    </a:lnTo>
                    <a:lnTo>
                      <a:pt x="436164" y="710083"/>
                    </a:lnTo>
                    <a:cubicBezTo>
                      <a:pt x="436164" y="710083"/>
                      <a:pt x="436037" y="723566"/>
                      <a:pt x="436037" y="723566"/>
                    </a:cubicBezTo>
                    <a:cubicBezTo>
                      <a:pt x="432516" y="721212"/>
                      <a:pt x="429013" y="718822"/>
                      <a:pt x="425492" y="716414"/>
                    </a:cubicBezTo>
                    <a:cubicBezTo>
                      <a:pt x="423795" y="715228"/>
                      <a:pt x="422080" y="714060"/>
                      <a:pt x="420383" y="712856"/>
                    </a:cubicBezTo>
                    <a:cubicBezTo>
                      <a:pt x="408908" y="704884"/>
                      <a:pt x="397450" y="696637"/>
                      <a:pt x="386066" y="688081"/>
                    </a:cubicBezTo>
                    <a:cubicBezTo>
                      <a:pt x="382271" y="685235"/>
                      <a:pt x="378476" y="682334"/>
                      <a:pt x="374681" y="679415"/>
                    </a:cubicBezTo>
                    <a:cubicBezTo>
                      <a:pt x="364501" y="671588"/>
                      <a:pt x="354357" y="663524"/>
                      <a:pt x="344268" y="655205"/>
                    </a:cubicBezTo>
                    <a:cubicBezTo>
                      <a:pt x="334489" y="647159"/>
                      <a:pt x="324765" y="638894"/>
                      <a:pt x="315096" y="630392"/>
                    </a:cubicBezTo>
                    <a:cubicBezTo>
                      <a:pt x="310188" y="626087"/>
                      <a:pt x="305299" y="621726"/>
                      <a:pt x="300409" y="617293"/>
                    </a:cubicBezTo>
                    <a:cubicBezTo>
                      <a:pt x="294972" y="612367"/>
                      <a:pt x="289554" y="607368"/>
                      <a:pt x="284135" y="602278"/>
                    </a:cubicBezTo>
                    <a:cubicBezTo>
                      <a:pt x="283570" y="601749"/>
                      <a:pt x="283004" y="601220"/>
                      <a:pt x="282439" y="600673"/>
                    </a:cubicBezTo>
                    <a:cubicBezTo>
                      <a:pt x="266657" y="585785"/>
                      <a:pt x="251022" y="570259"/>
                      <a:pt x="235551" y="554059"/>
                    </a:cubicBezTo>
                    <a:cubicBezTo>
                      <a:pt x="226009" y="544079"/>
                      <a:pt x="216522" y="533844"/>
                      <a:pt x="207127" y="523354"/>
                    </a:cubicBezTo>
                    <a:cubicBezTo>
                      <a:pt x="205083" y="521073"/>
                      <a:pt x="203040" y="518793"/>
                      <a:pt x="201015" y="516494"/>
                    </a:cubicBezTo>
                    <a:cubicBezTo>
                      <a:pt x="184759" y="498122"/>
                      <a:pt x="168704" y="478965"/>
                      <a:pt x="152905" y="458988"/>
                    </a:cubicBezTo>
                    <a:cubicBezTo>
                      <a:pt x="143637" y="447312"/>
                      <a:pt x="134460" y="435343"/>
                      <a:pt x="125356" y="423102"/>
                    </a:cubicBezTo>
                    <a:cubicBezTo>
                      <a:pt x="119354" y="415038"/>
                      <a:pt x="113406" y="406846"/>
                      <a:pt x="107477" y="398527"/>
                    </a:cubicBezTo>
                    <a:cubicBezTo>
                      <a:pt x="100562" y="388802"/>
                      <a:pt x="93684" y="378914"/>
                      <a:pt x="86861" y="368843"/>
                    </a:cubicBezTo>
                    <a:cubicBezTo>
                      <a:pt x="78286" y="356182"/>
                      <a:pt x="69784" y="343247"/>
                      <a:pt x="61374" y="330020"/>
                    </a:cubicBezTo>
                    <a:cubicBezTo>
                      <a:pt x="59294" y="326736"/>
                      <a:pt x="57214" y="323452"/>
                      <a:pt x="55134" y="320131"/>
                    </a:cubicBezTo>
                    <a:cubicBezTo>
                      <a:pt x="49643" y="311356"/>
                      <a:pt x="44187" y="302471"/>
                      <a:pt x="38787" y="293440"/>
                    </a:cubicBezTo>
                    <a:cubicBezTo>
                      <a:pt x="36999" y="290484"/>
                      <a:pt x="35211" y="287547"/>
                      <a:pt x="33460" y="284555"/>
                    </a:cubicBezTo>
                    <a:lnTo>
                      <a:pt x="33460" y="284519"/>
                    </a:lnTo>
                    <a:cubicBezTo>
                      <a:pt x="25761" y="271547"/>
                      <a:pt x="18153" y="258302"/>
                      <a:pt x="10636" y="244819"/>
                    </a:cubicBezTo>
                    <a:lnTo>
                      <a:pt x="10636" y="244819"/>
                    </a:lnTo>
                    <a:cubicBezTo>
                      <a:pt x="10271" y="244162"/>
                      <a:pt x="9907" y="243524"/>
                      <a:pt x="9560" y="242885"/>
                    </a:cubicBezTo>
                    <a:cubicBezTo>
                      <a:pt x="8757" y="241444"/>
                      <a:pt x="7954" y="240003"/>
                      <a:pt x="7152" y="238561"/>
                    </a:cubicBezTo>
                    <a:cubicBezTo>
                      <a:pt x="4762" y="234219"/>
                      <a:pt x="2372" y="229859"/>
                      <a:pt x="0" y="225480"/>
                    </a:cubicBezTo>
                    <a:lnTo>
                      <a:pt x="0" y="0"/>
                    </a:lnTo>
                    <a:lnTo>
                      <a:pt x="742886" y="0"/>
                    </a:lnTo>
                    <a:cubicBezTo>
                      <a:pt x="816137" y="24374"/>
                      <a:pt x="891412" y="57433"/>
                      <a:pt x="967454" y="101328"/>
                    </a:cubicBezTo>
                    <a:cubicBezTo>
                      <a:pt x="978237" y="107531"/>
                      <a:pt x="989019" y="113972"/>
                      <a:pt x="999819" y="120631"/>
                    </a:cubicBezTo>
                    <a:cubicBezTo>
                      <a:pt x="1031218" y="139970"/>
                      <a:pt x="1062707" y="161224"/>
                      <a:pt x="1094215" y="184486"/>
                    </a:cubicBezTo>
                    <a:cubicBezTo>
                      <a:pt x="1097791" y="187131"/>
                      <a:pt x="1101348" y="189795"/>
                      <a:pt x="1104924" y="192495"/>
                    </a:cubicBezTo>
                    <a:cubicBezTo>
                      <a:pt x="1127930" y="209808"/>
                      <a:pt x="1150936" y="228235"/>
                      <a:pt x="1173906" y="247829"/>
                    </a:cubicBezTo>
                    <a:cubicBezTo>
                      <a:pt x="1179926" y="252956"/>
                      <a:pt x="1185947" y="258156"/>
                      <a:pt x="1191949" y="263446"/>
                    </a:cubicBezTo>
                    <a:cubicBezTo>
                      <a:pt x="1224096" y="291689"/>
                      <a:pt x="1256151" y="322248"/>
                      <a:pt x="1288042" y="355251"/>
                    </a:cubicBezTo>
                    <a:lnTo>
                      <a:pt x="1207165" y="450249"/>
                    </a:lnTo>
                    <a:lnTo>
                      <a:pt x="1225227" y="446071"/>
                    </a:lnTo>
                    <a:lnTo>
                      <a:pt x="1252703" y="439704"/>
                    </a:lnTo>
                    <a:lnTo>
                      <a:pt x="1258887" y="438263"/>
                    </a:lnTo>
                    <a:lnTo>
                      <a:pt x="1279996" y="433373"/>
                    </a:lnTo>
                    <a:lnTo>
                      <a:pt x="1314769" y="425327"/>
                    </a:lnTo>
                    <a:lnTo>
                      <a:pt x="1314769" y="425327"/>
                    </a:lnTo>
                    <a:cubicBezTo>
                      <a:pt x="1314769" y="425327"/>
                      <a:pt x="1332941" y="421113"/>
                      <a:pt x="1332941" y="421113"/>
                    </a:cubicBezTo>
                    <a:lnTo>
                      <a:pt x="1345912" y="418103"/>
                    </a:lnTo>
                    <a:cubicBezTo>
                      <a:pt x="1363591" y="438244"/>
                      <a:pt x="1381215" y="459170"/>
                      <a:pt x="1398747" y="480936"/>
                    </a:cubicBezTo>
                    <a:cubicBezTo>
                      <a:pt x="1404093" y="487577"/>
                      <a:pt x="1409439" y="494309"/>
                      <a:pt x="1414802" y="501114"/>
                    </a:cubicBezTo>
                    <a:cubicBezTo>
                      <a:pt x="1423596" y="512316"/>
                      <a:pt x="1432372" y="523755"/>
                      <a:pt x="1441129" y="535395"/>
                    </a:cubicBezTo>
                    <a:lnTo>
                      <a:pt x="1441129" y="535395"/>
                    </a:lnTo>
                    <a:cubicBezTo>
                      <a:pt x="1449795" y="546925"/>
                      <a:pt x="1458424" y="558638"/>
                      <a:pt x="1467036" y="570588"/>
                    </a:cubicBezTo>
                    <a:cubicBezTo>
                      <a:pt x="1470684" y="575642"/>
                      <a:pt x="1474333" y="580750"/>
                      <a:pt x="1477982" y="585895"/>
                    </a:cubicBezTo>
                    <a:lnTo>
                      <a:pt x="1477982" y="585895"/>
                    </a:lnTo>
                    <a:cubicBezTo>
                      <a:pt x="1483346" y="593484"/>
                      <a:pt x="1488691" y="601129"/>
                      <a:pt x="1494037" y="608864"/>
                    </a:cubicBezTo>
                    <a:lnTo>
                      <a:pt x="1494037" y="608864"/>
                    </a:lnTo>
                    <a:cubicBezTo>
                      <a:pt x="1540742" y="676550"/>
                      <a:pt x="1586572" y="750695"/>
                      <a:pt x="1631215" y="831918"/>
                    </a:cubicBezTo>
                    <a:close/>
                  </a:path>
                </a:pathLst>
              </a:custGeom>
              <a:solidFill>
                <a:srgbClr val="3A6F05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60" name="Freeform: Shape 12259"/>
              <p:cNvSpPr/>
              <p:nvPr/>
            </p:nvSpPr>
            <p:spPr>
              <a:xfrm>
                <a:off x="0" y="24144"/>
                <a:ext cx="776363" cy="379571"/>
              </a:xfrm>
              <a:custGeom>
                <a:avLst/>
                <a:gdLst>
                  <a:gd name="connsiteX0" fmla="*/ 1469061 w 1469060"/>
                  <a:gd name="connsiteY0" fmla="*/ 718238 h 718238"/>
                  <a:gd name="connsiteX1" fmla="*/ 1428449 w 1469060"/>
                  <a:gd name="connsiteY1" fmla="*/ 690215 h 718238"/>
                  <a:gd name="connsiteX2" fmla="*/ 1307599 w 1469060"/>
                  <a:gd name="connsiteY2" fmla="*/ 609594 h 718238"/>
                  <a:gd name="connsiteX3" fmla="*/ 1307599 w 1469060"/>
                  <a:gd name="connsiteY3" fmla="*/ 609594 h 718238"/>
                  <a:gd name="connsiteX4" fmla="*/ 1295741 w 1469060"/>
                  <a:gd name="connsiteY4" fmla="*/ 601895 h 718238"/>
                  <a:gd name="connsiteX5" fmla="*/ 1257063 w 1469060"/>
                  <a:gd name="connsiteY5" fmla="*/ 577138 h 718238"/>
                  <a:gd name="connsiteX6" fmla="*/ 1257063 w 1469060"/>
                  <a:gd name="connsiteY6" fmla="*/ 577138 h 718238"/>
                  <a:gd name="connsiteX7" fmla="*/ 1247777 w 1469060"/>
                  <a:gd name="connsiteY7" fmla="*/ 571245 h 718238"/>
                  <a:gd name="connsiteX8" fmla="*/ 1237359 w 1469060"/>
                  <a:gd name="connsiteY8" fmla="*/ 564750 h 718238"/>
                  <a:gd name="connsiteX9" fmla="*/ 1219571 w 1469060"/>
                  <a:gd name="connsiteY9" fmla="*/ 553712 h 718238"/>
                  <a:gd name="connsiteX10" fmla="*/ 1198700 w 1469060"/>
                  <a:gd name="connsiteY10" fmla="*/ 540905 h 718238"/>
                  <a:gd name="connsiteX11" fmla="*/ 1105107 w 1469060"/>
                  <a:gd name="connsiteY11" fmla="*/ 484950 h 718238"/>
                  <a:gd name="connsiteX12" fmla="*/ 1094708 w 1469060"/>
                  <a:gd name="connsiteY12" fmla="*/ 478874 h 718238"/>
                  <a:gd name="connsiteX13" fmla="*/ 1048988 w 1469060"/>
                  <a:gd name="connsiteY13" fmla="*/ 452603 h 718238"/>
                  <a:gd name="connsiteX14" fmla="*/ 1030014 w 1469060"/>
                  <a:gd name="connsiteY14" fmla="*/ 441875 h 718238"/>
                  <a:gd name="connsiteX15" fmla="*/ 1019304 w 1469060"/>
                  <a:gd name="connsiteY15" fmla="*/ 435873 h 718238"/>
                  <a:gd name="connsiteX16" fmla="*/ 1013411 w 1469060"/>
                  <a:gd name="connsiteY16" fmla="*/ 432625 h 718238"/>
                  <a:gd name="connsiteX17" fmla="*/ 994310 w 1469060"/>
                  <a:gd name="connsiteY17" fmla="*/ 422135 h 718238"/>
                  <a:gd name="connsiteX18" fmla="*/ 961123 w 1469060"/>
                  <a:gd name="connsiteY18" fmla="*/ 403909 h 718238"/>
                  <a:gd name="connsiteX19" fmla="*/ 902450 w 1469060"/>
                  <a:gd name="connsiteY19" fmla="*/ 372857 h 718238"/>
                  <a:gd name="connsiteX20" fmla="*/ 893291 w 1469060"/>
                  <a:gd name="connsiteY20" fmla="*/ 368022 h 718238"/>
                  <a:gd name="connsiteX21" fmla="*/ 893273 w 1469060"/>
                  <a:gd name="connsiteY21" fmla="*/ 368022 h 718238"/>
                  <a:gd name="connsiteX22" fmla="*/ 887782 w 1469060"/>
                  <a:gd name="connsiteY22" fmla="*/ 365103 h 718238"/>
                  <a:gd name="connsiteX23" fmla="*/ 876434 w 1469060"/>
                  <a:gd name="connsiteY23" fmla="*/ 359338 h 718238"/>
                  <a:gd name="connsiteX24" fmla="*/ 876416 w 1469060"/>
                  <a:gd name="connsiteY24" fmla="*/ 359338 h 718238"/>
                  <a:gd name="connsiteX25" fmla="*/ 872986 w 1469060"/>
                  <a:gd name="connsiteY25" fmla="*/ 357605 h 718238"/>
                  <a:gd name="connsiteX26" fmla="*/ 863426 w 1469060"/>
                  <a:gd name="connsiteY26" fmla="*/ 352752 h 718238"/>
                  <a:gd name="connsiteX27" fmla="*/ 843394 w 1469060"/>
                  <a:gd name="connsiteY27" fmla="*/ 342590 h 718238"/>
                  <a:gd name="connsiteX28" fmla="*/ 837555 w 1469060"/>
                  <a:gd name="connsiteY28" fmla="*/ 339653 h 718238"/>
                  <a:gd name="connsiteX29" fmla="*/ 837555 w 1469060"/>
                  <a:gd name="connsiteY29" fmla="*/ 339653 h 718238"/>
                  <a:gd name="connsiteX30" fmla="*/ 813747 w 1469060"/>
                  <a:gd name="connsiteY30" fmla="*/ 327666 h 718238"/>
                  <a:gd name="connsiteX31" fmla="*/ 783917 w 1469060"/>
                  <a:gd name="connsiteY31" fmla="*/ 313125 h 718238"/>
                  <a:gd name="connsiteX32" fmla="*/ 629389 w 1469060"/>
                  <a:gd name="connsiteY32" fmla="*/ 241407 h 718238"/>
                  <a:gd name="connsiteX33" fmla="*/ 629371 w 1469060"/>
                  <a:gd name="connsiteY33" fmla="*/ 241407 h 718238"/>
                  <a:gd name="connsiteX34" fmla="*/ 602242 w 1469060"/>
                  <a:gd name="connsiteY34" fmla="*/ 229494 h 718238"/>
                  <a:gd name="connsiteX35" fmla="*/ 550994 w 1469060"/>
                  <a:gd name="connsiteY35" fmla="*/ 207656 h 718238"/>
                  <a:gd name="connsiteX36" fmla="*/ 542090 w 1469060"/>
                  <a:gd name="connsiteY36" fmla="*/ 203916 h 718238"/>
                  <a:gd name="connsiteX37" fmla="*/ 478436 w 1469060"/>
                  <a:gd name="connsiteY37" fmla="*/ 177991 h 718238"/>
                  <a:gd name="connsiteX38" fmla="*/ 478418 w 1469060"/>
                  <a:gd name="connsiteY38" fmla="*/ 177991 h 718238"/>
                  <a:gd name="connsiteX39" fmla="*/ 445013 w 1469060"/>
                  <a:gd name="connsiteY39" fmla="*/ 164855 h 718238"/>
                  <a:gd name="connsiteX40" fmla="*/ 261129 w 1469060"/>
                  <a:gd name="connsiteY40" fmla="*/ 98282 h 718238"/>
                  <a:gd name="connsiteX41" fmla="*/ 154912 w 1469060"/>
                  <a:gd name="connsiteY41" fmla="*/ 64274 h 718238"/>
                  <a:gd name="connsiteX42" fmla="*/ 108462 w 1469060"/>
                  <a:gd name="connsiteY42" fmla="*/ 50409 h 718238"/>
                  <a:gd name="connsiteX43" fmla="*/ 40922 w 1469060"/>
                  <a:gd name="connsiteY43" fmla="*/ 31325 h 718238"/>
                  <a:gd name="connsiteX44" fmla="*/ 8940 w 1469060"/>
                  <a:gd name="connsiteY44" fmla="*/ 22641 h 718238"/>
                  <a:gd name="connsiteX45" fmla="*/ 0 w 1469060"/>
                  <a:gd name="connsiteY45" fmla="*/ 20342 h 718238"/>
                  <a:gd name="connsiteX46" fmla="*/ 0 w 1469060"/>
                  <a:gd name="connsiteY46" fmla="*/ 0 h 718238"/>
                  <a:gd name="connsiteX47" fmla="*/ 14048 w 1469060"/>
                  <a:gd name="connsiteY47" fmla="*/ 3777 h 718238"/>
                  <a:gd name="connsiteX48" fmla="*/ 46067 w 1469060"/>
                  <a:gd name="connsiteY48" fmla="*/ 12862 h 718238"/>
                  <a:gd name="connsiteX49" fmla="*/ 140243 w 1469060"/>
                  <a:gd name="connsiteY49" fmla="*/ 41031 h 718238"/>
                  <a:gd name="connsiteX50" fmla="*/ 182752 w 1469060"/>
                  <a:gd name="connsiteY50" fmla="*/ 54605 h 718238"/>
                  <a:gd name="connsiteX51" fmla="*/ 302124 w 1469060"/>
                  <a:gd name="connsiteY51" fmla="*/ 95435 h 718238"/>
                  <a:gd name="connsiteX52" fmla="*/ 302142 w 1469060"/>
                  <a:gd name="connsiteY52" fmla="*/ 95435 h 718238"/>
                  <a:gd name="connsiteX53" fmla="*/ 482669 w 1469060"/>
                  <a:gd name="connsiteY53" fmla="*/ 165019 h 718238"/>
                  <a:gd name="connsiteX54" fmla="*/ 511477 w 1469060"/>
                  <a:gd name="connsiteY54" fmla="*/ 177005 h 718238"/>
                  <a:gd name="connsiteX55" fmla="*/ 539098 w 1469060"/>
                  <a:gd name="connsiteY55" fmla="*/ 188736 h 718238"/>
                  <a:gd name="connsiteX56" fmla="*/ 539117 w 1469060"/>
                  <a:gd name="connsiteY56" fmla="*/ 188736 h 718238"/>
                  <a:gd name="connsiteX57" fmla="*/ 547071 w 1469060"/>
                  <a:gd name="connsiteY57" fmla="*/ 192148 h 718238"/>
                  <a:gd name="connsiteX58" fmla="*/ 630611 w 1469060"/>
                  <a:gd name="connsiteY58" fmla="*/ 229166 h 718238"/>
                  <a:gd name="connsiteX59" fmla="*/ 655095 w 1469060"/>
                  <a:gd name="connsiteY59" fmla="*/ 240404 h 718238"/>
                  <a:gd name="connsiteX60" fmla="*/ 655113 w 1469060"/>
                  <a:gd name="connsiteY60" fmla="*/ 240404 h 718238"/>
                  <a:gd name="connsiteX61" fmla="*/ 788168 w 1469060"/>
                  <a:gd name="connsiteY61" fmla="*/ 304551 h 718238"/>
                  <a:gd name="connsiteX62" fmla="*/ 817870 w 1469060"/>
                  <a:gd name="connsiteY62" fmla="*/ 319456 h 718238"/>
                  <a:gd name="connsiteX63" fmla="*/ 834855 w 1469060"/>
                  <a:gd name="connsiteY63" fmla="*/ 328195 h 718238"/>
                  <a:gd name="connsiteX64" fmla="*/ 847389 w 1469060"/>
                  <a:gd name="connsiteY64" fmla="*/ 334763 h 718238"/>
                  <a:gd name="connsiteX65" fmla="*/ 860269 w 1469060"/>
                  <a:gd name="connsiteY65" fmla="*/ 341495 h 718238"/>
                  <a:gd name="connsiteX66" fmla="*/ 876853 w 1469060"/>
                  <a:gd name="connsiteY66" fmla="*/ 350161 h 718238"/>
                  <a:gd name="connsiteX67" fmla="*/ 891577 w 1469060"/>
                  <a:gd name="connsiteY67" fmla="*/ 357860 h 718238"/>
                  <a:gd name="connsiteX68" fmla="*/ 903016 w 1469060"/>
                  <a:gd name="connsiteY68" fmla="*/ 364063 h 718238"/>
                  <a:gd name="connsiteX69" fmla="*/ 903016 w 1469060"/>
                  <a:gd name="connsiteY69" fmla="*/ 364063 h 718238"/>
                  <a:gd name="connsiteX70" fmla="*/ 906172 w 1469060"/>
                  <a:gd name="connsiteY70" fmla="*/ 365797 h 718238"/>
                  <a:gd name="connsiteX71" fmla="*/ 916024 w 1469060"/>
                  <a:gd name="connsiteY71" fmla="*/ 371160 h 718238"/>
                  <a:gd name="connsiteX72" fmla="*/ 916042 w 1469060"/>
                  <a:gd name="connsiteY72" fmla="*/ 371179 h 718238"/>
                  <a:gd name="connsiteX73" fmla="*/ 964553 w 1469060"/>
                  <a:gd name="connsiteY73" fmla="*/ 397596 h 718238"/>
                  <a:gd name="connsiteX74" fmla="*/ 996590 w 1469060"/>
                  <a:gd name="connsiteY74" fmla="*/ 415713 h 718238"/>
                  <a:gd name="connsiteX75" fmla="*/ 1015655 w 1469060"/>
                  <a:gd name="connsiteY75" fmla="*/ 426495 h 718238"/>
                  <a:gd name="connsiteX76" fmla="*/ 1022424 w 1469060"/>
                  <a:gd name="connsiteY76" fmla="*/ 430326 h 718238"/>
                  <a:gd name="connsiteX77" fmla="*/ 1032312 w 1469060"/>
                  <a:gd name="connsiteY77" fmla="*/ 436019 h 718238"/>
                  <a:gd name="connsiteX78" fmla="*/ 1051177 w 1469060"/>
                  <a:gd name="connsiteY78" fmla="*/ 446983 h 718238"/>
                  <a:gd name="connsiteX79" fmla="*/ 1096094 w 1469060"/>
                  <a:gd name="connsiteY79" fmla="*/ 473510 h 718238"/>
                  <a:gd name="connsiteX80" fmla="*/ 1106658 w 1469060"/>
                  <a:gd name="connsiteY80" fmla="*/ 479823 h 718238"/>
                  <a:gd name="connsiteX81" fmla="*/ 1198973 w 1469060"/>
                  <a:gd name="connsiteY81" fmla="*/ 536489 h 718238"/>
                  <a:gd name="connsiteX82" fmla="*/ 1219790 w 1469060"/>
                  <a:gd name="connsiteY82" fmla="*/ 549607 h 718238"/>
                  <a:gd name="connsiteX83" fmla="*/ 1237979 w 1469060"/>
                  <a:gd name="connsiteY83" fmla="*/ 561192 h 718238"/>
                  <a:gd name="connsiteX84" fmla="*/ 1249473 w 1469060"/>
                  <a:gd name="connsiteY84" fmla="*/ 568544 h 718238"/>
                  <a:gd name="connsiteX85" fmla="*/ 1257628 w 1469060"/>
                  <a:gd name="connsiteY85" fmla="*/ 573854 h 718238"/>
                  <a:gd name="connsiteX86" fmla="*/ 1295668 w 1469060"/>
                  <a:gd name="connsiteY86" fmla="*/ 598830 h 718238"/>
                  <a:gd name="connsiteX87" fmla="*/ 1295668 w 1469060"/>
                  <a:gd name="connsiteY87" fmla="*/ 598830 h 718238"/>
                  <a:gd name="connsiteX88" fmla="*/ 1307599 w 1469060"/>
                  <a:gd name="connsiteY88" fmla="*/ 606766 h 718238"/>
                  <a:gd name="connsiteX89" fmla="*/ 1428175 w 1469060"/>
                  <a:gd name="connsiteY89" fmla="*/ 689339 h 718238"/>
                  <a:gd name="connsiteX90" fmla="*/ 1469042 w 1469060"/>
                  <a:gd name="connsiteY90" fmla="*/ 718238 h 71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1469060" h="718238">
                    <a:moveTo>
                      <a:pt x="1469061" y="718238"/>
                    </a:moveTo>
                    <a:cubicBezTo>
                      <a:pt x="1455560" y="708843"/>
                      <a:pt x="1442023" y="699502"/>
                      <a:pt x="1428449" y="690215"/>
                    </a:cubicBezTo>
                    <a:cubicBezTo>
                      <a:pt x="1388476" y="662867"/>
                      <a:pt x="1348211" y="635957"/>
                      <a:pt x="1307599" y="609594"/>
                    </a:cubicBezTo>
                    <a:lnTo>
                      <a:pt x="1307599" y="609594"/>
                    </a:lnTo>
                    <a:cubicBezTo>
                      <a:pt x="1303659" y="607003"/>
                      <a:pt x="1299700" y="604449"/>
                      <a:pt x="1295741" y="601895"/>
                    </a:cubicBezTo>
                    <a:cubicBezTo>
                      <a:pt x="1282878" y="593576"/>
                      <a:pt x="1269998" y="585329"/>
                      <a:pt x="1257063" y="577138"/>
                    </a:cubicBezTo>
                    <a:lnTo>
                      <a:pt x="1257063" y="577138"/>
                    </a:lnTo>
                    <a:cubicBezTo>
                      <a:pt x="1253961" y="575167"/>
                      <a:pt x="1250878" y="573197"/>
                      <a:pt x="1247777" y="571245"/>
                    </a:cubicBezTo>
                    <a:cubicBezTo>
                      <a:pt x="1244310" y="569074"/>
                      <a:pt x="1240844" y="566903"/>
                      <a:pt x="1237359" y="564750"/>
                    </a:cubicBezTo>
                    <a:cubicBezTo>
                      <a:pt x="1231448" y="561064"/>
                      <a:pt x="1225519" y="557379"/>
                      <a:pt x="1219571" y="553712"/>
                    </a:cubicBezTo>
                    <a:cubicBezTo>
                      <a:pt x="1212620" y="549425"/>
                      <a:pt x="1205669" y="545155"/>
                      <a:pt x="1198700" y="540905"/>
                    </a:cubicBezTo>
                    <a:cubicBezTo>
                      <a:pt x="1167685" y="521931"/>
                      <a:pt x="1136487" y="503285"/>
                      <a:pt x="1105107" y="484950"/>
                    </a:cubicBezTo>
                    <a:cubicBezTo>
                      <a:pt x="1101640" y="482924"/>
                      <a:pt x="1098174" y="480899"/>
                      <a:pt x="1094708" y="478874"/>
                    </a:cubicBezTo>
                    <a:cubicBezTo>
                      <a:pt x="1079510" y="470044"/>
                      <a:pt x="1064276" y="461287"/>
                      <a:pt x="1048988" y="452603"/>
                    </a:cubicBezTo>
                    <a:cubicBezTo>
                      <a:pt x="1042675" y="449008"/>
                      <a:pt x="1036344" y="445451"/>
                      <a:pt x="1030014" y="441875"/>
                    </a:cubicBezTo>
                    <a:cubicBezTo>
                      <a:pt x="1026456" y="439868"/>
                      <a:pt x="1022880" y="437879"/>
                      <a:pt x="1019304" y="435873"/>
                    </a:cubicBezTo>
                    <a:lnTo>
                      <a:pt x="1013411" y="432625"/>
                    </a:lnTo>
                    <a:lnTo>
                      <a:pt x="994310" y="422135"/>
                    </a:lnTo>
                    <a:lnTo>
                      <a:pt x="961123" y="403909"/>
                    </a:lnTo>
                    <a:lnTo>
                      <a:pt x="902450" y="372857"/>
                    </a:lnTo>
                    <a:lnTo>
                      <a:pt x="893291" y="368022"/>
                    </a:lnTo>
                    <a:cubicBezTo>
                      <a:pt x="893291" y="368022"/>
                      <a:pt x="893291" y="368004"/>
                      <a:pt x="893273" y="368022"/>
                    </a:cubicBezTo>
                    <a:lnTo>
                      <a:pt x="887782" y="365103"/>
                    </a:lnTo>
                    <a:lnTo>
                      <a:pt x="876434" y="359338"/>
                    </a:lnTo>
                    <a:lnTo>
                      <a:pt x="876416" y="359338"/>
                    </a:lnTo>
                    <a:lnTo>
                      <a:pt x="872986" y="357605"/>
                    </a:lnTo>
                    <a:lnTo>
                      <a:pt x="863426" y="352752"/>
                    </a:lnTo>
                    <a:lnTo>
                      <a:pt x="843394" y="342590"/>
                    </a:lnTo>
                    <a:cubicBezTo>
                      <a:pt x="841441" y="341605"/>
                      <a:pt x="839508" y="340620"/>
                      <a:pt x="837555" y="339653"/>
                    </a:cubicBezTo>
                    <a:lnTo>
                      <a:pt x="837555" y="339653"/>
                    </a:lnTo>
                    <a:cubicBezTo>
                      <a:pt x="829637" y="335621"/>
                      <a:pt x="821738" y="331534"/>
                      <a:pt x="813747" y="327666"/>
                    </a:cubicBezTo>
                    <a:lnTo>
                      <a:pt x="783917" y="313125"/>
                    </a:lnTo>
                    <a:cubicBezTo>
                      <a:pt x="732852" y="288277"/>
                      <a:pt x="681330" y="264340"/>
                      <a:pt x="629389" y="241407"/>
                    </a:cubicBezTo>
                    <a:lnTo>
                      <a:pt x="629371" y="241407"/>
                    </a:lnTo>
                    <a:cubicBezTo>
                      <a:pt x="620340" y="237394"/>
                      <a:pt x="611309" y="233435"/>
                      <a:pt x="602242" y="229494"/>
                    </a:cubicBezTo>
                    <a:cubicBezTo>
                      <a:pt x="585201" y="222105"/>
                      <a:pt x="568125" y="214826"/>
                      <a:pt x="550994" y="207656"/>
                    </a:cubicBezTo>
                    <a:cubicBezTo>
                      <a:pt x="548038" y="206397"/>
                      <a:pt x="545064" y="205156"/>
                      <a:pt x="542090" y="203916"/>
                    </a:cubicBezTo>
                    <a:cubicBezTo>
                      <a:pt x="520945" y="195104"/>
                      <a:pt x="499727" y="186456"/>
                      <a:pt x="478436" y="177991"/>
                    </a:cubicBezTo>
                    <a:cubicBezTo>
                      <a:pt x="478418" y="177972"/>
                      <a:pt x="478418" y="177991"/>
                      <a:pt x="478418" y="177991"/>
                    </a:cubicBezTo>
                    <a:cubicBezTo>
                      <a:pt x="467307" y="173557"/>
                      <a:pt x="456178" y="169179"/>
                      <a:pt x="445013" y="164855"/>
                    </a:cubicBezTo>
                    <a:cubicBezTo>
                      <a:pt x="384241" y="141228"/>
                      <a:pt x="322923" y="119025"/>
                      <a:pt x="261129" y="98282"/>
                    </a:cubicBezTo>
                    <a:cubicBezTo>
                      <a:pt x="225882" y="86459"/>
                      <a:pt x="190470" y="75111"/>
                      <a:pt x="154912" y="64274"/>
                    </a:cubicBezTo>
                    <a:cubicBezTo>
                      <a:pt x="139459" y="59549"/>
                      <a:pt x="123969" y="54933"/>
                      <a:pt x="108462" y="50409"/>
                    </a:cubicBezTo>
                    <a:cubicBezTo>
                      <a:pt x="86003" y="43841"/>
                      <a:pt x="63490" y="37492"/>
                      <a:pt x="40922" y="31325"/>
                    </a:cubicBezTo>
                    <a:lnTo>
                      <a:pt x="8940" y="22641"/>
                    </a:lnTo>
                    <a:lnTo>
                      <a:pt x="0" y="20342"/>
                    </a:lnTo>
                    <a:lnTo>
                      <a:pt x="0" y="0"/>
                    </a:lnTo>
                    <a:lnTo>
                      <a:pt x="14048" y="3777"/>
                    </a:lnTo>
                    <a:lnTo>
                      <a:pt x="46067" y="12862"/>
                    </a:lnTo>
                    <a:cubicBezTo>
                      <a:pt x="77574" y="21857"/>
                      <a:pt x="108973" y="31252"/>
                      <a:pt x="140243" y="41031"/>
                    </a:cubicBezTo>
                    <a:cubicBezTo>
                      <a:pt x="154437" y="45483"/>
                      <a:pt x="168613" y="49989"/>
                      <a:pt x="182752" y="54605"/>
                    </a:cubicBezTo>
                    <a:cubicBezTo>
                      <a:pt x="222762" y="67595"/>
                      <a:pt x="262534" y="81205"/>
                      <a:pt x="302124" y="95435"/>
                    </a:cubicBezTo>
                    <a:lnTo>
                      <a:pt x="302142" y="95435"/>
                    </a:lnTo>
                    <a:cubicBezTo>
                      <a:pt x="362859" y="117237"/>
                      <a:pt x="423047" y="140444"/>
                      <a:pt x="482669" y="165019"/>
                    </a:cubicBezTo>
                    <a:cubicBezTo>
                      <a:pt x="492284" y="168978"/>
                      <a:pt x="501898" y="172973"/>
                      <a:pt x="511477" y="177005"/>
                    </a:cubicBezTo>
                    <a:cubicBezTo>
                      <a:pt x="520708" y="180873"/>
                      <a:pt x="529903" y="184796"/>
                      <a:pt x="539098" y="188736"/>
                    </a:cubicBezTo>
                    <a:lnTo>
                      <a:pt x="539117" y="188736"/>
                    </a:lnTo>
                    <a:cubicBezTo>
                      <a:pt x="541780" y="189868"/>
                      <a:pt x="544426" y="190999"/>
                      <a:pt x="547071" y="192148"/>
                    </a:cubicBezTo>
                    <a:cubicBezTo>
                      <a:pt x="575039" y="204208"/>
                      <a:pt x="602898" y="216541"/>
                      <a:pt x="630611" y="229166"/>
                    </a:cubicBezTo>
                    <a:cubicBezTo>
                      <a:pt x="638803" y="232887"/>
                      <a:pt x="646940" y="236627"/>
                      <a:pt x="655095" y="240404"/>
                    </a:cubicBezTo>
                    <a:lnTo>
                      <a:pt x="655113" y="240404"/>
                    </a:lnTo>
                    <a:cubicBezTo>
                      <a:pt x="699812" y="261075"/>
                      <a:pt x="744163" y="282475"/>
                      <a:pt x="788168" y="304551"/>
                    </a:cubicBezTo>
                    <a:lnTo>
                      <a:pt x="817870" y="319456"/>
                    </a:lnTo>
                    <a:cubicBezTo>
                      <a:pt x="823562" y="322302"/>
                      <a:pt x="829218" y="325240"/>
                      <a:pt x="834855" y="328195"/>
                    </a:cubicBezTo>
                    <a:cubicBezTo>
                      <a:pt x="839015" y="330403"/>
                      <a:pt x="843193" y="332592"/>
                      <a:pt x="847389" y="334763"/>
                    </a:cubicBezTo>
                    <a:lnTo>
                      <a:pt x="860269" y="341495"/>
                    </a:lnTo>
                    <a:lnTo>
                      <a:pt x="876853" y="350161"/>
                    </a:lnTo>
                    <a:lnTo>
                      <a:pt x="891577" y="357860"/>
                    </a:lnTo>
                    <a:lnTo>
                      <a:pt x="903016" y="364063"/>
                    </a:lnTo>
                    <a:lnTo>
                      <a:pt x="903016" y="364063"/>
                    </a:lnTo>
                    <a:cubicBezTo>
                      <a:pt x="903016" y="364063"/>
                      <a:pt x="906172" y="365797"/>
                      <a:pt x="906172" y="365797"/>
                    </a:cubicBezTo>
                    <a:lnTo>
                      <a:pt x="916024" y="371160"/>
                    </a:lnTo>
                    <a:cubicBezTo>
                      <a:pt x="916024" y="371160"/>
                      <a:pt x="916042" y="371179"/>
                      <a:pt x="916042" y="371179"/>
                    </a:cubicBezTo>
                    <a:lnTo>
                      <a:pt x="964553" y="397596"/>
                    </a:lnTo>
                    <a:lnTo>
                      <a:pt x="996590" y="415713"/>
                    </a:lnTo>
                    <a:lnTo>
                      <a:pt x="1015655" y="426495"/>
                    </a:lnTo>
                    <a:lnTo>
                      <a:pt x="1022424" y="430326"/>
                    </a:lnTo>
                    <a:cubicBezTo>
                      <a:pt x="1025726" y="432224"/>
                      <a:pt x="1029028" y="434121"/>
                      <a:pt x="1032312" y="436019"/>
                    </a:cubicBezTo>
                    <a:cubicBezTo>
                      <a:pt x="1038607" y="439667"/>
                      <a:pt x="1044901" y="443316"/>
                      <a:pt x="1051177" y="446983"/>
                    </a:cubicBezTo>
                    <a:cubicBezTo>
                      <a:pt x="1066210" y="455759"/>
                      <a:pt x="1081170" y="464589"/>
                      <a:pt x="1096094" y="473510"/>
                    </a:cubicBezTo>
                    <a:cubicBezTo>
                      <a:pt x="1099615" y="475608"/>
                      <a:pt x="1103136" y="477707"/>
                      <a:pt x="1106658" y="479823"/>
                    </a:cubicBezTo>
                    <a:cubicBezTo>
                      <a:pt x="1137618" y="498414"/>
                      <a:pt x="1168378" y="517296"/>
                      <a:pt x="1198973" y="536489"/>
                    </a:cubicBezTo>
                    <a:cubicBezTo>
                      <a:pt x="1205924" y="540850"/>
                      <a:pt x="1212857" y="545228"/>
                      <a:pt x="1219790" y="549607"/>
                    </a:cubicBezTo>
                    <a:cubicBezTo>
                      <a:pt x="1225865" y="553457"/>
                      <a:pt x="1231922" y="557306"/>
                      <a:pt x="1237979" y="561192"/>
                    </a:cubicBezTo>
                    <a:cubicBezTo>
                      <a:pt x="1241811" y="563637"/>
                      <a:pt x="1245642" y="566082"/>
                      <a:pt x="1249473" y="568544"/>
                    </a:cubicBezTo>
                    <a:cubicBezTo>
                      <a:pt x="1252192" y="570314"/>
                      <a:pt x="1254910" y="572084"/>
                      <a:pt x="1257628" y="573854"/>
                    </a:cubicBezTo>
                    <a:cubicBezTo>
                      <a:pt x="1270345" y="582118"/>
                      <a:pt x="1283024" y="590456"/>
                      <a:pt x="1295668" y="598830"/>
                    </a:cubicBezTo>
                    <a:lnTo>
                      <a:pt x="1295668" y="598830"/>
                    </a:lnTo>
                    <a:lnTo>
                      <a:pt x="1307599" y="606766"/>
                    </a:lnTo>
                    <a:cubicBezTo>
                      <a:pt x="1348138" y="633786"/>
                      <a:pt x="1388312" y="661316"/>
                      <a:pt x="1428175" y="689339"/>
                    </a:cubicBezTo>
                    <a:cubicBezTo>
                      <a:pt x="1441840" y="698899"/>
                      <a:pt x="1455450" y="708551"/>
                      <a:pt x="1469042" y="718238"/>
                    </a:cubicBezTo>
                    <a:close/>
                  </a:path>
                </a:pathLst>
              </a:custGeom>
              <a:solidFill>
                <a:srgbClr val="2E56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99" name="Group 12498"/>
          <p:cNvGrpSpPr/>
          <p:nvPr/>
        </p:nvGrpSpPr>
        <p:grpSpPr>
          <a:xfrm>
            <a:off x="10295637" y="0"/>
            <a:ext cx="1896363" cy="1422262"/>
            <a:chOff x="6551664" y="0"/>
            <a:chExt cx="2592336" cy="1944238"/>
          </a:xfrm>
        </p:grpSpPr>
        <p:sp>
          <p:nvSpPr>
            <p:cNvPr id="12096" name="Freeform: Shape 12095"/>
            <p:cNvSpPr/>
            <p:nvPr/>
          </p:nvSpPr>
          <p:spPr>
            <a:xfrm>
              <a:off x="7844233" y="950810"/>
              <a:ext cx="1299767" cy="993428"/>
            </a:xfrm>
            <a:custGeom>
              <a:avLst/>
              <a:gdLst>
                <a:gd name="connsiteX0" fmla="*/ 2387286 w 3011486"/>
                <a:gd name="connsiteY0" fmla="*/ 2297135 h 2301715"/>
                <a:gd name="connsiteX1" fmla="*/ 2387533 w 3011486"/>
                <a:gd name="connsiteY1" fmla="*/ 2301715 h 2301715"/>
                <a:gd name="connsiteX2" fmla="*/ 2387286 w 3011486"/>
                <a:gd name="connsiteY2" fmla="*/ 2298945 h 2301715"/>
                <a:gd name="connsiteX3" fmla="*/ 2789276 w 3011486"/>
                <a:gd name="connsiteY3" fmla="*/ 2190391 h 2301715"/>
                <a:gd name="connsiteX4" fmla="*/ 2787685 w 3011486"/>
                <a:gd name="connsiteY4" fmla="*/ 2194560 h 2301715"/>
                <a:gd name="connsiteX5" fmla="*/ 2788371 w 3011486"/>
                <a:gd name="connsiteY5" fmla="*/ 2192475 h 2301715"/>
                <a:gd name="connsiteX6" fmla="*/ 2789276 w 3011486"/>
                <a:gd name="connsiteY6" fmla="*/ 2190391 h 2301715"/>
                <a:gd name="connsiteX7" fmla="*/ 1991247 w 3011486"/>
                <a:gd name="connsiteY7" fmla="*/ 2117738 h 2301715"/>
                <a:gd name="connsiteX8" fmla="*/ 1990342 w 3011486"/>
                <a:gd name="connsiteY8" fmla="*/ 2122620 h 2301715"/>
                <a:gd name="connsiteX9" fmla="*/ 1990754 w 3011486"/>
                <a:gd name="connsiteY9" fmla="*/ 2119850 h 2301715"/>
                <a:gd name="connsiteX10" fmla="*/ 1991247 w 3011486"/>
                <a:gd name="connsiteY10" fmla="*/ 2117738 h 2301715"/>
                <a:gd name="connsiteX11" fmla="*/ 1700608 w 3011486"/>
                <a:gd name="connsiteY11" fmla="*/ 1769970 h 2301715"/>
                <a:gd name="connsiteX12" fmla="*/ 1697235 w 3011486"/>
                <a:gd name="connsiteY12" fmla="*/ 1773179 h 2301715"/>
                <a:gd name="connsiteX13" fmla="*/ 1698963 w 3011486"/>
                <a:gd name="connsiteY13" fmla="*/ 1771369 h 2301715"/>
                <a:gd name="connsiteX14" fmla="*/ 3011486 w 3011486"/>
                <a:gd name="connsiteY14" fmla="*/ 1702912 h 2301715"/>
                <a:gd name="connsiteX15" fmla="*/ 3011486 w 3011486"/>
                <a:gd name="connsiteY15" fmla="*/ 1964369 h 2301715"/>
                <a:gd name="connsiteX16" fmla="*/ 2903645 w 3011486"/>
                <a:gd name="connsiteY16" fmla="*/ 2048541 h 2301715"/>
                <a:gd name="connsiteX17" fmla="*/ 2816182 w 3011486"/>
                <a:gd name="connsiteY17" fmla="*/ 2141709 h 2301715"/>
                <a:gd name="connsiteX18" fmla="*/ 2791854 w 3011486"/>
                <a:gd name="connsiteY18" fmla="*/ 2184220 h 2301715"/>
                <a:gd name="connsiteX19" fmla="*/ 2812342 w 3011486"/>
                <a:gd name="connsiteY19" fmla="*/ 2128462 h 2301715"/>
                <a:gd name="connsiteX20" fmla="*/ 2855375 w 3011486"/>
                <a:gd name="connsiteY20" fmla="*/ 2011872 h 2301715"/>
                <a:gd name="connsiteX21" fmla="*/ 2985842 w 3011486"/>
                <a:gd name="connsiteY21" fmla="*/ 1745780 h 2301715"/>
                <a:gd name="connsiteX22" fmla="*/ 3011486 w 3011486"/>
                <a:gd name="connsiteY22" fmla="*/ 1702912 h 2301715"/>
                <a:gd name="connsiteX23" fmla="*/ 1382653 w 3011486"/>
                <a:gd name="connsiteY23" fmla="*/ 1651460 h 2301715"/>
                <a:gd name="connsiteX24" fmla="*/ 1380047 w 3011486"/>
                <a:gd name="connsiteY24" fmla="*/ 1657494 h 2301715"/>
                <a:gd name="connsiteX25" fmla="*/ 1380925 w 3011486"/>
                <a:gd name="connsiteY25" fmla="*/ 1655108 h 2301715"/>
                <a:gd name="connsiteX26" fmla="*/ 1382653 w 3011486"/>
                <a:gd name="connsiteY26" fmla="*/ 1651460 h 2301715"/>
                <a:gd name="connsiteX27" fmla="*/ 928305 w 3011486"/>
                <a:gd name="connsiteY27" fmla="*/ 1411889 h 2301715"/>
                <a:gd name="connsiteX28" fmla="*/ 926385 w 3011486"/>
                <a:gd name="connsiteY28" fmla="*/ 1415592 h 2301715"/>
                <a:gd name="connsiteX29" fmla="*/ 927537 w 3011486"/>
                <a:gd name="connsiteY29" fmla="*/ 1413206 h 2301715"/>
                <a:gd name="connsiteX30" fmla="*/ 928305 w 3011486"/>
                <a:gd name="connsiteY30" fmla="*/ 1411889 h 2301715"/>
                <a:gd name="connsiteX31" fmla="*/ 3011486 w 3011486"/>
                <a:gd name="connsiteY31" fmla="*/ 1382488 h 2301715"/>
                <a:gd name="connsiteX32" fmla="*/ 3011486 w 3011486"/>
                <a:gd name="connsiteY32" fmla="*/ 1549488 h 2301715"/>
                <a:gd name="connsiteX33" fmla="*/ 2919552 w 3011486"/>
                <a:gd name="connsiteY33" fmla="*/ 1704887 h 2301715"/>
                <a:gd name="connsiteX34" fmla="*/ 2829292 w 3011486"/>
                <a:gd name="connsiteY34" fmla="*/ 1797287 h 2301715"/>
                <a:gd name="connsiteX35" fmla="*/ 2771724 w 3011486"/>
                <a:gd name="connsiteY35" fmla="*/ 1837878 h 2301715"/>
                <a:gd name="connsiteX36" fmla="*/ 2718900 w 3011486"/>
                <a:gd name="connsiteY36" fmla="*/ 1867773 h 2301715"/>
                <a:gd name="connsiteX37" fmla="*/ 2696822 w 3011486"/>
                <a:gd name="connsiteY37" fmla="*/ 1880032 h 2301715"/>
                <a:gd name="connsiteX38" fmla="*/ 2688868 w 3011486"/>
                <a:gd name="connsiteY38" fmla="*/ 1884668 h 2301715"/>
                <a:gd name="connsiteX39" fmla="*/ 2521594 w 3011486"/>
                <a:gd name="connsiteY39" fmla="*/ 2011049 h 2301715"/>
                <a:gd name="connsiteX40" fmla="*/ 2460295 w 3011486"/>
                <a:gd name="connsiteY40" fmla="*/ 2082906 h 2301715"/>
                <a:gd name="connsiteX41" fmla="*/ 2387067 w 3011486"/>
                <a:gd name="connsiteY41" fmla="*/ 2281968 h 2301715"/>
                <a:gd name="connsiteX42" fmla="*/ 2386984 w 3011486"/>
                <a:gd name="connsiteY42" fmla="*/ 2185701 h 2301715"/>
                <a:gd name="connsiteX43" fmla="*/ 2402700 w 3011486"/>
                <a:gd name="connsiteY43" fmla="*/ 2069385 h 2301715"/>
                <a:gd name="connsiteX44" fmla="*/ 2406018 w 3011486"/>
                <a:gd name="connsiteY44" fmla="*/ 2055809 h 2301715"/>
                <a:gd name="connsiteX45" fmla="*/ 2470663 w 3011486"/>
                <a:gd name="connsiteY45" fmla="*/ 1891003 h 2301715"/>
                <a:gd name="connsiteX46" fmla="*/ 2597071 w 3011486"/>
                <a:gd name="connsiteY46" fmla="*/ 1715172 h 2301715"/>
                <a:gd name="connsiteX47" fmla="*/ 2646686 w 3011486"/>
                <a:gd name="connsiteY47" fmla="*/ 1666517 h 2301715"/>
                <a:gd name="connsiteX48" fmla="*/ 2686674 w 3011486"/>
                <a:gd name="connsiteY48" fmla="*/ 1629683 h 2301715"/>
                <a:gd name="connsiteX49" fmla="*/ 2763084 w 3011486"/>
                <a:gd name="connsiteY49" fmla="*/ 1559526 h 2301715"/>
                <a:gd name="connsiteX50" fmla="*/ 2912285 w 3011486"/>
                <a:gd name="connsiteY50" fmla="*/ 1439124 h 2301715"/>
                <a:gd name="connsiteX51" fmla="*/ 3011486 w 3011486"/>
                <a:gd name="connsiteY51" fmla="*/ 1382488 h 2301715"/>
                <a:gd name="connsiteX52" fmla="*/ 700418 w 3011486"/>
                <a:gd name="connsiteY52" fmla="*/ 1234494 h 2301715"/>
                <a:gd name="connsiteX53" fmla="*/ 698937 w 3011486"/>
                <a:gd name="connsiteY53" fmla="*/ 1238636 h 2301715"/>
                <a:gd name="connsiteX54" fmla="*/ 699705 w 3011486"/>
                <a:gd name="connsiteY54" fmla="*/ 1236222 h 2301715"/>
                <a:gd name="connsiteX55" fmla="*/ 700418 w 3011486"/>
                <a:gd name="connsiteY55" fmla="*/ 1234494 h 2301715"/>
                <a:gd name="connsiteX56" fmla="*/ 1902797 w 3011486"/>
                <a:gd name="connsiteY56" fmla="*/ 858559 h 2301715"/>
                <a:gd name="connsiteX57" fmla="*/ 1902604 w 3011486"/>
                <a:gd name="connsiteY57" fmla="*/ 859958 h 2301715"/>
                <a:gd name="connsiteX58" fmla="*/ 1905183 w 3011486"/>
                <a:gd name="connsiteY58" fmla="*/ 859903 h 2301715"/>
                <a:gd name="connsiteX59" fmla="*/ 1902797 w 3011486"/>
                <a:gd name="connsiteY59" fmla="*/ 858559 h 2301715"/>
                <a:gd name="connsiteX60" fmla="*/ 1250920 w 3011486"/>
                <a:gd name="connsiteY60" fmla="*/ 475274 h 2301715"/>
                <a:gd name="connsiteX61" fmla="*/ 1262250 w 3011486"/>
                <a:gd name="connsiteY61" fmla="*/ 475439 h 2301715"/>
                <a:gd name="connsiteX62" fmla="*/ 1246288 w 3011486"/>
                <a:gd name="connsiteY62" fmla="*/ 514823 h 2301715"/>
                <a:gd name="connsiteX63" fmla="*/ 1180711 w 3011486"/>
                <a:gd name="connsiteY63" fmla="*/ 607223 h 2301715"/>
                <a:gd name="connsiteX64" fmla="*/ 869338 w 3011486"/>
                <a:gd name="connsiteY64" fmla="*/ 755628 h 2301715"/>
                <a:gd name="connsiteX65" fmla="*/ 596746 w 3011486"/>
                <a:gd name="connsiteY65" fmla="*/ 793147 h 2301715"/>
                <a:gd name="connsiteX66" fmla="*/ 433366 w 3011486"/>
                <a:gd name="connsiteY66" fmla="*/ 868296 h 2301715"/>
                <a:gd name="connsiteX67" fmla="*/ 434847 w 3011486"/>
                <a:gd name="connsiteY67" fmla="*/ 866787 h 2301715"/>
                <a:gd name="connsiteX68" fmla="*/ 570306 w 3011486"/>
                <a:gd name="connsiteY68" fmla="*/ 738651 h 2301715"/>
                <a:gd name="connsiteX69" fmla="*/ 807327 w 3011486"/>
                <a:gd name="connsiteY69" fmla="*/ 570471 h 2301715"/>
                <a:gd name="connsiteX70" fmla="*/ 1117603 w 3011486"/>
                <a:gd name="connsiteY70" fmla="*/ 481143 h 2301715"/>
                <a:gd name="connsiteX71" fmla="*/ 1220315 w 3011486"/>
                <a:gd name="connsiteY71" fmla="*/ 475932 h 2301715"/>
                <a:gd name="connsiteX72" fmla="*/ 1250920 w 3011486"/>
                <a:gd name="connsiteY72" fmla="*/ 475274 h 2301715"/>
                <a:gd name="connsiteX73" fmla="*/ 2817553 w 3011486"/>
                <a:gd name="connsiteY73" fmla="*/ 393433 h 2301715"/>
                <a:gd name="connsiteX74" fmla="*/ 2819583 w 3011486"/>
                <a:gd name="connsiteY74" fmla="*/ 394640 h 2301715"/>
                <a:gd name="connsiteX75" fmla="*/ 2991327 w 3011486"/>
                <a:gd name="connsiteY75" fmla="*/ 517483 h 2301715"/>
                <a:gd name="connsiteX76" fmla="*/ 3011486 w 3011486"/>
                <a:gd name="connsiteY76" fmla="*/ 538492 h 2301715"/>
                <a:gd name="connsiteX77" fmla="*/ 3011486 w 3011486"/>
                <a:gd name="connsiteY77" fmla="*/ 1277252 h 2301715"/>
                <a:gd name="connsiteX78" fmla="*/ 2971718 w 3011486"/>
                <a:gd name="connsiteY78" fmla="*/ 1215652 h 2301715"/>
                <a:gd name="connsiteX79" fmla="*/ 2922432 w 3011486"/>
                <a:gd name="connsiteY79" fmla="*/ 1036530 h 2301715"/>
                <a:gd name="connsiteX80" fmla="*/ 2939053 w 3011486"/>
                <a:gd name="connsiteY80" fmla="*/ 827567 h 2301715"/>
                <a:gd name="connsiteX81" fmla="*/ 2960884 w 3011486"/>
                <a:gd name="connsiteY81" fmla="*/ 675816 h 2301715"/>
                <a:gd name="connsiteX82" fmla="*/ 2939684 w 3011486"/>
                <a:gd name="connsiteY82" fmla="*/ 549435 h 2301715"/>
                <a:gd name="connsiteX83" fmla="*/ 2914560 w 3011486"/>
                <a:gd name="connsiteY83" fmla="*/ 496529 h 2301715"/>
                <a:gd name="connsiteX84" fmla="*/ 2883761 w 3011486"/>
                <a:gd name="connsiteY84" fmla="*/ 452565 h 2301715"/>
                <a:gd name="connsiteX85" fmla="*/ 2817553 w 3011486"/>
                <a:gd name="connsiteY85" fmla="*/ 393433 h 2301715"/>
                <a:gd name="connsiteX86" fmla="*/ 656312 w 3011486"/>
                <a:gd name="connsiteY86" fmla="*/ 221439 h 2301715"/>
                <a:gd name="connsiteX87" fmla="*/ 803130 w 3011486"/>
                <a:gd name="connsiteY87" fmla="*/ 233565 h 2301715"/>
                <a:gd name="connsiteX88" fmla="*/ 903511 w 3011486"/>
                <a:gd name="connsiteY88" fmla="*/ 259976 h 2301715"/>
                <a:gd name="connsiteX89" fmla="*/ 942648 w 3011486"/>
                <a:gd name="connsiteY89" fmla="*/ 273635 h 2301715"/>
                <a:gd name="connsiteX90" fmla="*/ 915140 w 3011486"/>
                <a:gd name="connsiteY90" fmla="*/ 305285 h 2301715"/>
                <a:gd name="connsiteX91" fmla="*/ 828664 w 3011486"/>
                <a:gd name="connsiteY91" fmla="*/ 372233 h 2301715"/>
                <a:gd name="connsiteX92" fmla="*/ 513753 w 3011486"/>
                <a:gd name="connsiteY92" fmla="*/ 454787 h 2301715"/>
                <a:gd name="connsiteX93" fmla="*/ 253009 w 3011486"/>
                <a:gd name="connsiteY93" fmla="*/ 473190 h 2301715"/>
                <a:gd name="connsiteX94" fmla="*/ 253009 w 3011486"/>
                <a:gd name="connsiteY94" fmla="*/ 473163 h 2301715"/>
                <a:gd name="connsiteX95" fmla="*/ 105893 w 3011486"/>
                <a:gd name="connsiteY95" fmla="*/ 563149 h 2301715"/>
                <a:gd name="connsiteX96" fmla="*/ 106990 w 3011486"/>
                <a:gd name="connsiteY96" fmla="*/ 561394 h 2301715"/>
                <a:gd name="connsiteX97" fmla="*/ 225198 w 3011486"/>
                <a:gd name="connsiteY97" fmla="*/ 419352 h 2301715"/>
                <a:gd name="connsiteX98" fmla="*/ 473683 w 3011486"/>
                <a:gd name="connsiteY98" fmla="*/ 263679 h 2301715"/>
                <a:gd name="connsiteX99" fmla="*/ 656312 w 3011486"/>
                <a:gd name="connsiteY99" fmla="*/ 221439 h 2301715"/>
                <a:gd name="connsiteX100" fmla="*/ 2742 w 3011486"/>
                <a:gd name="connsiteY100" fmla="*/ 173609 h 2301715"/>
                <a:gd name="connsiteX101" fmla="*/ 0 w 3011486"/>
                <a:gd name="connsiteY101" fmla="*/ 175694 h 2301715"/>
                <a:gd name="connsiteX102" fmla="*/ 1097 w 3011486"/>
                <a:gd name="connsiteY102" fmla="*/ 174707 h 2301715"/>
                <a:gd name="connsiteX103" fmla="*/ 2742 w 3011486"/>
                <a:gd name="connsiteY103" fmla="*/ 173609 h 2301715"/>
                <a:gd name="connsiteX104" fmla="*/ 2457936 w 3011486"/>
                <a:gd name="connsiteY104" fmla="*/ 87244 h 2301715"/>
                <a:gd name="connsiteX105" fmla="*/ 2460103 w 3011486"/>
                <a:gd name="connsiteY105" fmla="*/ 89191 h 2301715"/>
                <a:gd name="connsiteX106" fmla="*/ 2650937 w 3011486"/>
                <a:gd name="connsiteY106" fmla="*/ 255862 h 2301715"/>
                <a:gd name="connsiteX107" fmla="*/ 2777757 w 3011486"/>
                <a:gd name="connsiteY107" fmla="*/ 390444 h 2301715"/>
                <a:gd name="connsiteX108" fmla="*/ 2880113 w 3011486"/>
                <a:gd name="connsiteY108" fmla="*/ 599928 h 2301715"/>
                <a:gd name="connsiteX109" fmla="*/ 2894347 w 3011486"/>
                <a:gd name="connsiteY109" fmla="*/ 876360 h 2301715"/>
                <a:gd name="connsiteX110" fmla="*/ 2854113 w 3011486"/>
                <a:gd name="connsiteY110" fmla="*/ 1066672 h 2301715"/>
                <a:gd name="connsiteX111" fmla="*/ 2835928 w 3011486"/>
                <a:gd name="connsiteY111" fmla="*/ 1193767 h 2301715"/>
                <a:gd name="connsiteX112" fmla="*/ 2835736 w 3011486"/>
                <a:gd name="connsiteY112" fmla="*/ 1232054 h 2301715"/>
                <a:gd name="connsiteX113" fmla="*/ 2835846 w 3011486"/>
                <a:gd name="connsiteY113" fmla="*/ 1246151 h 2301715"/>
                <a:gd name="connsiteX114" fmla="*/ 2824162 w 3011486"/>
                <a:gd name="connsiteY114" fmla="*/ 1238280 h 2301715"/>
                <a:gd name="connsiteX115" fmla="*/ 2792732 w 3011486"/>
                <a:gd name="connsiteY115" fmla="*/ 1211704 h 2301715"/>
                <a:gd name="connsiteX116" fmla="*/ 2713607 w 3011486"/>
                <a:gd name="connsiteY116" fmla="*/ 1078274 h 2301715"/>
                <a:gd name="connsiteX117" fmla="*/ 2681298 w 3011486"/>
                <a:gd name="connsiteY117" fmla="*/ 862125 h 2301715"/>
                <a:gd name="connsiteX118" fmla="*/ 2686838 w 3011486"/>
                <a:gd name="connsiteY118" fmla="*/ 627766 h 2301715"/>
                <a:gd name="connsiteX119" fmla="*/ 2601898 w 3011486"/>
                <a:gd name="connsiteY119" fmla="*/ 291544 h 2301715"/>
                <a:gd name="connsiteX120" fmla="*/ 2457936 w 3011486"/>
                <a:gd name="connsiteY120" fmla="*/ 87244 h 2301715"/>
                <a:gd name="connsiteX121" fmla="*/ 2232134 w 3011486"/>
                <a:gd name="connsiteY121" fmla="*/ 59625 h 2301715"/>
                <a:gd name="connsiteX122" fmla="*/ 2233862 w 3011486"/>
                <a:gd name="connsiteY122" fmla="*/ 61792 h 2301715"/>
                <a:gd name="connsiteX123" fmla="*/ 2236962 w 3011486"/>
                <a:gd name="connsiteY123" fmla="*/ 66482 h 2301715"/>
                <a:gd name="connsiteX124" fmla="*/ 2232134 w 3011486"/>
                <a:gd name="connsiteY124" fmla="*/ 59625 h 2301715"/>
                <a:gd name="connsiteX125" fmla="*/ 331778 w 3011486"/>
                <a:gd name="connsiteY125" fmla="*/ 0 h 2301715"/>
                <a:gd name="connsiteX126" fmla="*/ 462987 w 3011486"/>
                <a:gd name="connsiteY126" fmla="*/ 0 h 2301715"/>
                <a:gd name="connsiteX127" fmla="*/ 503249 w 3011486"/>
                <a:gd name="connsiteY127" fmla="*/ 10147 h 2301715"/>
                <a:gd name="connsiteX128" fmla="*/ 539452 w 3011486"/>
                <a:gd name="connsiteY128" fmla="*/ 18046 h 2301715"/>
                <a:gd name="connsiteX129" fmla="*/ 571980 w 3011486"/>
                <a:gd name="connsiteY129" fmla="*/ 21283 h 2301715"/>
                <a:gd name="connsiteX130" fmla="*/ 592358 w 3011486"/>
                <a:gd name="connsiteY130" fmla="*/ 21337 h 2301715"/>
                <a:gd name="connsiteX131" fmla="*/ 562353 w 3011486"/>
                <a:gd name="connsiteY131" fmla="*/ 0 h 2301715"/>
                <a:gd name="connsiteX132" fmla="*/ 662734 w 3011486"/>
                <a:gd name="connsiteY132" fmla="*/ 0 h 2301715"/>
                <a:gd name="connsiteX133" fmla="*/ 661664 w 3011486"/>
                <a:gd name="connsiteY133" fmla="*/ 4525 h 2301715"/>
                <a:gd name="connsiteX134" fmla="*/ 657468 w 3011486"/>
                <a:gd name="connsiteY134" fmla="*/ 28359 h 2301715"/>
                <a:gd name="connsiteX135" fmla="*/ 834150 w 3011486"/>
                <a:gd name="connsiteY135" fmla="*/ 147746 h 2301715"/>
                <a:gd name="connsiteX136" fmla="*/ 780887 w 3011486"/>
                <a:gd name="connsiteY136" fmla="*/ 38150 h 2301715"/>
                <a:gd name="connsiteX137" fmla="*/ 769944 w 3011486"/>
                <a:gd name="connsiteY137" fmla="*/ 0 h 2301715"/>
                <a:gd name="connsiteX138" fmla="*/ 990399 w 3011486"/>
                <a:gd name="connsiteY138" fmla="*/ 0 h 2301715"/>
                <a:gd name="connsiteX139" fmla="*/ 991057 w 3011486"/>
                <a:gd name="connsiteY139" fmla="*/ 130934 h 2301715"/>
                <a:gd name="connsiteX140" fmla="*/ 986230 w 3011486"/>
                <a:gd name="connsiteY140" fmla="*/ 248182 h 2301715"/>
                <a:gd name="connsiteX141" fmla="*/ 1167931 w 3011486"/>
                <a:gd name="connsiteY141" fmla="*/ 365156 h 2301715"/>
                <a:gd name="connsiteX142" fmla="*/ 1166120 w 3011486"/>
                <a:gd name="connsiteY142" fmla="*/ 362331 h 2301715"/>
                <a:gd name="connsiteX143" fmla="*/ 1095443 w 3011486"/>
                <a:gd name="connsiteY143" fmla="*/ 163297 h 2301715"/>
                <a:gd name="connsiteX144" fmla="*/ 1069963 w 3011486"/>
                <a:gd name="connsiteY144" fmla="*/ 0 h 2301715"/>
                <a:gd name="connsiteX145" fmla="*/ 1290527 w 3011486"/>
                <a:gd name="connsiteY145" fmla="*/ 0 h 2301715"/>
                <a:gd name="connsiteX146" fmla="*/ 1307641 w 3011486"/>
                <a:gd name="connsiteY146" fmla="*/ 139354 h 2301715"/>
                <a:gd name="connsiteX147" fmla="*/ 1302348 w 3011486"/>
                <a:gd name="connsiteY147" fmla="*/ 325991 h 2301715"/>
                <a:gd name="connsiteX148" fmla="*/ 1304432 w 3011486"/>
                <a:gd name="connsiteY148" fmla="*/ 449081 h 2301715"/>
                <a:gd name="connsiteX149" fmla="*/ 1304761 w 3011486"/>
                <a:gd name="connsiteY149" fmla="*/ 451084 h 2301715"/>
                <a:gd name="connsiteX150" fmla="*/ 1521321 w 3011486"/>
                <a:gd name="connsiteY150" fmla="*/ 583033 h 2301715"/>
                <a:gd name="connsiteX151" fmla="*/ 1502617 w 3011486"/>
                <a:gd name="connsiteY151" fmla="*/ 550560 h 2301715"/>
                <a:gd name="connsiteX152" fmla="*/ 1435120 w 3011486"/>
                <a:gd name="connsiteY152" fmla="*/ 331915 h 2301715"/>
                <a:gd name="connsiteX153" fmla="*/ 1402263 w 3011486"/>
                <a:gd name="connsiteY153" fmla="*/ 81374 h 2301715"/>
                <a:gd name="connsiteX154" fmla="*/ 1391429 w 3011486"/>
                <a:gd name="connsiteY154" fmla="*/ 0 h 2301715"/>
                <a:gd name="connsiteX155" fmla="*/ 1577107 w 3011486"/>
                <a:gd name="connsiteY155" fmla="*/ 0 h 2301715"/>
                <a:gd name="connsiteX156" fmla="*/ 1591149 w 3011486"/>
                <a:gd name="connsiteY156" fmla="*/ 31897 h 2301715"/>
                <a:gd name="connsiteX157" fmla="*/ 1647757 w 3011486"/>
                <a:gd name="connsiteY157" fmla="*/ 312278 h 2301715"/>
                <a:gd name="connsiteX158" fmla="*/ 1639694 w 3011486"/>
                <a:gd name="connsiteY158" fmla="*/ 517593 h 2301715"/>
                <a:gd name="connsiteX159" fmla="*/ 1641970 w 3011486"/>
                <a:gd name="connsiteY159" fmla="*/ 654369 h 2301715"/>
                <a:gd name="connsiteX160" fmla="*/ 1804472 w 3011486"/>
                <a:gd name="connsiteY160" fmla="*/ 747592 h 2301715"/>
                <a:gd name="connsiteX161" fmla="*/ 1781078 w 3011486"/>
                <a:gd name="connsiteY161" fmla="*/ 706918 h 2301715"/>
                <a:gd name="connsiteX162" fmla="*/ 1715775 w 3011486"/>
                <a:gd name="connsiteY162" fmla="*/ 505909 h 2301715"/>
                <a:gd name="connsiteX163" fmla="*/ 1683247 w 3011486"/>
                <a:gd name="connsiteY163" fmla="*/ 276953 h 2301715"/>
                <a:gd name="connsiteX164" fmla="*/ 1618905 w 3011486"/>
                <a:gd name="connsiteY164" fmla="*/ 0 h 2301715"/>
                <a:gd name="connsiteX165" fmla="*/ 1732286 w 3011486"/>
                <a:gd name="connsiteY165" fmla="*/ 0 h 2301715"/>
                <a:gd name="connsiteX166" fmla="*/ 1871695 w 3011486"/>
                <a:gd name="connsiteY166" fmla="*/ 225830 h 2301715"/>
                <a:gd name="connsiteX167" fmla="*/ 1928441 w 3011486"/>
                <a:gd name="connsiteY167" fmla="*/ 486354 h 2301715"/>
                <a:gd name="connsiteX168" fmla="*/ 1918869 w 3011486"/>
                <a:gd name="connsiteY168" fmla="*/ 676968 h 2301715"/>
                <a:gd name="connsiteX169" fmla="*/ 1908419 w 3011486"/>
                <a:gd name="connsiteY169" fmla="*/ 805462 h 2301715"/>
                <a:gd name="connsiteX170" fmla="*/ 2130684 w 3011486"/>
                <a:gd name="connsiteY170" fmla="*/ 924465 h 2301715"/>
                <a:gd name="connsiteX171" fmla="*/ 2041053 w 3011486"/>
                <a:gd name="connsiteY171" fmla="*/ 707960 h 2301715"/>
                <a:gd name="connsiteX172" fmla="*/ 2019359 w 3011486"/>
                <a:gd name="connsiteY172" fmla="*/ 413729 h 2301715"/>
                <a:gd name="connsiteX173" fmla="*/ 1961599 w 3011486"/>
                <a:gd name="connsiteY173" fmla="*/ 8145 h 2301715"/>
                <a:gd name="connsiteX174" fmla="*/ 1958116 w 3011486"/>
                <a:gd name="connsiteY174" fmla="*/ 0 h 2301715"/>
                <a:gd name="connsiteX175" fmla="*/ 2032469 w 3011486"/>
                <a:gd name="connsiteY175" fmla="*/ 0 h 2301715"/>
                <a:gd name="connsiteX176" fmla="*/ 2130217 w 3011486"/>
                <a:gd name="connsiteY176" fmla="*/ 154493 h 2301715"/>
                <a:gd name="connsiteX177" fmla="*/ 2213374 w 3011486"/>
                <a:gd name="connsiteY177" fmla="*/ 391513 h 2301715"/>
                <a:gd name="connsiteX178" fmla="*/ 2252485 w 3011486"/>
                <a:gd name="connsiteY178" fmla="*/ 677928 h 2301715"/>
                <a:gd name="connsiteX179" fmla="*/ 2272671 w 3011486"/>
                <a:gd name="connsiteY179" fmla="*/ 886425 h 2301715"/>
                <a:gd name="connsiteX180" fmla="*/ 2303882 w 3011486"/>
                <a:gd name="connsiteY180" fmla="*/ 1012175 h 2301715"/>
                <a:gd name="connsiteX181" fmla="*/ 2515368 w 3011486"/>
                <a:gd name="connsiteY181" fmla="*/ 1112803 h 2301715"/>
                <a:gd name="connsiteX182" fmla="*/ 2475407 w 3011486"/>
                <a:gd name="connsiteY182" fmla="*/ 1063353 h 2301715"/>
                <a:gd name="connsiteX183" fmla="*/ 2383857 w 3011486"/>
                <a:gd name="connsiteY183" fmla="*/ 877127 h 2301715"/>
                <a:gd name="connsiteX184" fmla="*/ 2344939 w 3011486"/>
                <a:gd name="connsiteY184" fmla="*/ 633168 h 2301715"/>
                <a:gd name="connsiteX185" fmla="*/ 2319159 w 3011486"/>
                <a:gd name="connsiteY185" fmla="*/ 278077 h 2301715"/>
                <a:gd name="connsiteX186" fmla="*/ 2238634 w 3011486"/>
                <a:gd name="connsiteY186" fmla="*/ 68922 h 2301715"/>
                <a:gd name="connsiteX187" fmla="*/ 2376179 w 3011486"/>
                <a:gd name="connsiteY187" fmla="*/ 257699 h 2301715"/>
                <a:gd name="connsiteX188" fmla="*/ 2536925 w 3011486"/>
                <a:gd name="connsiteY188" fmla="*/ 597569 h 2301715"/>
                <a:gd name="connsiteX189" fmla="*/ 2608015 w 3011486"/>
                <a:gd name="connsiteY189" fmla="*/ 1015411 h 2301715"/>
                <a:gd name="connsiteX190" fmla="*/ 2613609 w 3011486"/>
                <a:gd name="connsiteY190" fmla="*/ 1145550 h 2301715"/>
                <a:gd name="connsiteX191" fmla="*/ 2613939 w 3011486"/>
                <a:gd name="connsiteY191" fmla="*/ 1156823 h 2301715"/>
                <a:gd name="connsiteX192" fmla="*/ 3011486 w 3011486"/>
                <a:gd name="connsiteY192" fmla="*/ 1313977 h 2301715"/>
                <a:gd name="connsiteX193" fmla="*/ 3011486 w 3011486"/>
                <a:gd name="connsiteY193" fmla="*/ 1374534 h 2301715"/>
                <a:gd name="connsiteX194" fmla="*/ 2818266 w 3011486"/>
                <a:gd name="connsiteY194" fmla="*/ 1302814 h 2301715"/>
                <a:gd name="connsiteX195" fmla="*/ 2811025 w 3011486"/>
                <a:gd name="connsiteY195" fmla="*/ 1326538 h 2301715"/>
                <a:gd name="connsiteX196" fmla="*/ 2756721 w 3011486"/>
                <a:gd name="connsiteY196" fmla="*/ 1453962 h 2301715"/>
                <a:gd name="connsiteX197" fmla="*/ 2625815 w 3011486"/>
                <a:gd name="connsiteY197" fmla="*/ 1620907 h 2301715"/>
                <a:gd name="connsiteX198" fmla="*/ 2521703 w 3011486"/>
                <a:gd name="connsiteY198" fmla="*/ 1695370 h 2301715"/>
                <a:gd name="connsiteX199" fmla="*/ 2403111 w 3011486"/>
                <a:gd name="connsiteY199" fmla="*/ 1749345 h 2301715"/>
                <a:gd name="connsiteX200" fmla="*/ 2394389 w 3011486"/>
                <a:gd name="connsiteY200" fmla="*/ 1752636 h 2301715"/>
                <a:gd name="connsiteX201" fmla="*/ 2377166 w 3011486"/>
                <a:gd name="connsiteY201" fmla="*/ 1759328 h 2301715"/>
                <a:gd name="connsiteX202" fmla="*/ 2338440 w 3011486"/>
                <a:gd name="connsiteY202" fmla="*/ 1775263 h 2301715"/>
                <a:gd name="connsiteX203" fmla="*/ 2193107 w 3011486"/>
                <a:gd name="connsiteY203" fmla="*/ 1851591 h 2301715"/>
                <a:gd name="connsiteX204" fmla="*/ 2106631 w 3011486"/>
                <a:gd name="connsiteY204" fmla="*/ 1920322 h 2301715"/>
                <a:gd name="connsiteX205" fmla="*/ 2072210 w 3011486"/>
                <a:gd name="connsiteY205" fmla="*/ 1957595 h 2301715"/>
                <a:gd name="connsiteX206" fmla="*/ 1993962 w 3011486"/>
                <a:gd name="connsiteY206" fmla="*/ 2105341 h 2301715"/>
                <a:gd name="connsiteX207" fmla="*/ 2058250 w 3011486"/>
                <a:gd name="connsiteY207" fmla="*/ 1883763 h 2301715"/>
                <a:gd name="connsiteX208" fmla="*/ 2095605 w 3011486"/>
                <a:gd name="connsiteY208" fmla="*/ 1813221 h 2301715"/>
                <a:gd name="connsiteX209" fmla="*/ 2211838 w 3011486"/>
                <a:gd name="connsiteY209" fmla="*/ 1665420 h 2301715"/>
                <a:gd name="connsiteX210" fmla="*/ 2285342 w 3011486"/>
                <a:gd name="connsiteY210" fmla="*/ 1596799 h 2301715"/>
                <a:gd name="connsiteX211" fmla="*/ 2304924 w 3011486"/>
                <a:gd name="connsiteY211" fmla="*/ 1580535 h 2301715"/>
                <a:gd name="connsiteX212" fmla="*/ 2407828 w 3011486"/>
                <a:gd name="connsiteY212" fmla="*/ 1507032 h 2301715"/>
                <a:gd name="connsiteX213" fmla="*/ 2497787 w 3011486"/>
                <a:gd name="connsiteY213" fmla="*/ 1449985 h 2301715"/>
                <a:gd name="connsiteX214" fmla="*/ 2655627 w 3011486"/>
                <a:gd name="connsiteY214" fmla="*/ 1355692 h 2301715"/>
                <a:gd name="connsiteX215" fmla="*/ 2776633 w 3011486"/>
                <a:gd name="connsiteY215" fmla="*/ 1294833 h 2301715"/>
                <a:gd name="connsiteX216" fmla="*/ 2787466 w 3011486"/>
                <a:gd name="connsiteY216" fmla="*/ 1290417 h 2301715"/>
                <a:gd name="connsiteX217" fmla="*/ 2574363 w 3011486"/>
                <a:gd name="connsiteY217" fmla="*/ 1199581 h 2301715"/>
                <a:gd name="connsiteX218" fmla="*/ 2566984 w 3011486"/>
                <a:gd name="connsiteY218" fmla="*/ 1207973 h 2301715"/>
                <a:gd name="connsiteX219" fmla="*/ 2497458 w 3011486"/>
                <a:gd name="connsiteY219" fmla="*/ 1299139 h 2301715"/>
                <a:gd name="connsiteX220" fmla="*/ 2262304 w 3011486"/>
                <a:gd name="connsiteY220" fmla="*/ 1536927 h 2301715"/>
                <a:gd name="connsiteX221" fmla="*/ 2214252 w 3011486"/>
                <a:gd name="connsiteY221" fmla="*/ 1566301 h 2301715"/>
                <a:gd name="connsiteX222" fmla="*/ 2212085 w 3011486"/>
                <a:gd name="connsiteY222" fmla="*/ 1567452 h 2301715"/>
                <a:gd name="connsiteX223" fmla="*/ 2075721 w 3011486"/>
                <a:gd name="connsiteY223" fmla="*/ 1628092 h 2301715"/>
                <a:gd name="connsiteX224" fmla="*/ 1902166 w 3011486"/>
                <a:gd name="connsiteY224" fmla="*/ 1682260 h 2301715"/>
                <a:gd name="connsiteX225" fmla="*/ 1891716 w 3011486"/>
                <a:gd name="connsiteY225" fmla="*/ 1685524 h 2301715"/>
                <a:gd name="connsiteX226" fmla="*/ 1817555 w 3011486"/>
                <a:gd name="connsiteY226" fmla="*/ 1709083 h 2301715"/>
                <a:gd name="connsiteX227" fmla="*/ 1710482 w 3011486"/>
                <a:gd name="connsiteY227" fmla="*/ 1761632 h 2301715"/>
                <a:gd name="connsiteX228" fmla="*/ 1824768 w 3011486"/>
                <a:gd name="connsiteY228" fmla="*/ 1665009 h 2301715"/>
                <a:gd name="connsiteX229" fmla="*/ 1864701 w 3011486"/>
                <a:gd name="connsiteY229" fmla="*/ 1631219 h 2301715"/>
                <a:gd name="connsiteX230" fmla="*/ 1913548 w 3011486"/>
                <a:gd name="connsiteY230" fmla="*/ 1588900 h 2301715"/>
                <a:gd name="connsiteX231" fmla="*/ 2029452 w 3011486"/>
                <a:gd name="connsiteY231" fmla="*/ 1482375 h 2301715"/>
                <a:gd name="connsiteX232" fmla="*/ 2094453 w 3011486"/>
                <a:gd name="connsiteY232" fmla="*/ 1412109 h 2301715"/>
                <a:gd name="connsiteX233" fmla="*/ 2170918 w 3011486"/>
                <a:gd name="connsiteY233" fmla="*/ 1332023 h 2301715"/>
                <a:gd name="connsiteX234" fmla="*/ 2171056 w 3011486"/>
                <a:gd name="connsiteY234" fmla="*/ 1331914 h 2301715"/>
                <a:gd name="connsiteX235" fmla="*/ 2418963 w 3011486"/>
                <a:gd name="connsiteY235" fmla="*/ 1182000 h 2301715"/>
                <a:gd name="connsiteX236" fmla="*/ 2498665 w 3011486"/>
                <a:gd name="connsiteY236" fmla="*/ 1165051 h 2301715"/>
                <a:gd name="connsiteX237" fmla="*/ 2326866 w 3011486"/>
                <a:gd name="connsiteY237" fmla="*/ 1082689 h 2301715"/>
                <a:gd name="connsiteX238" fmla="*/ 2315237 w 3011486"/>
                <a:gd name="connsiteY238" fmla="*/ 1078438 h 2301715"/>
                <a:gd name="connsiteX239" fmla="*/ 2274015 w 3011486"/>
                <a:gd name="connsiteY239" fmla="*/ 1059212 h 2301715"/>
                <a:gd name="connsiteX240" fmla="*/ 2264744 w 3011486"/>
                <a:gd name="connsiteY240" fmla="*/ 1053562 h 2301715"/>
                <a:gd name="connsiteX241" fmla="*/ 2252210 w 3011486"/>
                <a:gd name="connsiteY241" fmla="*/ 1080193 h 2301715"/>
                <a:gd name="connsiteX242" fmla="*/ 2221904 w 3011486"/>
                <a:gd name="connsiteY242" fmla="*/ 1128656 h 2301715"/>
                <a:gd name="connsiteX243" fmla="*/ 2173469 w 3011486"/>
                <a:gd name="connsiteY243" fmla="*/ 1185867 h 2301715"/>
                <a:gd name="connsiteX244" fmla="*/ 1955757 w 3011486"/>
                <a:gd name="connsiteY244" fmla="*/ 1334492 h 2301715"/>
                <a:gd name="connsiteX245" fmla="*/ 1904140 w 3011486"/>
                <a:gd name="connsiteY245" fmla="*/ 1355939 h 2301715"/>
                <a:gd name="connsiteX246" fmla="*/ 1819338 w 3011486"/>
                <a:gd name="connsiteY246" fmla="*/ 1383229 h 2301715"/>
                <a:gd name="connsiteX247" fmla="*/ 1795477 w 3011486"/>
                <a:gd name="connsiteY247" fmla="*/ 1389893 h 2301715"/>
                <a:gd name="connsiteX248" fmla="*/ 1667148 w 3011486"/>
                <a:gd name="connsiteY248" fmla="*/ 1430567 h 2301715"/>
                <a:gd name="connsiteX249" fmla="*/ 1620166 w 3011486"/>
                <a:gd name="connsiteY249" fmla="*/ 1448888 h 2301715"/>
                <a:gd name="connsiteX250" fmla="*/ 1522171 w 3011486"/>
                <a:gd name="connsiteY250" fmla="*/ 1499160 h 2301715"/>
                <a:gd name="connsiteX251" fmla="*/ 1404210 w 3011486"/>
                <a:gd name="connsiteY251" fmla="*/ 1612130 h 2301715"/>
                <a:gd name="connsiteX252" fmla="*/ 1393569 w 3011486"/>
                <a:gd name="connsiteY252" fmla="*/ 1629711 h 2301715"/>
                <a:gd name="connsiteX253" fmla="*/ 1385532 w 3011486"/>
                <a:gd name="connsiteY253" fmla="*/ 1645179 h 2301715"/>
                <a:gd name="connsiteX254" fmla="*/ 1392499 w 3011486"/>
                <a:gd name="connsiteY254" fmla="*/ 1629272 h 2301715"/>
                <a:gd name="connsiteX255" fmla="*/ 1401357 w 3011486"/>
                <a:gd name="connsiteY255" fmla="*/ 1608181 h 2301715"/>
                <a:gd name="connsiteX256" fmla="*/ 1481306 w 3011486"/>
                <a:gd name="connsiteY256" fmla="*/ 1454483 h 2301715"/>
                <a:gd name="connsiteX257" fmla="*/ 1620797 w 3011486"/>
                <a:gd name="connsiteY257" fmla="*/ 1298398 h 2301715"/>
                <a:gd name="connsiteX258" fmla="*/ 1697400 w 3011486"/>
                <a:gd name="connsiteY258" fmla="*/ 1234878 h 2301715"/>
                <a:gd name="connsiteX259" fmla="*/ 1726911 w 3011486"/>
                <a:gd name="connsiteY259" fmla="*/ 1212855 h 2301715"/>
                <a:gd name="connsiteX260" fmla="*/ 1734535 w 3011486"/>
                <a:gd name="connsiteY260" fmla="*/ 1207315 h 2301715"/>
                <a:gd name="connsiteX261" fmla="*/ 1838646 w 3011486"/>
                <a:gd name="connsiteY261" fmla="*/ 1145386 h 2301715"/>
                <a:gd name="connsiteX262" fmla="*/ 1838674 w 3011486"/>
                <a:gd name="connsiteY262" fmla="*/ 1145386 h 2301715"/>
                <a:gd name="connsiteX263" fmla="*/ 2105424 w 3011486"/>
                <a:gd name="connsiteY263" fmla="*/ 1062366 h 2301715"/>
                <a:gd name="connsiteX264" fmla="*/ 2224455 w 3011486"/>
                <a:gd name="connsiteY264" fmla="*/ 1042564 h 2301715"/>
                <a:gd name="connsiteX265" fmla="*/ 2241377 w 3011486"/>
                <a:gd name="connsiteY265" fmla="*/ 1039794 h 2301715"/>
                <a:gd name="connsiteX266" fmla="*/ 1916400 w 3011486"/>
                <a:gd name="connsiteY266" fmla="*/ 866156 h 2301715"/>
                <a:gd name="connsiteX267" fmla="*/ 1893252 w 3011486"/>
                <a:gd name="connsiteY267" fmla="*/ 902195 h 2301715"/>
                <a:gd name="connsiteX268" fmla="*/ 1813413 w 3011486"/>
                <a:gd name="connsiteY268" fmla="*/ 1005483 h 2301715"/>
                <a:gd name="connsiteX269" fmla="*/ 1689062 w 3011486"/>
                <a:gd name="connsiteY269" fmla="*/ 1118617 h 2301715"/>
                <a:gd name="connsiteX270" fmla="*/ 1688760 w 3011486"/>
                <a:gd name="connsiteY270" fmla="*/ 1118837 h 2301715"/>
                <a:gd name="connsiteX271" fmla="*/ 1666709 w 3011486"/>
                <a:gd name="connsiteY271" fmla="*/ 1133894 h 2301715"/>
                <a:gd name="connsiteX272" fmla="*/ 1575132 w 3011486"/>
                <a:gd name="connsiteY272" fmla="*/ 1181534 h 2301715"/>
                <a:gd name="connsiteX273" fmla="*/ 1552697 w 3011486"/>
                <a:gd name="connsiteY273" fmla="*/ 1189817 h 2301715"/>
                <a:gd name="connsiteX274" fmla="*/ 1517920 w 3011486"/>
                <a:gd name="connsiteY274" fmla="*/ 1199827 h 2301715"/>
                <a:gd name="connsiteX275" fmla="*/ 1487504 w 3011486"/>
                <a:gd name="connsiteY275" fmla="*/ 1206218 h 2301715"/>
                <a:gd name="connsiteX276" fmla="*/ 1463479 w 3011486"/>
                <a:gd name="connsiteY276" fmla="*/ 1210414 h 2301715"/>
                <a:gd name="connsiteX277" fmla="*/ 1424588 w 3011486"/>
                <a:gd name="connsiteY277" fmla="*/ 1215433 h 2301715"/>
                <a:gd name="connsiteX278" fmla="*/ 1371846 w 3011486"/>
                <a:gd name="connsiteY278" fmla="*/ 1220397 h 2301715"/>
                <a:gd name="connsiteX279" fmla="*/ 1150679 w 3011486"/>
                <a:gd name="connsiteY279" fmla="*/ 1253035 h 2301715"/>
                <a:gd name="connsiteX280" fmla="*/ 1096375 w 3011486"/>
                <a:gd name="connsiteY280" fmla="*/ 1271438 h 2301715"/>
                <a:gd name="connsiteX281" fmla="*/ 1094044 w 3011486"/>
                <a:gd name="connsiteY281" fmla="*/ 1272398 h 2301715"/>
                <a:gd name="connsiteX282" fmla="*/ 935683 w 3011486"/>
                <a:gd name="connsiteY282" fmla="*/ 1398944 h 2301715"/>
                <a:gd name="connsiteX283" fmla="*/ 1038697 w 3011486"/>
                <a:gd name="connsiteY283" fmla="*/ 1245465 h 2301715"/>
                <a:gd name="connsiteX284" fmla="*/ 1062037 w 3011486"/>
                <a:gd name="connsiteY284" fmla="*/ 1220918 h 2301715"/>
                <a:gd name="connsiteX285" fmla="*/ 1103121 w 3011486"/>
                <a:gd name="connsiteY285" fmla="*/ 1183591 h 2301715"/>
                <a:gd name="connsiteX286" fmla="*/ 1121333 w 3011486"/>
                <a:gd name="connsiteY286" fmla="*/ 1169274 h 2301715"/>
                <a:gd name="connsiteX287" fmla="*/ 1157426 w 3011486"/>
                <a:gd name="connsiteY287" fmla="*/ 1143603 h 2301715"/>
                <a:gd name="connsiteX288" fmla="*/ 1352154 w 3011486"/>
                <a:gd name="connsiteY288" fmla="*/ 1036859 h 2301715"/>
                <a:gd name="connsiteX289" fmla="*/ 1373054 w 3011486"/>
                <a:gd name="connsiteY289" fmla="*/ 1027068 h 2301715"/>
                <a:gd name="connsiteX290" fmla="*/ 1409037 w 3011486"/>
                <a:gd name="connsiteY290" fmla="*/ 1010776 h 2301715"/>
                <a:gd name="connsiteX291" fmla="*/ 1429387 w 3011486"/>
                <a:gd name="connsiteY291" fmla="*/ 1002219 h 2301715"/>
                <a:gd name="connsiteX292" fmla="*/ 1478015 w 3011486"/>
                <a:gd name="connsiteY292" fmla="*/ 982801 h 2301715"/>
                <a:gd name="connsiteX293" fmla="*/ 1566822 w 3011486"/>
                <a:gd name="connsiteY293" fmla="*/ 945145 h 2301715"/>
                <a:gd name="connsiteX294" fmla="*/ 1740020 w 3011486"/>
                <a:gd name="connsiteY294" fmla="*/ 885108 h 2301715"/>
                <a:gd name="connsiteX295" fmla="*/ 1869885 w 3011486"/>
                <a:gd name="connsiteY295" fmla="*/ 861658 h 2301715"/>
                <a:gd name="connsiteX296" fmla="*/ 1900274 w 3011486"/>
                <a:gd name="connsiteY296" fmla="*/ 860040 h 2301715"/>
                <a:gd name="connsiteX297" fmla="*/ 1891058 w 3011486"/>
                <a:gd name="connsiteY297" fmla="*/ 852032 h 2301715"/>
                <a:gd name="connsiteX298" fmla="*/ 1603162 w 3011486"/>
                <a:gd name="connsiteY298" fmla="*/ 684675 h 2301715"/>
                <a:gd name="connsiteX299" fmla="*/ 1602860 w 3011486"/>
                <a:gd name="connsiteY299" fmla="*/ 686485 h 2301715"/>
                <a:gd name="connsiteX300" fmla="*/ 1592767 w 3011486"/>
                <a:gd name="connsiteY300" fmla="*/ 722112 h 2301715"/>
                <a:gd name="connsiteX301" fmla="*/ 1513615 w 3011486"/>
                <a:gd name="connsiteY301" fmla="*/ 834424 h 2301715"/>
                <a:gd name="connsiteX302" fmla="*/ 1346998 w 3011486"/>
                <a:gd name="connsiteY302" fmla="*/ 938343 h 2301715"/>
                <a:gd name="connsiteX303" fmla="*/ 1303445 w 3011486"/>
                <a:gd name="connsiteY303" fmla="*/ 954004 h 2301715"/>
                <a:gd name="connsiteX304" fmla="*/ 1242476 w 3011486"/>
                <a:gd name="connsiteY304" fmla="*/ 970871 h 2301715"/>
                <a:gd name="connsiteX305" fmla="*/ 1191216 w 3011486"/>
                <a:gd name="connsiteY305" fmla="*/ 981567 h 2301715"/>
                <a:gd name="connsiteX306" fmla="*/ 1171167 w 3011486"/>
                <a:gd name="connsiteY306" fmla="*/ 985352 h 2301715"/>
                <a:gd name="connsiteX307" fmla="*/ 1134196 w 3011486"/>
                <a:gd name="connsiteY307" fmla="*/ 991194 h 2301715"/>
                <a:gd name="connsiteX308" fmla="*/ 1085788 w 3011486"/>
                <a:gd name="connsiteY308" fmla="*/ 998325 h 2301715"/>
                <a:gd name="connsiteX309" fmla="*/ 911273 w 3011486"/>
                <a:gd name="connsiteY309" fmla="*/ 1043030 h 2301715"/>
                <a:gd name="connsiteX310" fmla="*/ 837222 w 3011486"/>
                <a:gd name="connsiteY310" fmla="*/ 1079617 h 2301715"/>
                <a:gd name="connsiteX311" fmla="*/ 705437 w 3011486"/>
                <a:gd name="connsiteY311" fmla="*/ 1222207 h 2301715"/>
                <a:gd name="connsiteX312" fmla="*/ 796822 w 3011486"/>
                <a:gd name="connsiteY312" fmla="*/ 1034363 h 2301715"/>
                <a:gd name="connsiteX313" fmla="*/ 848522 w 3011486"/>
                <a:gd name="connsiteY313" fmla="*/ 970816 h 2301715"/>
                <a:gd name="connsiteX314" fmla="*/ 1017331 w 3011486"/>
                <a:gd name="connsiteY314" fmla="*/ 837167 h 2301715"/>
                <a:gd name="connsiteX315" fmla="*/ 1072184 w 3011486"/>
                <a:gd name="connsiteY315" fmla="*/ 806038 h 2301715"/>
                <a:gd name="connsiteX316" fmla="*/ 1096237 w 3011486"/>
                <a:gd name="connsiteY316" fmla="*/ 793586 h 2301715"/>
                <a:gd name="connsiteX317" fmla="*/ 1096539 w 3011486"/>
                <a:gd name="connsiteY317" fmla="*/ 793449 h 2301715"/>
                <a:gd name="connsiteX318" fmla="*/ 1127696 w 3011486"/>
                <a:gd name="connsiteY318" fmla="*/ 779160 h 2301715"/>
                <a:gd name="connsiteX319" fmla="*/ 1185730 w 3011486"/>
                <a:gd name="connsiteY319" fmla="*/ 758233 h 2301715"/>
                <a:gd name="connsiteX320" fmla="*/ 1286248 w 3011486"/>
                <a:gd name="connsiteY320" fmla="*/ 733604 h 2301715"/>
                <a:gd name="connsiteX321" fmla="*/ 1448723 w 3011486"/>
                <a:gd name="connsiteY321" fmla="*/ 709222 h 2301715"/>
                <a:gd name="connsiteX322" fmla="*/ 1560404 w 3011486"/>
                <a:gd name="connsiteY322" fmla="*/ 688378 h 2301715"/>
                <a:gd name="connsiteX323" fmla="*/ 1592383 w 3011486"/>
                <a:gd name="connsiteY323" fmla="*/ 678230 h 2301715"/>
                <a:gd name="connsiteX324" fmla="*/ 605660 w 3011486"/>
                <a:gd name="connsiteY324" fmla="*/ 30772 h 2301715"/>
                <a:gd name="connsiteX325" fmla="*/ 603658 w 3011486"/>
                <a:gd name="connsiteY325" fmla="*/ 55703 h 2301715"/>
                <a:gd name="connsiteX326" fmla="*/ 590931 w 3011486"/>
                <a:gd name="connsiteY326" fmla="*/ 94621 h 2301715"/>
                <a:gd name="connsiteX327" fmla="*/ 559446 w 3011486"/>
                <a:gd name="connsiteY327" fmla="*/ 139463 h 2301715"/>
                <a:gd name="connsiteX328" fmla="*/ 305641 w 3011486"/>
                <a:gd name="connsiteY328" fmla="*/ 203395 h 2301715"/>
                <a:gd name="connsiteX329" fmla="*/ 120567 w 3011486"/>
                <a:gd name="connsiteY329" fmla="*/ 152628 h 2301715"/>
                <a:gd name="connsiteX330" fmla="*/ 6555 w 3011486"/>
                <a:gd name="connsiteY330" fmla="*/ 171031 h 2301715"/>
                <a:gd name="connsiteX331" fmla="*/ 107567 w 3011486"/>
                <a:gd name="connsiteY331" fmla="*/ 93469 h 2301715"/>
                <a:gd name="connsiteX332" fmla="*/ 302048 w 3011486"/>
                <a:gd name="connsiteY332" fmla="*/ 8173 h 2301715"/>
                <a:gd name="connsiteX333" fmla="*/ 331778 w 3011486"/>
                <a:gd name="connsiteY333" fmla="*/ 0 h 230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</a:cxnLst>
              <a:rect l="l" t="t" r="r" b="b"/>
              <a:pathLst>
                <a:path w="3011486" h="2301715">
                  <a:moveTo>
                    <a:pt x="2387286" y="2297135"/>
                  </a:moveTo>
                  <a:cubicBezTo>
                    <a:pt x="2387341" y="2298671"/>
                    <a:pt x="2387423" y="2300207"/>
                    <a:pt x="2387533" y="2301715"/>
                  </a:cubicBezTo>
                  <a:cubicBezTo>
                    <a:pt x="2387451" y="2300792"/>
                    <a:pt x="2387368" y="2299868"/>
                    <a:pt x="2387286" y="2298945"/>
                  </a:cubicBezTo>
                  <a:close/>
                  <a:moveTo>
                    <a:pt x="2789276" y="2190391"/>
                  </a:moveTo>
                  <a:cubicBezTo>
                    <a:pt x="2788728" y="2191790"/>
                    <a:pt x="2788180" y="2193188"/>
                    <a:pt x="2787685" y="2194560"/>
                  </a:cubicBezTo>
                  <a:lnTo>
                    <a:pt x="2788371" y="2192475"/>
                  </a:lnTo>
                  <a:cubicBezTo>
                    <a:pt x="2788673" y="2191790"/>
                    <a:pt x="2788975" y="2191104"/>
                    <a:pt x="2789276" y="2190391"/>
                  </a:cubicBezTo>
                  <a:close/>
                  <a:moveTo>
                    <a:pt x="1991247" y="2117738"/>
                  </a:moveTo>
                  <a:cubicBezTo>
                    <a:pt x="1990918" y="2119384"/>
                    <a:pt x="1990616" y="2121002"/>
                    <a:pt x="1990342" y="2122620"/>
                  </a:cubicBezTo>
                  <a:cubicBezTo>
                    <a:pt x="1990479" y="2121697"/>
                    <a:pt x="1990617" y="2120773"/>
                    <a:pt x="1990754" y="2119850"/>
                  </a:cubicBezTo>
                  <a:cubicBezTo>
                    <a:pt x="1990918" y="2119137"/>
                    <a:pt x="1991082" y="2118451"/>
                    <a:pt x="1991247" y="2117738"/>
                  </a:cubicBezTo>
                  <a:close/>
                  <a:moveTo>
                    <a:pt x="1700608" y="1769970"/>
                  </a:moveTo>
                  <a:cubicBezTo>
                    <a:pt x="1699457" y="1771039"/>
                    <a:pt x="1698332" y="1772109"/>
                    <a:pt x="1697235" y="1773179"/>
                  </a:cubicBezTo>
                  <a:lnTo>
                    <a:pt x="1698963" y="1771369"/>
                  </a:lnTo>
                  <a:close/>
                  <a:moveTo>
                    <a:pt x="3011486" y="1702912"/>
                  </a:moveTo>
                  <a:lnTo>
                    <a:pt x="3011486" y="1964369"/>
                  </a:lnTo>
                  <a:cubicBezTo>
                    <a:pt x="2970977" y="1994264"/>
                    <a:pt x="2934719" y="2021526"/>
                    <a:pt x="2903645" y="2048541"/>
                  </a:cubicBezTo>
                  <a:cubicBezTo>
                    <a:pt x="2866455" y="2080273"/>
                    <a:pt x="2837053" y="2111786"/>
                    <a:pt x="2816182" y="2141709"/>
                  </a:cubicBezTo>
                  <a:cubicBezTo>
                    <a:pt x="2806007" y="2156327"/>
                    <a:pt x="2797861" y="2170534"/>
                    <a:pt x="2791854" y="2184220"/>
                  </a:cubicBezTo>
                  <a:cubicBezTo>
                    <a:pt x="2798547" y="2167929"/>
                    <a:pt x="2805129" y="2149306"/>
                    <a:pt x="2812342" y="2128462"/>
                  </a:cubicBezTo>
                  <a:cubicBezTo>
                    <a:pt x="2823916" y="2095111"/>
                    <a:pt x="2837190" y="2056056"/>
                    <a:pt x="2855375" y="2011872"/>
                  </a:cubicBezTo>
                  <a:cubicBezTo>
                    <a:pt x="2886147" y="1935461"/>
                    <a:pt x="2931209" y="1844789"/>
                    <a:pt x="2985842" y="1745780"/>
                  </a:cubicBezTo>
                  <a:cubicBezTo>
                    <a:pt x="2994207" y="1730722"/>
                    <a:pt x="3002765" y="1716461"/>
                    <a:pt x="3011486" y="1702912"/>
                  </a:cubicBezTo>
                  <a:close/>
                  <a:moveTo>
                    <a:pt x="1382653" y="1651460"/>
                  </a:moveTo>
                  <a:cubicBezTo>
                    <a:pt x="1381720" y="1653489"/>
                    <a:pt x="1380870" y="1655492"/>
                    <a:pt x="1380047" y="1657494"/>
                  </a:cubicBezTo>
                  <a:lnTo>
                    <a:pt x="1380925" y="1655108"/>
                  </a:lnTo>
                  <a:cubicBezTo>
                    <a:pt x="1381501" y="1653901"/>
                    <a:pt x="1382076" y="1652694"/>
                    <a:pt x="1382653" y="1651460"/>
                  </a:cubicBezTo>
                  <a:close/>
                  <a:moveTo>
                    <a:pt x="928305" y="1411889"/>
                  </a:moveTo>
                  <a:cubicBezTo>
                    <a:pt x="927619" y="1413123"/>
                    <a:pt x="926988" y="1414358"/>
                    <a:pt x="926385" y="1415592"/>
                  </a:cubicBezTo>
                  <a:lnTo>
                    <a:pt x="927537" y="1413206"/>
                  </a:lnTo>
                  <a:cubicBezTo>
                    <a:pt x="927784" y="1412767"/>
                    <a:pt x="928031" y="1412328"/>
                    <a:pt x="928305" y="1411889"/>
                  </a:cubicBezTo>
                  <a:close/>
                  <a:moveTo>
                    <a:pt x="3011486" y="1382488"/>
                  </a:moveTo>
                  <a:lnTo>
                    <a:pt x="3011486" y="1549488"/>
                  </a:lnTo>
                  <a:cubicBezTo>
                    <a:pt x="2990340" y="1596031"/>
                    <a:pt x="2962804" y="1649348"/>
                    <a:pt x="2919552" y="1704887"/>
                  </a:cubicBezTo>
                  <a:cubicBezTo>
                    <a:pt x="2894841" y="1736427"/>
                    <a:pt x="2864919" y="1768242"/>
                    <a:pt x="2829292" y="1797287"/>
                  </a:cubicBezTo>
                  <a:cubicBezTo>
                    <a:pt x="2811300" y="1811631"/>
                    <a:pt x="2792239" y="1825399"/>
                    <a:pt x="2771724" y="1837878"/>
                  </a:cubicBezTo>
                  <a:cubicBezTo>
                    <a:pt x="2752498" y="1850110"/>
                    <a:pt x="2736974" y="1857323"/>
                    <a:pt x="2718900" y="1867773"/>
                  </a:cubicBezTo>
                  <a:cubicBezTo>
                    <a:pt x="2711413" y="1871804"/>
                    <a:pt x="2704062" y="1875918"/>
                    <a:pt x="2696822" y="1880032"/>
                  </a:cubicBezTo>
                  <a:cubicBezTo>
                    <a:pt x="2694134" y="1881568"/>
                    <a:pt x="2691501" y="1883104"/>
                    <a:pt x="2688868" y="1884668"/>
                  </a:cubicBezTo>
                  <a:cubicBezTo>
                    <a:pt x="2622907" y="1923174"/>
                    <a:pt x="2566765" y="1965932"/>
                    <a:pt x="2521594" y="2011049"/>
                  </a:cubicBezTo>
                  <a:cubicBezTo>
                    <a:pt x="2498144" y="2034471"/>
                    <a:pt x="2477657" y="2058497"/>
                    <a:pt x="2460295" y="2082906"/>
                  </a:cubicBezTo>
                  <a:cubicBezTo>
                    <a:pt x="2409858" y="2152652"/>
                    <a:pt x="2388191" y="2225223"/>
                    <a:pt x="2387067" y="2281968"/>
                  </a:cubicBezTo>
                  <a:cubicBezTo>
                    <a:pt x="2386518" y="2254212"/>
                    <a:pt x="2385311" y="2222123"/>
                    <a:pt x="2386984" y="2185701"/>
                  </a:cubicBezTo>
                  <a:cubicBezTo>
                    <a:pt x="2388603" y="2150897"/>
                    <a:pt x="2392826" y="2112143"/>
                    <a:pt x="2402700" y="2069385"/>
                  </a:cubicBezTo>
                  <a:cubicBezTo>
                    <a:pt x="2403742" y="2064915"/>
                    <a:pt x="2404839" y="2060389"/>
                    <a:pt x="2406018" y="2055809"/>
                  </a:cubicBezTo>
                  <a:cubicBezTo>
                    <a:pt x="2418690" y="2004768"/>
                    <a:pt x="2439643" y="1948681"/>
                    <a:pt x="2470663" y="1891003"/>
                  </a:cubicBezTo>
                  <a:cubicBezTo>
                    <a:pt x="2501984" y="1832777"/>
                    <a:pt x="2543535" y="1772959"/>
                    <a:pt x="2597071" y="1715172"/>
                  </a:cubicBezTo>
                  <a:cubicBezTo>
                    <a:pt x="2612485" y="1697427"/>
                    <a:pt x="2632835" y="1679874"/>
                    <a:pt x="2646686" y="1666517"/>
                  </a:cubicBezTo>
                  <a:lnTo>
                    <a:pt x="2686674" y="1629683"/>
                  </a:lnTo>
                  <a:lnTo>
                    <a:pt x="2763084" y="1559526"/>
                  </a:lnTo>
                  <a:cubicBezTo>
                    <a:pt x="2813357" y="1514437"/>
                    <a:pt x="2864480" y="1471377"/>
                    <a:pt x="2912285" y="1439124"/>
                  </a:cubicBezTo>
                  <a:cubicBezTo>
                    <a:pt x="2949529" y="1413699"/>
                    <a:pt x="2983566" y="1395241"/>
                    <a:pt x="3011486" y="1382488"/>
                  </a:cubicBezTo>
                  <a:close/>
                  <a:moveTo>
                    <a:pt x="700418" y="1234494"/>
                  </a:moveTo>
                  <a:cubicBezTo>
                    <a:pt x="699897" y="1235893"/>
                    <a:pt x="699403" y="1237265"/>
                    <a:pt x="698937" y="1238636"/>
                  </a:cubicBezTo>
                  <a:lnTo>
                    <a:pt x="699705" y="1236222"/>
                  </a:lnTo>
                  <a:cubicBezTo>
                    <a:pt x="699952" y="1235647"/>
                    <a:pt x="700199" y="1235070"/>
                    <a:pt x="700418" y="1234494"/>
                  </a:cubicBezTo>
                  <a:close/>
                  <a:moveTo>
                    <a:pt x="1902797" y="858559"/>
                  </a:moveTo>
                  <a:cubicBezTo>
                    <a:pt x="1902687" y="859410"/>
                    <a:pt x="1902659" y="859492"/>
                    <a:pt x="1902604" y="859958"/>
                  </a:cubicBezTo>
                  <a:cubicBezTo>
                    <a:pt x="1903400" y="859958"/>
                    <a:pt x="1904442" y="859903"/>
                    <a:pt x="1905183" y="859903"/>
                  </a:cubicBezTo>
                  <a:cubicBezTo>
                    <a:pt x="1904388" y="859437"/>
                    <a:pt x="1903592" y="858998"/>
                    <a:pt x="1902797" y="858559"/>
                  </a:cubicBezTo>
                  <a:close/>
                  <a:moveTo>
                    <a:pt x="1250920" y="475274"/>
                  </a:moveTo>
                  <a:cubicBezTo>
                    <a:pt x="1258191" y="475288"/>
                    <a:pt x="1262250" y="475439"/>
                    <a:pt x="1262250" y="475439"/>
                  </a:cubicBezTo>
                  <a:cubicBezTo>
                    <a:pt x="1262250" y="475439"/>
                    <a:pt x="1258081" y="490084"/>
                    <a:pt x="1246288" y="514823"/>
                  </a:cubicBezTo>
                  <a:cubicBezTo>
                    <a:pt x="1234851" y="539946"/>
                    <a:pt x="1213377" y="572912"/>
                    <a:pt x="1180711" y="607223"/>
                  </a:cubicBezTo>
                  <a:cubicBezTo>
                    <a:pt x="1115354" y="676941"/>
                    <a:pt x="1003070" y="741832"/>
                    <a:pt x="869338" y="755628"/>
                  </a:cubicBezTo>
                  <a:cubicBezTo>
                    <a:pt x="761058" y="767558"/>
                    <a:pt x="670770" y="775402"/>
                    <a:pt x="596746" y="793147"/>
                  </a:cubicBezTo>
                  <a:cubicBezTo>
                    <a:pt x="522859" y="810179"/>
                    <a:pt x="466799" y="837606"/>
                    <a:pt x="433366" y="868296"/>
                  </a:cubicBezTo>
                  <a:lnTo>
                    <a:pt x="434847" y="866787"/>
                  </a:lnTo>
                  <a:cubicBezTo>
                    <a:pt x="470008" y="838401"/>
                    <a:pt x="509557" y="791639"/>
                    <a:pt x="570306" y="738651"/>
                  </a:cubicBezTo>
                  <a:cubicBezTo>
                    <a:pt x="630343" y="685498"/>
                    <a:pt x="711142" y="627491"/>
                    <a:pt x="807327" y="570471"/>
                  </a:cubicBezTo>
                  <a:cubicBezTo>
                    <a:pt x="927318" y="500232"/>
                    <a:pt x="1035405" y="488219"/>
                    <a:pt x="1117603" y="481143"/>
                  </a:cubicBezTo>
                  <a:cubicBezTo>
                    <a:pt x="1158825" y="477934"/>
                    <a:pt x="1194918" y="477468"/>
                    <a:pt x="1220315" y="475932"/>
                  </a:cubicBezTo>
                  <a:cubicBezTo>
                    <a:pt x="1233165" y="475384"/>
                    <a:pt x="1243648" y="475260"/>
                    <a:pt x="1250920" y="475274"/>
                  </a:cubicBezTo>
                  <a:close/>
                  <a:moveTo>
                    <a:pt x="2817553" y="393433"/>
                  </a:moveTo>
                  <a:lnTo>
                    <a:pt x="2819583" y="394640"/>
                  </a:lnTo>
                  <a:cubicBezTo>
                    <a:pt x="2859434" y="426427"/>
                    <a:pt x="2924791" y="450892"/>
                    <a:pt x="2991327" y="517483"/>
                  </a:cubicBezTo>
                  <a:cubicBezTo>
                    <a:pt x="2998678" y="523682"/>
                    <a:pt x="3005178" y="530840"/>
                    <a:pt x="3011486" y="538492"/>
                  </a:cubicBezTo>
                  <a:lnTo>
                    <a:pt x="3011486" y="1277252"/>
                  </a:lnTo>
                  <a:cubicBezTo>
                    <a:pt x="2998294" y="1260358"/>
                    <a:pt x="2984800" y="1239843"/>
                    <a:pt x="2971718" y="1215652"/>
                  </a:cubicBezTo>
                  <a:cubicBezTo>
                    <a:pt x="2947719" y="1167930"/>
                    <a:pt x="2926930" y="1104136"/>
                    <a:pt x="2922432" y="1036530"/>
                  </a:cubicBezTo>
                  <a:cubicBezTo>
                    <a:pt x="2916563" y="968540"/>
                    <a:pt x="2923283" y="896902"/>
                    <a:pt x="2939053" y="827567"/>
                  </a:cubicBezTo>
                  <a:cubicBezTo>
                    <a:pt x="2951312" y="771562"/>
                    <a:pt x="2959403" y="722222"/>
                    <a:pt x="2960884" y="675816"/>
                  </a:cubicBezTo>
                  <a:cubicBezTo>
                    <a:pt x="2960802" y="630398"/>
                    <a:pt x="2954466" y="587119"/>
                    <a:pt x="2939684" y="549435"/>
                  </a:cubicBezTo>
                  <a:cubicBezTo>
                    <a:pt x="2931209" y="531416"/>
                    <a:pt x="2925202" y="511806"/>
                    <a:pt x="2914560" y="496529"/>
                  </a:cubicBezTo>
                  <a:cubicBezTo>
                    <a:pt x="2904194" y="481033"/>
                    <a:pt x="2893909" y="466278"/>
                    <a:pt x="2883761" y="452565"/>
                  </a:cubicBezTo>
                  <a:cubicBezTo>
                    <a:pt x="2861628" y="427113"/>
                    <a:pt x="2838178" y="408216"/>
                    <a:pt x="2817553" y="393433"/>
                  </a:cubicBezTo>
                  <a:close/>
                  <a:moveTo>
                    <a:pt x="656312" y="221439"/>
                  </a:moveTo>
                  <a:cubicBezTo>
                    <a:pt x="712088" y="218932"/>
                    <a:pt x="761894" y="225487"/>
                    <a:pt x="803130" y="233565"/>
                  </a:cubicBezTo>
                  <a:cubicBezTo>
                    <a:pt x="844901" y="242012"/>
                    <a:pt x="879019" y="252379"/>
                    <a:pt x="903511" y="259976"/>
                  </a:cubicBezTo>
                  <a:cubicBezTo>
                    <a:pt x="927921" y="267546"/>
                    <a:pt x="942648" y="273635"/>
                    <a:pt x="942648" y="273635"/>
                  </a:cubicBezTo>
                  <a:cubicBezTo>
                    <a:pt x="942648" y="273635"/>
                    <a:pt x="933900" y="286059"/>
                    <a:pt x="915140" y="305285"/>
                  </a:cubicBezTo>
                  <a:cubicBezTo>
                    <a:pt x="896490" y="324429"/>
                    <a:pt x="867007" y="349167"/>
                    <a:pt x="828664" y="372233"/>
                  </a:cubicBezTo>
                  <a:cubicBezTo>
                    <a:pt x="751102" y="419379"/>
                    <a:pt x="640793" y="457941"/>
                    <a:pt x="513753" y="454787"/>
                  </a:cubicBezTo>
                  <a:cubicBezTo>
                    <a:pt x="410711" y="453114"/>
                    <a:pt x="323797" y="455390"/>
                    <a:pt x="253009" y="473190"/>
                  </a:cubicBezTo>
                  <a:lnTo>
                    <a:pt x="253009" y="473163"/>
                  </a:lnTo>
                  <a:cubicBezTo>
                    <a:pt x="182276" y="490030"/>
                    <a:pt x="130440" y="525739"/>
                    <a:pt x="105893" y="563149"/>
                  </a:cubicBezTo>
                  <a:lnTo>
                    <a:pt x="106990" y="561394"/>
                  </a:lnTo>
                  <a:cubicBezTo>
                    <a:pt x="133594" y="526288"/>
                    <a:pt x="164887" y="474178"/>
                    <a:pt x="225198" y="419352"/>
                  </a:cubicBezTo>
                  <a:cubicBezTo>
                    <a:pt x="284467" y="364609"/>
                    <a:pt x="369626" y="309646"/>
                    <a:pt x="473683" y="263679"/>
                  </a:cubicBezTo>
                  <a:cubicBezTo>
                    <a:pt x="538794" y="235512"/>
                    <a:pt x="600537" y="223945"/>
                    <a:pt x="656312" y="221439"/>
                  </a:cubicBezTo>
                  <a:close/>
                  <a:moveTo>
                    <a:pt x="2742" y="173609"/>
                  </a:moveTo>
                  <a:cubicBezTo>
                    <a:pt x="1810" y="174295"/>
                    <a:pt x="878" y="174981"/>
                    <a:pt x="0" y="175694"/>
                  </a:cubicBezTo>
                  <a:lnTo>
                    <a:pt x="1097" y="174707"/>
                  </a:lnTo>
                  <a:cubicBezTo>
                    <a:pt x="1646" y="174350"/>
                    <a:pt x="2194" y="173993"/>
                    <a:pt x="2742" y="173609"/>
                  </a:cubicBezTo>
                  <a:close/>
                  <a:moveTo>
                    <a:pt x="2457936" y="87244"/>
                  </a:moveTo>
                  <a:lnTo>
                    <a:pt x="2460103" y="89191"/>
                  </a:lnTo>
                  <a:cubicBezTo>
                    <a:pt x="2502313" y="135871"/>
                    <a:pt x="2569562" y="184581"/>
                    <a:pt x="2650937" y="255862"/>
                  </a:cubicBezTo>
                  <a:cubicBezTo>
                    <a:pt x="2691446" y="291791"/>
                    <a:pt x="2736069" y="334000"/>
                    <a:pt x="2777757" y="390444"/>
                  </a:cubicBezTo>
                  <a:cubicBezTo>
                    <a:pt x="2819445" y="446504"/>
                    <a:pt x="2856526" y="518115"/>
                    <a:pt x="2880113" y="599928"/>
                  </a:cubicBezTo>
                  <a:cubicBezTo>
                    <a:pt x="2910392" y="701927"/>
                    <a:pt x="2905071" y="799703"/>
                    <a:pt x="2894347" y="876360"/>
                  </a:cubicBezTo>
                  <a:cubicBezTo>
                    <a:pt x="2882608" y="954827"/>
                    <a:pt x="2865111" y="1015193"/>
                    <a:pt x="2854113" y="1066672"/>
                  </a:cubicBezTo>
                  <a:cubicBezTo>
                    <a:pt x="2842209" y="1117932"/>
                    <a:pt x="2837080" y="1161129"/>
                    <a:pt x="2835928" y="1193767"/>
                  </a:cubicBezTo>
                  <a:cubicBezTo>
                    <a:pt x="2835188" y="1210003"/>
                    <a:pt x="2835380" y="1223113"/>
                    <a:pt x="2835736" y="1232054"/>
                  </a:cubicBezTo>
                  <a:cubicBezTo>
                    <a:pt x="2835819" y="1241242"/>
                    <a:pt x="2835846" y="1246151"/>
                    <a:pt x="2835846" y="1246151"/>
                  </a:cubicBezTo>
                  <a:cubicBezTo>
                    <a:pt x="2835846" y="1246151"/>
                    <a:pt x="2831760" y="1243409"/>
                    <a:pt x="2824162" y="1238280"/>
                  </a:cubicBezTo>
                  <a:cubicBezTo>
                    <a:pt x="2816374" y="1232987"/>
                    <a:pt x="2805430" y="1224567"/>
                    <a:pt x="2792732" y="1211704"/>
                  </a:cubicBezTo>
                  <a:cubicBezTo>
                    <a:pt x="2767280" y="1186636"/>
                    <a:pt x="2734395" y="1141410"/>
                    <a:pt x="2713607" y="1078274"/>
                  </a:cubicBezTo>
                  <a:cubicBezTo>
                    <a:pt x="2691829" y="1015604"/>
                    <a:pt x="2682614" y="938152"/>
                    <a:pt x="2681298" y="862125"/>
                  </a:cubicBezTo>
                  <a:cubicBezTo>
                    <a:pt x="2679186" y="784426"/>
                    <a:pt x="2684836" y="708592"/>
                    <a:pt x="2686838" y="627766"/>
                  </a:cubicBezTo>
                  <a:cubicBezTo>
                    <a:pt x="2693228" y="497435"/>
                    <a:pt x="2652308" y="383341"/>
                    <a:pt x="2601898" y="291544"/>
                  </a:cubicBezTo>
                  <a:cubicBezTo>
                    <a:pt x="2552393" y="199693"/>
                    <a:pt x="2501682" y="131346"/>
                    <a:pt x="2457936" y="87244"/>
                  </a:cubicBezTo>
                  <a:close/>
                  <a:moveTo>
                    <a:pt x="2232134" y="59625"/>
                  </a:moveTo>
                  <a:lnTo>
                    <a:pt x="2233862" y="61792"/>
                  </a:lnTo>
                  <a:cubicBezTo>
                    <a:pt x="2234877" y="63355"/>
                    <a:pt x="2235919" y="64891"/>
                    <a:pt x="2236962" y="66482"/>
                  </a:cubicBezTo>
                  <a:cubicBezTo>
                    <a:pt x="2235371" y="64150"/>
                    <a:pt x="2233752" y="61846"/>
                    <a:pt x="2232134" y="59625"/>
                  </a:cubicBezTo>
                  <a:close/>
                  <a:moveTo>
                    <a:pt x="331778" y="0"/>
                  </a:moveTo>
                  <a:lnTo>
                    <a:pt x="462987" y="0"/>
                  </a:lnTo>
                  <a:cubicBezTo>
                    <a:pt x="477441" y="3236"/>
                    <a:pt x="490715" y="6966"/>
                    <a:pt x="503249" y="10147"/>
                  </a:cubicBezTo>
                  <a:cubicBezTo>
                    <a:pt x="516167" y="13905"/>
                    <a:pt x="528125" y="16538"/>
                    <a:pt x="539452" y="18046"/>
                  </a:cubicBezTo>
                  <a:cubicBezTo>
                    <a:pt x="551520" y="20377"/>
                    <a:pt x="562901" y="21612"/>
                    <a:pt x="571980" y="21283"/>
                  </a:cubicBezTo>
                  <a:lnTo>
                    <a:pt x="592358" y="21337"/>
                  </a:lnTo>
                  <a:lnTo>
                    <a:pt x="562353" y="0"/>
                  </a:lnTo>
                  <a:lnTo>
                    <a:pt x="662734" y="0"/>
                  </a:lnTo>
                  <a:cubicBezTo>
                    <a:pt x="662350" y="1536"/>
                    <a:pt x="661994" y="3044"/>
                    <a:pt x="661664" y="4525"/>
                  </a:cubicBezTo>
                  <a:cubicBezTo>
                    <a:pt x="659388" y="14207"/>
                    <a:pt x="658154" y="22380"/>
                    <a:pt x="657468" y="28359"/>
                  </a:cubicBezTo>
                  <a:lnTo>
                    <a:pt x="834150" y="147746"/>
                  </a:lnTo>
                  <a:cubicBezTo>
                    <a:pt x="812976" y="116370"/>
                    <a:pt x="794107" y="79125"/>
                    <a:pt x="780887" y="38150"/>
                  </a:cubicBezTo>
                  <a:cubicBezTo>
                    <a:pt x="776691" y="26000"/>
                    <a:pt x="773044" y="13192"/>
                    <a:pt x="769944" y="0"/>
                  </a:cubicBezTo>
                  <a:lnTo>
                    <a:pt x="990399" y="0"/>
                  </a:lnTo>
                  <a:cubicBezTo>
                    <a:pt x="994074" y="49450"/>
                    <a:pt x="992511" y="92482"/>
                    <a:pt x="991057" y="130934"/>
                  </a:cubicBezTo>
                  <a:cubicBezTo>
                    <a:pt x="988945" y="182221"/>
                    <a:pt x="987217" y="223800"/>
                    <a:pt x="986230" y="248182"/>
                  </a:cubicBezTo>
                  <a:lnTo>
                    <a:pt x="1167931" y="365156"/>
                  </a:lnTo>
                  <a:cubicBezTo>
                    <a:pt x="1167355" y="364141"/>
                    <a:pt x="1166697" y="363346"/>
                    <a:pt x="1166120" y="362331"/>
                  </a:cubicBezTo>
                  <a:cubicBezTo>
                    <a:pt x="1134717" y="307506"/>
                    <a:pt x="1110335" y="237458"/>
                    <a:pt x="1095443" y="163297"/>
                  </a:cubicBezTo>
                  <a:cubicBezTo>
                    <a:pt x="1084526" y="107347"/>
                    <a:pt x="1077258" y="55922"/>
                    <a:pt x="1069963" y="0"/>
                  </a:cubicBezTo>
                  <a:lnTo>
                    <a:pt x="1290527" y="0"/>
                  </a:lnTo>
                  <a:cubicBezTo>
                    <a:pt x="1302238" y="50327"/>
                    <a:pt x="1307010" y="98872"/>
                    <a:pt x="1307641" y="139354"/>
                  </a:cubicBezTo>
                  <a:cubicBezTo>
                    <a:pt x="1309561" y="213296"/>
                    <a:pt x="1304679" y="274457"/>
                    <a:pt x="1302348" y="325991"/>
                  </a:cubicBezTo>
                  <a:cubicBezTo>
                    <a:pt x="1299468" y="377498"/>
                    <a:pt x="1300154" y="418556"/>
                    <a:pt x="1304432" y="449081"/>
                  </a:cubicBezTo>
                  <a:cubicBezTo>
                    <a:pt x="1304515" y="449822"/>
                    <a:pt x="1304651" y="450343"/>
                    <a:pt x="1304761" y="451084"/>
                  </a:cubicBezTo>
                  <a:cubicBezTo>
                    <a:pt x="1375659" y="495103"/>
                    <a:pt x="1447955" y="539177"/>
                    <a:pt x="1521321" y="583033"/>
                  </a:cubicBezTo>
                  <a:cubicBezTo>
                    <a:pt x="1514958" y="572720"/>
                    <a:pt x="1508540" y="562325"/>
                    <a:pt x="1502617" y="550560"/>
                  </a:cubicBezTo>
                  <a:cubicBezTo>
                    <a:pt x="1470637" y="489398"/>
                    <a:pt x="1449107" y="411315"/>
                    <a:pt x="1435120" y="331915"/>
                  </a:cubicBezTo>
                  <a:cubicBezTo>
                    <a:pt x="1421132" y="250733"/>
                    <a:pt x="1412410" y="173033"/>
                    <a:pt x="1402263" y="81374"/>
                  </a:cubicBezTo>
                  <a:cubicBezTo>
                    <a:pt x="1399164" y="53509"/>
                    <a:pt x="1395543" y="26384"/>
                    <a:pt x="1391429" y="0"/>
                  </a:cubicBezTo>
                  <a:lnTo>
                    <a:pt x="1577107" y="0"/>
                  </a:lnTo>
                  <a:cubicBezTo>
                    <a:pt x="1581851" y="10422"/>
                    <a:pt x="1586541" y="21063"/>
                    <a:pt x="1591149" y="31897"/>
                  </a:cubicBezTo>
                  <a:cubicBezTo>
                    <a:pt x="1632865" y="127835"/>
                    <a:pt x="1647017" y="231013"/>
                    <a:pt x="1647757" y="312278"/>
                  </a:cubicBezTo>
                  <a:cubicBezTo>
                    <a:pt x="1649101" y="395216"/>
                    <a:pt x="1641696" y="461725"/>
                    <a:pt x="1639694" y="517593"/>
                  </a:cubicBezTo>
                  <a:cubicBezTo>
                    <a:pt x="1636814" y="573296"/>
                    <a:pt x="1638844" y="620003"/>
                    <a:pt x="1641970" y="654369"/>
                  </a:cubicBezTo>
                  <a:lnTo>
                    <a:pt x="1804472" y="747592"/>
                  </a:lnTo>
                  <a:cubicBezTo>
                    <a:pt x="1796601" y="735113"/>
                    <a:pt x="1788729" y="721701"/>
                    <a:pt x="1781078" y="706918"/>
                  </a:cubicBezTo>
                  <a:cubicBezTo>
                    <a:pt x="1752582" y="652970"/>
                    <a:pt x="1728446" y="580729"/>
                    <a:pt x="1715775" y="505909"/>
                  </a:cubicBezTo>
                  <a:cubicBezTo>
                    <a:pt x="1701788" y="437178"/>
                    <a:pt x="1691174" y="359013"/>
                    <a:pt x="1683247" y="276953"/>
                  </a:cubicBezTo>
                  <a:cubicBezTo>
                    <a:pt x="1673730" y="172019"/>
                    <a:pt x="1649814" y="79372"/>
                    <a:pt x="1618905" y="0"/>
                  </a:cubicBezTo>
                  <a:lnTo>
                    <a:pt x="1732286" y="0"/>
                  </a:lnTo>
                  <a:cubicBezTo>
                    <a:pt x="1782257" y="60420"/>
                    <a:pt x="1831762" y="134691"/>
                    <a:pt x="1871695" y="225830"/>
                  </a:cubicBezTo>
                  <a:cubicBezTo>
                    <a:pt x="1911902" y="316776"/>
                    <a:pt x="1926109" y="405281"/>
                    <a:pt x="1928441" y="486354"/>
                  </a:cubicBezTo>
                  <a:cubicBezTo>
                    <a:pt x="1928303" y="561585"/>
                    <a:pt x="1922846" y="622252"/>
                    <a:pt x="1918869" y="676968"/>
                  </a:cubicBezTo>
                  <a:cubicBezTo>
                    <a:pt x="1914563" y="730039"/>
                    <a:pt x="1910997" y="773702"/>
                    <a:pt x="1908419" y="805462"/>
                  </a:cubicBezTo>
                  <a:cubicBezTo>
                    <a:pt x="1982141" y="846025"/>
                    <a:pt x="2056303" y="885794"/>
                    <a:pt x="2130684" y="924465"/>
                  </a:cubicBezTo>
                  <a:cubicBezTo>
                    <a:pt x="2091272" y="866678"/>
                    <a:pt x="2058853" y="791529"/>
                    <a:pt x="2041053" y="707960"/>
                  </a:cubicBezTo>
                  <a:cubicBezTo>
                    <a:pt x="2020566" y="612653"/>
                    <a:pt x="2017823" y="515838"/>
                    <a:pt x="2019359" y="413729"/>
                  </a:cubicBezTo>
                  <a:cubicBezTo>
                    <a:pt x="2024872" y="249142"/>
                    <a:pt x="2009376" y="115959"/>
                    <a:pt x="1961599" y="8145"/>
                  </a:cubicBezTo>
                  <a:cubicBezTo>
                    <a:pt x="1960447" y="5403"/>
                    <a:pt x="1959296" y="2687"/>
                    <a:pt x="1958116" y="0"/>
                  </a:cubicBezTo>
                  <a:lnTo>
                    <a:pt x="2032469" y="0"/>
                  </a:lnTo>
                  <a:cubicBezTo>
                    <a:pt x="2067164" y="43087"/>
                    <a:pt x="2101255" y="94402"/>
                    <a:pt x="2130217" y="154493"/>
                  </a:cubicBezTo>
                  <a:cubicBezTo>
                    <a:pt x="2164473" y="224678"/>
                    <a:pt x="2191378" y="305586"/>
                    <a:pt x="2213374" y="391513"/>
                  </a:cubicBezTo>
                  <a:cubicBezTo>
                    <a:pt x="2241267" y="498202"/>
                    <a:pt x="2246835" y="598227"/>
                    <a:pt x="2252485" y="677928"/>
                  </a:cubicBezTo>
                  <a:cubicBezTo>
                    <a:pt x="2257943" y="759358"/>
                    <a:pt x="2262495" y="827869"/>
                    <a:pt x="2272671" y="886425"/>
                  </a:cubicBezTo>
                  <a:cubicBezTo>
                    <a:pt x="2280816" y="936560"/>
                    <a:pt x="2292884" y="978962"/>
                    <a:pt x="2303882" y="1012175"/>
                  </a:cubicBezTo>
                  <a:cubicBezTo>
                    <a:pt x="2374505" y="1046979"/>
                    <a:pt x="2445074" y="1080714"/>
                    <a:pt x="2515368" y="1112803"/>
                  </a:cubicBezTo>
                  <a:cubicBezTo>
                    <a:pt x="2502368" y="1098240"/>
                    <a:pt x="2489038" y="1082195"/>
                    <a:pt x="2475407" y="1063353"/>
                  </a:cubicBezTo>
                  <a:cubicBezTo>
                    <a:pt x="2440439" y="1014699"/>
                    <a:pt x="2407444" y="950959"/>
                    <a:pt x="2383857" y="877127"/>
                  </a:cubicBezTo>
                  <a:cubicBezTo>
                    <a:pt x="2360627" y="803432"/>
                    <a:pt x="2346750" y="720659"/>
                    <a:pt x="2344939" y="633168"/>
                  </a:cubicBezTo>
                  <a:cubicBezTo>
                    <a:pt x="2342032" y="492086"/>
                    <a:pt x="2338576" y="375057"/>
                    <a:pt x="2319159" y="278077"/>
                  </a:cubicBezTo>
                  <a:cubicBezTo>
                    <a:pt x="2301797" y="187268"/>
                    <a:pt x="2271080" y="116864"/>
                    <a:pt x="2238634" y="68922"/>
                  </a:cubicBezTo>
                  <a:cubicBezTo>
                    <a:pt x="2271464" y="117056"/>
                    <a:pt x="2323080" y="174076"/>
                    <a:pt x="2376179" y="257699"/>
                  </a:cubicBezTo>
                  <a:cubicBezTo>
                    <a:pt x="2432403" y="344559"/>
                    <a:pt x="2487557" y="460847"/>
                    <a:pt x="2536925" y="597569"/>
                  </a:cubicBezTo>
                  <a:cubicBezTo>
                    <a:pt x="2597071" y="767832"/>
                    <a:pt x="2601267" y="908969"/>
                    <a:pt x="2608015" y="1015411"/>
                  </a:cubicBezTo>
                  <a:cubicBezTo>
                    <a:pt x="2610346" y="1069579"/>
                    <a:pt x="2612238" y="1114147"/>
                    <a:pt x="2613609" y="1145550"/>
                  </a:cubicBezTo>
                  <a:cubicBezTo>
                    <a:pt x="2613774" y="1149719"/>
                    <a:pt x="2613829" y="1153065"/>
                    <a:pt x="2613939" y="1156823"/>
                  </a:cubicBezTo>
                  <a:cubicBezTo>
                    <a:pt x="2748576" y="1215790"/>
                    <a:pt x="2881676" y="1268860"/>
                    <a:pt x="3011486" y="1313977"/>
                  </a:cubicBezTo>
                  <a:lnTo>
                    <a:pt x="3011486" y="1374534"/>
                  </a:lnTo>
                  <a:cubicBezTo>
                    <a:pt x="2947719" y="1352456"/>
                    <a:pt x="2883267" y="1328568"/>
                    <a:pt x="2818266" y="1302814"/>
                  </a:cubicBezTo>
                  <a:cubicBezTo>
                    <a:pt x="2816319" y="1309671"/>
                    <a:pt x="2814015" y="1317377"/>
                    <a:pt x="2811025" y="1326538"/>
                  </a:cubicBezTo>
                  <a:cubicBezTo>
                    <a:pt x="2800631" y="1358024"/>
                    <a:pt x="2784422" y="1402290"/>
                    <a:pt x="2756721" y="1453962"/>
                  </a:cubicBezTo>
                  <a:cubicBezTo>
                    <a:pt x="2729213" y="1505222"/>
                    <a:pt x="2688018" y="1566081"/>
                    <a:pt x="2625815" y="1620907"/>
                  </a:cubicBezTo>
                  <a:cubicBezTo>
                    <a:pt x="2595042" y="1648169"/>
                    <a:pt x="2559881" y="1673538"/>
                    <a:pt x="2521703" y="1695370"/>
                  </a:cubicBezTo>
                  <a:cubicBezTo>
                    <a:pt x="2483855" y="1716982"/>
                    <a:pt x="2440576" y="1736043"/>
                    <a:pt x="2403111" y="1749345"/>
                  </a:cubicBezTo>
                  <a:lnTo>
                    <a:pt x="2394389" y="1752636"/>
                  </a:lnTo>
                  <a:lnTo>
                    <a:pt x="2377166" y="1759328"/>
                  </a:lnTo>
                  <a:cubicBezTo>
                    <a:pt x="2363946" y="1764539"/>
                    <a:pt x="2351028" y="1769860"/>
                    <a:pt x="2338440" y="1775263"/>
                  </a:cubicBezTo>
                  <a:cubicBezTo>
                    <a:pt x="2284162" y="1798576"/>
                    <a:pt x="2235480" y="1823836"/>
                    <a:pt x="2193107" y="1851591"/>
                  </a:cubicBezTo>
                  <a:cubicBezTo>
                    <a:pt x="2160441" y="1872956"/>
                    <a:pt x="2131506" y="1895775"/>
                    <a:pt x="2106631" y="1920322"/>
                  </a:cubicBezTo>
                  <a:cubicBezTo>
                    <a:pt x="2094097" y="1932527"/>
                    <a:pt x="2082632" y="1945006"/>
                    <a:pt x="2072210" y="1957595"/>
                  </a:cubicBezTo>
                  <a:cubicBezTo>
                    <a:pt x="2030220" y="2008197"/>
                    <a:pt x="2004988" y="2060664"/>
                    <a:pt x="1993962" y="2105341"/>
                  </a:cubicBezTo>
                  <a:cubicBezTo>
                    <a:pt x="2006112" y="2048760"/>
                    <a:pt x="2017659" y="1973721"/>
                    <a:pt x="2058250" y="1883763"/>
                  </a:cubicBezTo>
                  <a:cubicBezTo>
                    <a:pt x="2068480" y="1860779"/>
                    <a:pt x="2080932" y="1837165"/>
                    <a:pt x="2095605" y="1813221"/>
                  </a:cubicBezTo>
                  <a:cubicBezTo>
                    <a:pt x="2125417" y="1764485"/>
                    <a:pt x="2164309" y="1714376"/>
                    <a:pt x="2211838" y="1665420"/>
                  </a:cubicBezTo>
                  <a:cubicBezTo>
                    <a:pt x="2234410" y="1642190"/>
                    <a:pt x="2258930" y="1619206"/>
                    <a:pt x="2285342" y="1596799"/>
                  </a:cubicBezTo>
                  <a:cubicBezTo>
                    <a:pt x="2291760" y="1591341"/>
                    <a:pt x="2298287" y="1585910"/>
                    <a:pt x="2304924" y="1580535"/>
                  </a:cubicBezTo>
                  <a:cubicBezTo>
                    <a:pt x="2344035" y="1549735"/>
                    <a:pt x="2375657" y="1528205"/>
                    <a:pt x="2407828" y="1507032"/>
                  </a:cubicBezTo>
                  <a:cubicBezTo>
                    <a:pt x="2439561" y="1486133"/>
                    <a:pt x="2469346" y="1467428"/>
                    <a:pt x="2497787" y="1449985"/>
                  </a:cubicBezTo>
                  <a:cubicBezTo>
                    <a:pt x="2554369" y="1415537"/>
                    <a:pt x="2607082" y="1383201"/>
                    <a:pt x="2655627" y="1355692"/>
                  </a:cubicBezTo>
                  <a:cubicBezTo>
                    <a:pt x="2703843" y="1328293"/>
                    <a:pt x="2746327" y="1307614"/>
                    <a:pt x="2776633" y="1294833"/>
                  </a:cubicBezTo>
                  <a:lnTo>
                    <a:pt x="2787466" y="1290417"/>
                  </a:lnTo>
                  <a:cubicBezTo>
                    <a:pt x="2716898" y="1261976"/>
                    <a:pt x="2645808" y="1231670"/>
                    <a:pt x="2574363" y="1199581"/>
                  </a:cubicBezTo>
                  <a:cubicBezTo>
                    <a:pt x="2571921" y="1202268"/>
                    <a:pt x="2569618" y="1204600"/>
                    <a:pt x="2566984" y="1207973"/>
                  </a:cubicBezTo>
                  <a:cubicBezTo>
                    <a:pt x="2548280" y="1228735"/>
                    <a:pt x="2525543" y="1261208"/>
                    <a:pt x="2497458" y="1299139"/>
                  </a:cubicBezTo>
                  <a:cubicBezTo>
                    <a:pt x="2446747" y="1365730"/>
                    <a:pt x="2380731" y="1458295"/>
                    <a:pt x="2262304" y="1536927"/>
                  </a:cubicBezTo>
                  <a:cubicBezTo>
                    <a:pt x="2247164" y="1546965"/>
                    <a:pt x="2231174" y="1556784"/>
                    <a:pt x="2214252" y="1566301"/>
                  </a:cubicBezTo>
                  <a:lnTo>
                    <a:pt x="2212085" y="1567452"/>
                  </a:lnTo>
                  <a:cubicBezTo>
                    <a:pt x="2163869" y="1593233"/>
                    <a:pt x="2118369" y="1612542"/>
                    <a:pt x="2075721" y="1628092"/>
                  </a:cubicBezTo>
                  <a:cubicBezTo>
                    <a:pt x="2011269" y="1651597"/>
                    <a:pt x="1953261" y="1666545"/>
                    <a:pt x="1902166" y="1682260"/>
                  </a:cubicBezTo>
                  <a:lnTo>
                    <a:pt x="1891716" y="1685524"/>
                  </a:lnTo>
                  <a:cubicBezTo>
                    <a:pt x="1865195" y="1693422"/>
                    <a:pt x="1840374" y="1701129"/>
                    <a:pt x="1817555" y="1709083"/>
                  </a:cubicBezTo>
                  <a:cubicBezTo>
                    <a:pt x="1773508" y="1724469"/>
                    <a:pt x="1737003" y="1740843"/>
                    <a:pt x="1710482" y="1761632"/>
                  </a:cubicBezTo>
                  <a:lnTo>
                    <a:pt x="1824768" y="1665009"/>
                  </a:lnTo>
                  <a:lnTo>
                    <a:pt x="1864701" y="1631219"/>
                  </a:lnTo>
                  <a:lnTo>
                    <a:pt x="1913548" y="1588900"/>
                  </a:lnTo>
                  <a:cubicBezTo>
                    <a:pt x="1950546" y="1556729"/>
                    <a:pt x="1990452" y="1521403"/>
                    <a:pt x="2029452" y="1482375"/>
                  </a:cubicBezTo>
                  <a:cubicBezTo>
                    <a:pt x="2051640" y="1460160"/>
                    <a:pt x="2073527" y="1436793"/>
                    <a:pt x="2094453" y="1412109"/>
                  </a:cubicBezTo>
                  <a:cubicBezTo>
                    <a:pt x="2118506" y="1383338"/>
                    <a:pt x="2144205" y="1356542"/>
                    <a:pt x="2170918" y="1332023"/>
                  </a:cubicBezTo>
                  <a:cubicBezTo>
                    <a:pt x="2170973" y="1331996"/>
                    <a:pt x="2171028" y="1331968"/>
                    <a:pt x="2171056" y="1331914"/>
                  </a:cubicBezTo>
                  <a:cubicBezTo>
                    <a:pt x="2250565" y="1259014"/>
                    <a:pt x="2338933" y="1206355"/>
                    <a:pt x="2418963" y="1182000"/>
                  </a:cubicBezTo>
                  <a:cubicBezTo>
                    <a:pt x="2448008" y="1172949"/>
                    <a:pt x="2474777" y="1167656"/>
                    <a:pt x="2498665" y="1165051"/>
                  </a:cubicBezTo>
                  <a:cubicBezTo>
                    <a:pt x="2441481" y="1138557"/>
                    <a:pt x="2384187" y="1111048"/>
                    <a:pt x="2326866" y="1082689"/>
                  </a:cubicBezTo>
                  <a:lnTo>
                    <a:pt x="2315237" y="1078438"/>
                  </a:lnTo>
                  <a:cubicBezTo>
                    <a:pt x="2305583" y="1074735"/>
                    <a:pt x="2291293" y="1068976"/>
                    <a:pt x="2274015" y="1059212"/>
                  </a:cubicBezTo>
                  <a:cubicBezTo>
                    <a:pt x="2271190" y="1057676"/>
                    <a:pt x="2267734" y="1055317"/>
                    <a:pt x="2264744" y="1053562"/>
                  </a:cubicBezTo>
                  <a:cubicBezTo>
                    <a:pt x="2261673" y="1060693"/>
                    <a:pt x="2257805" y="1069222"/>
                    <a:pt x="2252210" y="1080193"/>
                  </a:cubicBezTo>
                  <a:cubicBezTo>
                    <a:pt x="2245244" y="1094811"/>
                    <a:pt x="2235096" y="1110938"/>
                    <a:pt x="2221904" y="1128656"/>
                  </a:cubicBezTo>
                  <a:cubicBezTo>
                    <a:pt x="2208932" y="1146922"/>
                    <a:pt x="2192859" y="1166724"/>
                    <a:pt x="2173469" y="1185867"/>
                  </a:cubicBezTo>
                  <a:cubicBezTo>
                    <a:pt x="2120892" y="1240638"/>
                    <a:pt x="2045716" y="1293626"/>
                    <a:pt x="1955757" y="1334492"/>
                  </a:cubicBezTo>
                  <a:cubicBezTo>
                    <a:pt x="1939054" y="1342116"/>
                    <a:pt x="1921830" y="1349275"/>
                    <a:pt x="1904140" y="1355939"/>
                  </a:cubicBezTo>
                  <a:cubicBezTo>
                    <a:pt x="1876906" y="1366306"/>
                    <a:pt x="1848574" y="1375467"/>
                    <a:pt x="1819338" y="1383229"/>
                  </a:cubicBezTo>
                  <a:lnTo>
                    <a:pt x="1795477" y="1389893"/>
                  </a:lnTo>
                  <a:cubicBezTo>
                    <a:pt x="1749345" y="1402976"/>
                    <a:pt x="1706505" y="1416250"/>
                    <a:pt x="1667148" y="1430567"/>
                  </a:cubicBezTo>
                  <a:cubicBezTo>
                    <a:pt x="1650884" y="1436491"/>
                    <a:pt x="1635223" y="1442552"/>
                    <a:pt x="1620166" y="1448888"/>
                  </a:cubicBezTo>
                  <a:cubicBezTo>
                    <a:pt x="1583936" y="1464055"/>
                    <a:pt x="1551189" y="1480565"/>
                    <a:pt x="1522171" y="1499160"/>
                  </a:cubicBezTo>
                  <a:cubicBezTo>
                    <a:pt x="1468196" y="1532868"/>
                    <a:pt x="1429497" y="1573431"/>
                    <a:pt x="1404210" y="1612130"/>
                  </a:cubicBezTo>
                  <a:cubicBezTo>
                    <a:pt x="1400343" y="1618027"/>
                    <a:pt x="1396805" y="1623924"/>
                    <a:pt x="1393569" y="1629711"/>
                  </a:cubicBezTo>
                  <a:cubicBezTo>
                    <a:pt x="1390634" y="1634949"/>
                    <a:pt x="1387974" y="1640105"/>
                    <a:pt x="1385532" y="1645179"/>
                  </a:cubicBezTo>
                  <a:cubicBezTo>
                    <a:pt x="1387836" y="1640078"/>
                    <a:pt x="1390140" y="1634785"/>
                    <a:pt x="1392499" y="1629272"/>
                  </a:cubicBezTo>
                  <a:cubicBezTo>
                    <a:pt x="1395379" y="1622525"/>
                    <a:pt x="1398313" y="1615504"/>
                    <a:pt x="1401357" y="1608181"/>
                  </a:cubicBezTo>
                  <a:cubicBezTo>
                    <a:pt x="1419377" y="1565011"/>
                    <a:pt x="1441647" y="1512353"/>
                    <a:pt x="1481306" y="1454483"/>
                  </a:cubicBezTo>
                  <a:cubicBezTo>
                    <a:pt x="1515424" y="1403634"/>
                    <a:pt x="1562653" y="1350673"/>
                    <a:pt x="1620797" y="1298398"/>
                  </a:cubicBezTo>
                  <a:cubicBezTo>
                    <a:pt x="1644549" y="1277033"/>
                    <a:pt x="1670137" y="1255805"/>
                    <a:pt x="1697400" y="1234878"/>
                  </a:cubicBezTo>
                  <a:cubicBezTo>
                    <a:pt x="1707026" y="1227501"/>
                    <a:pt x="1716872" y="1220123"/>
                    <a:pt x="1726911" y="1212855"/>
                  </a:cubicBezTo>
                  <a:lnTo>
                    <a:pt x="1734535" y="1207315"/>
                  </a:lnTo>
                  <a:cubicBezTo>
                    <a:pt x="1769751" y="1182494"/>
                    <a:pt x="1804637" y="1162171"/>
                    <a:pt x="1838646" y="1145386"/>
                  </a:cubicBezTo>
                  <a:lnTo>
                    <a:pt x="1838674" y="1145386"/>
                  </a:lnTo>
                  <a:cubicBezTo>
                    <a:pt x="1939877" y="1095387"/>
                    <a:pt x="2033375" y="1076518"/>
                    <a:pt x="2105424" y="1062366"/>
                  </a:cubicBezTo>
                  <a:lnTo>
                    <a:pt x="2224455" y="1042564"/>
                  </a:lnTo>
                  <a:cubicBezTo>
                    <a:pt x="2230708" y="1041467"/>
                    <a:pt x="2236193" y="1040589"/>
                    <a:pt x="2241377" y="1039794"/>
                  </a:cubicBezTo>
                  <a:cubicBezTo>
                    <a:pt x="2132576" y="984392"/>
                    <a:pt x="2023967" y="926193"/>
                    <a:pt x="1916400" y="866156"/>
                  </a:cubicBezTo>
                  <a:cubicBezTo>
                    <a:pt x="1912314" y="872903"/>
                    <a:pt x="1904826" y="885081"/>
                    <a:pt x="1893252" y="902195"/>
                  </a:cubicBezTo>
                  <a:cubicBezTo>
                    <a:pt x="1875507" y="928223"/>
                    <a:pt x="1849617" y="964563"/>
                    <a:pt x="1813413" y="1005483"/>
                  </a:cubicBezTo>
                  <a:cubicBezTo>
                    <a:pt x="1781379" y="1041357"/>
                    <a:pt x="1741693" y="1081071"/>
                    <a:pt x="1689062" y="1118617"/>
                  </a:cubicBezTo>
                  <a:cubicBezTo>
                    <a:pt x="1688980" y="1118672"/>
                    <a:pt x="1688870" y="1118755"/>
                    <a:pt x="1688760" y="1118837"/>
                  </a:cubicBezTo>
                  <a:cubicBezTo>
                    <a:pt x="1681657" y="1123883"/>
                    <a:pt x="1674306" y="1128930"/>
                    <a:pt x="1666709" y="1133894"/>
                  </a:cubicBezTo>
                  <a:cubicBezTo>
                    <a:pt x="1639941" y="1151063"/>
                    <a:pt x="1610211" y="1167684"/>
                    <a:pt x="1575132" y="1181534"/>
                  </a:cubicBezTo>
                  <a:cubicBezTo>
                    <a:pt x="1567891" y="1184441"/>
                    <a:pt x="1560404" y="1187184"/>
                    <a:pt x="1552697" y="1189817"/>
                  </a:cubicBezTo>
                  <a:cubicBezTo>
                    <a:pt x="1541644" y="1193766"/>
                    <a:pt x="1529631" y="1196673"/>
                    <a:pt x="1517920" y="1199827"/>
                  </a:cubicBezTo>
                  <a:lnTo>
                    <a:pt x="1487504" y="1206218"/>
                  </a:lnTo>
                  <a:cubicBezTo>
                    <a:pt x="1479633" y="1207754"/>
                    <a:pt x="1471597" y="1209152"/>
                    <a:pt x="1463479" y="1210414"/>
                  </a:cubicBezTo>
                  <a:cubicBezTo>
                    <a:pt x="1450670" y="1212361"/>
                    <a:pt x="1437643" y="1214007"/>
                    <a:pt x="1424588" y="1215433"/>
                  </a:cubicBezTo>
                  <a:lnTo>
                    <a:pt x="1371846" y="1220397"/>
                  </a:lnTo>
                  <a:cubicBezTo>
                    <a:pt x="1286303" y="1228461"/>
                    <a:pt x="1213267" y="1236058"/>
                    <a:pt x="1150679" y="1253035"/>
                  </a:cubicBezTo>
                  <a:cubicBezTo>
                    <a:pt x="1131618" y="1258191"/>
                    <a:pt x="1113544" y="1264225"/>
                    <a:pt x="1096375" y="1271438"/>
                  </a:cubicBezTo>
                  <a:cubicBezTo>
                    <a:pt x="1095607" y="1271740"/>
                    <a:pt x="1094811" y="1272069"/>
                    <a:pt x="1094044" y="1272398"/>
                  </a:cubicBezTo>
                  <a:cubicBezTo>
                    <a:pt x="1018264" y="1303390"/>
                    <a:pt x="964316" y="1352648"/>
                    <a:pt x="935683" y="1398944"/>
                  </a:cubicBezTo>
                  <a:cubicBezTo>
                    <a:pt x="959187" y="1357118"/>
                    <a:pt x="987354" y="1302704"/>
                    <a:pt x="1038697" y="1245465"/>
                  </a:cubicBezTo>
                  <a:cubicBezTo>
                    <a:pt x="1045993" y="1237319"/>
                    <a:pt x="1053754" y="1229146"/>
                    <a:pt x="1062037" y="1220918"/>
                  </a:cubicBezTo>
                  <a:cubicBezTo>
                    <a:pt x="1074516" y="1208138"/>
                    <a:pt x="1088257" y="1195714"/>
                    <a:pt x="1103121" y="1183591"/>
                  </a:cubicBezTo>
                  <a:cubicBezTo>
                    <a:pt x="1109019" y="1178764"/>
                    <a:pt x="1115080" y="1173992"/>
                    <a:pt x="1121333" y="1169274"/>
                  </a:cubicBezTo>
                  <a:cubicBezTo>
                    <a:pt x="1132825" y="1160580"/>
                    <a:pt x="1144892" y="1152023"/>
                    <a:pt x="1157426" y="1143603"/>
                  </a:cubicBezTo>
                  <a:cubicBezTo>
                    <a:pt x="1214418" y="1105425"/>
                    <a:pt x="1281476" y="1070210"/>
                    <a:pt x="1352154" y="1036859"/>
                  </a:cubicBezTo>
                  <a:lnTo>
                    <a:pt x="1373054" y="1027068"/>
                  </a:lnTo>
                  <a:cubicBezTo>
                    <a:pt x="1385176" y="1021226"/>
                    <a:pt x="1397161" y="1015878"/>
                    <a:pt x="1409037" y="1010776"/>
                  </a:cubicBezTo>
                  <a:lnTo>
                    <a:pt x="1429387" y="1002219"/>
                  </a:lnTo>
                  <a:lnTo>
                    <a:pt x="1478015" y="982801"/>
                  </a:lnTo>
                  <a:lnTo>
                    <a:pt x="1566822" y="945145"/>
                  </a:lnTo>
                  <a:cubicBezTo>
                    <a:pt x="1627325" y="919830"/>
                    <a:pt x="1687361" y="898767"/>
                    <a:pt x="1740020" y="885108"/>
                  </a:cubicBezTo>
                  <a:cubicBezTo>
                    <a:pt x="1792679" y="871203"/>
                    <a:pt x="1838042" y="864264"/>
                    <a:pt x="1869885" y="861658"/>
                  </a:cubicBezTo>
                  <a:cubicBezTo>
                    <a:pt x="1882446" y="860589"/>
                    <a:pt x="1892210" y="860205"/>
                    <a:pt x="1900274" y="860040"/>
                  </a:cubicBezTo>
                  <a:cubicBezTo>
                    <a:pt x="1898463" y="858559"/>
                    <a:pt x="1895556" y="856063"/>
                    <a:pt x="1891058" y="852032"/>
                  </a:cubicBezTo>
                  <a:cubicBezTo>
                    <a:pt x="1793913" y="797453"/>
                    <a:pt x="1697783" y="741421"/>
                    <a:pt x="1603162" y="684675"/>
                  </a:cubicBezTo>
                  <a:cubicBezTo>
                    <a:pt x="1603052" y="685388"/>
                    <a:pt x="1602997" y="685690"/>
                    <a:pt x="1602860" y="686485"/>
                  </a:cubicBezTo>
                  <a:cubicBezTo>
                    <a:pt x="1601077" y="694357"/>
                    <a:pt x="1599213" y="707631"/>
                    <a:pt x="1592767" y="722112"/>
                  </a:cubicBezTo>
                  <a:cubicBezTo>
                    <a:pt x="1581714" y="752995"/>
                    <a:pt x="1555851" y="794381"/>
                    <a:pt x="1513615" y="834424"/>
                  </a:cubicBezTo>
                  <a:cubicBezTo>
                    <a:pt x="1471570" y="874713"/>
                    <a:pt x="1413864" y="911273"/>
                    <a:pt x="1346998" y="938343"/>
                  </a:cubicBezTo>
                  <a:cubicBezTo>
                    <a:pt x="1332873" y="944020"/>
                    <a:pt x="1318283" y="949231"/>
                    <a:pt x="1303445" y="954004"/>
                  </a:cubicBezTo>
                  <a:cubicBezTo>
                    <a:pt x="1283396" y="960504"/>
                    <a:pt x="1262881" y="966126"/>
                    <a:pt x="1242476" y="970871"/>
                  </a:cubicBezTo>
                  <a:lnTo>
                    <a:pt x="1191216" y="981567"/>
                  </a:lnTo>
                  <a:cubicBezTo>
                    <a:pt x="1184660" y="982911"/>
                    <a:pt x="1177941" y="984145"/>
                    <a:pt x="1171167" y="985352"/>
                  </a:cubicBezTo>
                  <a:cubicBezTo>
                    <a:pt x="1158770" y="987519"/>
                    <a:pt x="1146208" y="989439"/>
                    <a:pt x="1134196" y="991194"/>
                  </a:cubicBezTo>
                  <a:cubicBezTo>
                    <a:pt x="1117630" y="993388"/>
                    <a:pt x="1101504" y="995747"/>
                    <a:pt x="1085788" y="998325"/>
                  </a:cubicBezTo>
                  <a:cubicBezTo>
                    <a:pt x="1019992" y="1008994"/>
                    <a:pt x="961793" y="1023228"/>
                    <a:pt x="911273" y="1043030"/>
                  </a:cubicBezTo>
                  <a:cubicBezTo>
                    <a:pt x="884422" y="1053534"/>
                    <a:pt x="859711" y="1065629"/>
                    <a:pt x="837222" y="1079617"/>
                  </a:cubicBezTo>
                  <a:cubicBezTo>
                    <a:pt x="770164" y="1120400"/>
                    <a:pt x="726419" y="1174760"/>
                    <a:pt x="705437" y="1222207"/>
                  </a:cubicBezTo>
                  <a:cubicBezTo>
                    <a:pt x="724608" y="1173608"/>
                    <a:pt x="745178" y="1107866"/>
                    <a:pt x="796822" y="1034363"/>
                  </a:cubicBezTo>
                  <a:cubicBezTo>
                    <a:pt x="811276" y="1013163"/>
                    <a:pt x="828610" y="991880"/>
                    <a:pt x="848522" y="970816"/>
                  </a:cubicBezTo>
                  <a:cubicBezTo>
                    <a:pt x="893035" y="923752"/>
                    <a:pt x="950411" y="877895"/>
                    <a:pt x="1017331" y="837167"/>
                  </a:cubicBezTo>
                  <a:cubicBezTo>
                    <a:pt x="1034967" y="826388"/>
                    <a:pt x="1053288" y="815993"/>
                    <a:pt x="1072184" y="806038"/>
                  </a:cubicBezTo>
                  <a:cubicBezTo>
                    <a:pt x="1080440" y="801512"/>
                    <a:pt x="1088394" y="797398"/>
                    <a:pt x="1096237" y="793586"/>
                  </a:cubicBezTo>
                  <a:cubicBezTo>
                    <a:pt x="1096347" y="793531"/>
                    <a:pt x="1096430" y="793476"/>
                    <a:pt x="1096539" y="793449"/>
                  </a:cubicBezTo>
                  <a:cubicBezTo>
                    <a:pt x="1106934" y="788347"/>
                    <a:pt x="1117192" y="783740"/>
                    <a:pt x="1127696" y="779160"/>
                  </a:cubicBezTo>
                  <a:cubicBezTo>
                    <a:pt x="1147909" y="770575"/>
                    <a:pt x="1167958" y="763664"/>
                    <a:pt x="1185730" y="758233"/>
                  </a:cubicBezTo>
                  <a:cubicBezTo>
                    <a:pt x="1221988" y="747153"/>
                    <a:pt x="1254955" y="739638"/>
                    <a:pt x="1286248" y="733604"/>
                  </a:cubicBezTo>
                  <a:cubicBezTo>
                    <a:pt x="1348178" y="721427"/>
                    <a:pt x="1402866" y="715777"/>
                    <a:pt x="1448723" y="709222"/>
                  </a:cubicBezTo>
                  <a:cubicBezTo>
                    <a:pt x="1494471" y="702941"/>
                    <a:pt x="1533334" y="696606"/>
                    <a:pt x="1560404" y="688378"/>
                  </a:cubicBezTo>
                  <a:cubicBezTo>
                    <a:pt x="1574666" y="685196"/>
                    <a:pt x="1584429" y="680698"/>
                    <a:pt x="1592383" y="678230"/>
                  </a:cubicBezTo>
                  <a:cubicBezTo>
                    <a:pt x="1226623" y="458461"/>
                    <a:pt x="885136" y="228572"/>
                    <a:pt x="605660" y="30772"/>
                  </a:cubicBezTo>
                  <a:cubicBezTo>
                    <a:pt x="605660" y="36532"/>
                    <a:pt x="605275" y="44815"/>
                    <a:pt x="603658" y="55703"/>
                  </a:cubicBezTo>
                  <a:cubicBezTo>
                    <a:pt x="602286" y="67469"/>
                    <a:pt x="598364" y="80496"/>
                    <a:pt x="590931" y="94621"/>
                  </a:cubicBezTo>
                  <a:cubicBezTo>
                    <a:pt x="583965" y="109733"/>
                    <a:pt x="573653" y="125421"/>
                    <a:pt x="559446" y="139463"/>
                  </a:cubicBezTo>
                  <a:cubicBezTo>
                    <a:pt x="501850" y="201584"/>
                    <a:pt x="395902" y="231425"/>
                    <a:pt x="305641" y="203395"/>
                  </a:cubicBezTo>
                  <a:cubicBezTo>
                    <a:pt x="230959" y="181344"/>
                    <a:pt x="172897" y="159156"/>
                    <a:pt x="120567" y="152628"/>
                  </a:cubicBezTo>
                  <a:cubicBezTo>
                    <a:pt x="73009" y="145799"/>
                    <a:pt x="32171" y="154466"/>
                    <a:pt x="6555" y="171031"/>
                  </a:cubicBezTo>
                  <a:cubicBezTo>
                    <a:pt x="31403" y="153424"/>
                    <a:pt x="59899" y="123035"/>
                    <a:pt x="107567" y="93469"/>
                  </a:cubicBezTo>
                  <a:cubicBezTo>
                    <a:pt x="157593" y="61408"/>
                    <a:pt x="227036" y="32637"/>
                    <a:pt x="302048" y="8173"/>
                  </a:cubicBezTo>
                  <a:cubicBezTo>
                    <a:pt x="312388" y="4854"/>
                    <a:pt x="322289" y="2166"/>
                    <a:pt x="331778" y="0"/>
                  </a:cubicBezTo>
                  <a:close/>
                </a:path>
              </a:pathLst>
            </a:custGeom>
            <a:solidFill>
              <a:srgbClr val="3A6F05"/>
            </a:solidFill>
            <a:ln w="274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497" name="Group 12496"/>
            <p:cNvGrpSpPr/>
            <p:nvPr/>
          </p:nvGrpSpPr>
          <p:grpSpPr>
            <a:xfrm>
              <a:off x="6551664" y="0"/>
              <a:ext cx="1929543" cy="1150360"/>
              <a:chOff x="6551664" y="0"/>
              <a:chExt cx="1929543" cy="1150360"/>
            </a:xfrm>
          </p:grpSpPr>
          <p:sp>
            <p:nvSpPr>
              <p:cNvPr id="12495" name="Freeform: Shape 12494"/>
              <p:cNvSpPr/>
              <p:nvPr/>
            </p:nvSpPr>
            <p:spPr>
              <a:xfrm>
                <a:off x="6551664" y="0"/>
                <a:ext cx="1929543" cy="1150360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96" name="Freeform: Shape 12495"/>
              <p:cNvSpPr/>
              <p:nvPr/>
            </p:nvSpPr>
            <p:spPr>
              <a:xfrm>
                <a:off x="6737096" y="1566"/>
                <a:ext cx="1403070" cy="918396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453" name="Freeform: Shape 12452"/>
            <p:cNvSpPr/>
            <p:nvPr/>
          </p:nvSpPr>
          <p:spPr>
            <a:xfrm>
              <a:off x="7585161" y="1566"/>
              <a:ext cx="1558839" cy="1184122"/>
            </a:xfrm>
            <a:custGeom>
              <a:avLst/>
              <a:gdLst>
                <a:gd name="connsiteX0" fmla="*/ 1553932 w 1558839"/>
                <a:gd name="connsiteY0" fmla="*/ 722836 h 1184122"/>
                <a:gd name="connsiteX1" fmla="*/ 1558840 w 1558839"/>
                <a:gd name="connsiteY1" fmla="*/ 715794 h 1184122"/>
                <a:gd name="connsiteX2" fmla="*/ 1553932 w 1558839"/>
                <a:gd name="connsiteY2" fmla="*/ 715885 h 1184122"/>
                <a:gd name="connsiteX3" fmla="*/ 1553932 w 1558839"/>
                <a:gd name="connsiteY3" fmla="*/ 162702 h 1184122"/>
                <a:gd name="connsiteX4" fmla="*/ 1292657 w 1558839"/>
                <a:gd name="connsiteY4" fmla="*/ 202620 h 1184122"/>
                <a:gd name="connsiteX5" fmla="*/ 1284629 w 1558839"/>
                <a:gd name="connsiteY5" fmla="*/ 205357 h 1184122"/>
                <a:gd name="connsiteX6" fmla="*/ 1248250 w 1558839"/>
                <a:gd name="connsiteY6" fmla="*/ 165037 h 1184122"/>
                <a:gd name="connsiteX7" fmla="*/ 1250476 w 1558839"/>
                <a:gd name="connsiteY7" fmla="*/ 157192 h 1184122"/>
                <a:gd name="connsiteX8" fmla="*/ 1341460 w 1558839"/>
                <a:gd name="connsiteY8" fmla="*/ 0 h 1184122"/>
                <a:gd name="connsiteX9" fmla="*/ 423776 w 1558839"/>
                <a:gd name="connsiteY9" fmla="*/ 0 h 1184122"/>
                <a:gd name="connsiteX10" fmla="*/ 516949 w 1558839"/>
                <a:gd name="connsiteY10" fmla="*/ 15106 h 1184122"/>
                <a:gd name="connsiteX11" fmla="*/ 541670 w 1558839"/>
                <a:gd name="connsiteY11" fmla="*/ 21948 h 1184122"/>
                <a:gd name="connsiteX12" fmla="*/ 560936 w 1558839"/>
                <a:gd name="connsiteY12" fmla="*/ 28169 h 1184122"/>
                <a:gd name="connsiteX13" fmla="*/ 760126 w 1558839"/>
                <a:gd name="connsiteY13" fmla="*/ 100562 h 1184122"/>
                <a:gd name="connsiteX14" fmla="*/ 856547 w 1558839"/>
                <a:gd name="connsiteY14" fmla="*/ 167829 h 1184122"/>
                <a:gd name="connsiteX15" fmla="*/ 743251 w 1558839"/>
                <a:gd name="connsiteY15" fmla="*/ 135482 h 1184122"/>
                <a:gd name="connsiteX16" fmla="*/ 523189 w 1558839"/>
                <a:gd name="connsiteY16" fmla="*/ 53364 h 1184122"/>
                <a:gd name="connsiteX17" fmla="*/ 498212 w 1558839"/>
                <a:gd name="connsiteY17" fmla="*/ 47180 h 1184122"/>
                <a:gd name="connsiteX18" fmla="*/ 436182 w 1558839"/>
                <a:gd name="connsiteY18" fmla="*/ 36470 h 1184122"/>
                <a:gd name="connsiteX19" fmla="*/ 362585 w 1558839"/>
                <a:gd name="connsiteY19" fmla="*/ 29428 h 1184122"/>
                <a:gd name="connsiteX20" fmla="*/ 253393 w 1558839"/>
                <a:gd name="connsiteY20" fmla="*/ 46596 h 1184122"/>
                <a:gd name="connsiteX21" fmla="*/ 253393 w 1558839"/>
                <a:gd name="connsiteY21" fmla="*/ 46596 h 1184122"/>
                <a:gd name="connsiteX22" fmla="*/ 165402 w 1558839"/>
                <a:gd name="connsiteY22" fmla="*/ 132617 h 1184122"/>
                <a:gd name="connsiteX23" fmla="*/ 133182 w 1558839"/>
                <a:gd name="connsiteY23" fmla="*/ 186273 h 1184122"/>
                <a:gd name="connsiteX24" fmla="*/ 13135 w 1558839"/>
                <a:gd name="connsiteY24" fmla="*/ 464443 h 1184122"/>
                <a:gd name="connsiteX25" fmla="*/ 12479 w 1558839"/>
                <a:gd name="connsiteY25" fmla="*/ 466213 h 1184122"/>
                <a:gd name="connsiteX26" fmla="*/ 35594 w 1558839"/>
                <a:gd name="connsiteY26" fmla="*/ 449319 h 1184122"/>
                <a:gd name="connsiteX27" fmla="*/ 35758 w 1558839"/>
                <a:gd name="connsiteY27" fmla="*/ 449191 h 1184122"/>
                <a:gd name="connsiteX28" fmla="*/ 35758 w 1558839"/>
                <a:gd name="connsiteY28" fmla="*/ 449191 h 1184122"/>
                <a:gd name="connsiteX29" fmla="*/ 35941 w 1558839"/>
                <a:gd name="connsiteY29" fmla="*/ 449063 h 1184122"/>
                <a:gd name="connsiteX30" fmla="*/ 272623 w 1558839"/>
                <a:gd name="connsiteY30" fmla="*/ 332665 h 1184122"/>
                <a:gd name="connsiteX31" fmla="*/ 272641 w 1558839"/>
                <a:gd name="connsiteY31" fmla="*/ 332665 h 1184122"/>
                <a:gd name="connsiteX32" fmla="*/ 333668 w 1558839"/>
                <a:gd name="connsiteY32" fmla="*/ 321719 h 1184122"/>
                <a:gd name="connsiteX33" fmla="*/ 333686 w 1558839"/>
                <a:gd name="connsiteY33" fmla="*/ 321719 h 1184122"/>
                <a:gd name="connsiteX34" fmla="*/ 349066 w 1558839"/>
                <a:gd name="connsiteY34" fmla="*/ 320715 h 1184122"/>
                <a:gd name="connsiteX35" fmla="*/ 646027 w 1558839"/>
                <a:gd name="connsiteY35" fmla="*/ 351584 h 1184122"/>
                <a:gd name="connsiteX36" fmla="*/ 717672 w 1558839"/>
                <a:gd name="connsiteY36" fmla="*/ 424908 h 1184122"/>
                <a:gd name="connsiteX37" fmla="*/ 535047 w 1558839"/>
                <a:gd name="connsiteY37" fmla="*/ 473729 h 1184122"/>
                <a:gd name="connsiteX38" fmla="*/ 479002 w 1558839"/>
                <a:gd name="connsiteY38" fmla="*/ 471795 h 1184122"/>
                <a:gd name="connsiteX39" fmla="*/ 474021 w 1558839"/>
                <a:gd name="connsiteY39" fmla="*/ 471577 h 1184122"/>
                <a:gd name="connsiteX40" fmla="*/ 342534 w 1558839"/>
                <a:gd name="connsiteY40" fmla="*/ 465702 h 1184122"/>
                <a:gd name="connsiteX41" fmla="*/ 342534 w 1558839"/>
                <a:gd name="connsiteY41" fmla="*/ 465702 h 1184122"/>
                <a:gd name="connsiteX42" fmla="*/ 338029 w 1558839"/>
                <a:gd name="connsiteY42" fmla="*/ 465556 h 1184122"/>
                <a:gd name="connsiteX43" fmla="*/ 233945 w 1558839"/>
                <a:gd name="connsiteY43" fmla="*/ 466030 h 1184122"/>
                <a:gd name="connsiteX44" fmla="*/ 145 w 1558839"/>
                <a:gd name="connsiteY44" fmla="*/ 622821 h 1184122"/>
                <a:gd name="connsiteX45" fmla="*/ 492 w 1558839"/>
                <a:gd name="connsiteY45" fmla="*/ 666625 h 1184122"/>
                <a:gd name="connsiteX46" fmla="*/ 511 w 1558839"/>
                <a:gd name="connsiteY46" fmla="*/ 666990 h 1184122"/>
                <a:gd name="connsiteX47" fmla="*/ 17350 w 1558839"/>
                <a:gd name="connsiteY47" fmla="*/ 841496 h 1184122"/>
                <a:gd name="connsiteX48" fmla="*/ 52524 w 1558839"/>
                <a:gd name="connsiteY48" fmla="*/ 796397 h 1184122"/>
                <a:gd name="connsiteX49" fmla="*/ 52524 w 1558839"/>
                <a:gd name="connsiteY49" fmla="*/ 796397 h 1184122"/>
                <a:gd name="connsiteX50" fmla="*/ 90473 w 1558839"/>
                <a:gd name="connsiteY50" fmla="*/ 757445 h 1184122"/>
                <a:gd name="connsiteX51" fmla="*/ 94322 w 1558839"/>
                <a:gd name="connsiteY51" fmla="*/ 753942 h 1184122"/>
                <a:gd name="connsiteX52" fmla="*/ 208056 w 1558839"/>
                <a:gd name="connsiteY52" fmla="*/ 685380 h 1184122"/>
                <a:gd name="connsiteX53" fmla="*/ 211413 w 1558839"/>
                <a:gd name="connsiteY53" fmla="*/ 684322 h 1184122"/>
                <a:gd name="connsiteX54" fmla="*/ 211413 w 1558839"/>
                <a:gd name="connsiteY54" fmla="*/ 684322 h 1184122"/>
                <a:gd name="connsiteX55" fmla="*/ 216358 w 1558839"/>
                <a:gd name="connsiteY55" fmla="*/ 682790 h 1184122"/>
                <a:gd name="connsiteX56" fmla="*/ 343611 w 1558839"/>
                <a:gd name="connsiteY56" fmla="*/ 645663 h 1184122"/>
                <a:gd name="connsiteX57" fmla="*/ 353846 w 1558839"/>
                <a:gd name="connsiteY57" fmla="*/ 643455 h 1184122"/>
                <a:gd name="connsiteX58" fmla="*/ 428665 w 1558839"/>
                <a:gd name="connsiteY58" fmla="*/ 649786 h 1184122"/>
                <a:gd name="connsiteX59" fmla="*/ 439265 w 1558839"/>
                <a:gd name="connsiteY59" fmla="*/ 716615 h 1184122"/>
                <a:gd name="connsiteX60" fmla="*/ 431767 w 1558839"/>
                <a:gd name="connsiteY60" fmla="*/ 727397 h 1184122"/>
                <a:gd name="connsiteX61" fmla="*/ 341695 w 1558839"/>
                <a:gd name="connsiteY61" fmla="*/ 789081 h 1184122"/>
                <a:gd name="connsiteX62" fmla="*/ 330293 w 1558839"/>
                <a:gd name="connsiteY62" fmla="*/ 794390 h 1184122"/>
                <a:gd name="connsiteX63" fmla="*/ 304094 w 1558839"/>
                <a:gd name="connsiteY63" fmla="*/ 805683 h 1184122"/>
                <a:gd name="connsiteX64" fmla="*/ 206305 w 1558839"/>
                <a:gd name="connsiteY64" fmla="*/ 844087 h 1184122"/>
                <a:gd name="connsiteX65" fmla="*/ 194665 w 1558839"/>
                <a:gd name="connsiteY65" fmla="*/ 848539 h 1184122"/>
                <a:gd name="connsiteX66" fmla="*/ 64201 w 1558839"/>
                <a:gd name="connsiteY66" fmla="*/ 959281 h 1184122"/>
                <a:gd name="connsiteX67" fmla="*/ 88885 w 1558839"/>
                <a:gd name="connsiteY67" fmla="*/ 1019104 h 1184122"/>
                <a:gd name="connsiteX68" fmla="*/ 88885 w 1558839"/>
                <a:gd name="connsiteY68" fmla="*/ 1019104 h 1184122"/>
                <a:gd name="connsiteX69" fmla="*/ 101729 w 1558839"/>
                <a:gd name="connsiteY69" fmla="*/ 1038315 h 1184122"/>
                <a:gd name="connsiteX70" fmla="*/ 163012 w 1558839"/>
                <a:gd name="connsiteY70" fmla="*/ 1175347 h 1184122"/>
                <a:gd name="connsiteX71" fmla="*/ 159728 w 1558839"/>
                <a:gd name="connsiteY71" fmla="*/ 1184123 h 1184122"/>
                <a:gd name="connsiteX72" fmla="*/ 170255 w 1558839"/>
                <a:gd name="connsiteY72" fmla="*/ 1177445 h 1184122"/>
                <a:gd name="connsiteX73" fmla="*/ 331059 w 1558839"/>
                <a:gd name="connsiteY73" fmla="*/ 1153691 h 1184122"/>
                <a:gd name="connsiteX74" fmla="*/ 417701 w 1558839"/>
                <a:gd name="connsiteY74" fmla="*/ 1171680 h 1184122"/>
                <a:gd name="connsiteX75" fmla="*/ 417737 w 1558839"/>
                <a:gd name="connsiteY75" fmla="*/ 1171680 h 1184122"/>
                <a:gd name="connsiteX76" fmla="*/ 534372 w 1558839"/>
                <a:gd name="connsiteY76" fmla="*/ 1178832 h 1184122"/>
                <a:gd name="connsiteX77" fmla="*/ 558309 w 1558839"/>
                <a:gd name="connsiteY77" fmla="*/ 1172045 h 1184122"/>
                <a:gd name="connsiteX78" fmla="*/ 601529 w 1558839"/>
                <a:gd name="connsiteY78" fmla="*/ 1104432 h 1184122"/>
                <a:gd name="connsiteX79" fmla="*/ 615815 w 1558839"/>
                <a:gd name="connsiteY79" fmla="*/ 1078872 h 1184122"/>
                <a:gd name="connsiteX80" fmla="*/ 646812 w 1558839"/>
                <a:gd name="connsiteY80" fmla="*/ 1014616 h 1184122"/>
                <a:gd name="connsiteX81" fmla="*/ 656828 w 1558839"/>
                <a:gd name="connsiteY81" fmla="*/ 989402 h 1184122"/>
                <a:gd name="connsiteX82" fmla="*/ 662191 w 1558839"/>
                <a:gd name="connsiteY82" fmla="*/ 974241 h 1184122"/>
                <a:gd name="connsiteX83" fmla="*/ 685033 w 1558839"/>
                <a:gd name="connsiteY83" fmla="*/ 916006 h 1184122"/>
                <a:gd name="connsiteX84" fmla="*/ 695596 w 1558839"/>
                <a:gd name="connsiteY84" fmla="*/ 893054 h 1184122"/>
                <a:gd name="connsiteX85" fmla="*/ 730570 w 1558839"/>
                <a:gd name="connsiteY85" fmla="*/ 827594 h 1184122"/>
                <a:gd name="connsiteX86" fmla="*/ 743050 w 1558839"/>
                <a:gd name="connsiteY86" fmla="*/ 807617 h 1184122"/>
                <a:gd name="connsiteX87" fmla="*/ 792236 w 1558839"/>
                <a:gd name="connsiteY87" fmla="*/ 749856 h 1184122"/>
                <a:gd name="connsiteX88" fmla="*/ 817450 w 1558839"/>
                <a:gd name="connsiteY88" fmla="*/ 745149 h 1184122"/>
                <a:gd name="connsiteX89" fmla="*/ 839179 w 1558839"/>
                <a:gd name="connsiteY89" fmla="*/ 782057 h 1184122"/>
                <a:gd name="connsiteX90" fmla="*/ 839179 w 1558839"/>
                <a:gd name="connsiteY90" fmla="*/ 856967 h 1184122"/>
                <a:gd name="connsiteX91" fmla="*/ 839179 w 1558839"/>
                <a:gd name="connsiteY91" fmla="*/ 856967 h 1184122"/>
                <a:gd name="connsiteX92" fmla="*/ 837628 w 1558839"/>
                <a:gd name="connsiteY92" fmla="*/ 864593 h 1184122"/>
                <a:gd name="connsiteX93" fmla="*/ 829911 w 1558839"/>
                <a:gd name="connsiteY93" fmla="*/ 892434 h 1184122"/>
                <a:gd name="connsiteX94" fmla="*/ 829911 w 1558839"/>
                <a:gd name="connsiteY94" fmla="*/ 892434 h 1184122"/>
                <a:gd name="connsiteX95" fmla="*/ 824091 w 1558839"/>
                <a:gd name="connsiteY95" fmla="*/ 908288 h 1184122"/>
                <a:gd name="connsiteX96" fmla="*/ 803712 w 1558839"/>
                <a:gd name="connsiteY96" fmla="*/ 949922 h 1184122"/>
                <a:gd name="connsiteX97" fmla="*/ 787529 w 1558839"/>
                <a:gd name="connsiteY97" fmla="*/ 975117 h 1184122"/>
                <a:gd name="connsiteX98" fmla="*/ 781983 w 1558839"/>
                <a:gd name="connsiteY98" fmla="*/ 982761 h 1184122"/>
                <a:gd name="connsiteX99" fmla="*/ 744546 w 1558839"/>
                <a:gd name="connsiteY99" fmla="*/ 1032002 h 1184122"/>
                <a:gd name="connsiteX100" fmla="*/ 725079 w 1558839"/>
                <a:gd name="connsiteY100" fmla="*/ 1056796 h 1184122"/>
                <a:gd name="connsiteX101" fmla="*/ 685125 w 1558839"/>
                <a:gd name="connsiteY101" fmla="*/ 1106220 h 1184122"/>
                <a:gd name="connsiteX102" fmla="*/ 663542 w 1558839"/>
                <a:gd name="connsiteY102" fmla="*/ 1132035 h 1184122"/>
                <a:gd name="connsiteX103" fmla="*/ 636942 w 1558839"/>
                <a:gd name="connsiteY103" fmla="*/ 1162850 h 1184122"/>
                <a:gd name="connsiteX104" fmla="*/ 679943 w 1558839"/>
                <a:gd name="connsiteY104" fmla="*/ 1165860 h 1184122"/>
                <a:gd name="connsiteX105" fmla="*/ 746863 w 1558839"/>
                <a:gd name="connsiteY105" fmla="*/ 1166809 h 1184122"/>
                <a:gd name="connsiteX106" fmla="*/ 746863 w 1558839"/>
                <a:gd name="connsiteY106" fmla="*/ 1166809 h 1184122"/>
                <a:gd name="connsiteX107" fmla="*/ 771310 w 1558839"/>
                <a:gd name="connsiteY107" fmla="*/ 1165860 h 1184122"/>
                <a:gd name="connsiteX108" fmla="*/ 803822 w 1558839"/>
                <a:gd name="connsiteY108" fmla="*/ 1163233 h 1184122"/>
                <a:gd name="connsiteX109" fmla="*/ 876397 w 1558839"/>
                <a:gd name="connsiteY109" fmla="*/ 1147525 h 1184122"/>
                <a:gd name="connsiteX110" fmla="*/ 883366 w 1558839"/>
                <a:gd name="connsiteY110" fmla="*/ 1144679 h 1184122"/>
                <a:gd name="connsiteX111" fmla="*/ 905368 w 1558839"/>
                <a:gd name="connsiteY111" fmla="*/ 1121983 h 1184122"/>
                <a:gd name="connsiteX112" fmla="*/ 950232 w 1558839"/>
                <a:gd name="connsiteY112" fmla="*/ 1060846 h 1184122"/>
                <a:gd name="connsiteX113" fmla="*/ 975554 w 1558839"/>
                <a:gd name="connsiteY113" fmla="*/ 1014378 h 1184122"/>
                <a:gd name="connsiteX114" fmla="*/ 984950 w 1558839"/>
                <a:gd name="connsiteY114" fmla="*/ 993544 h 1184122"/>
                <a:gd name="connsiteX115" fmla="*/ 986610 w 1558839"/>
                <a:gd name="connsiteY115" fmla="*/ 989566 h 1184122"/>
                <a:gd name="connsiteX116" fmla="*/ 986610 w 1558839"/>
                <a:gd name="connsiteY116" fmla="*/ 989566 h 1184122"/>
                <a:gd name="connsiteX117" fmla="*/ 1012444 w 1558839"/>
                <a:gd name="connsiteY117" fmla="*/ 908671 h 1184122"/>
                <a:gd name="connsiteX118" fmla="*/ 1012882 w 1558839"/>
                <a:gd name="connsiteY118" fmla="*/ 906811 h 1184122"/>
                <a:gd name="connsiteX119" fmla="*/ 1012882 w 1558839"/>
                <a:gd name="connsiteY119" fmla="*/ 906811 h 1184122"/>
                <a:gd name="connsiteX120" fmla="*/ 1015290 w 1558839"/>
                <a:gd name="connsiteY120" fmla="*/ 895609 h 1184122"/>
                <a:gd name="connsiteX121" fmla="*/ 1016002 w 1558839"/>
                <a:gd name="connsiteY121" fmla="*/ 892087 h 1184122"/>
                <a:gd name="connsiteX122" fmla="*/ 1017953 w 1558839"/>
                <a:gd name="connsiteY122" fmla="*/ 881652 h 1184122"/>
                <a:gd name="connsiteX123" fmla="*/ 1022971 w 1558839"/>
                <a:gd name="connsiteY123" fmla="*/ 848922 h 1184122"/>
                <a:gd name="connsiteX124" fmla="*/ 1027386 w 1558839"/>
                <a:gd name="connsiteY124" fmla="*/ 806048 h 1184122"/>
                <a:gd name="connsiteX125" fmla="*/ 1029302 w 1558839"/>
                <a:gd name="connsiteY125" fmla="*/ 776602 h 1184122"/>
                <a:gd name="connsiteX126" fmla="*/ 1030597 w 1558839"/>
                <a:gd name="connsiteY126" fmla="*/ 743890 h 1184122"/>
                <a:gd name="connsiteX127" fmla="*/ 1062871 w 1558839"/>
                <a:gd name="connsiteY127" fmla="*/ 544006 h 1184122"/>
                <a:gd name="connsiteX128" fmla="*/ 1100545 w 1558839"/>
                <a:gd name="connsiteY128" fmla="*/ 730863 h 1184122"/>
                <a:gd name="connsiteX129" fmla="*/ 1087154 w 1558839"/>
                <a:gd name="connsiteY129" fmla="*/ 793569 h 1184122"/>
                <a:gd name="connsiteX130" fmla="*/ 1087063 w 1558839"/>
                <a:gd name="connsiteY130" fmla="*/ 793879 h 1184122"/>
                <a:gd name="connsiteX131" fmla="*/ 1077503 w 1558839"/>
                <a:gd name="connsiteY131" fmla="*/ 823526 h 1184122"/>
                <a:gd name="connsiteX132" fmla="*/ 1063309 w 1558839"/>
                <a:gd name="connsiteY132" fmla="*/ 863882 h 1184122"/>
                <a:gd name="connsiteX133" fmla="*/ 1061666 w 1558839"/>
                <a:gd name="connsiteY133" fmla="*/ 868297 h 1184122"/>
                <a:gd name="connsiteX134" fmla="*/ 1051176 w 1558839"/>
                <a:gd name="connsiteY134" fmla="*/ 895390 h 1184122"/>
                <a:gd name="connsiteX135" fmla="*/ 1049735 w 1558839"/>
                <a:gd name="connsiteY135" fmla="*/ 898965 h 1184122"/>
                <a:gd name="connsiteX136" fmla="*/ 1042766 w 1558839"/>
                <a:gd name="connsiteY136" fmla="*/ 915805 h 1184122"/>
                <a:gd name="connsiteX137" fmla="*/ 1041963 w 1558839"/>
                <a:gd name="connsiteY137" fmla="*/ 917684 h 1184122"/>
                <a:gd name="connsiteX138" fmla="*/ 1027623 w 1558839"/>
                <a:gd name="connsiteY138" fmla="*/ 949684 h 1184122"/>
                <a:gd name="connsiteX139" fmla="*/ 1020672 w 1558839"/>
                <a:gd name="connsiteY139" fmla="*/ 964116 h 1184122"/>
                <a:gd name="connsiteX140" fmla="*/ 1001880 w 1558839"/>
                <a:gd name="connsiteY140" fmla="*/ 999655 h 1184122"/>
                <a:gd name="connsiteX141" fmla="*/ 978437 w 1558839"/>
                <a:gd name="connsiteY141" fmla="*/ 1037074 h 1184122"/>
                <a:gd name="connsiteX142" fmla="*/ 978437 w 1558839"/>
                <a:gd name="connsiteY142" fmla="*/ 1037074 h 1184122"/>
                <a:gd name="connsiteX143" fmla="*/ 955650 w 1558839"/>
                <a:gd name="connsiteY143" fmla="*/ 1066174 h 1184122"/>
                <a:gd name="connsiteX144" fmla="*/ 981940 w 1558839"/>
                <a:gd name="connsiteY144" fmla="*/ 1067141 h 1184122"/>
                <a:gd name="connsiteX145" fmla="*/ 1042090 w 1558839"/>
                <a:gd name="connsiteY145" fmla="*/ 1060518 h 1184122"/>
                <a:gd name="connsiteX146" fmla="*/ 1068454 w 1558839"/>
                <a:gd name="connsiteY146" fmla="*/ 1055008 h 1184122"/>
                <a:gd name="connsiteX147" fmla="*/ 1157467 w 1558839"/>
                <a:gd name="connsiteY147" fmla="*/ 1027168 h 1184122"/>
                <a:gd name="connsiteX148" fmla="*/ 1173887 w 1558839"/>
                <a:gd name="connsiteY148" fmla="*/ 1020654 h 1184122"/>
                <a:gd name="connsiteX149" fmla="*/ 1197385 w 1558839"/>
                <a:gd name="connsiteY149" fmla="*/ 1010638 h 1184122"/>
                <a:gd name="connsiteX150" fmla="*/ 1273938 w 1558839"/>
                <a:gd name="connsiteY150" fmla="*/ 972745 h 1184122"/>
                <a:gd name="connsiteX151" fmla="*/ 1295941 w 1558839"/>
                <a:gd name="connsiteY151" fmla="*/ 960430 h 1184122"/>
                <a:gd name="connsiteX152" fmla="*/ 1417630 w 1558839"/>
                <a:gd name="connsiteY152" fmla="*/ 881633 h 1184122"/>
                <a:gd name="connsiteX153" fmla="*/ 1423851 w 1558839"/>
                <a:gd name="connsiteY153" fmla="*/ 877109 h 1184122"/>
                <a:gd name="connsiteX154" fmla="*/ 1423887 w 1558839"/>
                <a:gd name="connsiteY154" fmla="*/ 877091 h 1184122"/>
                <a:gd name="connsiteX155" fmla="*/ 1492230 w 1558839"/>
                <a:gd name="connsiteY155" fmla="*/ 821938 h 1184122"/>
                <a:gd name="connsiteX156" fmla="*/ 1492230 w 1558839"/>
                <a:gd name="connsiteY156" fmla="*/ 821938 h 1184122"/>
                <a:gd name="connsiteX157" fmla="*/ 1527186 w 1558839"/>
                <a:gd name="connsiteY157" fmla="*/ 788916 h 1184122"/>
                <a:gd name="connsiteX158" fmla="*/ 1549389 w 1558839"/>
                <a:gd name="connsiteY158" fmla="*/ 765837 h 1184122"/>
                <a:gd name="connsiteX159" fmla="*/ 1553877 w 1558839"/>
                <a:gd name="connsiteY159" fmla="*/ 760930 h 1184122"/>
                <a:gd name="connsiteX160" fmla="*/ 1556706 w 1558839"/>
                <a:gd name="connsiteY160" fmla="*/ 757810 h 1184122"/>
                <a:gd name="connsiteX161" fmla="*/ 1553877 w 1558839"/>
                <a:gd name="connsiteY161" fmla="*/ 754617 h 1184122"/>
                <a:gd name="connsiteX162" fmla="*/ 1553877 w 1558839"/>
                <a:gd name="connsiteY162" fmla="*/ 722836 h 1184122"/>
                <a:gd name="connsiteX163" fmla="*/ 1379043 w 1558839"/>
                <a:gd name="connsiteY163" fmla="*/ 614812 h 1184122"/>
                <a:gd name="connsiteX164" fmla="*/ 1375978 w 1558839"/>
                <a:gd name="connsiteY164" fmla="*/ 590292 h 1184122"/>
                <a:gd name="connsiteX165" fmla="*/ 1375978 w 1558839"/>
                <a:gd name="connsiteY165" fmla="*/ 590292 h 1184122"/>
                <a:gd name="connsiteX166" fmla="*/ 1335293 w 1558839"/>
                <a:gd name="connsiteY166" fmla="*/ 535577 h 1184122"/>
                <a:gd name="connsiteX167" fmla="*/ 1303785 w 1558839"/>
                <a:gd name="connsiteY167" fmla="*/ 565972 h 1184122"/>
                <a:gd name="connsiteX168" fmla="*/ 1295722 w 1558839"/>
                <a:gd name="connsiteY168" fmla="*/ 670092 h 1184122"/>
                <a:gd name="connsiteX169" fmla="*/ 1296123 w 1558839"/>
                <a:gd name="connsiteY169" fmla="*/ 681549 h 1184122"/>
                <a:gd name="connsiteX170" fmla="*/ 1296123 w 1558839"/>
                <a:gd name="connsiteY170" fmla="*/ 681549 h 1184122"/>
                <a:gd name="connsiteX171" fmla="*/ 1294882 w 1558839"/>
                <a:gd name="connsiteY171" fmla="*/ 755529 h 1184122"/>
                <a:gd name="connsiteX172" fmla="*/ 1294773 w 1558839"/>
                <a:gd name="connsiteY172" fmla="*/ 757336 h 1184122"/>
                <a:gd name="connsiteX173" fmla="*/ 1275270 w 1558839"/>
                <a:gd name="connsiteY173" fmla="*/ 849578 h 1184122"/>
                <a:gd name="connsiteX174" fmla="*/ 1349013 w 1558839"/>
                <a:gd name="connsiteY174" fmla="*/ 776875 h 1184122"/>
                <a:gd name="connsiteX175" fmla="*/ 1375030 w 1558839"/>
                <a:gd name="connsiteY175" fmla="*/ 703971 h 1184122"/>
                <a:gd name="connsiteX176" fmla="*/ 1376106 w 1558839"/>
                <a:gd name="connsiteY176" fmla="*/ 695232 h 1184122"/>
                <a:gd name="connsiteX177" fmla="*/ 1379043 w 1558839"/>
                <a:gd name="connsiteY177" fmla="*/ 614812 h 118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1558839" h="1184122">
                  <a:moveTo>
                    <a:pt x="1553932" y="722836"/>
                  </a:moveTo>
                  <a:cubicBezTo>
                    <a:pt x="1555556" y="720482"/>
                    <a:pt x="1557198" y="718129"/>
                    <a:pt x="1558840" y="715794"/>
                  </a:cubicBezTo>
                  <a:cubicBezTo>
                    <a:pt x="1557143" y="715812"/>
                    <a:pt x="1555520" y="715848"/>
                    <a:pt x="1553932" y="715885"/>
                  </a:cubicBezTo>
                  <a:lnTo>
                    <a:pt x="1553932" y="162702"/>
                  </a:lnTo>
                  <a:cubicBezTo>
                    <a:pt x="1481046" y="139185"/>
                    <a:pt x="1390610" y="146811"/>
                    <a:pt x="1292657" y="202620"/>
                  </a:cubicBezTo>
                  <a:cubicBezTo>
                    <a:pt x="1292657" y="202620"/>
                    <a:pt x="1289409" y="204007"/>
                    <a:pt x="1284629" y="205357"/>
                  </a:cubicBezTo>
                  <a:cubicBezTo>
                    <a:pt x="1268775" y="209808"/>
                    <a:pt x="1236008" y="213786"/>
                    <a:pt x="1248250" y="165037"/>
                  </a:cubicBezTo>
                  <a:cubicBezTo>
                    <a:pt x="1248871" y="162556"/>
                    <a:pt x="1249618" y="159947"/>
                    <a:pt x="1250476" y="157192"/>
                  </a:cubicBezTo>
                  <a:cubicBezTo>
                    <a:pt x="1262591" y="118551"/>
                    <a:pt x="1309551" y="66920"/>
                    <a:pt x="1341460" y="0"/>
                  </a:cubicBezTo>
                  <a:lnTo>
                    <a:pt x="423776" y="0"/>
                  </a:lnTo>
                  <a:cubicBezTo>
                    <a:pt x="452657" y="2171"/>
                    <a:pt x="484000" y="6805"/>
                    <a:pt x="516949" y="15106"/>
                  </a:cubicBezTo>
                  <a:cubicBezTo>
                    <a:pt x="525086" y="17150"/>
                    <a:pt x="533333" y="19430"/>
                    <a:pt x="541670" y="21948"/>
                  </a:cubicBezTo>
                  <a:cubicBezTo>
                    <a:pt x="548037" y="23882"/>
                    <a:pt x="554459" y="25943"/>
                    <a:pt x="560936" y="28169"/>
                  </a:cubicBezTo>
                  <a:cubicBezTo>
                    <a:pt x="637580" y="54495"/>
                    <a:pt x="707474" y="78833"/>
                    <a:pt x="760126" y="100562"/>
                  </a:cubicBezTo>
                  <a:cubicBezTo>
                    <a:pt x="825003" y="127326"/>
                    <a:pt x="863680" y="150150"/>
                    <a:pt x="856547" y="167829"/>
                  </a:cubicBezTo>
                  <a:cubicBezTo>
                    <a:pt x="850964" y="181658"/>
                    <a:pt x="806759" y="162903"/>
                    <a:pt x="743251" y="135482"/>
                  </a:cubicBezTo>
                  <a:cubicBezTo>
                    <a:pt x="682059" y="109046"/>
                    <a:pt x="602934" y="74546"/>
                    <a:pt x="523189" y="53364"/>
                  </a:cubicBezTo>
                  <a:cubicBezTo>
                    <a:pt x="514869" y="51139"/>
                    <a:pt x="506532" y="49077"/>
                    <a:pt x="498212" y="47180"/>
                  </a:cubicBezTo>
                  <a:cubicBezTo>
                    <a:pt x="477359" y="42418"/>
                    <a:pt x="456579" y="38714"/>
                    <a:pt x="436182" y="36470"/>
                  </a:cubicBezTo>
                  <a:cubicBezTo>
                    <a:pt x="409327" y="33515"/>
                    <a:pt x="385007" y="30705"/>
                    <a:pt x="362585" y="29428"/>
                  </a:cubicBezTo>
                  <a:cubicBezTo>
                    <a:pt x="321299" y="27056"/>
                    <a:pt x="286360" y="29902"/>
                    <a:pt x="253393" y="46596"/>
                  </a:cubicBezTo>
                  <a:lnTo>
                    <a:pt x="253393" y="46596"/>
                  </a:lnTo>
                  <a:cubicBezTo>
                    <a:pt x="223510" y="61738"/>
                    <a:pt x="195249" y="88247"/>
                    <a:pt x="165402" y="132617"/>
                  </a:cubicBezTo>
                  <a:cubicBezTo>
                    <a:pt x="154911" y="148198"/>
                    <a:pt x="144220" y="165986"/>
                    <a:pt x="133182" y="186273"/>
                  </a:cubicBezTo>
                  <a:cubicBezTo>
                    <a:pt x="98098" y="250803"/>
                    <a:pt x="59585" y="340528"/>
                    <a:pt x="13135" y="464443"/>
                  </a:cubicBezTo>
                  <a:cubicBezTo>
                    <a:pt x="12916" y="465027"/>
                    <a:pt x="12679" y="465611"/>
                    <a:pt x="12479" y="466213"/>
                  </a:cubicBezTo>
                  <a:cubicBezTo>
                    <a:pt x="12989" y="465811"/>
                    <a:pt x="21290" y="459335"/>
                    <a:pt x="35594" y="449319"/>
                  </a:cubicBezTo>
                  <a:cubicBezTo>
                    <a:pt x="35649" y="449264"/>
                    <a:pt x="35704" y="449227"/>
                    <a:pt x="35758" y="449191"/>
                  </a:cubicBezTo>
                  <a:lnTo>
                    <a:pt x="35758" y="449191"/>
                  </a:lnTo>
                  <a:cubicBezTo>
                    <a:pt x="35758" y="449191"/>
                    <a:pt x="35868" y="449118"/>
                    <a:pt x="35941" y="449063"/>
                  </a:cubicBezTo>
                  <a:cubicBezTo>
                    <a:pt x="78522" y="419252"/>
                    <a:pt x="173265" y="358554"/>
                    <a:pt x="272623" y="332665"/>
                  </a:cubicBezTo>
                  <a:lnTo>
                    <a:pt x="272641" y="332665"/>
                  </a:lnTo>
                  <a:cubicBezTo>
                    <a:pt x="292928" y="327374"/>
                    <a:pt x="313399" y="323543"/>
                    <a:pt x="333668" y="321719"/>
                  </a:cubicBezTo>
                  <a:lnTo>
                    <a:pt x="333686" y="321719"/>
                  </a:lnTo>
                  <a:cubicBezTo>
                    <a:pt x="338831" y="321244"/>
                    <a:pt x="343958" y="320916"/>
                    <a:pt x="349066" y="320715"/>
                  </a:cubicBezTo>
                  <a:cubicBezTo>
                    <a:pt x="446873" y="316975"/>
                    <a:pt x="569638" y="324838"/>
                    <a:pt x="646027" y="351584"/>
                  </a:cubicBezTo>
                  <a:cubicBezTo>
                    <a:pt x="693462" y="368168"/>
                    <a:pt x="723036" y="392032"/>
                    <a:pt x="717672" y="424908"/>
                  </a:cubicBezTo>
                  <a:cubicBezTo>
                    <a:pt x="710521" y="468694"/>
                    <a:pt x="633621" y="475882"/>
                    <a:pt x="535047" y="473729"/>
                  </a:cubicBezTo>
                  <a:cubicBezTo>
                    <a:pt x="517004" y="473346"/>
                    <a:pt x="498212" y="472653"/>
                    <a:pt x="479002" y="471795"/>
                  </a:cubicBezTo>
                  <a:cubicBezTo>
                    <a:pt x="477341" y="471741"/>
                    <a:pt x="475681" y="471649"/>
                    <a:pt x="474021" y="471577"/>
                  </a:cubicBezTo>
                  <a:cubicBezTo>
                    <a:pt x="431111" y="469643"/>
                    <a:pt x="386193" y="467070"/>
                    <a:pt x="342534" y="465702"/>
                  </a:cubicBezTo>
                  <a:lnTo>
                    <a:pt x="342534" y="465702"/>
                  </a:lnTo>
                  <a:cubicBezTo>
                    <a:pt x="341020" y="465647"/>
                    <a:pt x="339524" y="465592"/>
                    <a:pt x="338029" y="465556"/>
                  </a:cubicBezTo>
                  <a:cubicBezTo>
                    <a:pt x="301758" y="464479"/>
                    <a:pt x="266438" y="464279"/>
                    <a:pt x="233945" y="466030"/>
                  </a:cubicBezTo>
                  <a:cubicBezTo>
                    <a:pt x="65988" y="475061"/>
                    <a:pt x="2116" y="522916"/>
                    <a:pt x="145" y="622821"/>
                  </a:cubicBezTo>
                  <a:cubicBezTo>
                    <a:pt x="-147" y="637161"/>
                    <a:pt x="18" y="651902"/>
                    <a:pt x="492" y="666625"/>
                  </a:cubicBezTo>
                  <a:cubicBezTo>
                    <a:pt x="492" y="666753"/>
                    <a:pt x="492" y="666863"/>
                    <a:pt x="511" y="666990"/>
                  </a:cubicBezTo>
                  <a:cubicBezTo>
                    <a:pt x="3320" y="754636"/>
                    <a:pt x="17350" y="841496"/>
                    <a:pt x="17350" y="841496"/>
                  </a:cubicBezTo>
                  <a:cubicBezTo>
                    <a:pt x="17350" y="841496"/>
                    <a:pt x="30084" y="822011"/>
                    <a:pt x="52524" y="796397"/>
                  </a:cubicBezTo>
                  <a:lnTo>
                    <a:pt x="52524" y="796397"/>
                  </a:lnTo>
                  <a:cubicBezTo>
                    <a:pt x="63107" y="784282"/>
                    <a:pt x="75859" y="770836"/>
                    <a:pt x="90473" y="757445"/>
                  </a:cubicBezTo>
                  <a:cubicBezTo>
                    <a:pt x="91732" y="756259"/>
                    <a:pt x="93027" y="755110"/>
                    <a:pt x="94322" y="753942"/>
                  </a:cubicBezTo>
                  <a:cubicBezTo>
                    <a:pt x="125337" y="726120"/>
                    <a:pt x="164197" y="699027"/>
                    <a:pt x="208056" y="685380"/>
                  </a:cubicBezTo>
                  <a:cubicBezTo>
                    <a:pt x="209188" y="685034"/>
                    <a:pt x="210300" y="684687"/>
                    <a:pt x="211413" y="684322"/>
                  </a:cubicBezTo>
                  <a:lnTo>
                    <a:pt x="211413" y="684322"/>
                  </a:lnTo>
                  <a:cubicBezTo>
                    <a:pt x="213074" y="683811"/>
                    <a:pt x="214715" y="683301"/>
                    <a:pt x="216358" y="682790"/>
                  </a:cubicBezTo>
                  <a:cubicBezTo>
                    <a:pt x="265106" y="667574"/>
                    <a:pt x="308528" y="653709"/>
                    <a:pt x="343611" y="645663"/>
                  </a:cubicBezTo>
                  <a:cubicBezTo>
                    <a:pt x="347114" y="644878"/>
                    <a:pt x="350525" y="644130"/>
                    <a:pt x="353846" y="643455"/>
                  </a:cubicBezTo>
                  <a:cubicBezTo>
                    <a:pt x="390645" y="635939"/>
                    <a:pt x="416935" y="636048"/>
                    <a:pt x="428665" y="649786"/>
                  </a:cubicBezTo>
                  <a:cubicBezTo>
                    <a:pt x="441564" y="664892"/>
                    <a:pt x="456105" y="687533"/>
                    <a:pt x="439265" y="716615"/>
                  </a:cubicBezTo>
                  <a:cubicBezTo>
                    <a:pt x="437240" y="720117"/>
                    <a:pt x="434759" y="723712"/>
                    <a:pt x="431767" y="727397"/>
                  </a:cubicBezTo>
                  <a:cubicBezTo>
                    <a:pt x="416843" y="745769"/>
                    <a:pt x="389203" y="766403"/>
                    <a:pt x="341695" y="789081"/>
                  </a:cubicBezTo>
                  <a:cubicBezTo>
                    <a:pt x="338029" y="790832"/>
                    <a:pt x="334215" y="792602"/>
                    <a:pt x="330293" y="794390"/>
                  </a:cubicBezTo>
                  <a:cubicBezTo>
                    <a:pt x="322101" y="798093"/>
                    <a:pt x="313380" y="801870"/>
                    <a:pt x="304094" y="805683"/>
                  </a:cubicBezTo>
                  <a:cubicBezTo>
                    <a:pt x="266840" y="821008"/>
                    <a:pt x="234328" y="833396"/>
                    <a:pt x="206305" y="844087"/>
                  </a:cubicBezTo>
                  <a:cubicBezTo>
                    <a:pt x="202327" y="845619"/>
                    <a:pt x="198460" y="847097"/>
                    <a:pt x="194665" y="848539"/>
                  </a:cubicBezTo>
                  <a:cubicBezTo>
                    <a:pt x="97095" y="885866"/>
                    <a:pt x="58290" y="902961"/>
                    <a:pt x="64201" y="959281"/>
                  </a:cubicBezTo>
                  <a:cubicBezTo>
                    <a:pt x="66244" y="978766"/>
                    <a:pt x="76096" y="998853"/>
                    <a:pt x="88885" y="1019104"/>
                  </a:cubicBezTo>
                  <a:lnTo>
                    <a:pt x="88885" y="1019104"/>
                  </a:lnTo>
                  <a:cubicBezTo>
                    <a:pt x="92917" y="1025507"/>
                    <a:pt x="97241" y="1031893"/>
                    <a:pt x="101729" y="1038315"/>
                  </a:cubicBezTo>
                  <a:cubicBezTo>
                    <a:pt x="134569" y="1085403"/>
                    <a:pt x="175071" y="1132783"/>
                    <a:pt x="163012" y="1175347"/>
                  </a:cubicBezTo>
                  <a:cubicBezTo>
                    <a:pt x="162172" y="1178303"/>
                    <a:pt x="161078" y="1181222"/>
                    <a:pt x="159728" y="1184123"/>
                  </a:cubicBezTo>
                  <a:cubicBezTo>
                    <a:pt x="159728" y="1184123"/>
                    <a:pt x="163395" y="1181386"/>
                    <a:pt x="170255" y="1177445"/>
                  </a:cubicBezTo>
                  <a:cubicBezTo>
                    <a:pt x="193424" y="1164054"/>
                    <a:pt x="253065" y="1136724"/>
                    <a:pt x="331059" y="1153691"/>
                  </a:cubicBezTo>
                  <a:cubicBezTo>
                    <a:pt x="362293" y="1160496"/>
                    <a:pt x="391228" y="1166809"/>
                    <a:pt x="417701" y="1171680"/>
                  </a:cubicBezTo>
                  <a:lnTo>
                    <a:pt x="417737" y="1171680"/>
                  </a:lnTo>
                  <a:cubicBezTo>
                    <a:pt x="464168" y="1180218"/>
                    <a:pt x="503175" y="1184323"/>
                    <a:pt x="534372" y="1178832"/>
                  </a:cubicBezTo>
                  <a:cubicBezTo>
                    <a:pt x="542947" y="1177336"/>
                    <a:pt x="550920" y="1175110"/>
                    <a:pt x="558309" y="1172045"/>
                  </a:cubicBezTo>
                  <a:cubicBezTo>
                    <a:pt x="558309" y="1172045"/>
                    <a:pt x="577958" y="1145080"/>
                    <a:pt x="601529" y="1104432"/>
                  </a:cubicBezTo>
                  <a:cubicBezTo>
                    <a:pt x="606182" y="1096423"/>
                    <a:pt x="610980" y="1087866"/>
                    <a:pt x="615815" y="1078872"/>
                  </a:cubicBezTo>
                  <a:cubicBezTo>
                    <a:pt x="626433" y="1059168"/>
                    <a:pt x="637178" y="1037384"/>
                    <a:pt x="646812" y="1014616"/>
                  </a:cubicBezTo>
                  <a:cubicBezTo>
                    <a:pt x="650332" y="1006333"/>
                    <a:pt x="653690" y="997904"/>
                    <a:pt x="656828" y="989402"/>
                  </a:cubicBezTo>
                  <a:cubicBezTo>
                    <a:pt x="658707" y="984367"/>
                    <a:pt x="660495" y="979313"/>
                    <a:pt x="662191" y="974241"/>
                  </a:cubicBezTo>
                  <a:cubicBezTo>
                    <a:pt x="668340" y="955906"/>
                    <a:pt x="676149" y="936093"/>
                    <a:pt x="685033" y="916006"/>
                  </a:cubicBezTo>
                  <a:cubicBezTo>
                    <a:pt x="688408" y="908361"/>
                    <a:pt x="691930" y="900699"/>
                    <a:pt x="695596" y="893054"/>
                  </a:cubicBezTo>
                  <a:cubicBezTo>
                    <a:pt x="706452" y="870322"/>
                    <a:pt x="718402" y="847900"/>
                    <a:pt x="730570" y="827594"/>
                  </a:cubicBezTo>
                  <a:cubicBezTo>
                    <a:pt x="734712" y="820661"/>
                    <a:pt x="738890" y="813984"/>
                    <a:pt x="743050" y="807617"/>
                  </a:cubicBezTo>
                  <a:cubicBezTo>
                    <a:pt x="760400" y="781144"/>
                    <a:pt x="777622" y="760145"/>
                    <a:pt x="792236" y="749856"/>
                  </a:cubicBezTo>
                  <a:cubicBezTo>
                    <a:pt x="802052" y="742941"/>
                    <a:pt x="810700" y="740861"/>
                    <a:pt x="817450" y="745149"/>
                  </a:cubicBezTo>
                  <a:cubicBezTo>
                    <a:pt x="827174" y="751333"/>
                    <a:pt x="834873" y="764287"/>
                    <a:pt x="839179" y="782057"/>
                  </a:cubicBezTo>
                  <a:cubicBezTo>
                    <a:pt x="844013" y="801925"/>
                    <a:pt x="844633" y="827795"/>
                    <a:pt x="839179" y="856967"/>
                  </a:cubicBezTo>
                  <a:lnTo>
                    <a:pt x="839179" y="856967"/>
                  </a:lnTo>
                  <a:cubicBezTo>
                    <a:pt x="838704" y="859503"/>
                    <a:pt x="838194" y="862021"/>
                    <a:pt x="837628" y="864593"/>
                  </a:cubicBezTo>
                  <a:cubicBezTo>
                    <a:pt x="835657" y="873624"/>
                    <a:pt x="833103" y="882929"/>
                    <a:pt x="829911" y="892434"/>
                  </a:cubicBezTo>
                  <a:lnTo>
                    <a:pt x="829911" y="892434"/>
                  </a:lnTo>
                  <a:cubicBezTo>
                    <a:pt x="828177" y="897670"/>
                    <a:pt x="826225" y="902961"/>
                    <a:pt x="824091" y="908288"/>
                  </a:cubicBezTo>
                  <a:cubicBezTo>
                    <a:pt x="818635" y="921917"/>
                    <a:pt x="811886" y="935855"/>
                    <a:pt x="803712" y="949922"/>
                  </a:cubicBezTo>
                  <a:cubicBezTo>
                    <a:pt x="798841" y="958296"/>
                    <a:pt x="793440" y="966706"/>
                    <a:pt x="787529" y="975117"/>
                  </a:cubicBezTo>
                  <a:cubicBezTo>
                    <a:pt x="785723" y="977671"/>
                    <a:pt x="783880" y="980207"/>
                    <a:pt x="781983" y="982761"/>
                  </a:cubicBezTo>
                  <a:cubicBezTo>
                    <a:pt x="769085" y="1000093"/>
                    <a:pt x="756514" y="1016568"/>
                    <a:pt x="744546" y="1032002"/>
                  </a:cubicBezTo>
                  <a:cubicBezTo>
                    <a:pt x="737868" y="1040595"/>
                    <a:pt x="731373" y="1048878"/>
                    <a:pt x="725079" y="1056796"/>
                  </a:cubicBezTo>
                  <a:cubicBezTo>
                    <a:pt x="710392" y="1075351"/>
                    <a:pt x="696892" y="1091953"/>
                    <a:pt x="685125" y="1106220"/>
                  </a:cubicBezTo>
                  <a:cubicBezTo>
                    <a:pt x="677061" y="1115962"/>
                    <a:pt x="669818" y="1124610"/>
                    <a:pt x="663542" y="1132035"/>
                  </a:cubicBezTo>
                  <a:cubicBezTo>
                    <a:pt x="646830" y="1151776"/>
                    <a:pt x="636942" y="1162850"/>
                    <a:pt x="636942" y="1162850"/>
                  </a:cubicBezTo>
                  <a:cubicBezTo>
                    <a:pt x="636942" y="1162850"/>
                    <a:pt x="654054" y="1164620"/>
                    <a:pt x="679943" y="1165860"/>
                  </a:cubicBezTo>
                  <a:cubicBezTo>
                    <a:pt x="698698" y="1166736"/>
                    <a:pt x="722051" y="1167338"/>
                    <a:pt x="746863" y="1166809"/>
                  </a:cubicBezTo>
                  <a:lnTo>
                    <a:pt x="746863" y="1166809"/>
                  </a:lnTo>
                  <a:cubicBezTo>
                    <a:pt x="754890" y="1166626"/>
                    <a:pt x="763082" y="1166316"/>
                    <a:pt x="771310" y="1165860"/>
                  </a:cubicBezTo>
                  <a:cubicBezTo>
                    <a:pt x="782147" y="1165276"/>
                    <a:pt x="793076" y="1164419"/>
                    <a:pt x="803822" y="1163233"/>
                  </a:cubicBezTo>
                  <a:cubicBezTo>
                    <a:pt x="830239" y="1160332"/>
                    <a:pt x="855635" y="1155424"/>
                    <a:pt x="876397" y="1147525"/>
                  </a:cubicBezTo>
                  <a:cubicBezTo>
                    <a:pt x="878787" y="1146612"/>
                    <a:pt x="881104" y="1145664"/>
                    <a:pt x="883366" y="1144679"/>
                  </a:cubicBezTo>
                  <a:cubicBezTo>
                    <a:pt x="883366" y="1144679"/>
                    <a:pt x="892141" y="1137034"/>
                    <a:pt x="905368" y="1121983"/>
                  </a:cubicBezTo>
                  <a:cubicBezTo>
                    <a:pt x="917647" y="1107953"/>
                    <a:pt x="933775" y="1087520"/>
                    <a:pt x="950232" y="1060846"/>
                  </a:cubicBezTo>
                  <a:cubicBezTo>
                    <a:pt x="958751" y="1047017"/>
                    <a:pt x="967344" y="1031528"/>
                    <a:pt x="975554" y="1014378"/>
                  </a:cubicBezTo>
                  <a:cubicBezTo>
                    <a:pt x="978747" y="1007683"/>
                    <a:pt x="981903" y="1000732"/>
                    <a:pt x="984950" y="993544"/>
                  </a:cubicBezTo>
                  <a:cubicBezTo>
                    <a:pt x="985516" y="992230"/>
                    <a:pt x="986063" y="990916"/>
                    <a:pt x="986610" y="989566"/>
                  </a:cubicBezTo>
                  <a:lnTo>
                    <a:pt x="986610" y="989566"/>
                  </a:lnTo>
                  <a:cubicBezTo>
                    <a:pt x="996645" y="965338"/>
                    <a:pt x="1005621" y="938355"/>
                    <a:pt x="1012444" y="908671"/>
                  </a:cubicBezTo>
                  <a:cubicBezTo>
                    <a:pt x="1012608" y="908051"/>
                    <a:pt x="1012754" y="907431"/>
                    <a:pt x="1012882" y="906811"/>
                  </a:cubicBezTo>
                  <a:lnTo>
                    <a:pt x="1012882" y="906811"/>
                  </a:lnTo>
                  <a:cubicBezTo>
                    <a:pt x="1013721" y="903107"/>
                    <a:pt x="1014524" y="899385"/>
                    <a:pt x="1015290" y="895609"/>
                  </a:cubicBezTo>
                  <a:cubicBezTo>
                    <a:pt x="1015527" y="894441"/>
                    <a:pt x="1015765" y="893273"/>
                    <a:pt x="1016002" y="892087"/>
                  </a:cubicBezTo>
                  <a:cubicBezTo>
                    <a:pt x="1016677" y="888603"/>
                    <a:pt x="1017333" y="885136"/>
                    <a:pt x="1017953" y="881652"/>
                  </a:cubicBezTo>
                  <a:cubicBezTo>
                    <a:pt x="1019906" y="870742"/>
                    <a:pt x="1021566" y="859813"/>
                    <a:pt x="1022971" y="848922"/>
                  </a:cubicBezTo>
                  <a:cubicBezTo>
                    <a:pt x="1024850" y="834527"/>
                    <a:pt x="1026292" y="820205"/>
                    <a:pt x="1027386" y="806048"/>
                  </a:cubicBezTo>
                  <a:cubicBezTo>
                    <a:pt x="1028189" y="796141"/>
                    <a:pt x="1028809" y="786307"/>
                    <a:pt x="1029302" y="776602"/>
                  </a:cubicBezTo>
                  <a:cubicBezTo>
                    <a:pt x="1029867" y="765509"/>
                    <a:pt x="1030287" y="754599"/>
                    <a:pt x="1030597" y="743890"/>
                  </a:cubicBezTo>
                  <a:cubicBezTo>
                    <a:pt x="1033662" y="637070"/>
                    <a:pt x="1026346" y="551833"/>
                    <a:pt x="1062871" y="544006"/>
                  </a:cubicBezTo>
                  <a:cubicBezTo>
                    <a:pt x="1104705" y="535030"/>
                    <a:pt x="1113025" y="641576"/>
                    <a:pt x="1100545" y="730863"/>
                  </a:cubicBezTo>
                  <a:cubicBezTo>
                    <a:pt x="1097371" y="753614"/>
                    <a:pt x="1092828" y="775251"/>
                    <a:pt x="1087154" y="793569"/>
                  </a:cubicBezTo>
                  <a:cubicBezTo>
                    <a:pt x="1087118" y="793678"/>
                    <a:pt x="1087100" y="793769"/>
                    <a:pt x="1087063" y="793879"/>
                  </a:cubicBezTo>
                  <a:cubicBezTo>
                    <a:pt x="1084089" y="803475"/>
                    <a:pt x="1080896" y="813382"/>
                    <a:pt x="1077503" y="823526"/>
                  </a:cubicBezTo>
                  <a:cubicBezTo>
                    <a:pt x="1073106" y="836680"/>
                    <a:pt x="1068363" y="850199"/>
                    <a:pt x="1063309" y="863882"/>
                  </a:cubicBezTo>
                  <a:cubicBezTo>
                    <a:pt x="1062761" y="865341"/>
                    <a:pt x="1062214" y="866819"/>
                    <a:pt x="1061666" y="868297"/>
                  </a:cubicBezTo>
                  <a:cubicBezTo>
                    <a:pt x="1058310" y="877291"/>
                    <a:pt x="1054807" y="886341"/>
                    <a:pt x="1051176" y="895390"/>
                  </a:cubicBezTo>
                  <a:cubicBezTo>
                    <a:pt x="1050702" y="896576"/>
                    <a:pt x="1050227" y="897761"/>
                    <a:pt x="1049735" y="898965"/>
                  </a:cubicBezTo>
                  <a:cubicBezTo>
                    <a:pt x="1047454" y="904585"/>
                    <a:pt x="1045119" y="910204"/>
                    <a:pt x="1042766" y="915805"/>
                  </a:cubicBezTo>
                  <a:cubicBezTo>
                    <a:pt x="1042492" y="916443"/>
                    <a:pt x="1042219" y="917064"/>
                    <a:pt x="1041963" y="917684"/>
                  </a:cubicBezTo>
                  <a:cubicBezTo>
                    <a:pt x="1037348" y="928466"/>
                    <a:pt x="1032567" y="939176"/>
                    <a:pt x="1027623" y="949684"/>
                  </a:cubicBezTo>
                  <a:cubicBezTo>
                    <a:pt x="1025343" y="954537"/>
                    <a:pt x="1023026" y="959354"/>
                    <a:pt x="1020672" y="964116"/>
                  </a:cubicBezTo>
                  <a:cubicBezTo>
                    <a:pt x="1014633" y="976357"/>
                    <a:pt x="1008357" y="988271"/>
                    <a:pt x="1001880" y="999655"/>
                  </a:cubicBezTo>
                  <a:cubicBezTo>
                    <a:pt x="994328" y="1012937"/>
                    <a:pt x="986501" y="1025507"/>
                    <a:pt x="978437" y="1037074"/>
                  </a:cubicBezTo>
                  <a:lnTo>
                    <a:pt x="978437" y="1037074"/>
                  </a:lnTo>
                  <a:cubicBezTo>
                    <a:pt x="971030" y="1047692"/>
                    <a:pt x="963440" y="1057453"/>
                    <a:pt x="955650" y="1066174"/>
                  </a:cubicBezTo>
                  <a:cubicBezTo>
                    <a:pt x="955650" y="1066174"/>
                    <a:pt x="964589" y="1067579"/>
                    <a:pt x="981940" y="1067141"/>
                  </a:cubicBezTo>
                  <a:cubicBezTo>
                    <a:pt x="996316" y="1066812"/>
                    <a:pt x="1016475" y="1065207"/>
                    <a:pt x="1042090" y="1060518"/>
                  </a:cubicBezTo>
                  <a:cubicBezTo>
                    <a:pt x="1050319" y="1059022"/>
                    <a:pt x="1059112" y="1057198"/>
                    <a:pt x="1068454" y="1055008"/>
                  </a:cubicBezTo>
                  <a:cubicBezTo>
                    <a:pt x="1094050" y="1048988"/>
                    <a:pt x="1123789" y="1040121"/>
                    <a:pt x="1157467" y="1027168"/>
                  </a:cubicBezTo>
                  <a:cubicBezTo>
                    <a:pt x="1162831" y="1025106"/>
                    <a:pt x="1168304" y="1022935"/>
                    <a:pt x="1173887" y="1020654"/>
                  </a:cubicBezTo>
                  <a:cubicBezTo>
                    <a:pt x="1181531" y="1017535"/>
                    <a:pt x="1189358" y="1014196"/>
                    <a:pt x="1197385" y="1010638"/>
                  </a:cubicBezTo>
                  <a:cubicBezTo>
                    <a:pt x="1221267" y="1000075"/>
                    <a:pt x="1246809" y="987559"/>
                    <a:pt x="1273938" y="972745"/>
                  </a:cubicBezTo>
                  <a:cubicBezTo>
                    <a:pt x="1281163" y="968804"/>
                    <a:pt x="1288497" y="964718"/>
                    <a:pt x="1295941" y="960430"/>
                  </a:cubicBezTo>
                  <a:cubicBezTo>
                    <a:pt x="1333688" y="938793"/>
                    <a:pt x="1374300" y="912795"/>
                    <a:pt x="1417630" y="881633"/>
                  </a:cubicBezTo>
                  <a:cubicBezTo>
                    <a:pt x="1419709" y="880137"/>
                    <a:pt x="1421789" y="878623"/>
                    <a:pt x="1423851" y="877109"/>
                  </a:cubicBezTo>
                  <a:cubicBezTo>
                    <a:pt x="1423851" y="877109"/>
                    <a:pt x="1423869" y="877103"/>
                    <a:pt x="1423887" y="877091"/>
                  </a:cubicBezTo>
                  <a:cubicBezTo>
                    <a:pt x="1448389" y="859175"/>
                    <a:pt x="1471140" y="840748"/>
                    <a:pt x="1492230" y="821938"/>
                  </a:cubicBezTo>
                  <a:lnTo>
                    <a:pt x="1492230" y="821938"/>
                  </a:lnTo>
                  <a:cubicBezTo>
                    <a:pt x="1504436" y="811028"/>
                    <a:pt x="1516076" y="800027"/>
                    <a:pt x="1527186" y="788916"/>
                  </a:cubicBezTo>
                  <a:cubicBezTo>
                    <a:pt x="1534849" y="781272"/>
                    <a:pt x="1542238" y="773573"/>
                    <a:pt x="1549389" y="765837"/>
                  </a:cubicBezTo>
                  <a:cubicBezTo>
                    <a:pt x="1550904" y="764195"/>
                    <a:pt x="1552399" y="762572"/>
                    <a:pt x="1553877" y="760930"/>
                  </a:cubicBezTo>
                  <a:cubicBezTo>
                    <a:pt x="1554826" y="759890"/>
                    <a:pt x="1555775" y="758850"/>
                    <a:pt x="1556706" y="757810"/>
                  </a:cubicBezTo>
                  <a:cubicBezTo>
                    <a:pt x="1555757" y="756752"/>
                    <a:pt x="1554826" y="755694"/>
                    <a:pt x="1553877" y="754617"/>
                  </a:cubicBezTo>
                  <a:lnTo>
                    <a:pt x="1553877" y="722836"/>
                  </a:lnTo>
                  <a:close/>
                  <a:moveTo>
                    <a:pt x="1379043" y="614812"/>
                  </a:moveTo>
                  <a:cubicBezTo>
                    <a:pt x="1378405" y="605963"/>
                    <a:pt x="1377383" y="597790"/>
                    <a:pt x="1375978" y="590292"/>
                  </a:cubicBezTo>
                  <a:lnTo>
                    <a:pt x="1375978" y="590292"/>
                  </a:lnTo>
                  <a:cubicBezTo>
                    <a:pt x="1369866" y="557963"/>
                    <a:pt x="1356420" y="538442"/>
                    <a:pt x="1335293" y="535577"/>
                  </a:cubicBezTo>
                  <a:cubicBezTo>
                    <a:pt x="1319585" y="533443"/>
                    <a:pt x="1309770" y="546487"/>
                    <a:pt x="1303785" y="565972"/>
                  </a:cubicBezTo>
                  <a:cubicBezTo>
                    <a:pt x="1294591" y="595947"/>
                    <a:pt x="1294426" y="641193"/>
                    <a:pt x="1295722" y="670092"/>
                  </a:cubicBezTo>
                  <a:cubicBezTo>
                    <a:pt x="1295886" y="673613"/>
                    <a:pt x="1296014" y="677426"/>
                    <a:pt x="1296123" y="681549"/>
                  </a:cubicBezTo>
                  <a:lnTo>
                    <a:pt x="1296123" y="681549"/>
                  </a:lnTo>
                  <a:cubicBezTo>
                    <a:pt x="1296634" y="701946"/>
                    <a:pt x="1296452" y="728948"/>
                    <a:pt x="1294882" y="755529"/>
                  </a:cubicBezTo>
                  <a:cubicBezTo>
                    <a:pt x="1294846" y="756132"/>
                    <a:pt x="1294809" y="756734"/>
                    <a:pt x="1294773" y="757336"/>
                  </a:cubicBezTo>
                  <a:cubicBezTo>
                    <a:pt x="1292274" y="797436"/>
                    <a:pt x="1286582" y="836224"/>
                    <a:pt x="1275270" y="849578"/>
                  </a:cubicBezTo>
                  <a:cubicBezTo>
                    <a:pt x="1275270" y="849578"/>
                    <a:pt x="1319019" y="825715"/>
                    <a:pt x="1349013" y="776875"/>
                  </a:cubicBezTo>
                  <a:cubicBezTo>
                    <a:pt x="1361328" y="756825"/>
                    <a:pt x="1371325" y="732542"/>
                    <a:pt x="1375030" y="703971"/>
                  </a:cubicBezTo>
                  <a:cubicBezTo>
                    <a:pt x="1375413" y="701034"/>
                    <a:pt x="1375759" y="698115"/>
                    <a:pt x="1376106" y="695232"/>
                  </a:cubicBezTo>
                  <a:cubicBezTo>
                    <a:pt x="1379645" y="664710"/>
                    <a:pt x="1380649" y="637617"/>
                    <a:pt x="1379043" y="614812"/>
                  </a:cubicBezTo>
                  <a:close/>
                </a:path>
              </a:pathLst>
            </a:custGeom>
            <a:solidFill>
              <a:srgbClr val="7DBD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98" name="Freeform: Shape 12497"/>
            <p:cNvSpPr/>
            <p:nvPr/>
          </p:nvSpPr>
          <p:spPr>
            <a:xfrm>
              <a:off x="7685246" y="1566"/>
              <a:ext cx="1458754" cy="1120907"/>
            </a:xfrm>
            <a:custGeom>
              <a:avLst/>
              <a:gdLst>
                <a:gd name="connsiteX0" fmla="*/ 769633 w 1458754"/>
                <a:gd name="connsiteY0" fmla="*/ 1062744 h 1120907"/>
                <a:gd name="connsiteX1" fmla="*/ 769615 w 1458754"/>
                <a:gd name="connsiteY1" fmla="*/ 1062780 h 1120907"/>
                <a:gd name="connsiteX2" fmla="*/ 769586 w 1458754"/>
                <a:gd name="connsiteY2" fmla="*/ 1062784 h 1120907"/>
                <a:gd name="connsiteX3" fmla="*/ 1094839 w 1458754"/>
                <a:gd name="connsiteY3" fmla="*/ 872328 h 1120907"/>
                <a:gd name="connsiteX4" fmla="*/ 1094836 w 1458754"/>
                <a:gd name="connsiteY4" fmla="*/ 872402 h 1120907"/>
                <a:gd name="connsiteX5" fmla="*/ 1094818 w 1458754"/>
                <a:gd name="connsiteY5" fmla="*/ 872420 h 1120907"/>
                <a:gd name="connsiteX6" fmla="*/ 576920 w 1458754"/>
                <a:gd name="connsiteY6" fmla="*/ 697586 h 1120907"/>
                <a:gd name="connsiteX7" fmla="*/ 563766 w 1458754"/>
                <a:gd name="connsiteY7" fmla="*/ 818016 h 1120907"/>
                <a:gd name="connsiteX8" fmla="*/ 555355 w 1458754"/>
                <a:gd name="connsiteY8" fmla="*/ 847353 h 1120907"/>
                <a:gd name="connsiteX9" fmla="*/ 545066 w 1458754"/>
                <a:gd name="connsiteY9" fmla="*/ 876087 h 1120907"/>
                <a:gd name="connsiteX10" fmla="*/ 533298 w 1458754"/>
                <a:gd name="connsiteY10" fmla="*/ 904238 h 1120907"/>
                <a:gd name="connsiteX11" fmla="*/ 519980 w 1458754"/>
                <a:gd name="connsiteY11" fmla="*/ 931659 h 1120907"/>
                <a:gd name="connsiteX12" fmla="*/ 454227 w 1458754"/>
                <a:gd name="connsiteY12" fmla="*/ 1033882 h 1120907"/>
                <a:gd name="connsiteX13" fmla="*/ 414564 w 1458754"/>
                <a:gd name="connsiteY13" fmla="*/ 1079784 h 1120907"/>
                <a:gd name="connsiteX14" fmla="*/ 370158 w 1458754"/>
                <a:gd name="connsiteY14" fmla="*/ 1120907 h 1120907"/>
                <a:gd name="connsiteX15" fmla="*/ 441128 w 1458754"/>
                <a:gd name="connsiteY15" fmla="*/ 1024395 h 1120907"/>
                <a:gd name="connsiteX16" fmla="*/ 501644 w 1458754"/>
                <a:gd name="connsiteY16" fmla="*/ 922209 h 1120907"/>
                <a:gd name="connsiteX17" fmla="*/ 526949 w 1458754"/>
                <a:gd name="connsiteY17" fmla="*/ 868662 h 1120907"/>
                <a:gd name="connsiteX18" fmla="*/ 538205 w 1458754"/>
                <a:gd name="connsiteY18" fmla="*/ 841277 h 1120907"/>
                <a:gd name="connsiteX19" fmla="*/ 548222 w 1458754"/>
                <a:gd name="connsiteY19" fmla="*/ 813400 h 1120907"/>
                <a:gd name="connsiteX20" fmla="*/ 576920 w 1458754"/>
                <a:gd name="connsiteY20" fmla="*/ 697586 h 1120907"/>
                <a:gd name="connsiteX21" fmla="*/ 381238 w 1458754"/>
                <a:gd name="connsiteY21" fmla="*/ 513388 h 1120907"/>
                <a:gd name="connsiteX22" fmla="*/ 461944 w 1458754"/>
                <a:gd name="connsiteY22" fmla="*/ 522095 h 1120907"/>
                <a:gd name="connsiteX23" fmla="*/ 471923 w 1458754"/>
                <a:gd name="connsiteY23" fmla="*/ 523901 h 1120907"/>
                <a:gd name="connsiteX24" fmla="*/ 481812 w 1458754"/>
                <a:gd name="connsiteY24" fmla="*/ 526182 h 1120907"/>
                <a:gd name="connsiteX25" fmla="*/ 501515 w 1458754"/>
                <a:gd name="connsiteY25" fmla="*/ 530907 h 1120907"/>
                <a:gd name="connsiteX26" fmla="*/ 540065 w 1458754"/>
                <a:gd name="connsiteY26" fmla="*/ 543185 h 1120907"/>
                <a:gd name="connsiteX27" fmla="*/ 613134 w 1458754"/>
                <a:gd name="connsiteY27" fmla="*/ 576827 h 1120907"/>
                <a:gd name="connsiteX28" fmla="*/ 537073 w 1458754"/>
                <a:gd name="connsiteY28" fmla="*/ 552855 h 1120907"/>
                <a:gd name="connsiteX29" fmla="*/ 498469 w 1458754"/>
                <a:gd name="connsiteY29" fmla="*/ 544079 h 1120907"/>
                <a:gd name="connsiteX30" fmla="*/ 478984 w 1458754"/>
                <a:gd name="connsiteY30" fmla="*/ 540795 h 1120907"/>
                <a:gd name="connsiteX31" fmla="*/ 469259 w 1458754"/>
                <a:gd name="connsiteY31" fmla="*/ 539153 h 1120907"/>
                <a:gd name="connsiteX32" fmla="*/ 459463 w 1458754"/>
                <a:gd name="connsiteY32" fmla="*/ 537986 h 1120907"/>
                <a:gd name="connsiteX33" fmla="*/ 302307 w 1458754"/>
                <a:gd name="connsiteY33" fmla="*/ 537019 h 1120907"/>
                <a:gd name="connsiteX34" fmla="*/ 224459 w 1458754"/>
                <a:gd name="connsiteY34" fmla="*/ 549406 h 1120907"/>
                <a:gd name="connsiteX35" fmla="*/ 147870 w 1458754"/>
                <a:gd name="connsiteY35" fmla="*/ 569055 h 1120907"/>
                <a:gd name="connsiteX36" fmla="*/ 72959 w 1458754"/>
                <a:gd name="connsiteY36" fmla="*/ 595272 h 1120907"/>
                <a:gd name="connsiteX37" fmla="*/ 36178 w 1458754"/>
                <a:gd name="connsiteY37" fmla="*/ 610616 h 1120907"/>
                <a:gd name="connsiteX38" fmla="*/ 19 w 1458754"/>
                <a:gd name="connsiteY38" fmla="*/ 627711 h 1120907"/>
                <a:gd name="connsiteX39" fmla="*/ 0 w 1458754"/>
                <a:gd name="connsiteY39" fmla="*/ 627692 h 1120907"/>
                <a:gd name="connsiteX40" fmla="*/ 33551 w 1458754"/>
                <a:gd name="connsiteY40" fmla="*/ 605562 h 1120907"/>
                <a:gd name="connsiteX41" fmla="*/ 68799 w 1458754"/>
                <a:gd name="connsiteY41" fmla="*/ 586096 h 1120907"/>
                <a:gd name="connsiteX42" fmla="*/ 142743 w 1458754"/>
                <a:gd name="connsiteY42" fmla="*/ 553858 h 1120907"/>
                <a:gd name="connsiteX43" fmla="*/ 300081 w 1458754"/>
                <a:gd name="connsiteY43" fmla="*/ 516530 h 1120907"/>
                <a:gd name="connsiteX44" fmla="*/ 381238 w 1458754"/>
                <a:gd name="connsiteY44" fmla="*/ 513388 h 1120907"/>
                <a:gd name="connsiteX45" fmla="*/ 824074 w 1458754"/>
                <a:gd name="connsiteY45" fmla="*/ 485752 h 1120907"/>
                <a:gd name="connsiteX46" fmla="*/ 862879 w 1458754"/>
                <a:gd name="connsiteY46" fmla="*/ 630483 h 1120907"/>
                <a:gd name="connsiteX47" fmla="*/ 864321 w 1458754"/>
                <a:gd name="connsiteY47" fmla="*/ 781181 h 1120907"/>
                <a:gd name="connsiteX48" fmla="*/ 851951 w 1458754"/>
                <a:gd name="connsiteY48" fmla="*/ 855635 h 1120907"/>
                <a:gd name="connsiteX49" fmla="*/ 831500 w 1458754"/>
                <a:gd name="connsiteY49" fmla="*/ 928138 h 1120907"/>
                <a:gd name="connsiteX50" fmla="*/ 803439 w 1458754"/>
                <a:gd name="connsiteY50" fmla="*/ 997849 h 1120907"/>
                <a:gd name="connsiteX51" fmla="*/ 786509 w 1458754"/>
                <a:gd name="connsiteY51" fmla="*/ 1031309 h 1120907"/>
                <a:gd name="connsiteX52" fmla="*/ 777387 w 1458754"/>
                <a:gd name="connsiteY52" fmla="*/ 1047637 h 1120907"/>
                <a:gd name="connsiteX53" fmla="*/ 772680 w 1458754"/>
                <a:gd name="connsiteY53" fmla="*/ 1055701 h 1120907"/>
                <a:gd name="connsiteX54" fmla="*/ 770382 w 1458754"/>
                <a:gd name="connsiteY54" fmla="*/ 1059752 h 1120907"/>
                <a:gd name="connsiteX55" fmla="*/ 769304 w 1458754"/>
                <a:gd name="connsiteY55" fmla="*/ 1061813 h 1120907"/>
                <a:gd name="connsiteX56" fmla="*/ 768921 w 1458754"/>
                <a:gd name="connsiteY56" fmla="*/ 1062871 h 1120907"/>
                <a:gd name="connsiteX57" fmla="*/ 769586 w 1458754"/>
                <a:gd name="connsiteY57" fmla="*/ 1062784 h 1120907"/>
                <a:gd name="connsiteX58" fmla="*/ 769177 w 1458754"/>
                <a:gd name="connsiteY58" fmla="*/ 1063127 h 1120907"/>
                <a:gd name="connsiteX59" fmla="*/ 768831 w 1458754"/>
                <a:gd name="connsiteY59" fmla="*/ 1063145 h 1120907"/>
                <a:gd name="connsiteX60" fmla="*/ 768721 w 1458754"/>
                <a:gd name="connsiteY60" fmla="*/ 1062817 h 1120907"/>
                <a:gd name="connsiteX61" fmla="*/ 768921 w 1458754"/>
                <a:gd name="connsiteY61" fmla="*/ 1061631 h 1120907"/>
                <a:gd name="connsiteX62" fmla="*/ 769615 w 1458754"/>
                <a:gd name="connsiteY62" fmla="*/ 1059387 h 1120907"/>
                <a:gd name="connsiteX63" fmla="*/ 771238 w 1458754"/>
                <a:gd name="connsiteY63" fmla="*/ 1054990 h 1120907"/>
                <a:gd name="connsiteX64" fmla="*/ 774596 w 1458754"/>
                <a:gd name="connsiteY64" fmla="*/ 1046269 h 1120907"/>
                <a:gd name="connsiteX65" fmla="*/ 781346 w 1458754"/>
                <a:gd name="connsiteY65" fmla="*/ 1028901 h 1120907"/>
                <a:gd name="connsiteX66" fmla="*/ 794117 w 1458754"/>
                <a:gd name="connsiteY66" fmla="*/ 994018 h 1120907"/>
                <a:gd name="connsiteX67" fmla="*/ 816175 w 1458754"/>
                <a:gd name="connsiteY67" fmla="*/ 923412 h 1120907"/>
                <a:gd name="connsiteX68" fmla="*/ 832886 w 1458754"/>
                <a:gd name="connsiteY68" fmla="*/ 851640 h 1120907"/>
                <a:gd name="connsiteX69" fmla="*/ 843832 w 1458754"/>
                <a:gd name="connsiteY69" fmla="*/ 778937 h 1120907"/>
                <a:gd name="connsiteX70" fmla="*/ 846861 w 1458754"/>
                <a:gd name="connsiteY70" fmla="*/ 632089 h 1120907"/>
                <a:gd name="connsiteX71" fmla="*/ 824074 w 1458754"/>
                <a:gd name="connsiteY71" fmla="*/ 485752 h 1120907"/>
                <a:gd name="connsiteX72" fmla="*/ 1038991 w 1458754"/>
                <a:gd name="connsiteY72" fmla="*/ 350070 h 1120907"/>
                <a:gd name="connsiteX73" fmla="*/ 1052711 w 1458754"/>
                <a:gd name="connsiteY73" fmla="*/ 380501 h 1120907"/>
                <a:gd name="connsiteX74" fmla="*/ 1059314 w 1458754"/>
                <a:gd name="connsiteY74" fmla="*/ 395863 h 1120907"/>
                <a:gd name="connsiteX75" fmla="*/ 1062580 w 1458754"/>
                <a:gd name="connsiteY75" fmla="*/ 403580 h 1120907"/>
                <a:gd name="connsiteX76" fmla="*/ 1065445 w 1458754"/>
                <a:gd name="connsiteY76" fmla="*/ 411425 h 1120907"/>
                <a:gd name="connsiteX77" fmla="*/ 1086243 w 1458754"/>
                <a:gd name="connsiteY77" fmla="*/ 475043 h 1120907"/>
                <a:gd name="connsiteX78" fmla="*/ 1095019 w 1458754"/>
                <a:gd name="connsiteY78" fmla="*/ 507408 h 1120907"/>
                <a:gd name="connsiteX79" fmla="*/ 1102043 w 1458754"/>
                <a:gd name="connsiteY79" fmla="*/ 540211 h 1120907"/>
                <a:gd name="connsiteX80" fmla="*/ 1105345 w 1458754"/>
                <a:gd name="connsiteY80" fmla="*/ 556667 h 1120907"/>
                <a:gd name="connsiteX81" fmla="*/ 1107936 w 1458754"/>
                <a:gd name="connsiteY81" fmla="*/ 573251 h 1120907"/>
                <a:gd name="connsiteX82" fmla="*/ 1110398 w 1458754"/>
                <a:gd name="connsiteY82" fmla="*/ 589854 h 1120907"/>
                <a:gd name="connsiteX83" fmla="*/ 1112607 w 1458754"/>
                <a:gd name="connsiteY83" fmla="*/ 606492 h 1120907"/>
                <a:gd name="connsiteX84" fmla="*/ 1115708 w 1458754"/>
                <a:gd name="connsiteY84" fmla="*/ 639934 h 1120907"/>
                <a:gd name="connsiteX85" fmla="*/ 1116748 w 1458754"/>
                <a:gd name="connsiteY85" fmla="*/ 656682 h 1120907"/>
                <a:gd name="connsiteX86" fmla="*/ 1117514 w 1458754"/>
                <a:gd name="connsiteY86" fmla="*/ 673449 h 1120907"/>
                <a:gd name="connsiteX87" fmla="*/ 1117861 w 1458754"/>
                <a:gd name="connsiteY87" fmla="*/ 707018 h 1120907"/>
                <a:gd name="connsiteX88" fmla="*/ 1117715 w 1458754"/>
                <a:gd name="connsiteY88" fmla="*/ 723803 h 1120907"/>
                <a:gd name="connsiteX89" fmla="*/ 1116784 w 1458754"/>
                <a:gd name="connsiteY89" fmla="*/ 740569 h 1120907"/>
                <a:gd name="connsiteX90" fmla="*/ 1109926 w 1458754"/>
                <a:gd name="connsiteY90" fmla="*/ 807268 h 1120907"/>
                <a:gd name="connsiteX91" fmla="*/ 1094839 w 1458754"/>
                <a:gd name="connsiteY91" fmla="*/ 872328 h 1120907"/>
                <a:gd name="connsiteX92" fmla="*/ 1100766 w 1458754"/>
                <a:gd name="connsiteY92" fmla="*/ 740204 h 1120907"/>
                <a:gd name="connsiteX93" fmla="*/ 1100492 w 1458754"/>
                <a:gd name="connsiteY93" fmla="*/ 723730 h 1120907"/>
                <a:gd name="connsiteX94" fmla="*/ 1099853 w 1458754"/>
                <a:gd name="connsiteY94" fmla="*/ 707273 h 1120907"/>
                <a:gd name="connsiteX95" fmla="*/ 1098083 w 1458754"/>
                <a:gd name="connsiteY95" fmla="*/ 674397 h 1120907"/>
                <a:gd name="connsiteX96" fmla="*/ 1095658 w 1458754"/>
                <a:gd name="connsiteY96" fmla="*/ 641576 h 1120907"/>
                <a:gd name="connsiteX97" fmla="*/ 1092136 w 1458754"/>
                <a:gd name="connsiteY97" fmla="*/ 608846 h 1120907"/>
                <a:gd name="connsiteX98" fmla="*/ 1090075 w 1458754"/>
                <a:gd name="connsiteY98" fmla="*/ 592517 h 1120907"/>
                <a:gd name="connsiteX99" fmla="*/ 1087794 w 1458754"/>
                <a:gd name="connsiteY99" fmla="*/ 576225 h 1120907"/>
                <a:gd name="connsiteX100" fmla="*/ 1085623 w 1458754"/>
                <a:gd name="connsiteY100" fmla="*/ 559915 h 1120907"/>
                <a:gd name="connsiteX101" fmla="*/ 1082831 w 1458754"/>
                <a:gd name="connsiteY101" fmla="*/ 543696 h 1120907"/>
                <a:gd name="connsiteX102" fmla="*/ 1077358 w 1458754"/>
                <a:gd name="connsiteY102" fmla="*/ 511203 h 1120907"/>
                <a:gd name="connsiteX103" fmla="*/ 1073910 w 1458754"/>
                <a:gd name="connsiteY103" fmla="*/ 495075 h 1120907"/>
                <a:gd name="connsiteX104" fmla="*/ 1070626 w 1458754"/>
                <a:gd name="connsiteY104" fmla="*/ 478911 h 1120907"/>
                <a:gd name="connsiteX105" fmla="*/ 1067343 w 1458754"/>
                <a:gd name="connsiteY105" fmla="*/ 462728 h 1120907"/>
                <a:gd name="connsiteX106" fmla="*/ 1063492 w 1458754"/>
                <a:gd name="connsiteY106" fmla="*/ 446655 h 1120907"/>
                <a:gd name="connsiteX107" fmla="*/ 1055775 w 1458754"/>
                <a:gd name="connsiteY107" fmla="*/ 414454 h 1120907"/>
                <a:gd name="connsiteX108" fmla="*/ 1053951 w 1458754"/>
                <a:gd name="connsiteY108" fmla="*/ 406353 h 1120907"/>
                <a:gd name="connsiteX109" fmla="*/ 1051725 w 1458754"/>
                <a:gd name="connsiteY109" fmla="*/ 398381 h 1120907"/>
                <a:gd name="connsiteX110" fmla="*/ 1047310 w 1458754"/>
                <a:gd name="connsiteY110" fmla="*/ 382380 h 1120907"/>
                <a:gd name="connsiteX111" fmla="*/ 1038991 w 1458754"/>
                <a:gd name="connsiteY111" fmla="*/ 350070 h 1120907"/>
                <a:gd name="connsiteX112" fmla="*/ 1120177 w 1458754"/>
                <a:gd name="connsiteY112" fmla="*/ 291725 h 1120907"/>
                <a:gd name="connsiteX113" fmla="*/ 1227362 w 1458754"/>
                <a:gd name="connsiteY113" fmla="*/ 357532 h 1120907"/>
                <a:gd name="connsiteX114" fmla="*/ 1252465 w 1458754"/>
                <a:gd name="connsiteY114" fmla="*/ 376670 h 1120907"/>
                <a:gd name="connsiteX115" fmla="*/ 1276785 w 1458754"/>
                <a:gd name="connsiteY115" fmla="*/ 396885 h 1120907"/>
                <a:gd name="connsiteX116" fmla="*/ 1288553 w 1458754"/>
                <a:gd name="connsiteY116" fmla="*/ 407466 h 1120907"/>
                <a:gd name="connsiteX117" fmla="*/ 1300193 w 1458754"/>
                <a:gd name="connsiteY117" fmla="*/ 418230 h 1120907"/>
                <a:gd name="connsiteX118" fmla="*/ 1311395 w 1458754"/>
                <a:gd name="connsiteY118" fmla="*/ 429487 h 1120907"/>
                <a:gd name="connsiteX119" fmla="*/ 1322396 w 1458754"/>
                <a:gd name="connsiteY119" fmla="*/ 440944 h 1120907"/>
                <a:gd name="connsiteX120" fmla="*/ 1362697 w 1458754"/>
                <a:gd name="connsiteY120" fmla="*/ 490259 h 1120907"/>
                <a:gd name="connsiteX121" fmla="*/ 1395026 w 1458754"/>
                <a:gd name="connsiteY121" fmla="*/ 545447 h 1120907"/>
                <a:gd name="connsiteX122" fmla="*/ 1414401 w 1458754"/>
                <a:gd name="connsiteY122" fmla="*/ 606492 h 1120907"/>
                <a:gd name="connsiteX123" fmla="*/ 1416590 w 1458754"/>
                <a:gd name="connsiteY123" fmla="*/ 638420 h 1120907"/>
                <a:gd name="connsiteX124" fmla="*/ 1411063 w 1458754"/>
                <a:gd name="connsiteY124" fmla="*/ 669581 h 1120907"/>
                <a:gd name="connsiteX125" fmla="*/ 1412029 w 1458754"/>
                <a:gd name="connsiteY125" fmla="*/ 654055 h 1120907"/>
                <a:gd name="connsiteX126" fmla="*/ 1410917 w 1458754"/>
                <a:gd name="connsiteY126" fmla="*/ 638675 h 1120907"/>
                <a:gd name="connsiteX127" fmla="*/ 1404585 w 1458754"/>
                <a:gd name="connsiteY127" fmla="*/ 608718 h 1120907"/>
                <a:gd name="connsiteX128" fmla="*/ 1380613 w 1458754"/>
                <a:gd name="connsiteY128" fmla="*/ 552745 h 1120907"/>
                <a:gd name="connsiteX129" fmla="*/ 1346952 w 1458754"/>
                <a:gd name="connsiteY129" fmla="*/ 501789 h 1120907"/>
                <a:gd name="connsiteX130" fmla="*/ 1337484 w 1458754"/>
                <a:gd name="connsiteY130" fmla="*/ 489748 h 1120907"/>
                <a:gd name="connsiteX131" fmla="*/ 1327705 w 1458754"/>
                <a:gd name="connsiteY131" fmla="*/ 477944 h 1120907"/>
                <a:gd name="connsiteX132" fmla="*/ 1317707 w 1458754"/>
                <a:gd name="connsiteY132" fmla="*/ 466304 h 1120907"/>
                <a:gd name="connsiteX133" fmla="*/ 1307290 w 1458754"/>
                <a:gd name="connsiteY133" fmla="*/ 454993 h 1120907"/>
                <a:gd name="connsiteX134" fmla="*/ 1296708 w 1458754"/>
                <a:gd name="connsiteY134" fmla="*/ 443827 h 1120907"/>
                <a:gd name="connsiteX135" fmla="*/ 1285944 w 1458754"/>
                <a:gd name="connsiteY135" fmla="*/ 432808 h 1120907"/>
                <a:gd name="connsiteX136" fmla="*/ 1263668 w 1458754"/>
                <a:gd name="connsiteY136" fmla="*/ 411407 h 1120907"/>
                <a:gd name="connsiteX137" fmla="*/ 1217327 w 1458754"/>
                <a:gd name="connsiteY137" fmla="*/ 370266 h 1120907"/>
                <a:gd name="connsiteX138" fmla="*/ 1120177 w 1458754"/>
                <a:gd name="connsiteY138" fmla="*/ 291725 h 1120907"/>
                <a:gd name="connsiteX139" fmla="*/ 297984 w 1458754"/>
                <a:gd name="connsiteY139" fmla="*/ 174907 h 1120907"/>
                <a:gd name="connsiteX140" fmla="*/ 343157 w 1458754"/>
                <a:gd name="connsiteY140" fmla="*/ 174907 h 1120907"/>
                <a:gd name="connsiteX141" fmla="*/ 388256 w 1458754"/>
                <a:gd name="connsiteY141" fmla="*/ 177899 h 1120907"/>
                <a:gd name="connsiteX142" fmla="*/ 477671 w 1458754"/>
                <a:gd name="connsiteY142" fmla="*/ 191491 h 1120907"/>
                <a:gd name="connsiteX143" fmla="*/ 565170 w 1458754"/>
                <a:gd name="connsiteY143" fmla="*/ 214461 h 1120907"/>
                <a:gd name="connsiteX144" fmla="*/ 649933 w 1458754"/>
                <a:gd name="connsiteY144" fmla="*/ 245914 h 1120907"/>
                <a:gd name="connsiteX145" fmla="*/ 731266 w 1458754"/>
                <a:gd name="connsiteY145" fmla="*/ 285102 h 1120907"/>
                <a:gd name="connsiteX146" fmla="*/ 881488 w 1458754"/>
                <a:gd name="connsiteY146" fmla="*/ 383858 h 1120907"/>
                <a:gd name="connsiteX147" fmla="*/ 724023 w 1458754"/>
                <a:gd name="connsiteY147" fmla="*/ 299461 h 1120907"/>
                <a:gd name="connsiteX148" fmla="*/ 683539 w 1458754"/>
                <a:gd name="connsiteY148" fmla="*/ 281034 h 1120907"/>
                <a:gd name="connsiteX149" fmla="*/ 663087 w 1458754"/>
                <a:gd name="connsiteY149" fmla="*/ 272350 h 1120907"/>
                <a:gd name="connsiteX150" fmla="*/ 642526 w 1458754"/>
                <a:gd name="connsiteY150" fmla="*/ 263957 h 1120907"/>
                <a:gd name="connsiteX151" fmla="*/ 600965 w 1458754"/>
                <a:gd name="connsiteY151" fmla="*/ 248377 h 1120907"/>
                <a:gd name="connsiteX152" fmla="*/ 558967 w 1458754"/>
                <a:gd name="connsiteY152" fmla="*/ 234110 h 1120907"/>
                <a:gd name="connsiteX153" fmla="*/ 386358 w 1458754"/>
                <a:gd name="connsiteY153" fmla="*/ 193827 h 1120907"/>
                <a:gd name="connsiteX154" fmla="*/ 297929 w 1458754"/>
                <a:gd name="connsiteY154" fmla="*/ 184996 h 1120907"/>
                <a:gd name="connsiteX155" fmla="*/ 253376 w 1458754"/>
                <a:gd name="connsiteY155" fmla="*/ 183920 h 1120907"/>
                <a:gd name="connsiteX156" fmla="*/ 208697 w 1458754"/>
                <a:gd name="connsiteY156" fmla="*/ 185982 h 1120907"/>
                <a:gd name="connsiteX157" fmla="*/ 208660 w 1458754"/>
                <a:gd name="connsiteY157" fmla="*/ 185963 h 1120907"/>
                <a:gd name="connsiteX158" fmla="*/ 252993 w 1458754"/>
                <a:gd name="connsiteY158" fmla="*/ 178228 h 1120907"/>
                <a:gd name="connsiteX159" fmla="*/ 297984 w 1458754"/>
                <a:gd name="connsiteY159" fmla="*/ 174907 h 1120907"/>
                <a:gd name="connsiteX160" fmla="*/ 1367733 w 1458754"/>
                <a:gd name="connsiteY160" fmla="*/ 0 h 1120907"/>
                <a:gd name="connsiteX161" fmla="*/ 1458754 w 1458754"/>
                <a:gd name="connsiteY161" fmla="*/ 0 h 1120907"/>
                <a:gd name="connsiteX162" fmla="*/ 1193865 w 1458754"/>
                <a:gd name="connsiteY162" fmla="*/ 205357 h 1120907"/>
                <a:gd name="connsiteX163" fmla="*/ 1161574 w 1458754"/>
                <a:gd name="connsiteY163" fmla="*/ 230388 h 1120907"/>
                <a:gd name="connsiteX164" fmla="*/ 1145081 w 1458754"/>
                <a:gd name="connsiteY164" fmla="*/ 236044 h 1120907"/>
                <a:gd name="connsiteX165" fmla="*/ 1137600 w 1458754"/>
                <a:gd name="connsiteY165" fmla="*/ 234986 h 1120907"/>
                <a:gd name="connsiteX166" fmla="*/ 1137593 w 1458754"/>
                <a:gd name="connsiteY166" fmla="*/ 234984 h 1120907"/>
                <a:gd name="connsiteX167" fmla="*/ 1121472 w 1458754"/>
                <a:gd name="connsiteY167" fmla="*/ 246060 h 1120907"/>
                <a:gd name="connsiteX168" fmla="*/ 1085914 w 1458754"/>
                <a:gd name="connsiteY168" fmla="*/ 270161 h 1120907"/>
                <a:gd name="connsiteX169" fmla="*/ 1068126 w 1458754"/>
                <a:gd name="connsiteY169" fmla="*/ 282165 h 1120907"/>
                <a:gd name="connsiteX170" fmla="*/ 1059205 w 1458754"/>
                <a:gd name="connsiteY170" fmla="*/ 288131 h 1120907"/>
                <a:gd name="connsiteX171" fmla="*/ 1050503 w 1458754"/>
                <a:gd name="connsiteY171" fmla="*/ 294425 h 1120907"/>
                <a:gd name="connsiteX172" fmla="*/ 1015747 w 1458754"/>
                <a:gd name="connsiteY172" fmla="*/ 319639 h 1120907"/>
                <a:gd name="connsiteX173" fmla="*/ 980882 w 1458754"/>
                <a:gd name="connsiteY173" fmla="*/ 344670 h 1120907"/>
                <a:gd name="connsiteX174" fmla="*/ 963460 w 1458754"/>
                <a:gd name="connsiteY174" fmla="*/ 357167 h 1120907"/>
                <a:gd name="connsiteX175" fmla="*/ 946401 w 1458754"/>
                <a:gd name="connsiteY175" fmla="*/ 370175 h 1120907"/>
                <a:gd name="connsiteX176" fmla="*/ 878076 w 1458754"/>
                <a:gd name="connsiteY176" fmla="*/ 422062 h 1120907"/>
                <a:gd name="connsiteX177" fmla="*/ 844380 w 1458754"/>
                <a:gd name="connsiteY177" fmla="*/ 448589 h 1120907"/>
                <a:gd name="connsiteX178" fmla="*/ 810792 w 1458754"/>
                <a:gd name="connsiteY178" fmla="*/ 475262 h 1120907"/>
                <a:gd name="connsiteX179" fmla="*/ 777186 w 1458754"/>
                <a:gd name="connsiteY179" fmla="*/ 501917 h 1120907"/>
                <a:gd name="connsiteX180" fmla="*/ 744164 w 1458754"/>
                <a:gd name="connsiteY180" fmla="*/ 529301 h 1120907"/>
                <a:gd name="connsiteX181" fmla="*/ 678102 w 1458754"/>
                <a:gd name="connsiteY181" fmla="*/ 584016 h 1120907"/>
                <a:gd name="connsiteX182" fmla="*/ 613061 w 1458754"/>
                <a:gd name="connsiteY182" fmla="*/ 639953 h 1120907"/>
                <a:gd name="connsiteX183" fmla="*/ 596732 w 1458754"/>
                <a:gd name="connsiteY183" fmla="*/ 653873 h 1120907"/>
                <a:gd name="connsiteX184" fmla="*/ 580659 w 1458754"/>
                <a:gd name="connsiteY184" fmla="*/ 668067 h 1120907"/>
                <a:gd name="connsiteX185" fmla="*/ 548512 w 1458754"/>
                <a:gd name="connsiteY185" fmla="*/ 696473 h 1120907"/>
                <a:gd name="connsiteX186" fmla="*/ 516367 w 1458754"/>
                <a:gd name="connsiteY186" fmla="*/ 724879 h 1120907"/>
                <a:gd name="connsiteX187" fmla="*/ 484640 w 1458754"/>
                <a:gd name="connsiteY187" fmla="*/ 753760 h 1120907"/>
                <a:gd name="connsiteX188" fmla="*/ 358372 w 1458754"/>
                <a:gd name="connsiteY188" fmla="*/ 870049 h 1120907"/>
                <a:gd name="connsiteX189" fmla="*/ 234274 w 1458754"/>
                <a:gd name="connsiteY189" fmla="*/ 988764 h 1120907"/>
                <a:gd name="connsiteX190" fmla="*/ 203460 w 1458754"/>
                <a:gd name="connsiteY190" fmla="*/ 1018684 h 1120907"/>
                <a:gd name="connsiteX191" fmla="*/ 172883 w 1458754"/>
                <a:gd name="connsiteY191" fmla="*/ 1048860 h 1120907"/>
                <a:gd name="connsiteX192" fmla="*/ 142397 w 1458754"/>
                <a:gd name="connsiteY192" fmla="*/ 1079146 h 1120907"/>
                <a:gd name="connsiteX193" fmla="*/ 112056 w 1458754"/>
                <a:gd name="connsiteY193" fmla="*/ 1109595 h 1120907"/>
                <a:gd name="connsiteX194" fmla="*/ 111983 w 1458754"/>
                <a:gd name="connsiteY194" fmla="*/ 1109632 h 1120907"/>
                <a:gd name="connsiteX195" fmla="*/ 168705 w 1458754"/>
                <a:gd name="connsiteY195" fmla="*/ 1044974 h 1120907"/>
                <a:gd name="connsiteX196" fmla="*/ 197676 w 1458754"/>
                <a:gd name="connsiteY196" fmla="*/ 1013175 h 1120907"/>
                <a:gd name="connsiteX197" fmla="*/ 227013 w 1458754"/>
                <a:gd name="connsiteY197" fmla="*/ 981722 h 1120907"/>
                <a:gd name="connsiteX198" fmla="*/ 256678 w 1458754"/>
                <a:gd name="connsiteY198" fmla="*/ 950560 h 1120907"/>
                <a:gd name="connsiteX199" fmla="*/ 286544 w 1458754"/>
                <a:gd name="connsiteY199" fmla="*/ 919600 h 1120907"/>
                <a:gd name="connsiteX200" fmla="*/ 316756 w 1458754"/>
                <a:gd name="connsiteY200" fmla="*/ 888986 h 1120907"/>
                <a:gd name="connsiteX201" fmla="*/ 347169 w 1458754"/>
                <a:gd name="connsiteY201" fmla="*/ 858555 h 1120907"/>
                <a:gd name="connsiteX202" fmla="*/ 408817 w 1458754"/>
                <a:gd name="connsiteY202" fmla="*/ 798495 h 1120907"/>
                <a:gd name="connsiteX203" fmla="*/ 471431 w 1458754"/>
                <a:gd name="connsiteY203" fmla="*/ 739438 h 1120907"/>
                <a:gd name="connsiteX204" fmla="*/ 502975 w 1458754"/>
                <a:gd name="connsiteY204" fmla="*/ 710156 h 1120907"/>
                <a:gd name="connsiteX205" fmla="*/ 535067 w 1458754"/>
                <a:gd name="connsiteY205" fmla="*/ 681476 h 1120907"/>
                <a:gd name="connsiteX206" fmla="*/ 567158 w 1458754"/>
                <a:gd name="connsiteY206" fmla="*/ 652797 h 1120907"/>
                <a:gd name="connsiteX207" fmla="*/ 583213 w 1458754"/>
                <a:gd name="connsiteY207" fmla="*/ 638457 h 1120907"/>
                <a:gd name="connsiteX208" fmla="*/ 599524 w 1458754"/>
                <a:gd name="connsiteY208" fmla="*/ 624409 h 1120907"/>
                <a:gd name="connsiteX209" fmla="*/ 868371 w 1458754"/>
                <a:gd name="connsiteY209" fmla="*/ 409236 h 1120907"/>
                <a:gd name="connsiteX210" fmla="*/ 938482 w 1458754"/>
                <a:gd name="connsiteY210" fmla="*/ 359229 h 1120907"/>
                <a:gd name="connsiteX211" fmla="*/ 956089 w 1458754"/>
                <a:gd name="connsiteY211" fmla="*/ 346859 h 1120907"/>
                <a:gd name="connsiteX212" fmla="*/ 974059 w 1458754"/>
                <a:gd name="connsiteY212" fmla="*/ 335001 h 1120907"/>
                <a:gd name="connsiteX213" fmla="*/ 1010000 w 1458754"/>
                <a:gd name="connsiteY213" fmla="*/ 311301 h 1120907"/>
                <a:gd name="connsiteX214" fmla="*/ 1046051 w 1458754"/>
                <a:gd name="connsiteY214" fmla="*/ 287803 h 1120907"/>
                <a:gd name="connsiteX215" fmla="*/ 1055064 w 1458754"/>
                <a:gd name="connsiteY215" fmla="*/ 281928 h 1120907"/>
                <a:gd name="connsiteX216" fmla="*/ 1064295 w 1458754"/>
                <a:gd name="connsiteY216" fmla="*/ 276382 h 1120907"/>
                <a:gd name="connsiteX217" fmla="*/ 1082794 w 1458754"/>
                <a:gd name="connsiteY217" fmla="*/ 265362 h 1120907"/>
                <a:gd name="connsiteX218" fmla="*/ 1119812 w 1458754"/>
                <a:gd name="connsiteY218" fmla="*/ 243415 h 1120907"/>
                <a:gd name="connsiteX219" fmla="*/ 1135453 w 1458754"/>
                <a:gd name="connsiteY219" fmla="*/ 234264 h 1120907"/>
                <a:gd name="connsiteX220" fmla="*/ 1123151 w 1458754"/>
                <a:gd name="connsiteY220" fmla="*/ 224823 h 1120907"/>
                <a:gd name="connsiteX221" fmla="*/ 1128388 w 1458754"/>
                <a:gd name="connsiteY221" fmla="*/ 187879 h 1120907"/>
                <a:gd name="connsiteX222" fmla="*/ 1157486 w 1458754"/>
                <a:gd name="connsiteY222" fmla="*/ 165037 h 1120907"/>
                <a:gd name="connsiteX223" fmla="*/ 170128 w 1458754"/>
                <a:gd name="connsiteY223" fmla="*/ 0 h 1120907"/>
                <a:gd name="connsiteX224" fmla="*/ 249709 w 1458754"/>
                <a:gd name="connsiteY224" fmla="*/ 0 h 1120907"/>
                <a:gd name="connsiteX225" fmla="*/ 173174 w 1458754"/>
                <a:gd name="connsiteY225" fmla="*/ 11731 h 1120907"/>
                <a:gd name="connsiteX226" fmla="*/ 158196 w 1458754"/>
                <a:gd name="connsiteY226" fmla="*/ 15836 h 1120907"/>
                <a:gd name="connsiteX227" fmla="*/ 170128 w 1458754"/>
                <a:gd name="connsiteY227" fmla="*/ 0 h 1120907"/>
                <a:gd name="connsiteX228" fmla="*/ 998543 w 1458754"/>
                <a:gd name="connsiteY228" fmla="*/ 0 h 1120907"/>
                <a:gd name="connsiteX229" fmla="*/ 1018612 w 1458754"/>
                <a:gd name="connsiteY229" fmla="*/ 0 h 1120907"/>
                <a:gd name="connsiteX230" fmla="*/ 1026511 w 1458754"/>
                <a:gd name="connsiteY230" fmla="*/ 14449 h 1120907"/>
                <a:gd name="connsiteX231" fmla="*/ 1031310 w 1458754"/>
                <a:gd name="connsiteY231" fmla="*/ 23225 h 1120907"/>
                <a:gd name="connsiteX232" fmla="*/ 1035779 w 1458754"/>
                <a:gd name="connsiteY232" fmla="*/ 32219 h 1120907"/>
                <a:gd name="connsiteX233" fmla="*/ 1044573 w 1458754"/>
                <a:gd name="connsiteY233" fmla="*/ 50208 h 1120907"/>
                <a:gd name="connsiteX234" fmla="*/ 1061869 w 1458754"/>
                <a:gd name="connsiteY234" fmla="*/ 86332 h 1120907"/>
                <a:gd name="connsiteX235" fmla="*/ 1091989 w 1458754"/>
                <a:gd name="connsiteY235" fmla="*/ 160458 h 1120907"/>
                <a:gd name="connsiteX236" fmla="*/ 1052837 w 1458754"/>
                <a:gd name="connsiteY236" fmla="*/ 90911 h 1120907"/>
                <a:gd name="connsiteX237" fmla="*/ 1032659 w 1458754"/>
                <a:gd name="connsiteY237" fmla="*/ 56612 h 1120907"/>
                <a:gd name="connsiteX238" fmla="*/ 1022734 w 1458754"/>
                <a:gd name="connsiteY238" fmla="*/ 39408 h 1120907"/>
                <a:gd name="connsiteX239" fmla="*/ 1017790 w 1458754"/>
                <a:gd name="connsiteY239" fmla="*/ 30796 h 1120907"/>
                <a:gd name="connsiteX240" fmla="*/ 1012517 w 1458754"/>
                <a:gd name="connsiteY240" fmla="*/ 22386 h 1120907"/>
                <a:gd name="connsiteX241" fmla="*/ 998543 w 1458754"/>
                <a:gd name="connsiteY241" fmla="*/ 0 h 1120907"/>
                <a:gd name="connsiteX242" fmla="*/ 683758 w 1458754"/>
                <a:gd name="connsiteY242" fmla="*/ 0 h 1120907"/>
                <a:gd name="connsiteX243" fmla="*/ 724005 w 1458754"/>
                <a:gd name="connsiteY243" fmla="*/ 0 h 1120907"/>
                <a:gd name="connsiteX244" fmla="*/ 734495 w 1458754"/>
                <a:gd name="connsiteY244" fmla="*/ 6513 h 1120907"/>
                <a:gd name="connsiteX245" fmla="*/ 766039 w 1458754"/>
                <a:gd name="connsiteY245" fmla="*/ 26618 h 1120907"/>
                <a:gd name="connsiteX246" fmla="*/ 768374 w 1458754"/>
                <a:gd name="connsiteY246" fmla="*/ 28114 h 1120907"/>
                <a:gd name="connsiteX247" fmla="*/ 801178 w 1458754"/>
                <a:gd name="connsiteY247" fmla="*/ 51266 h 1120907"/>
                <a:gd name="connsiteX248" fmla="*/ 817470 w 1458754"/>
                <a:gd name="connsiteY248" fmla="*/ 63016 h 1120907"/>
                <a:gd name="connsiteX249" fmla="*/ 833342 w 1458754"/>
                <a:gd name="connsiteY249" fmla="*/ 75276 h 1120907"/>
                <a:gd name="connsiteX250" fmla="*/ 864704 w 1458754"/>
                <a:gd name="connsiteY250" fmla="*/ 100252 h 1120907"/>
                <a:gd name="connsiteX251" fmla="*/ 872513 w 1458754"/>
                <a:gd name="connsiteY251" fmla="*/ 106546 h 1120907"/>
                <a:gd name="connsiteX252" fmla="*/ 880065 w 1458754"/>
                <a:gd name="connsiteY252" fmla="*/ 113132 h 1120907"/>
                <a:gd name="connsiteX253" fmla="*/ 895099 w 1458754"/>
                <a:gd name="connsiteY253" fmla="*/ 126396 h 1120907"/>
                <a:gd name="connsiteX254" fmla="*/ 924892 w 1458754"/>
                <a:gd name="connsiteY254" fmla="*/ 153142 h 1120907"/>
                <a:gd name="connsiteX255" fmla="*/ 981102 w 1458754"/>
                <a:gd name="connsiteY255" fmla="*/ 210100 h 1120907"/>
                <a:gd name="connsiteX256" fmla="*/ 918306 w 1458754"/>
                <a:gd name="connsiteY256" fmla="*/ 160823 h 1120907"/>
                <a:gd name="connsiteX257" fmla="*/ 886542 w 1458754"/>
                <a:gd name="connsiteY257" fmla="*/ 136868 h 1120907"/>
                <a:gd name="connsiteX258" fmla="*/ 870779 w 1458754"/>
                <a:gd name="connsiteY258" fmla="*/ 124772 h 1120907"/>
                <a:gd name="connsiteX259" fmla="*/ 862916 w 1458754"/>
                <a:gd name="connsiteY259" fmla="*/ 118697 h 1120907"/>
                <a:gd name="connsiteX260" fmla="*/ 854815 w 1458754"/>
                <a:gd name="connsiteY260" fmla="*/ 112950 h 1120907"/>
                <a:gd name="connsiteX261" fmla="*/ 789975 w 1458754"/>
                <a:gd name="connsiteY261" fmla="*/ 67266 h 1120907"/>
                <a:gd name="connsiteX262" fmla="*/ 757136 w 1458754"/>
                <a:gd name="connsiteY262" fmla="*/ 45118 h 1120907"/>
                <a:gd name="connsiteX263" fmla="*/ 744876 w 1458754"/>
                <a:gd name="connsiteY263" fmla="*/ 37401 h 1120907"/>
                <a:gd name="connsiteX264" fmla="*/ 723640 w 1458754"/>
                <a:gd name="connsiteY264" fmla="*/ 24046 h 1120907"/>
                <a:gd name="connsiteX265" fmla="*/ 689797 w 1458754"/>
                <a:gd name="connsiteY265" fmla="*/ 3539 h 1120907"/>
                <a:gd name="connsiteX266" fmla="*/ 683758 w 1458754"/>
                <a:gd name="connsiteY266" fmla="*/ 0 h 112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</a:cxnLst>
              <a:rect l="l" t="t" r="r" b="b"/>
              <a:pathLst>
                <a:path w="1458754" h="1120907">
                  <a:moveTo>
                    <a:pt x="769633" y="1062744"/>
                  </a:moveTo>
                  <a:lnTo>
                    <a:pt x="769615" y="1062780"/>
                  </a:lnTo>
                  <a:lnTo>
                    <a:pt x="769586" y="1062784"/>
                  </a:lnTo>
                  <a:close/>
                  <a:moveTo>
                    <a:pt x="1094839" y="872328"/>
                  </a:moveTo>
                  <a:lnTo>
                    <a:pt x="1094836" y="872402"/>
                  </a:lnTo>
                  <a:lnTo>
                    <a:pt x="1094818" y="872420"/>
                  </a:lnTo>
                  <a:close/>
                  <a:moveTo>
                    <a:pt x="576920" y="697586"/>
                  </a:moveTo>
                  <a:cubicBezTo>
                    <a:pt x="578854" y="737851"/>
                    <a:pt x="574018" y="778682"/>
                    <a:pt x="563766" y="818016"/>
                  </a:cubicBezTo>
                  <a:cubicBezTo>
                    <a:pt x="561412" y="827923"/>
                    <a:pt x="558293" y="837610"/>
                    <a:pt x="555355" y="847353"/>
                  </a:cubicBezTo>
                  <a:cubicBezTo>
                    <a:pt x="552071" y="856968"/>
                    <a:pt x="548860" y="866655"/>
                    <a:pt x="545066" y="876087"/>
                  </a:cubicBezTo>
                  <a:cubicBezTo>
                    <a:pt x="541490" y="885629"/>
                    <a:pt x="537330" y="894897"/>
                    <a:pt x="533298" y="904238"/>
                  </a:cubicBezTo>
                  <a:cubicBezTo>
                    <a:pt x="528956" y="913433"/>
                    <a:pt x="524705" y="922683"/>
                    <a:pt x="519980" y="931659"/>
                  </a:cubicBezTo>
                  <a:cubicBezTo>
                    <a:pt x="501443" y="967856"/>
                    <a:pt x="479113" y="1001954"/>
                    <a:pt x="454227" y="1033882"/>
                  </a:cubicBezTo>
                  <a:cubicBezTo>
                    <a:pt x="441712" y="1049809"/>
                    <a:pt x="428521" y="1065152"/>
                    <a:pt x="414564" y="1079784"/>
                  </a:cubicBezTo>
                  <a:cubicBezTo>
                    <a:pt x="400534" y="1094307"/>
                    <a:pt x="386049" y="1108446"/>
                    <a:pt x="370158" y="1120907"/>
                  </a:cubicBezTo>
                  <a:cubicBezTo>
                    <a:pt x="395499" y="1089636"/>
                    <a:pt x="419034" y="1057435"/>
                    <a:pt x="441128" y="1024395"/>
                  </a:cubicBezTo>
                  <a:cubicBezTo>
                    <a:pt x="463113" y="991318"/>
                    <a:pt x="483637" y="957384"/>
                    <a:pt x="501644" y="922209"/>
                  </a:cubicBezTo>
                  <a:cubicBezTo>
                    <a:pt x="510729" y="904676"/>
                    <a:pt x="519231" y="886833"/>
                    <a:pt x="526949" y="868662"/>
                  </a:cubicBezTo>
                  <a:cubicBezTo>
                    <a:pt x="531036" y="859668"/>
                    <a:pt x="534410" y="850400"/>
                    <a:pt x="538205" y="841277"/>
                  </a:cubicBezTo>
                  <a:cubicBezTo>
                    <a:pt x="541526" y="831991"/>
                    <a:pt x="545212" y="822796"/>
                    <a:pt x="548222" y="813400"/>
                  </a:cubicBezTo>
                  <a:cubicBezTo>
                    <a:pt x="561175" y="776000"/>
                    <a:pt x="570242" y="737340"/>
                    <a:pt x="576920" y="697586"/>
                  </a:cubicBezTo>
                  <a:close/>
                  <a:moveTo>
                    <a:pt x="381238" y="513388"/>
                  </a:moveTo>
                  <a:cubicBezTo>
                    <a:pt x="408324" y="514273"/>
                    <a:pt x="435335" y="517133"/>
                    <a:pt x="461944" y="522095"/>
                  </a:cubicBezTo>
                  <a:lnTo>
                    <a:pt x="471923" y="523901"/>
                  </a:lnTo>
                  <a:lnTo>
                    <a:pt x="481812" y="526182"/>
                  </a:lnTo>
                  <a:cubicBezTo>
                    <a:pt x="488379" y="527751"/>
                    <a:pt x="495003" y="529119"/>
                    <a:pt x="501515" y="530907"/>
                  </a:cubicBezTo>
                  <a:cubicBezTo>
                    <a:pt x="514433" y="534921"/>
                    <a:pt x="527495" y="538277"/>
                    <a:pt x="540065" y="543185"/>
                  </a:cubicBezTo>
                  <a:cubicBezTo>
                    <a:pt x="565516" y="552052"/>
                    <a:pt x="589799" y="563856"/>
                    <a:pt x="613134" y="576827"/>
                  </a:cubicBezTo>
                  <a:cubicBezTo>
                    <a:pt x="587829" y="567997"/>
                    <a:pt x="562907" y="558875"/>
                    <a:pt x="537073" y="552855"/>
                  </a:cubicBezTo>
                  <a:cubicBezTo>
                    <a:pt x="524375" y="549151"/>
                    <a:pt x="511313" y="546907"/>
                    <a:pt x="498469" y="544079"/>
                  </a:cubicBezTo>
                  <a:lnTo>
                    <a:pt x="478984" y="540795"/>
                  </a:lnTo>
                  <a:lnTo>
                    <a:pt x="469259" y="539153"/>
                  </a:lnTo>
                  <a:lnTo>
                    <a:pt x="459463" y="537986"/>
                  </a:lnTo>
                  <a:cubicBezTo>
                    <a:pt x="407284" y="531253"/>
                    <a:pt x="354503" y="531454"/>
                    <a:pt x="302307" y="537019"/>
                  </a:cubicBezTo>
                  <a:cubicBezTo>
                    <a:pt x="276163" y="539482"/>
                    <a:pt x="250201" y="543970"/>
                    <a:pt x="224459" y="549406"/>
                  </a:cubicBezTo>
                  <a:cubicBezTo>
                    <a:pt x="198643" y="554624"/>
                    <a:pt x="173193" y="561557"/>
                    <a:pt x="147870" y="569055"/>
                  </a:cubicBezTo>
                  <a:cubicBezTo>
                    <a:pt x="122638" y="576809"/>
                    <a:pt x="97589" y="585475"/>
                    <a:pt x="72959" y="595272"/>
                  </a:cubicBezTo>
                  <a:cubicBezTo>
                    <a:pt x="60571" y="600034"/>
                    <a:pt x="48347" y="605252"/>
                    <a:pt x="36178" y="610616"/>
                  </a:cubicBezTo>
                  <a:cubicBezTo>
                    <a:pt x="24027" y="616016"/>
                    <a:pt x="11932" y="621617"/>
                    <a:pt x="19" y="627711"/>
                  </a:cubicBezTo>
                  <a:lnTo>
                    <a:pt x="0" y="627692"/>
                  </a:lnTo>
                  <a:cubicBezTo>
                    <a:pt x="10710" y="619665"/>
                    <a:pt x="22058" y="612477"/>
                    <a:pt x="33551" y="605562"/>
                  </a:cubicBezTo>
                  <a:cubicBezTo>
                    <a:pt x="45045" y="598629"/>
                    <a:pt x="56867" y="592262"/>
                    <a:pt x="68799" y="586096"/>
                  </a:cubicBezTo>
                  <a:cubicBezTo>
                    <a:pt x="92772" y="573981"/>
                    <a:pt x="117438" y="563090"/>
                    <a:pt x="142743" y="553858"/>
                  </a:cubicBezTo>
                  <a:cubicBezTo>
                    <a:pt x="193316" y="535249"/>
                    <a:pt x="246224" y="522405"/>
                    <a:pt x="300081" y="516530"/>
                  </a:cubicBezTo>
                  <a:cubicBezTo>
                    <a:pt x="326991" y="513593"/>
                    <a:pt x="354152" y="512503"/>
                    <a:pt x="381238" y="513388"/>
                  </a:cubicBezTo>
                  <a:close/>
                  <a:moveTo>
                    <a:pt x="824074" y="485752"/>
                  </a:moveTo>
                  <a:cubicBezTo>
                    <a:pt x="843632" y="531654"/>
                    <a:pt x="856348" y="580640"/>
                    <a:pt x="862879" y="630483"/>
                  </a:cubicBezTo>
                  <a:cubicBezTo>
                    <a:pt x="869411" y="680345"/>
                    <a:pt x="869830" y="731118"/>
                    <a:pt x="864321" y="781181"/>
                  </a:cubicBezTo>
                  <a:cubicBezTo>
                    <a:pt x="861401" y="806193"/>
                    <a:pt x="857406" y="831079"/>
                    <a:pt x="851951" y="855635"/>
                  </a:cubicBezTo>
                  <a:cubicBezTo>
                    <a:pt x="846278" y="880137"/>
                    <a:pt x="839783" y="904438"/>
                    <a:pt x="831500" y="928138"/>
                  </a:cubicBezTo>
                  <a:cubicBezTo>
                    <a:pt x="823472" y="951910"/>
                    <a:pt x="813985" y="975153"/>
                    <a:pt x="803439" y="997849"/>
                  </a:cubicBezTo>
                  <a:cubicBezTo>
                    <a:pt x="798021" y="1009142"/>
                    <a:pt x="792493" y="1020344"/>
                    <a:pt x="786509" y="1031309"/>
                  </a:cubicBezTo>
                  <a:cubicBezTo>
                    <a:pt x="783517" y="1036782"/>
                    <a:pt x="780470" y="1042237"/>
                    <a:pt x="777387" y="1047637"/>
                  </a:cubicBezTo>
                  <a:lnTo>
                    <a:pt x="772680" y="1055701"/>
                  </a:lnTo>
                  <a:lnTo>
                    <a:pt x="770382" y="1059752"/>
                  </a:lnTo>
                  <a:cubicBezTo>
                    <a:pt x="769998" y="1060427"/>
                    <a:pt x="769633" y="1061102"/>
                    <a:pt x="769304" y="1061813"/>
                  </a:cubicBezTo>
                  <a:cubicBezTo>
                    <a:pt x="769141" y="1062160"/>
                    <a:pt x="768977" y="1062525"/>
                    <a:pt x="768921" y="1062871"/>
                  </a:cubicBezTo>
                  <a:lnTo>
                    <a:pt x="769586" y="1062784"/>
                  </a:lnTo>
                  <a:lnTo>
                    <a:pt x="769177" y="1063127"/>
                  </a:lnTo>
                  <a:cubicBezTo>
                    <a:pt x="769086" y="1063163"/>
                    <a:pt x="768977" y="1063273"/>
                    <a:pt x="768831" y="1063145"/>
                  </a:cubicBezTo>
                  <a:cubicBezTo>
                    <a:pt x="768721" y="1063054"/>
                    <a:pt x="768721" y="1062908"/>
                    <a:pt x="768721" y="1062817"/>
                  </a:cubicBezTo>
                  <a:cubicBezTo>
                    <a:pt x="768721" y="1062397"/>
                    <a:pt x="768831" y="1062014"/>
                    <a:pt x="768921" y="1061631"/>
                  </a:cubicBezTo>
                  <a:cubicBezTo>
                    <a:pt x="769123" y="1060864"/>
                    <a:pt x="769378" y="1060116"/>
                    <a:pt x="769615" y="1059387"/>
                  </a:cubicBezTo>
                  <a:lnTo>
                    <a:pt x="771238" y="1054990"/>
                  </a:lnTo>
                  <a:lnTo>
                    <a:pt x="774596" y="1046269"/>
                  </a:lnTo>
                  <a:lnTo>
                    <a:pt x="781346" y="1028901"/>
                  </a:lnTo>
                  <a:cubicBezTo>
                    <a:pt x="785743" y="1017297"/>
                    <a:pt x="790121" y="1005730"/>
                    <a:pt x="794117" y="994018"/>
                  </a:cubicBezTo>
                  <a:cubicBezTo>
                    <a:pt x="802363" y="970720"/>
                    <a:pt x="809607" y="947130"/>
                    <a:pt x="816175" y="923412"/>
                  </a:cubicBezTo>
                  <a:cubicBezTo>
                    <a:pt x="822487" y="899622"/>
                    <a:pt x="828416" y="875777"/>
                    <a:pt x="832886" y="851640"/>
                  </a:cubicBezTo>
                  <a:cubicBezTo>
                    <a:pt x="837556" y="827557"/>
                    <a:pt x="841388" y="803311"/>
                    <a:pt x="843832" y="778937"/>
                  </a:cubicBezTo>
                  <a:cubicBezTo>
                    <a:pt x="849069" y="730224"/>
                    <a:pt x="850291" y="681093"/>
                    <a:pt x="846861" y="632089"/>
                  </a:cubicBezTo>
                  <a:cubicBezTo>
                    <a:pt x="843449" y="583067"/>
                    <a:pt x="835440" y="534282"/>
                    <a:pt x="824074" y="485752"/>
                  </a:cubicBezTo>
                  <a:close/>
                  <a:moveTo>
                    <a:pt x="1038991" y="350070"/>
                  </a:moveTo>
                  <a:cubicBezTo>
                    <a:pt x="1043735" y="360123"/>
                    <a:pt x="1048240" y="370285"/>
                    <a:pt x="1052711" y="380501"/>
                  </a:cubicBezTo>
                  <a:cubicBezTo>
                    <a:pt x="1054991" y="385591"/>
                    <a:pt x="1057126" y="390736"/>
                    <a:pt x="1059314" y="395863"/>
                  </a:cubicBezTo>
                  <a:lnTo>
                    <a:pt x="1062580" y="403580"/>
                  </a:lnTo>
                  <a:lnTo>
                    <a:pt x="1065445" y="411425"/>
                  </a:lnTo>
                  <a:cubicBezTo>
                    <a:pt x="1072670" y="432479"/>
                    <a:pt x="1080824" y="453369"/>
                    <a:pt x="1086243" y="475043"/>
                  </a:cubicBezTo>
                  <a:cubicBezTo>
                    <a:pt x="1089272" y="485789"/>
                    <a:pt x="1092319" y="496553"/>
                    <a:pt x="1095019" y="507408"/>
                  </a:cubicBezTo>
                  <a:lnTo>
                    <a:pt x="1102043" y="540211"/>
                  </a:lnTo>
                  <a:cubicBezTo>
                    <a:pt x="1103210" y="545684"/>
                    <a:pt x="1104378" y="551158"/>
                    <a:pt x="1105345" y="556667"/>
                  </a:cubicBezTo>
                  <a:lnTo>
                    <a:pt x="1107936" y="573251"/>
                  </a:lnTo>
                  <a:lnTo>
                    <a:pt x="1110398" y="589854"/>
                  </a:lnTo>
                  <a:cubicBezTo>
                    <a:pt x="1111183" y="595400"/>
                    <a:pt x="1112168" y="600910"/>
                    <a:pt x="1112607" y="606492"/>
                  </a:cubicBezTo>
                  <a:lnTo>
                    <a:pt x="1115708" y="639934"/>
                  </a:lnTo>
                  <a:cubicBezTo>
                    <a:pt x="1116328" y="645499"/>
                    <a:pt x="1116419" y="651100"/>
                    <a:pt x="1116748" y="656682"/>
                  </a:cubicBezTo>
                  <a:cubicBezTo>
                    <a:pt x="1117022" y="662265"/>
                    <a:pt x="1117349" y="667866"/>
                    <a:pt x="1117514" y="673449"/>
                  </a:cubicBezTo>
                  <a:cubicBezTo>
                    <a:pt x="1118116" y="684614"/>
                    <a:pt x="1117861" y="695834"/>
                    <a:pt x="1117861" y="707018"/>
                  </a:cubicBezTo>
                  <a:cubicBezTo>
                    <a:pt x="1117805" y="712619"/>
                    <a:pt x="1117915" y="718202"/>
                    <a:pt x="1117715" y="723803"/>
                  </a:cubicBezTo>
                  <a:lnTo>
                    <a:pt x="1116784" y="740569"/>
                  </a:lnTo>
                  <a:cubicBezTo>
                    <a:pt x="1115507" y="762864"/>
                    <a:pt x="1113404" y="785195"/>
                    <a:pt x="1109926" y="807268"/>
                  </a:cubicBezTo>
                  <a:lnTo>
                    <a:pt x="1094839" y="872328"/>
                  </a:lnTo>
                  <a:lnTo>
                    <a:pt x="1100766" y="740204"/>
                  </a:lnTo>
                  <a:lnTo>
                    <a:pt x="1100492" y="723730"/>
                  </a:lnTo>
                  <a:lnTo>
                    <a:pt x="1099853" y="707273"/>
                  </a:lnTo>
                  <a:cubicBezTo>
                    <a:pt x="1099380" y="696309"/>
                    <a:pt x="1099142" y="685344"/>
                    <a:pt x="1098083" y="674397"/>
                  </a:cubicBezTo>
                  <a:cubicBezTo>
                    <a:pt x="1097099" y="663469"/>
                    <a:pt x="1096807" y="652486"/>
                    <a:pt x="1095658" y="641576"/>
                  </a:cubicBezTo>
                  <a:lnTo>
                    <a:pt x="1092136" y="608846"/>
                  </a:lnTo>
                  <a:cubicBezTo>
                    <a:pt x="1091698" y="603373"/>
                    <a:pt x="1090804" y="597954"/>
                    <a:pt x="1090075" y="592517"/>
                  </a:cubicBezTo>
                  <a:lnTo>
                    <a:pt x="1087794" y="576225"/>
                  </a:lnTo>
                  <a:lnTo>
                    <a:pt x="1085623" y="559915"/>
                  </a:lnTo>
                  <a:cubicBezTo>
                    <a:pt x="1084821" y="554478"/>
                    <a:pt x="1083689" y="549114"/>
                    <a:pt x="1082831" y="543696"/>
                  </a:cubicBezTo>
                  <a:lnTo>
                    <a:pt x="1077358" y="511203"/>
                  </a:lnTo>
                  <a:cubicBezTo>
                    <a:pt x="1076300" y="505821"/>
                    <a:pt x="1075023" y="500475"/>
                    <a:pt x="1073910" y="495075"/>
                  </a:cubicBezTo>
                  <a:lnTo>
                    <a:pt x="1070626" y="478911"/>
                  </a:lnTo>
                  <a:lnTo>
                    <a:pt x="1067343" y="462728"/>
                  </a:lnTo>
                  <a:cubicBezTo>
                    <a:pt x="1066321" y="457309"/>
                    <a:pt x="1064679" y="452055"/>
                    <a:pt x="1063492" y="446655"/>
                  </a:cubicBezTo>
                  <a:lnTo>
                    <a:pt x="1055775" y="414454"/>
                  </a:lnTo>
                  <a:lnTo>
                    <a:pt x="1053951" y="406353"/>
                  </a:lnTo>
                  <a:lnTo>
                    <a:pt x="1051725" y="398381"/>
                  </a:lnTo>
                  <a:cubicBezTo>
                    <a:pt x="1050248" y="393053"/>
                    <a:pt x="1048697" y="387744"/>
                    <a:pt x="1047310" y="382380"/>
                  </a:cubicBezTo>
                  <a:cubicBezTo>
                    <a:pt x="1044428" y="371671"/>
                    <a:pt x="1041599" y="360944"/>
                    <a:pt x="1038991" y="350070"/>
                  </a:cubicBezTo>
                  <a:close/>
                  <a:moveTo>
                    <a:pt x="1120177" y="291725"/>
                  </a:moveTo>
                  <a:cubicBezTo>
                    <a:pt x="1157595" y="310644"/>
                    <a:pt x="1193336" y="332793"/>
                    <a:pt x="1227362" y="357532"/>
                  </a:cubicBezTo>
                  <a:cubicBezTo>
                    <a:pt x="1235955" y="363589"/>
                    <a:pt x="1244201" y="370139"/>
                    <a:pt x="1252465" y="376670"/>
                  </a:cubicBezTo>
                  <a:cubicBezTo>
                    <a:pt x="1260877" y="383037"/>
                    <a:pt x="1268703" y="390116"/>
                    <a:pt x="1276785" y="396885"/>
                  </a:cubicBezTo>
                  <a:cubicBezTo>
                    <a:pt x="1280853" y="400242"/>
                    <a:pt x="1284666" y="403890"/>
                    <a:pt x="1288553" y="407466"/>
                  </a:cubicBezTo>
                  <a:lnTo>
                    <a:pt x="1300193" y="418230"/>
                  </a:lnTo>
                  <a:lnTo>
                    <a:pt x="1311395" y="429487"/>
                  </a:lnTo>
                  <a:cubicBezTo>
                    <a:pt x="1315134" y="433227"/>
                    <a:pt x="1318874" y="436985"/>
                    <a:pt x="1322396" y="440944"/>
                  </a:cubicBezTo>
                  <a:cubicBezTo>
                    <a:pt x="1336937" y="456361"/>
                    <a:pt x="1350291" y="472963"/>
                    <a:pt x="1362697" y="490259"/>
                  </a:cubicBezTo>
                  <a:cubicBezTo>
                    <a:pt x="1375048" y="507591"/>
                    <a:pt x="1386050" y="526017"/>
                    <a:pt x="1395026" y="545447"/>
                  </a:cubicBezTo>
                  <a:cubicBezTo>
                    <a:pt x="1404021" y="564841"/>
                    <a:pt x="1410770" y="585402"/>
                    <a:pt x="1414401" y="606492"/>
                  </a:cubicBezTo>
                  <a:cubicBezTo>
                    <a:pt x="1415970" y="617092"/>
                    <a:pt x="1416956" y="627765"/>
                    <a:pt x="1416590" y="638420"/>
                  </a:cubicBezTo>
                  <a:cubicBezTo>
                    <a:pt x="1416189" y="649020"/>
                    <a:pt x="1414912" y="659747"/>
                    <a:pt x="1411063" y="669581"/>
                  </a:cubicBezTo>
                  <a:cubicBezTo>
                    <a:pt x="1411920" y="664418"/>
                    <a:pt x="1412139" y="659218"/>
                    <a:pt x="1412029" y="654055"/>
                  </a:cubicBezTo>
                  <a:cubicBezTo>
                    <a:pt x="1411920" y="648892"/>
                    <a:pt x="1411610" y="643765"/>
                    <a:pt x="1410917" y="638675"/>
                  </a:cubicBezTo>
                  <a:cubicBezTo>
                    <a:pt x="1409603" y="628495"/>
                    <a:pt x="1407487" y="618497"/>
                    <a:pt x="1404585" y="608718"/>
                  </a:cubicBezTo>
                  <a:cubicBezTo>
                    <a:pt x="1398638" y="589215"/>
                    <a:pt x="1390538" y="570497"/>
                    <a:pt x="1380613" y="552745"/>
                  </a:cubicBezTo>
                  <a:cubicBezTo>
                    <a:pt x="1370725" y="534975"/>
                    <a:pt x="1359395" y="517990"/>
                    <a:pt x="1346952" y="501789"/>
                  </a:cubicBezTo>
                  <a:cubicBezTo>
                    <a:pt x="1343979" y="497647"/>
                    <a:pt x="1340640" y="493761"/>
                    <a:pt x="1337484" y="489748"/>
                  </a:cubicBezTo>
                  <a:cubicBezTo>
                    <a:pt x="1334310" y="485752"/>
                    <a:pt x="1331117" y="481757"/>
                    <a:pt x="1327705" y="477944"/>
                  </a:cubicBezTo>
                  <a:lnTo>
                    <a:pt x="1317707" y="466304"/>
                  </a:lnTo>
                  <a:lnTo>
                    <a:pt x="1307290" y="454993"/>
                  </a:lnTo>
                  <a:cubicBezTo>
                    <a:pt x="1303896" y="451161"/>
                    <a:pt x="1300302" y="447476"/>
                    <a:pt x="1296708" y="443827"/>
                  </a:cubicBezTo>
                  <a:lnTo>
                    <a:pt x="1285944" y="432808"/>
                  </a:lnTo>
                  <a:cubicBezTo>
                    <a:pt x="1278519" y="425692"/>
                    <a:pt x="1271294" y="418376"/>
                    <a:pt x="1263668" y="411407"/>
                  </a:cubicBezTo>
                  <a:cubicBezTo>
                    <a:pt x="1248580" y="397359"/>
                    <a:pt x="1233145" y="383621"/>
                    <a:pt x="1217327" y="370266"/>
                  </a:cubicBezTo>
                  <a:cubicBezTo>
                    <a:pt x="1185783" y="343411"/>
                    <a:pt x="1152961" y="317869"/>
                    <a:pt x="1120177" y="291725"/>
                  </a:cubicBezTo>
                  <a:close/>
                  <a:moveTo>
                    <a:pt x="297984" y="174907"/>
                  </a:moveTo>
                  <a:cubicBezTo>
                    <a:pt x="313035" y="174360"/>
                    <a:pt x="328087" y="174561"/>
                    <a:pt x="343157" y="174907"/>
                  </a:cubicBezTo>
                  <a:cubicBezTo>
                    <a:pt x="358208" y="175418"/>
                    <a:pt x="373241" y="176513"/>
                    <a:pt x="388256" y="177899"/>
                  </a:cubicBezTo>
                  <a:cubicBezTo>
                    <a:pt x="418286" y="180618"/>
                    <a:pt x="448115" y="185453"/>
                    <a:pt x="477671" y="191491"/>
                  </a:cubicBezTo>
                  <a:cubicBezTo>
                    <a:pt x="507190" y="197749"/>
                    <a:pt x="536326" y="205649"/>
                    <a:pt x="565170" y="214461"/>
                  </a:cubicBezTo>
                  <a:cubicBezTo>
                    <a:pt x="593886" y="223692"/>
                    <a:pt x="622184" y="234165"/>
                    <a:pt x="649933" y="245914"/>
                  </a:cubicBezTo>
                  <a:cubicBezTo>
                    <a:pt x="677482" y="258083"/>
                    <a:pt x="704939" y="270525"/>
                    <a:pt x="731266" y="285102"/>
                  </a:cubicBezTo>
                  <a:cubicBezTo>
                    <a:pt x="784265" y="313527"/>
                    <a:pt x="834765" y="346403"/>
                    <a:pt x="881488" y="383858"/>
                  </a:cubicBezTo>
                  <a:cubicBezTo>
                    <a:pt x="829893" y="353463"/>
                    <a:pt x="777679" y="324857"/>
                    <a:pt x="724023" y="299461"/>
                  </a:cubicBezTo>
                  <a:cubicBezTo>
                    <a:pt x="710668" y="292984"/>
                    <a:pt x="697039" y="287164"/>
                    <a:pt x="683539" y="281034"/>
                  </a:cubicBezTo>
                  <a:cubicBezTo>
                    <a:pt x="676825" y="277914"/>
                    <a:pt x="669910" y="275214"/>
                    <a:pt x="663087" y="272350"/>
                  </a:cubicBezTo>
                  <a:cubicBezTo>
                    <a:pt x="656227" y="269558"/>
                    <a:pt x="649440" y="266603"/>
                    <a:pt x="642526" y="263957"/>
                  </a:cubicBezTo>
                  <a:cubicBezTo>
                    <a:pt x="628679" y="258740"/>
                    <a:pt x="614977" y="253120"/>
                    <a:pt x="600965" y="248377"/>
                  </a:cubicBezTo>
                  <a:cubicBezTo>
                    <a:pt x="587100" y="243195"/>
                    <a:pt x="572997" y="238744"/>
                    <a:pt x="558967" y="234110"/>
                  </a:cubicBezTo>
                  <a:cubicBezTo>
                    <a:pt x="502611" y="216194"/>
                    <a:pt x="444923" y="202456"/>
                    <a:pt x="386358" y="193827"/>
                  </a:cubicBezTo>
                  <a:cubicBezTo>
                    <a:pt x="357077" y="189576"/>
                    <a:pt x="327576" y="186383"/>
                    <a:pt x="297929" y="184996"/>
                  </a:cubicBezTo>
                  <a:cubicBezTo>
                    <a:pt x="283115" y="184084"/>
                    <a:pt x="268246" y="183847"/>
                    <a:pt x="253376" y="183920"/>
                  </a:cubicBezTo>
                  <a:cubicBezTo>
                    <a:pt x="238489" y="184029"/>
                    <a:pt x="223584" y="184504"/>
                    <a:pt x="208697" y="185982"/>
                  </a:cubicBezTo>
                  <a:lnTo>
                    <a:pt x="208660" y="185963"/>
                  </a:lnTo>
                  <a:cubicBezTo>
                    <a:pt x="223182" y="182223"/>
                    <a:pt x="238070" y="179997"/>
                    <a:pt x="252993" y="178228"/>
                  </a:cubicBezTo>
                  <a:cubicBezTo>
                    <a:pt x="267917" y="176458"/>
                    <a:pt x="282951" y="175473"/>
                    <a:pt x="297984" y="174907"/>
                  </a:cubicBezTo>
                  <a:close/>
                  <a:moveTo>
                    <a:pt x="1367733" y="0"/>
                  </a:moveTo>
                  <a:lnTo>
                    <a:pt x="1458754" y="0"/>
                  </a:lnTo>
                  <a:lnTo>
                    <a:pt x="1193865" y="205357"/>
                  </a:lnTo>
                  <a:lnTo>
                    <a:pt x="1161574" y="230388"/>
                  </a:lnTo>
                  <a:cubicBezTo>
                    <a:pt x="1156647" y="234201"/>
                    <a:pt x="1150846" y="236044"/>
                    <a:pt x="1145081" y="236044"/>
                  </a:cubicBezTo>
                  <a:cubicBezTo>
                    <a:pt x="1142545" y="236044"/>
                    <a:pt x="1140027" y="235697"/>
                    <a:pt x="1137600" y="234986"/>
                  </a:cubicBezTo>
                  <a:lnTo>
                    <a:pt x="1137593" y="234984"/>
                  </a:lnTo>
                  <a:lnTo>
                    <a:pt x="1121472" y="246060"/>
                  </a:lnTo>
                  <a:lnTo>
                    <a:pt x="1085914" y="270161"/>
                  </a:lnTo>
                  <a:lnTo>
                    <a:pt x="1068126" y="282165"/>
                  </a:lnTo>
                  <a:lnTo>
                    <a:pt x="1059205" y="288131"/>
                  </a:lnTo>
                  <a:lnTo>
                    <a:pt x="1050503" y="294425"/>
                  </a:lnTo>
                  <a:lnTo>
                    <a:pt x="1015747" y="319639"/>
                  </a:lnTo>
                  <a:lnTo>
                    <a:pt x="980882" y="344670"/>
                  </a:lnTo>
                  <a:lnTo>
                    <a:pt x="963460" y="357167"/>
                  </a:lnTo>
                  <a:cubicBezTo>
                    <a:pt x="957712" y="361418"/>
                    <a:pt x="952093" y="365852"/>
                    <a:pt x="946401" y="370175"/>
                  </a:cubicBezTo>
                  <a:lnTo>
                    <a:pt x="878076" y="422062"/>
                  </a:lnTo>
                  <a:cubicBezTo>
                    <a:pt x="866583" y="430564"/>
                    <a:pt x="855544" y="439686"/>
                    <a:pt x="844380" y="448589"/>
                  </a:cubicBezTo>
                  <a:lnTo>
                    <a:pt x="810792" y="475262"/>
                  </a:lnTo>
                  <a:lnTo>
                    <a:pt x="777186" y="501917"/>
                  </a:lnTo>
                  <a:cubicBezTo>
                    <a:pt x="766075" y="510893"/>
                    <a:pt x="755183" y="520179"/>
                    <a:pt x="744164" y="529301"/>
                  </a:cubicBezTo>
                  <a:cubicBezTo>
                    <a:pt x="722234" y="547655"/>
                    <a:pt x="699939" y="565571"/>
                    <a:pt x="678102" y="584016"/>
                  </a:cubicBezTo>
                  <a:lnTo>
                    <a:pt x="613061" y="639953"/>
                  </a:lnTo>
                  <a:lnTo>
                    <a:pt x="596732" y="653873"/>
                  </a:lnTo>
                  <a:lnTo>
                    <a:pt x="580659" y="668067"/>
                  </a:lnTo>
                  <a:lnTo>
                    <a:pt x="548512" y="696473"/>
                  </a:lnTo>
                  <a:lnTo>
                    <a:pt x="516367" y="724879"/>
                  </a:lnTo>
                  <a:lnTo>
                    <a:pt x="484640" y="753760"/>
                  </a:lnTo>
                  <a:cubicBezTo>
                    <a:pt x="441949" y="791854"/>
                    <a:pt x="400315" y="831116"/>
                    <a:pt x="358372" y="870049"/>
                  </a:cubicBezTo>
                  <a:cubicBezTo>
                    <a:pt x="316774" y="909347"/>
                    <a:pt x="275233" y="948754"/>
                    <a:pt x="234274" y="988764"/>
                  </a:cubicBezTo>
                  <a:lnTo>
                    <a:pt x="203460" y="1018684"/>
                  </a:lnTo>
                  <a:lnTo>
                    <a:pt x="172883" y="1048860"/>
                  </a:lnTo>
                  <a:cubicBezTo>
                    <a:pt x="162611" y="1058840"/>
                    <a:pt x="152576" y="1069057"/>
                    <a:pt x="142397" y="1079146"/>
                  </a:cubicBezTo>
                  <a:cubicBezTo>
                    <a:pt x="132198" y="1089217"/>
                    <a:pt x="122090" y="1099379"/>
                    <a:pt x="112056" y="1109595"/>
                  </a:cubicBezTo>
                  <a:lnTo>
                    <a:pt x="111983" y="1109632"/>
                  </a:lnTo>
                  <a:cubicBezTo>
                    <a:pt x="130538" y="1087775"/>
                    <a:pt x="149475" y="1066229"/>
                    <a:pt x="168705" y="1044974"/>
                  </a:cubicBezTo>
                  <a:lnTo>
                    <a:pt x="197676" y="1013175"/>
                  </a:lnTo>
                  <a:lnTo>
                    <a:pt x="227013" y="981722"/>
                  </a:lnTo>
                  <a:cubicBezTo>
                    <a:pt x="236792" y="971231"/>
                    <a:pt x="246680" y="960850"/>
                    <a:pt x="256678" y="950560"/>
                  </a:cubicBezTo>
                  <a:lnTo>
                    <a:pt x="286544" y="919600"/>
                  </a:lnTo>
                  <a:cubicBezTo>
                    <a:pt x="296414" y="909201"/>
                    <a:pt x="306631" y="899130"/>
                    <a:pt x="316756" y="888986"/>
                  </a:cubicBezTo>
                  <a:lnTo>
                    <a:pt x="347169" y="858555"/>
                  </a:lnTo>
                  <a:cubicBezTo>
                    <a:pt x="367402" y="838213"/>
                    <a:pt x="388165" y="818436"/>
                    <a:pt x="408817" y="798495"/>
                  </a:cubicBezTo>
                  <a:cubicBezTo>
                    <a:pt x="429341" y="778445"/>
                    <a:pt x="450523" y="759106"/>
                    <a:pt x="471431" y="739438"/>
                  </a:cubicBezTo>
                  <a:lnTo>
                    <a:pt x="502975" y="710156"/>
                  </a:lnTo>
                  <a:lnTo>
                    <a:pt x="535067" y="681476"/>
                  </a:lnTo>
                  <a:lnTo>
                    <a:pt x="567158" y="652797"/>
                  </a:lnTo>
                  <a:lnTo>
                    <a:pt x="583213" y="638457"/>
                  </a:lnTo>
                  <a:lnTo>
                    <a:pt x="599524" y="624409"/>
                  </a:lnTo>
                  <a:cubicBezTo>
                    <a:pt x="686165" y="549096"/>
                    <a:pt x="776072" y="477506"/>
                    <a:pt x="868371" y="409236"/>
                  </a:cubicBezTo>
                  <a:lnTo>
                    <a:pt x="938482" y="359229"/>
                  </a:lnTo>
                  <a:cubicBezTo>
                    <a:pt x="944357" y="355106"/>
                    <a:pt x="950159" y="350910"/>
                    <a:pt x="956089" y="346859"/>
                  </a:cubicBezTo>
                  <a:lnTo>
                    <a:pt x="974059" y="335001"/>
                  </a:lnTo>
                  <a:lnTo>
                    <a:pt x="1010000" y="311301"/>
                  </a:lnTo>
                  <a:lnTo>
                    <a:pt x="1046051" y="287803"/>
                  </a:lnTo>
                  <a:lnTo>
                    <a:pt x="1055064" y="281928"/>
                  </a:lnTo>
                  <a:lnTo>
                    <a:pt x="1064295" y="276382"/>
                  </a:lnTo>
                  <a:lnTo>
                    <a:pt x="1082794" y="265362"/>
                  </a:lnTo>
                  <a:lnTo>
                    <a:pt x="1119812" y="243415"/>
                  </a:lnTo>
                  <a:lnTo>
                    <a:pt x="1135453" y="234264"/>
                  </a:lnTo>
                  <a:lnTo>
                    <a:pt x="1123151" y="224823"/>
                  </a:lnTo>
                  <a:cubicBezTo>
                    <a:pt x="1114704" y="213092"/>
                    <a:pt x="1117021" y="196800"/>
                    <a:pt x="1128388" y="187879"/>
                  </a:cubicBezTo>
                  <a:lnTo>
                    <a:pt x="1157486" y="165037"/>
                  </a:lnTo>
                  <a:close/>
                  <a:moveTo>
                    <a:pt x="170128" y="0"/>
                  </a:moveTo>
                  <a:lnTo>
                    <a:pt x="249709" y="0"/>
                  </a:lnTo>
                  <a:cubicBezTo>
                    <a:pt x="215118" y="2627"/>
                    <a:pt x="188555" y="7973"/>
                    <a:pt x="173174" y="11731"/>
                  </a:cubicBezTo>
                  <a:cubicBezTo>
                    <a:pt x="163451" y="14103"/>
                    <a:pt x="158196" y="15836"/>
                    <a:pt x="158196" y="15836"/>
                  </a:cubicBezTo>
                  <a:cubicBezTo>
                    <a:pt x="162174" y="10527"/>
                    <a:pt x="166151" y="5254"/>
                    <a:pt x="170128" y="0"/>
                  </a:cubicBezTo>
                  <a:close/>
                  <a:moveTo>
                    <a:pt x="998543" y="0"/>
                  </a:moveTo>
                  <a:lnTo>
                    <a:pt x="1018612" y="0"/>
                  </a:lnTo>
                  <a:cubicBezTo>
                    <a:pt x="1021275" y="4798"/>
                    <a:pt x="1023902" y="9633"/>
                    <a:pt x="1026511" y="14449"/>
                  </a:cubicBezTo>
                  <a:lnTo>
                    <a:pt x="1031310" y="23225"/>
                  </a:lnTo>
                  <a:lnTo>
                    <a:pt x="1035779" y="32219"/>
                  </a:lnTo>
                  <a:cubicBezTo>
                    <a:pt x="1038735" y="38203"/>
                    <a:pt x="1041708" y="44169"/>
                    <a:pt x="1044573" y="50208"/>
                  </a:cubicBezTo>
                  <a:lnTo>
                    <a:pt x="1061869" y="86332"/>
                  </a:lnTo>
                  <a:cubicBezTo>
                    <a:pt x="1072322" y="110907"/>
                    <a:pt x="1082521" y="135573"/>
                    <a:pt x="1091989" y="160458"/>
                  </a:cubicBezTo>
                  <a:cubicBezTo>
                    <a:pt x="1078343" y="137470"/>
                    <a:pt x="1065772" y="114081"/>
                    <a:pt x="1052837" y="90911"/>
                  </a:cubicBezTo>
                  <a:lnTo>
                    <a:pt x="1032659" y="56612"/>
                  </a:lnTo>
                  <a:cubicBezTo>
                    <a:pt x="1029284" y="50901"/>
                    <a:pt x="1026018" y="45136"/>
                    <a:pt x="1022734" y="39408"/>
                  </a:cubicBezTo>
                  <a:lnTo>
                    <a:pt x="1017790" y="30796"/>
                  </a:lnTo>
                  <a:lnTo>
                    <a:pt x="1012517" y="22386"/>
                  </a:lnTo>
                  <a:cubicBezTo>
                    <a:pt x="1007719" y="14997"/>
                    <a:pt x="1003104" y="7498"/>
                    <a:pt x="998543" y="0"/>
                  </a:cubicBezTo>
                  <a:close/>
                  <a:moveTo>
                    <a:pt x="683758" y="0"/>
                  </a:moveTo>
                  <a:lnTo>
                    <a:pt x="724005" y="0"/>
                  </a:lnTo>
                  <a:cubicBezTo>
                    <a:pt x="727544" y="2098"/>
                    <a:pt x="731047" y="4269"/>
                    <a:pt x="734495" y="6513"/>
                  </a:cubicBezTo>
                  <a:lnTo>
                    <a:pt x="766039" y="26618"/>
                  </a:lnTo>
                  <a:lnTo>
                    <a:pt x="768374" y="28114"/>
                  </a:lnTo>
                  <a:cubicBezTo>
                    <a:pt x="779394" y="35722"/>
                    <a:pt x="790304" y="43494"/>
                    <a:pt x="801178" y="51266"/>
                  </a:cubicBezTo>
                  <a:lnTo>
                    <a:pt x="817470" y="63016"/>
                  </a:lnTo>
                  <a:cubicBezTo>
                    <a:pt x="822907" y="66883"/>
                    <a:pt x="828033" y="71207"/>
                    <a:pt x="833342" y="75276"/>
                  </a:cubicBezTo>
                  <a:cubicBezTo>
                    <a:pt x="843888" y="83504"/>
                    <a:pt x="854323" y="91860"/>
                    <a:pt x="864704" y="100252"/>
                  </a:cubicBezTo>
                  <a:lnTo>
                    <a:pt x="872513" y="106546"/>
                  </a:lnTo>
                  <a:lnTo>
                    <a:pt x="880065" y="113132"/>
                  </a:lnTo>
                  <a:cubicBezTo>
                    <a:pt x="885082" y="117529"/>
                    <a:pt x="890136" y="121908"/>
                    <a:pt x="895099" y="126396"/>
                  </a:cubicBezTo>
                  <a:lnTo>
                    <a:pt x="924892" y="153142"/>
                  </a:lnTo>
                  <a:cubicBezTo>
                    <a:pt x="943975" y="171824"/>
                    <a:pt x="962821" y="190725"/>
                    <a:pt x="981102" y="210100"/>
                  </a:cubicBezTo>
                  <a:cubicBezTo>
                    <a:pt x="959702" y="194082"/>
                    <a:pt x="939122" y="177279"/>
                    <a:pt x="918306" y="160823"/>
                  </a:cubicBezTo>
                  <a:lnTo>
                    <a:pt x="886542" y="136868"/>
                  </a:lnTo>
                  <a:cubicBezTo>
                    <a:pt x="881233" y="132891"/>
                    <a:pt x="876015" y="128804"/>
                    <a:pt x="870779" y="124772"/>
                  </a:cubicBezTo>
                  <a:lnTo>
                    <a:pt x="862916" y="118697"/>
                  </a:lnTo>
                  <a:lnTo>
                    <a:pt x="854815" y="112950"/>
                  </a:lnTo>
                  <a:cubicBezTo>
                    <a:pt x="832995" y="97935"/>
                    <a:pt x="812324" y="81424"/>
                    <a:pt x="789975" y="67266"/>
                  </a:cubicBezTo>
                  <a:lnTo>
                    <a:pt x="757136" y="45118"/>
                  </a:lnTo>
                  <a:lnTo>
                    <a:pt x="744876" y="37401"/>
                  </a:lnTo>
                  <a:lnTo>
                    <a:pt x="723640" y="24046"/>
                  </a:lnTo>
                  <a:cubicBezTo>
                    <a:pt x="712657" y="16712"/>
                    <a:pt x="701181" y="10217"/>
                    <a:pt x="689797" y="3539"/>
                  </a:cubicBezTo>
                  <a:cubicBezTo>
                    <a:pt x="687790" y="2372"/>
                    <a:pt x="685764" y="1186"/>
                    <a:pt x="683758" y="0"/>
                  </a:cubicBezTo>
                  <a:close/>
                </a:path>
              </a:pathLst>
            </a:custGeom>
            <a:solidFill>
              <a:srgbClr val="6EA000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" y="5382000"/>
            <a:ext cx="12191982" cy="1476000"/>
            <a:chOff x="16891000" y="671010"/>
            <a:chExt cx="9144000" cy="1745416"/>
          </a:xfrm>
        </p:grpSpPr>
        <p:sp>
          <p:nvSpPr>
            <p:cNvPr id="12067" name="Freeform: Shape 12066"/>
            <p:cNvSpPr>
              <a:spLocks noChangeAspect="1"/>
            </p:cNvSpPr>
            <p:nvPr/>
          </p:nvSpPr>
          <p:spPr>
            <a:xfrm>
              <a:off x="16891000" y="671010"/>
              <a:ext cx="9144000" cy="1745416"/>
            </a:xfrm>
            <a:custGeom>
              <a:avLst/>
              <a:gdLst>
                <a:gd name="connsiteX0" fmla="*/ 2701600 w 9144003"/>
                <a:gd name="connsiteY0" fmla="*/ 1413711 h 1745417"/>
                <a:gd name="connsiteX1" fmla="*/ 2675605 w 9144003"/>
                <a:gd name="connsiteY1" fmla="*/ 1486775 h 1745417"/>
                <a:gd name="connsiteX2" fmla="*/ 2688540 w 9144003"/>
                <a:gd name="connsiteY2" fmla="*/ 1616101 h 1745417"/>
                <a:gd name="connsiteX3" fmla="*/ 2688866 w 9144003"/>
                <a:gd name="connsiteY3" fmla="*/ 1606471 h 1745417"/>
                <a:gd name="connsiteX4" fmla="*/ 2695150 w 9144003"/>
                <a:gd name="connsiteY4" fmla="*/ 1489047 h 1745417"/>
                <a:gd name="connsiteX5" fmla="*/ 4975894 w 9144003"/>
                <a:gd name="connsiteY5" fmla="*/ 1275264 h 1745417"/>
                <a:gd name="connsiteX6" fmla="*/ 4972484 w 9144003"/>
                <a:gd name="connsiteY6" fmla="*/ 1338234 h 1745417"/>
                <a:gd name="connsiteX7" fmla="*/ 4957742 w 9144003"/>
                <a:gd name="connsiteY7" fmla="*/ 1684853 h 1745417"/>
                <a:gd name="connsiteX8" fmla="*/ 4957391 w 9144003"/>
                <a:gd name="connsiteY8" fmla="*/ 1714383 h 1745417"/>
                <a:gd name="connsiteX9" fmla="*/ 4966989 w 9144003"/>
                <a:gd name="connsiteY9" fmla="*/ 1669550 h 1745417"/>
                <a:gd name="connsiteX10" fmla="*/ 5010276 w 9144003"/>
                <a:gd name="connsiteY10" fmla="*/ 1508566 h 1745417"/>
                <a:gd name="connsiteX11" fmla="*/ 5030891 w 9144003"/>
                <a:gd name="connsiteY11" fmla="*/ 1451735 h 1745417"/>
                <a:gd name="connsiteX12" fmla="*/ 5027387 w 9144003"/>
                <a:gd name="connsiteY12" fmla="*/ 1439470 h 1745417"/>
                <a:gd name="connsiteX13" fmla="*/ 4984586 w 9144003"/>
                <a:gd name="connsiteY13" fmla="*/ 1301906 h 1745417"/>
                <a:gd name="connsiteX14" fmla="*/ 5313286 w 9144003"/>
                <a:gd name="connsiteY14" fmla="*/ 1206199 h 1745417"/>
                <a:gd name="connsiteX15" fmla="*/ 5306492 w 9144003"/>
                <a:gd name="connsiteY15" fmla="*/ 1257372 h 1745417"/>
                <a:gd name="connsiteX16" fmla="*/ 5272776 w 9144003"/>
                <a:gd name="connsiteY16" fmla="*/ 1539592 h 1745417"/>
                <a:gd name="connsiteX17" fmla="*/ 5271430 w 9144003"/>
                <a:gd name="connsiteY17" fmla="*/ 1553154 h 1745417"/>
                <a:gd name="connsiteX18" fmla="*/ 5329858 w 9144003"/>
                <a:gd name="connsiteY18" fmla="*/ 1436801 h 1745417"/>
                <a:gd name="connsiteX19" fmla="*/ 5329957 w 9144003"/>
                <a:gd name="connsiteY19" fmla="*/ 1432047 h 1745417"/>
                <a:gd name="connsiteX20" fmla="*/ 5332109 w 9144003"/>
                <a:gd name="connsiteY20" fmla="*/ 1269249 h 1745417"/>
                <a:gd name="connsiteX21" fmla="*/ 5332124 w 9144003"/>
                <a:gd name="connsiteY21" fmla="*/ 1267614 h 1745417"/>
                <a:gd name="connsiteX22" fmla="*/ 5316966 w 9144003"/>
                <a:gd name="connsiteY22" fmla="*/ 1217647 h 1745417"/>
                <a:gd name="connsiteX23" fmla="*/ 552882 w 9144003"/>
                <a:gd name="connsiteY23" fmla="*/ 1163021 h 1745417"/>
                <a:gd name="connsiteX24" fmla="*/ 540613 w 9144003"/>
                <a:gd name="connsiteY24" fmla="*/ 1405610 h 1745417"/>
                <a:gd name="connsiteX25" fmla="*/ 535989 w 9144003"/>
                <a:gd name="connsiteY25" fmla="*/ 1523677 h 1745417"/>
                <a:gd name="connsiteX26" fmla="*/ 534426 w 9144003"/>
                <a:gd name="connsiteY26" fmla="*/ 1600846 h 1745417"/>
                <a:gd name="connsiteX27" fmla="*/ 543941 w 9144003"/>
                <a:gd name="connsiteY27" fmla="*/ 1556399 h 1745417"/>
                <a:gd name="connsiteX28" fmla="*/ 577211 w 9144003"/>
                <a:gd name="connsiteY28" fmla="*/ 1428955 h 1745417"/>
                <a:gd name="connsiteX29" fmla="*/ 607027 w 9144003"/>
                <a:gd name="connsiteY29" fmla="*/ 1338166 h 1745417"/>
                <a:gd name="connsiteX30" fmla="*/ 573515 w 9144003"/>
                <a:gd name="connsiteY30" fmla="*/ 1226321 h 1745417"/>
                <a:gd name="connsiteX31" fmla="*/ 2657906 w 9144003"/>
                <a:gd name="connsiteY31" fmla="*/ 1110189 h 1745417"/>
                <a:gd name="connsiteX32" fmla="*/ 2657668 w 9144003"/>
                <a:gd name="connsiteY32" fmla="*/ 1110854 h 1745417"/>
                <a:gd name="connsiteX33" fmla="*/ 2655800 w 9144003"/>
                <a:gd name="connsiteY33" fmla="*/ 1251650 h 1745417"/>
                <a:gd name="connsiteX34" fmla="*/ 2655696 w 9144003"/>
                <a:gd name="connsiteY34" fmla="*/ 1318484 h 1745417"/>
                <a:gd name="connsiteX35" fmla="*/ 2668029 w 9144003"/>
                <a:gd name="connsiteY35" fmla="*/ 1411032 h 1745417"/>
                <a:gd name="connsiteX36" fmla="*/ 2671841 w 9144003"/>
                <a:gd name="connsiteY36" fmla="*/ 1449142 h 1745417"/>
                <a:gd name="connsiteX37" fmla="*/ 2676243 w 9144003"/>
                <a:gd name="connsiteY37" fmla="*/ 1417128 h 1745417"/>
                <a:gd name="connsiteX38" fmla="*/ 2692001 w 9144003"/>
                <a:gd name="connsiteY38" fmla="*/ 1250468 h 1745417"/>
                <a:gd name="connsiteX39" fmla="*/ 2692834 w 9144003"/>
                <a:gd name="connsiteY39" fmla="*/ 1237281 h 1745417"/>
                <a:gd name="connsiteX40" fmla="*/ 2661690 w 9144003"/>
                <a:gd name="connsiteY40" fmla="*/ 1122664 h 1745417"/>
                <a:gd name="connsiteX41" fmla="*/ 9023989 w 9144003"/>
                <a:gd name="connsiteY41" fmla="*/ 1077491 h 1745417"/>
                <a:gd name="connsiteX42" fmla="*/ 9023157 w 9144003"/>
                <a:gd name="connsiteY42" fmla="*/ 1120777 h 1745417"/>
                <a:gd name="connsiteX43" fmla="*/ 9024109 w 9144003"/>
                <a:gd name="connsiteY43" fmla="*/ 1587375 h 1745417"/>
                <a:gd name="connsiteX44" fmla="*/ 9024955 w 9144003"/>
                <a:gd name="connsiteY44" fmla="*/ 1639778 h 1745417"/>
                <a:gd name="connsiteX45" fmla="*/ 9035463 w 9144003"/>
                <a:gd name="connsiteY45" fmla="*/ 1608953 h 1745417"/>
                <a:gd name="connsiteX46" fmla="*/ 9036659 w 9144003"/>
                <a:gd name="connsiteY46" fmla="*/ 1595541 h 1745417"/>
                <a:gd name="connsiteX47" fmla="*/ 9048057 w 9144003"/>
                <a:gd name="connsiteY47" fmla="*/ 1343797 h 1745417"/>
                <a:gd name="connsiteX48" fmla="*/ 9049469 w 9144003"/>
                <a:gd name="connsiteY48" fmla="*/ 1284054 h 1745417"/>
                <a:gd name="connsiteX49" fmla="*/ 9032353 w 9144003"/>
                <a:gd name="connsiteY49" fmla="*/ 1137070 h 1745417"/>
                <a:gd name="connsiteX50" fmla="*/ 2707811 w 9144003"/>
                <a:gd name="connsiteY50" fmla="*/ 975658 h 1745417"/>
                <a:gd name="connsiteX51" fmla="*/ 2703485 w 9144003"/>
                <a:gd name="connsiteY51" fmla="*/ 986724 h 1745417"/>
                <a:gd name="connsiteX52" fmla="*/ 2706924 w 9144003"/>
                <a:gd name="connsiteY52" fmla="*/ 995464 h 1745417"/>
                <a:gd name="connsiteX53" fmla="*/ 1692076 w 9144003"/>
                <a:gd name="connsiteY53" fmla="*/ 902477 h 1745417"/>
                <a:gd name="connsiteX54" fmla="*/ 1775807 w 9144003"/>
                <a:gd name="connsiteY54" fmla="*/ 1704614 h 1745417"/>
                <a:gd name="connsiteX55" fmla="*/ 1776823 w 9144003"/>
                <a:gd name="connsiteY55" fmla="*/ 1745417 h 1745417"/>
                <a:gd name="connsiteX56" fmla="*/ 1675571 w 9144003"/>
                <a:gd name="connsiteY56" fmla="*/ 1745417 h 1745417"/>
                <a:gd name="connsiteX57" fmla="*/ 1676165 w 9144003"/>
                <a:gd name="connsiteY57" fmla="*/ 1736033 h 1745417"/>
                <a:gd name="connsiteX58" fmla="*/ 1692076 w 9144003"/>
                <a:gd name="connsiteY58" fmla="*/ 902477 h 1745417"/>
                <a:gd name="connsiteX59" fmla="*/ 2585661 w 9144003"/>
                <a:gd name="connsiteY59" fmla="*/ 877839 h 1745417"/>
                <a:gd name="connsiteX60" fmla="*/ 2588150 w 9144003"/>
                <a:gd name="connsiteY60" fmla="*/ 891042 h 1745417"/>
                <a:gd name="connsiteX61" fmla="*/ 2592810 w 9144003"/>
                <a:gd name="connsiteY61" fmla="*/ 916775 h 1745417"/>
                <a:gd name="connsiteX62" fmla="*/ 2594014 w 9144003"/>
                <a:gd name="connsiteY62" fmla="*/ 903282 h 1745417"/>
                <a:gd name="connsiteX63" fmla="*/ 2591634 w 9144003"/>
                <a:gd name="connsiteY63" fmla="*/ 895878 h 1745417"/>
                <a:gd name="connsiteX64" fmla="*/ 2047030 w 9144003"/>
                <a:gd name="connsiteY64" fmla="*/ 834324 h 1745417"/>
                <a:gd name="connsiteX65" fmla="*/ 2059059 w 9144003"/>
                <a:gd name="connsiteY65" fmla="*/ 930216 h 1745417"/>
                <a:gd name="connsiteX66" fmla="*/ 2065324 w 9144003"/>
                <a:gd name="connsiteY66" fmla="*/ 988709 h 1745417"/>
                <a:gd name="connsiteX67" fmla="*/ 2068948 w 9144003"/>
                <a:gd name="connsiteY67" fmla="*/ 948088 h 1745417"/>
                <a:gd name="connsiteX68" fmla="*/ 2072730 w 9144003"/>
                <a:gd name="connsiteY68" fmla="*/ 916428 h 1745417"/>
                <a:gd name="connsiteX69" fmla="*/ 2061158 w 9144003"/>
                <a:gd name="connsiteY69" fmla="*/ 878279 h 1745417"/>
                <a:gd name="connsiteX70" fmla="*/ 7436977 w 9144003"/>
                <a:gd name="connsiteY70" fmla="*/ 796746 h 1745417"/>
                <a:gd name="connsiteX71" fmla="*/ 7506147 w 9144003"/>
                <a:gd name="connsiteY71" fmla="*/ 1136111 h 1745417"/>
                <a:gd name="connsiteX72" fmla="*/ 7511355 w 9144003"/>
                <a:gd name="connsiteY72" fmla="*/ 1194488 h 1745417"/>
                <a:gd name="connsiteX73" fmla="*/ 7585313 w 9144003"/>
                <a:gd name="connsiteY73" fmla="*/ 1103759 h 1745417"/>
                <a:gd name="connsiteX74" fmla="*/ 7533649 w 9144003"/>
                <a:gd name="connsiteY74" fmla="*/ 1254075 h 1745417"/>
                <a:gd name="connsiteX75" fmla="*/ 7520309 w 9144003"/>
                <a:gd name="connsiteY75" fmla="*/ 1294841 h 1745417"/>
                <a:gd name="connsiteX76" fmla="*/ 7524121 w 9144003"/>
                <a:gd name="connsiteY76" fmla="*/ 1337578 h 1745417"/>
                <a:gd name="connsiteX77" fmla="*/ 7537536 w 9144003"/>
                <a:gd name="connsiteY77" fmla="*/ 1701620 h 1745417"/>
                <a:gd name="connsiteX78" fmla="*/ 7537784 w 9144003"/>
                <a:gd name="connsiteY78" fmla="*/ 1745417 h 1745417"/>
                <a:gd name="connsiteX79" fmla="*/ 7458313 w 9144003"/>
                <a:gd name="connsiteY79" fmla="*/ 1745417 h 1745417"/>
                <a:gd name="connsiteX80" fmla="*/ 7458653 w 9144003"/>
                <a:gd name="connsiteY80" fmla="*/ 1666128 h 1745417"/>
                <a:gd name="connsiteX81" fmla="*/ 7456847 w 9144003"/>
                <a:gd name="connsiteY81" fmla="*/ 1501365 h 1745417"/>
                <a:gd name="connsiteX82" fmla="*/ 7430235 w 9144003"/>
                <a:gd name="connsiteY82" fmla="*/ 1593686 h 1745417"/>
                <a:gd name="connsiteX83" fmla="*/ 7393373 w 9144003"/>
                <a:gd name="connsiteY83" fmla="*/ 1745417 h 1745417"/>
                <a:gd name="connsiteX84" fmla="*/ 7301189 w 9144003"/>
                <a:gd name="connsiteY84" fmla="*/ 1745417 h 1745417"/>
                <a:gd name="connsiteX85" fmla="*/ 7320480 w 9144003"/>
                <a:gd name="connsiteY85" fmla="*/ 1655648 h 1745417"/>
                <a:gd name="connsiteX86" fmla="*/ 7424279 w 9144003"/>
                <a:gd name="connsiteY86" fmla="*/ 1344063 h 1745417"/>
                <a:gd name="connsiteX87" fmla="*/ 7452825 w 9144003"/>
                <a:gd name="connsiteY87" fmla="*/ 1291944 h 1745417"/>
                <a:gd name="connsiteX88" fmla="*/ 7452253 w 9144003"/>
                <a:gd name="connsiteY88" fmla="*/ 1264727 h 1745417"/>
                <a:gd name="connsiteX89" fmla="*/ 7436977 w 9144003"/>
                <a:gd name="connsiteY89" fmla="*/ 796746 h 1745417"/>
                <a:gd name="connsiteX90" fmla="*/ 4129535 w 9144003"/>
                <a:gd name="connsiteY90" fmla="*/ 756681 h 1745417"/>
                <a:gd name="connsiteX91" fmla="*/ 4149249 w 9144003"/>
                <a:gd name="connsiteY91" fmla="*/ 1652117 h 1745417"/>
                <a:gd name="connsiteX92" fmla="*/ 4150223 w 9144003"/>
                <a:gd name="connsiteY92" fmla="*/ 1663048 h 1745417"/>
                <a:gd name="connsiteX93" fmla="*/ 4179308 w 9144003"/>
                <a:gd name="connsiteY93" fmla="*/ 1745417 h 1745417"/>
                <a:gd name="connsiteX94" fmla="*/ 3984141 w 9144003"/>
                <a:gd name="connsiteY94" fmla="*/ 1745417 h 1745417"/>
                <a:gd name="connsiteX95" fmla="*/ 3983481 w 9144003"/>
                <a:gd name="connsiteY95" fmla="*/ 1616671 h 1745417"/>
                <a:gd name="connsiteX96" fmla="*/ 3981371 w 9144003"/>
                <a:gd name="connsiteY96" fmla="*/ 1468859 h 1745417"/>
                <a:gd name="connsiteX97" fmla="*/ 3980279 w 9144003"/>
                <a:gd name="connsiteY97" fmla="*/ 1419347 h 1745417"/>
                <a:gd name="connsiteX98" fmla="*/ 3966015 w 9144003"/>
                <a:gd name="connsiteY98" fmla="*/ 1384392 h 1745417"/>
                <a:gd name="connsiteX99" fmla="*/ 3937872 w 9144003"/>
                <a:gd name="connsiteY99" fmla="*/ 1319708 h 1745417"/>
                <a:gd name="connsiteX100" fmla="*/ 3978905 w 9144003"/>
                <a:gd name="connsiteY100" fmla="*/ 1356987 h 1745417"/>
                <a:gd name="connsiteX101" fmla="*/ 3977134 w 9144003"/>
                <a:gd name="connsiteY101" fmla="*/ 1276643 h 1745417"/>
                <a:gd name="connsiteX102" fmla="*/ 3962438 w 9144003"/>
                <a:gd name="connsiteY102" fmla="*/ 831361 h 1745417"/>
                <a:gd name="connsiteX103" fmla="*/ 4044262 w 9144003"/>
                <a:gd name="connsiteY103" fmla="*/ 1299212 h 1745417"/>
                <a:gd name="connsiteX104" fmla="*/ 4051146 w 9144003"/>
                <a:gd name="connsiteY104" fmla="*/ 1407493 h 1745417"/>
                <a:gd name="connsiteX105" fmla="*/ 4052064 w 9144003"/>
                <a:gd name="connsiteY105" fmla="*/ 1382171 h 1745417"/>
                <a:gd name="connsiteX106" fmla="*/ 4129535 w 9144003"/>
                <a:gd name="connsiteY106" fmla="*/ 756681 h 1745417"/>
                <a:gd name="connsiteX107" fmla="*/ 5933153 w 9144003"/>
                <a:gd name="connsiteY107" fmla="*/ 744529 h 1745417"/>
                <a:gd name="connsiteX108" fmla="*/ 5922207 w 9144003"/>
                <a:gd name="connsiteY108" fmla="*/ 1055845 h 1745417"/>
                <a:gd name="connsiteX109" fmla="*/ 5917255 w 9144003"/>
                <a:gd name="connsiteY109" fmla="*/ 1239609 h 1745417"/>
                <a:gd name="connsiteX110" fmla="*/ 5945887 w 9144003"/>
                <a:gd name="connsiteY110" fmla="*/ 1291888 h 1745417"/>
                <a:gd name="connsiteX111" fmla="*/ 6069749 w 9144003"/>
                <a:gd name="connsiteY111" fmla="*/ 1696830 h 1745417"/>
                <a:gd name="connsiteX112" fmla="*/ 6078297 w 9144003"/>
                <a:gd name="connsiteY112" fmla="*/ 1745417 h 1745417"/>
                <a:gd name="connsiteX113" fmla="*/ 5989567 w 9144003"/>
                <a:gd name="connsiteY113" fmla="*/ 1745417 h 1745417"/>
                <a:gd name="connsiteX114" fmla="*/ 5981944 w 9144003"/>
                <a:gd name="connsiteY114" fmla="*/ 1708142 h 1745417"/>
                <a:gd name="connsiteX115" fmla="*/ 5952375 w 9144003"/>
                <a:gd name="connsiteY115" fmla="*/ 1587951 h 1745417"/>
                <a:gd name="connsiteX116" fmla="*/ 5913193 w 9144003"/>
                <a:gd name="connsiteY116" fmla="*/ 1448012 h 1745417"/>
                <a:gd name="connsiteX117" fmla="*/ 5912927 w 9144003"/>
                <a:gd name="connsiteY117" fmla="*/ 1462049 h 1745417"/>
                <a:gd name="connsiteX118" fmla="*/ 5911450 w 9144003"/>
                <a:gd name="connsiteY118" fmla="*/ 1620425 h 1745417"/>
                <a:gd name="connsiteX119" fmla="*/ 5911799 w 9144003"/>
                <a:gd name="connsiteY119" fmla="*/ 1745417 h 1745417"/>
                <a:gd name="connsiteX120" fmla="*/ 5832049 w 9144003"/>
                <a:gd name="connsiteY120" fmla="*/ 1745417 h 1745417"/>
                <a:gd name="connsiteX121" fmla="*/ 5832593 w 9144003"/>
                <a:gd name="connsiteY121" fmla="*/ 1649414 h 1745417"/>
                <a:gd name="connsiteX122" fmla="*/ 5846007 w 9144003"/>
                <a:gd name="connsiteY122" fmla="*/ 1285380 h 1745417"/>
                <a:gd name="connsiteX123" fmla="*/ 5849823 w 9144003"/>
                <a:gd name="connsiteY123" fmla="*/ 1242618 h 1745417"/>
                <a:gd name="connsiteX124" fmla="*/ 5842145 w 9144003"/>
                <a:gd name="connsiteY124" fmla="*/ 1218938 h 1745417"/>
                <a:gd name="connsiteX125" fmla="*/ 5784853 w 9144003"/>
                <a:gd name="connsiteY125" fmla="*/ 1051584 h 1745417"/>
                <a:gd name="connsiteX126" fmla="*/ 5858775 w 9144003"/>
                <a:gd name="connsiteY126" fmla="*/ 1142269 h 1745417"/>
                <a:gd name="connsiteX127" fmla="*/ 5863981 w 9144003"/>
                <a:gd name="connsiteY127" fmla="*/ 1083912 h 1745417"/>
                <a:gd name="connsiteX128" fmla="*/ 5933153 w 9144003"/>
                <a:gd name="connsiteY128" fmla="*/ 744529 h 1745417"/>
                <a:gd name="connsiteX129" fmla="*/ 3769143 w 9144003"/>
                <a:gd name="connsiteY129" fmla="*/ 743606 h 1745417"/>
                <a:gd name="connsiteX130" fmla="*/ 3788857 w 9144003"/>
                <a:gd name="connsiteY130" fmla="*/ 1639042 h 1745417"/>
                <a:gd name="connsiteX131" fmla="*/ 3789187 w 9144003"/>
                <a:gd name="connsiteY131" fmla="*/ 1642736 h 1745417"/>
                <a:gd name="connsiteX132" fmla="*/ 3822887 w 9144003"/>
                <a:gd name="connsiteY132" fmla="*/ 1745417 h 1745417"/>
                <a:gd name="connsiteX133" fmla="*/ 3623707 w 9144003"/>
                <a:gd name="connsiteY133" fmla="*/ 1745417 h 1745417"/>
                <a:gd name="connsiteX134" fmla="*/ 3623170 w 9144003"/>
                <a:gd name="connsiteY134" fmla="*/ 1616277 h 1745417"/>
                <a:gd name="connsiteX135" fmla="*/ 3621132 w 9144003"/>
                <a:gd name="connsiteY135" fmla="*/ 1466873 h 1745417"/>
                <a:gd name="connsiteX136" fmla="*/ 3619819 w 9144003"/>
                <a:gd name="connsiteY136" fmla="*/ 1406208 h 1745417"/>
                <a:gd name="connsiteX137" fmla="*/ 3606310 w 9144003"/>
                <a:gd name="connsiteY137" fmla="*/ 1373031 h 1745417"/>
                <a:gd name="connsiteX138" fmla="*/ 3577446 w 9144003"/>
                <a:gd name="connsiteY138" fmla="*/ 1306633 h 1745417"/>
                <a:gd name="connsiteX139" fmla="*/ 3618475 w 9144003"/>
                <a:gd name="connsiteY139" fmla="*/ 1344143 h 1745417"/>
                <a:gd name="connsiteX140" fmla="*/ 3616913 w 9144003"/>
                <a:gd name="connsiteY140" fmla="*/ 1271950 h 1745417"/>
                <a:gd name="connsiteX141" fmla="*/ 3602013 w 9144003"/>
                <a:gd name="connsiteY141" fmla="*/ 818328 h 1745417"/>
                <a:gd name="connsiteX142" fmla="*/ 3685083 w 9144003"/>
                <a:gd name="connsiteY142" fmla="*/ 1301838 h 1745417"/>
                <a:gd name="connsiteX143" fmla="*/ 3690697 w 9144003"/>
                <a:gd name="connsiteY143" fmla="*/ 1395138 h 1745417"/>
                <a:gd name="connsiteX144" fmla="*/ 3691642 w 9144003"/>
                <a:gd name="connsiteY144" fmla="*/ 1369096 h 1745417"/>
                <a:gd name="connsiteX145" fmla="*/ 3769143 w 9144003"/>
                <a:gd name="connsiteY145" fmla="*/ 743606 h 1745417"/>
                <a:gd name="connsiteX146" fmla="*/ 3137773 w 9144003"/>
                <a:gd name="connsiteY146" fmla="*/ 719762 h 1745417"/>
                <a:gd name="connsiteX147" fmla="*/ 3225583 w 9144003"/>
                <a:gd name="connsiteY147" fmla="*/ 1728314 h 1745417"/>
                <a:gd name="connsiteX148" fmla="*/ 3225741 w 9144003"/>
                <a:gd name="connsiteY148" fmla="*/ 1745417 h 1745417"/>
                <a:gd name="connsiteX149" fmla="*/ 3154234 w 9144003"/>
                <a:gd name="connsiteY149" fmla="*/ 1745417 h 1745417"/>
                <a:gd name="connsiteX150" fmla="*/ 3108236 w 9144003"/>
                <a:gd name="connsiteY150" fmla="*/ 1703706 h 1745417"/>
                <a:gd name="connsiteX151" fmla="*/ 3137773 w 9144003"/>
                <a:gd name="connsiteY151" fmla="*/ 719762 h 1745417"/>
                <a:gd name="connsiteX152" fmla="*/ 6891821 w 9144003"/>
                <a:gd name="connsiteY152" fmla="*/ 708152 h 1745417"/>
                <a:gd name="connsiteX153" fmla="*/ 6899353 w 9144003"/>
                <a:gd name="connsiteY153" fmla="*/ 738856 h 1745417"/>
                <a:gd name="connsiteX154" fmla="*/ 6901495 w 9144003"/>
                <a:gd name="connsiteY154" fmla="*/ 756411 h 1745417"/>
                <a:gd name="connsiteX155" fmla="*/ 6898883 w 9144003"/>
                <a:gd name="connsiteY155" fmla="*/ 743035 h 1745417"/>
                <a:gd name="connsiteX156" fmla="*/ 6891821 w 9144003"/>
                <a:gd name="connsiteY156" fmla="*/ 708152 h 1745417"/>
                <a:gd name="connsiteX157" fmla="*/ 1809569 w 9144003"/>
                <a:gd name="connsiteY157" fmla="*/ 665198 h 1745417"/>
                <a:gd name="connsiteX158" fmla="*/ 1884708 w 9144003"/>
                <a:gd name="connsiteY158" fmla="*/ 1244588 h 1745417"/>
                <a:gd name="connsiteX159" fmla="*/ 1887654 w 9144003"/>
                <a:gd name="connsiteY159" fmla="*/ 1316303 h 1745417"/>
                <a:gd name="connsiteX160" fmla="*/ 1889375 w 9144003"/>
                <a:gd name="connsiteY160" fmla="*/ 1281021 h 1745417"/>
                <a:gd name="connsiteX161" fmla="*/ 1976520 w 9144003"/>
                <a:gd name="connsiteY161" fmla="*/ 740170 h 1745417"/>
                <a:gd name="connsiteX162" fmla="*/ 1954737 w 9144003"/>
                <a:gd name="connsiteY162" fmla="*/ 1672545 h 1745417"/>
                <a:gd name="connsiteX163" fmla="*/ 1955160 w 9144003"/>
                <a:gd name="connsiteY163" fmla="*/ 1745417 h 1745417"/>
                <a:gd name="connsiteX164" fmla="*/ 1875390 w 9144003"/>
                <a:gd name="connsiteY164" fmla="*/ 1745417 h 1745417"/>
                <a:gd name="connsiteX165" fmla="*/ 1875432 w 9144003"/>
                <a:gd name="connsiteY165" fmla="*/ 1735703 h 1745417"/>
                <a:gd name="connsiteX166" fmla="*/ 1780069 w 9144003"/>
                <a:gd name="connsiteY166" fmla="*/ 1649227 h 1745417"/>
                <a:gd name="connsiteX167" fmla="*/ 1809569 w 9144003"/>
                <a:gd name="connsiteY167" fmla="*/ 665198 h 1745417"/>
                <a:gd name="connsiteX168" fmla="*/ 4221373 w 9144003"/>
                <a:gd name="connsiteY168" fmla="*/ 639216 h 1745417"/>
                <a:gd name="connsiteX169" fmla="*/ 4359559 w 9144003"/>
                <a:gd name="connsiteY169" fmla="*/ 1191498 h 1745417"/>
                <a:gd name="connsiteX170" fmla="*/ 4369063 w 9144003"/>
                <a:gd name="connsiteY170" fmla="*/ 1267868 h 1745417"/>
                <a:gd name="connsiteX171" fmla="*/ 4373673 w 9144003"/>
                <a:gd name="connsiteY171" fmla="*/ 1219115 h 1745417"/>
                <a:gd name="connsiteX172" fmla="*/ 4422686 w 9144003"/>
                <a:gd name="connsiteY172" fmla="*/ 835300 h 1745417"/>
                <a:gd name="connsiteX173" fmla="*/ 4448819 w 9144003"/>
                <a:gd name="connsiteY173" fmla="*/ 1702168 h 1745417"/>
                <a:gd name="connsiteX174" fmla="*/ 4452860 w 9144003"/>
                <a:gd name="connsiteY174" fmla="*/ 1745417 h 1745417"/>
                <a:gd name="connsiteX175" fmla="*/ 4275037 w 9144003"/>
                <a:gd name="connsiteY175" fmla="*/ 1745417 h 1745417"/>
                <a:gd name="connsiteX176" fmla="*/ 4275761 w 9144003"/>
                <a:gd name="connsiteY176" fmla="*/ 1648875 h 1745417"/>
                <a:gd name="connsiteX177" fmla="*/ 4221373 w 9144003"/>
                <a:gd name="connsiteY177" fmla="*/ 639216 h 1745417"/>
                <a:gd name="connsiteX178" fmla="*/ 6138637 w 9144003"/>
                <a:gd name="connsiteY178" fmla="*/ 612981 h 1745417"/>
                <a:gd name="connsiteX179" fmla="*/ 6215979 w 9144003"/>
                <a:gd name="connsiteY179" fmla="*/ 1238759 h 1745417"/>
                <a:gd name="connsiteX180" fmla="*/ 6216809 w 9144003"/>
                <a:gd name="connsiteY180" fmla="*/ 1261649 h 1745417"/>
                <a:gd name="connsiteX181" fmla="*/ 6218409 w 9144003"/>
                <a:gd name="connsiteY181" fmla="*/ 1228846 h 1745417"/>
                <a:gd name="connsiteX182" fmla="*/ 6305553 w 9144003"/>
                <a:gd name="connsiteY182" fmla="*/ 687995 h 1745417"/>
                <a:gd name="connsiteX183" fmla="*/ 6284061 w 9144003"/>
                <a:gd name="connsiteY183" fmla="*/ 1688419 h 1745417"/>
                <a:gd name="connsiteX184" fmla="*/ 6284869 w 9144003"/>
                <a:gd name="connsiteY184" fmla="*/ 1745417 h 1745417"/>
                <a:gd name="connsiteX185" fmla="*/ 6204688 w 9144003"/>
                <a:gd name="connsiteY185" fmla="*/ 1745417 h 1745417"/>
                <a:gd name="connsiteX186" fmla="*/ 6204413 w 9144003"/>
                <a:gd name="connsiteY186" fmla="*/ 1695512 h 1745417"/>
                <a:gd name="connsiteX187" fmla="*/ 6204467 w 9144003"/>
                <a:gd name="connsiteY187" fmla="*/ 1683457 h 1745417"/>
                <a:gd name="connsiteX188" fmla="*/ 6109137 w 9144003"/>
                <a:gd name="connsiteY188" fmla="*/ 1597010 h 1745417"/>
                <a:gd name="connsiteX189" fmla="*/ 6138637 w 9144003"/>
                <a:gd name="connsiteY189" fmla="*/ 612981 h 1745417"/>
                <a:gd name="connsiteX190" fmla="*/ 8663905 w 9144003"/>
                <a:gd name="connsiteY190" fmla="*/ 608749 h 1745417"/>
                <a:gd name="connsiteX191" fmla="*/ 8715113 w 9144003"/>
                <a:gd name="connsiteY191" fmla="*/ 869335 h 1745417"/>
                <a:gd name="connsiteX192" fmla="*/ 8726287 w 9144003"/>
                <a:gd name="connsiteY192" fmla="*/ 995995 h 1745417"/>
                <a:gd name="connsiteX193" fmla="*/ 8726491 w 9144003"/>
                <a:gd name="connsiteY193" fmla="*/ 997105 h 1745417"/>
                <a:gd name="connsiteX194" fmla="*/ 8739813 w 9144003"/>
                <a:gd name="connsiteY194" fmla="*/ 1078485 h 1745417"/>
                <a:gd name="connsiteX195" fmla="*/ 8750207 w 9144003"/>
                <a:gd name="connsiteY195" fmla="*/ 1147224 h 1745417"/>
                <a:gd name="connsiteX196" fmla="*/ 8756409 w 9144003"/>
                <a:gd name="connsiteY196" fmla="*/ 1072403 h 1745417"/>
                <a:gd name="connsiteX197" fmla="*/ 8831037 w 9144003"/>
                <a:gd name="connsiteY197" fmla="*/ 683469 h 1745417"/>
                <a:gd name="connsiteX198" fmla="*/ 8819003 w 9144003"/>
                <a:gd name="connsiteY198" fmla="*/ 1031795 h 1745417"/>
                <a:gd name="connsiteX199" fmla="*/ 8814601 w 9144003"/>
                <a:gd name="connsiteY199" fmla="*/ 1205858 h 1745417"/>
                <a:gd name="connsiteX200" fmla="*/ 8855605 w 9144003"/>
                <a:gd name="connsiteY200" fmla="*/ 1171774 h 1745417"/>
                <a:gd name="connsiteX201" fmla="*/ 8818463 w 9144003"/>
                <a:gd name="connsiteY201" fmla="*/ 1258041 h 1745417"/>
                <a:gd name="connsiteX202" fmla="*/ 8813183 w 9144003"/>
                <a:gd name="connsiteY202" fmla="*/ 1271329 h 1745417"/>
                <a:gd name="connsiteX203" fmla="*/ 8809967 w 9144003"/>
                <a:gd name="connsiteY203" fmla="*/ 1472213 h 1745417"/>
                <a:gd name="connsiteX204" fmla="*/ 8809475 w 9144003"/>
                <a:gd name="connsiteY204" fmla="*/ 1594215 h 1745417"/>
                <a:gd name="connsiteX205" fmla="*/ 8812521 w 9144003"/>
                <a:gd name="connsiteY205" fmla="*/ 1619189 h 1745417"/>
                <a:gd name="connsiteX206" fmla="*/ 8823273 w 9144003"/>
                <a:gd name="connsiteY206" fmla="*/ 1709825 h 1745417"/>
                <a:gd name="connsiteX207" fmla="*/ 8827387 w 9144003"/>
                <a:gd name="connsiteY207" fmla="*/ 1745417 h 1745417"/>
                <a:gd name="connsiteX208" fmla="*/ 8718733 w 9144003"/>
                <a:gd name="connsiteY208" fmla="*/ 1745417 h 1745417"/>
                <a:gd name="connsiteX209" fmla="*/ 8718905 w 9144003"/>
                <a:gd name="connsiteY209" fmla="*/ 1716393 h 1745417"/>
                <a:gd name="connsiteX210" fmla="*/ 8718035 w 9144003"/>
                <a:gd name="connsiteY210" fmla="*/ 1668225 h 1745417"/>
                <a:gd name="connsiteX211" fmla="*/ 8686411 w 9144003"/>
                <a:gd name="connsiteY211" fmla="*/ 1639575 h 1745417"/>
                <a:gd name="connsiteX212" fmla="*/ 8659128 w 9144003"/>
                <a:gd name="connsiteY212" fmla="*/ 1745417 h 1745417"/>
                <a:gd name="connsiteX213" fmla="*/ 8574343 w 9144003"/>
                <a:gd name="connsiteY213" fmla="*/ 1745417 h 1745417"/>
                <a:gd name="connsiteX214" fmla="*/ 8605093 w 9144003"/>
                <a:gd name="connsiteY214" fmla="*/ 1627649 h 1745417"/>
                <a:gd name="connsiteX215" fmla="*/ 8643651 w 9144003"/>
                <a:gd name="connsiteY215" fmla="*/ 1510247 h 1745417"/>
                <a:gd name="connsiteX216" fmla="*/ 8644191 w 9144003"/>
                <a:gd name="connsiteY216" fmla="*/ 1504184 h 1745417"/>
                <a:gd name="connsiteX217" fmla="*/ 8663905 w 9144003"/>
                <a:gd name="connsiteY217" fmla="*/ 608749 h 1745417"/>
                <a:gd name="connsiteX218" fmla="*/ 1557964 w 9144003"/>
                <a:gd name="connsiteY218" fmla="*/ 601456 h 1745417"/>
                <a:gd name="connsiteX219" fmla="*/ 1607399 w 9144003"/>
                <a:gd name="connsiteY219" fmla="*/ 1409391 h 1745417"/>
                <a:gd name="connsiteX220" fmla="*/ 1607316 w 9144003"/>
                <a:gd name="connsiteY220" fmla="*/ 1417173 h 1745417"/>
                <a:gd name="connsiteX221" fmla="*/ 1626601 w 9144003"/>
                <a:gd name="connsiteY221" fmla="*/ 1490365 h 1745417"/>
                <a:gd name="connsiteX222" fmla="*/ 1668572 w 9144003"/>
                <a:gd name="connsiteY222" fmla="*/ 1717090 h 1745417"/>
                <a:gd name="connsiteX223" fmla="*/ 1672054 w 9144003"/>
                <a:gd name="connsiteY223" fmla="*/ 1745417 h 1745417"/>
                <a:gd name="connsiteX224" fmla="*/ 1588054 w 9144003"/>
                <a:gd name="connsiteY224" fmla="*/ 1745417 h 1745417"/>
                <a:gd name="connsiteX225" fmla="*/ 1577381 w 9144003"/>
                <a:gd name="connsiteY225" fmla="*/ 1682916 h 1745417"/>
                <a:gd name="connsiteX226" fmla="*/ 1554836 w 9144003"/>
                <a:gd name="connsiteY226" fmla="*/ 1582421 h 1745417"/>
                <a:gd name="connsiteX227" fmla="*/ 1496843 w 9144003"/>
                <a:gd name="connsiteY227" fmla="*/ 1745417 h 1745417"/>
                <a:gd name="connsiteX228" fmla="*/ 1493223 w 9144003"/>
                <a:gd name="connsiteY228" fmla="*/ 1745417 h 1745417"/>
                <a:gd name="connsiteX229" fmla="*/ 1499596 w 9144003"/>
                <a:gd name="connsiteY229" fmla="*/ 1711789 h 1745417"/>
                <a:gd name="connsiteX230" fmla="*/ 1524761 w 9144003"/>
                <a:gd name="connsiteY230" fmla="*/ 1476725 h 1745417"/>
                <a:gd name="connsiteX231" fmla="*/ 1525595 w 9144003"/>
                <a:gd name="connsiteY231" fmla="*/ 1463505 h 1745417"/>
                <a:gd name="connsiteX232" fmla="*/ 1494450 w 9144003"/>
                <a:gd name="connsiteY232" fmla="*/ 1348882 h 1745417"/>
                <a:gd name="connsiteX233" fmla="*/ 1490412 w 9144003"/>
                <a:gd name="connsiteY233" fmla="*/ 1335569 h 1745417"/>
                <a:gd name="connsiteX234" fmla="*/ 1488524 w 9144003"/>
                <a:gd name="connsiteY234" fmla="*/ 1477868 h 1745417"/>
                <a:gd name="connsiteX235" fmla="*/ 1488699 w 9144003"/>
                <a:gd name="connsiteY235" fmla="*/ 1647780 h 1745417"/>
                <a:gd name="connsiteX236" fmla="*/ 1490750 w 9144003"/>
                <a:gd name="connsiteY236" fmla="*/ 1745417 h 1745417"/>
                <a:gd name="connsiteX237" fmla="*/ 1409699 w 9144003"/>
                <a:gd name="connsiteY237" fmla="*/ 1745417 h 1745417"/>
                <a:gd name="connsiteX238" fmla="*/ 1409403 w 9144003"/>
                <a:gd name="connsiteY238" fmla="*/ 1725634 h 1745417"/>
                <a:gd name="connsiteX239" fmla="*/ 1422922 w 9144003"/>
                <a:gd name="connsiteY239" fmla="*/ 1172272 h 1745417"/>
                <a:gd name="connsiteX240" fmla="*/ 1426746 w 9144003"/>
                <a:gd name="connsiteY240" fmla="*/ 1129413 h 1745417"/>
                <a:gd name="connsiteX241" fmla="*/ 1424394 w 9144003"/>
                <a:gd name="connsiteY241" fmla="*/ 1122095 h 1745417"/>
                <a:gd name="connsiteX242" fmla="*/ 1361767 w 9144003"/>
                <a:gd name="connsiteY242" fmla="*/ 938476 h 1745417"/>
                <a:gd name="connsiteX243" fmla="*/ 1435690 w 9144003"/>
                <a:gd name="connsiteY243" fmla="*/ 1029163 h 1745417"/>
                <a:gd name="connsiteX244" fmla="*/ 1440896 w 9144003"/>
                <a:gd name="connsiteY244" fmla="*/ 970804 h 1745417"/>
                <a:gd name="connsiteX245" fmla="*/ 1510067 w 9144003"/>
                <a:gd name="connsiteY245" fmla="*/ 631421 h 1745417"/>
                <a:gd name="connsiteX246" fmla="*/ 1497141 w 9144003"/>
                <a:gd name="connsiteY246" fmla="*/ 1010959 h 1745417"/>
                <a:gd name="connsiteX247" fmla="*/ 1494375 w 9144003"/>
                <a:gd name="connsiteY247" fmla="*/ 1126878 h 1745417"/>
                <a:gd name="connsiteX248" fmla="*/ 1522802 w 9144003"/>
                <a:gd name="connsiteY248" fmla="*/ 1178780 h 1745417"/>
                <a:gd name="connsiteX249" fmla="*/ 1539748 w 9144003"/>
                <a:gd name="connsiteY249" fmla="*/ 1220286 h 1745417"/>
                <a:gd name="connsiteX250" fmla="*/ 1545668 w 9144003"/>
                <a:gd name="connsiteY250" fmla="*/ 1088039 h 1745417"/>
                <a:gd name="connsiteX251" fmla="*/ 1557964 w 9144003"/>
                <a:gd name="connsiteY251" fmla="*/ 601456 h 1745417"/>
                <a:gd name="connsiteX252" fmla="*/ 3578898 w 9144003"/>
                <a:gd name="connsiteY252" fmla="*/ 588842 h 1745417"/>
                <a:gd name="connsiteX253" fmla="*/ 3564407 w 9144003"/>
                <a:gd name="connsiteY253" fmla="*/ 677995 h 1745417"/>
                <a:gd name="connsiteX254" fmla="*/ 3558622 w 9144003"/>
                <a:gd name="connsiteY254" fmla="*/ 716221 h 1745417"/>
                <a:gd name="connsiteX255" fmla="*/ 3565812 w 9144003"/>
                <a:gd name="connsiteY255" fmla="*/ 654084 h 1745417"/>
                <a:gd name="connsiteX256" fmla="*/ 3578898 w 9144003"/>
                <a:gd name="connsiteY256" fmla="*/ 588842 h 1745417"/>
                <a:gd name="connsiteX257" fmla="*/ 8466621 w 9144003"/>
                <a:gd name="connsiteY257" fmla="*/ 586202 h 1745417"/>
                <a:gd name="connsiteX258" fmla="*/ 8569241 w 9144003"/>
                <a:gd name="connsiteY258" fmla="*/ 1618609 h 1745417"/>
                <a:gd name="connsiteX259" fmla="*/ 8574265 w 9144003"/>
                <a:gd name="connsiteY259" fmla="*/ 1745417 h 1745417"/>
                <a:gd name="connsiteX260" fmla="*/ 8412349 w 9144003"/>
                <a:gd name="connsiteY260" fmla="*/ 1745417 h 1745417"/>
                <a:gd name="connsiteX261" fmla="*/ 8411836 w 9144003"/>
                <a:gd name="connsiteY261" fmla="*/ 1714122 h 1745417"/>
                <a:gd name="connsiteX262" fmla="*/ 8399929 w 9144003"/>
                <a:gd name="connsiteY262" fmla="*/ 1434671 h 1745417"/>
                <a:gd name="connsiteX263" fmla="*/ 8394237 w 9144003"/>
                <a:gd name="connsiteY263" fmla="*/ 1327403 h 1745417"/>
                <a:gd name="connsiteX264" fmla="*/ 8392219 w 9144003"/>
                <a:gd name="connsiteY264" fmla="*/ 1333468 h 1745417"/>
                <a:gd name="connsiteX265" fmla="*/ 8291354 w 9144003"/>
                <a:gd name="connsiteY265" fmla="*/ 1673600 h 1745417"/>
                <a:gd name="connsiteX266" fmla="*/ 8274367 w 9144003"/>
                <a:gd name="connsiteY266" fmla="*/ 1745417 h 1745417"/>
                <a:gd name="connsiteX267" fmla="*/ 8112132 w 9144003"/>
                <a:gd name="connsiteY267" fmla="*/ 1745417 h 1745417"/>
                <a:gd name="connsiteX268" fmla="*/ 8101720 w 9144003"/>
                <a:gd name="connsiteY268" fmla="*/ 1633098 h 1745417"/>
                <a:gd name="connsiteX269" fmla="*/ 8061627 w 9144003"/>
                <a:gd name="connsiteY269" fmla="*/ 1294210 h 1745417"/>
                <a:gd name="connsiteX270" fmla="*/ 8048677 w 9144003"/>
                <a:gd name="connsiteY270" fmla="*/ 1198699 h 1745417"/>
                <a:gd name="connsiteX271" fmla="*/ 8036559 w 9144003"/>
                <a:gd name="connsiteY271" fmla="*/ 1236420 h 1745417"/>
                <a:gd name="connsiteX272" fmla="*/ 7988901 w 9144003"/>
                <a:gd name="connsiteY272" fmla="*/ 1393607 h 1745417"/>
                <a:gd name="connsiteX273" fmla="*/ 7962449 w 9144003"/>
                <a:gd name="connsiteY273" fmla="*/ 1491003 h 1745417"/>
                <a:gd name="connsiteX274" fmla="*/ 7969969 w 9144003"/>
                <a:gd name="connsiteY274" fmla="*/ 1541147 h 1745417"/>
                <a:gd name="connsiteX275" fmla="*/ 7990412 w 9144003"/>
                <a:gd name="connsiteY275" fmla="*/ 1698777 h 1745417"/>
                <a:gd name="connsiteX276" fmla="*/ 7995927 w 9144003"/>
                <a:gd name="connsiteY276" fmla="*/ 1745417 h 1745417"/>
                <a:gd name="connsiteX277" fmla="*/ 7817123 w 9144003"/>
                <a:gd name="connsiteY277" fmla="*/ 1745417 h 1745417"/>
                <a:gd name="connsiteX278" fmla="*/ 7818960 w 9144003"/>
                <a:gd name="connsiteY278" fmla="*/ 1732180 h 1745417"/>
                <a:gd name="connsiteX279" fmla="*/ 7864877 w 9144003"/>
                <a:gd name="connsiteY279" fmla="*/ 1501927 h 1745417"/>
                <a:gd name="connsiteX280" fmla="*/ 7879193 w 9144003"/>
                <a:gd name="connsiteY280" fmla="*/ 1453100 h 1745417"/>
                <a:gd name="connsiteX281" fmla="*/ 7873079 w 9144003"/>
                <a:gd name="connsiteY281" fmla="*/ 1337886 h 1745417"/>
                <a:gd name="connsiteX282" fmla="*/ 7852667 w 9144003"/>
                <a:gd name="connsiteY282" fmla="*/ 988640 h 1745417"/>
                <a:gd name="connsiteX283" fmla="*/ 7917685 w 9144003"/>
                <a:gd name="connsiteY283" fmla="*/ 1223980 h 1745417"/>
                <a:gd name="connsiteX284" fmla="*/ 7931099 w 9144003"/>
                <a:gd name="connsiteY284" fmla="*/ 1298299 h 1745417"/>
                <a:gd name="connsiteX285" fmla="*/ 7960515 w 9144003"/>
                <a:gd name="connsiteY285" fmla="*/ 1223530 h 1745417"/>
                <a:gd name="connsiteX286" fmla="*/ 8121507 w 9144003"/>
                <a:gd name="connsiteY286" fmla="*/ 983192 h 1745417"/>
                <a:gd name="connsiteX287" fmla="*/ 8079149 w 9144003"/>
                <a:gd name="connsiteY287" fmla="*/ 1105680 h 1745417"/>
                <a:gd name="connsiteX288" fmla="*/ 8061415 w 9144003"/>
                <a:gd name="connsiteY288" fmla="*/ 1159270 h 1745417"/>
                <a:gd name="connsiteX289" fmla="*/ 8086139 w 9144003"/>
                <a:gd name="connsiteY289" fmla="*/ 1206615 h 1745417"/>
                <a:gd name="connsiteX290" fmla="*/ 8185465 w 9144003"/>
                <a:gd name="connsiteY290" fmla="*/ 1658142 h 1745417"/>
                <a:gd name="connsiteX291" fmla="*/ 8190343 w 9144003"/>
                <a:gd name="connsiteY291" fmla="*/ 1708947 h 1745417"/>
                <a:gd name="connsiteX292" fmla="*/ 8201871 w 9144003"/>
                <a:gd name="connsiteY292" fmla="*/ 1657226 h 1745417"/>
                <a:gd name="connsiteX293" fmla="*/ 8368899 w 9144003"/>
                <a:gd name="connsiteY293" fmla="*/ 1248469 h 1745417"/>
                <a:gd name="connsiteX294" fmla="*/ 8388539 w 9144003"/>
                <a:gd name="connsiteY294" fmla="*/ 1224363 h 1745417"/>
                <a:gd name="connsiteX295" fmla="*/ 8384941 w 9144003"/>
                <a:gd name="connsiteY295" fmla="*/ 1160566 h 1745417"/>
                <a:gd name="connsiteX296" fmla="*/ 8372025 w 9144003"/>
                <a:gd name="connsiteY296" fmla="*/ 944259 h 1745417"/>
                <a:gd name="connsiteX297" fmla="*/ 8425897 w 9144003"/>
                <a:gd name="connsiteY297" fmla="*/ 1126865 h 1745417"/>
                <a:gd name="connsiteX298" fmla="*/ 8434423 w 9144003"/>
                <a:gd name="connsiteY298" fmla="*/ 1168046 h 1745417"/>
                <a:gd name="connsiteX299" fmla="*/ 8458565 w 9144003"/>
                <a:gd name="connsiteY299" fmla="*/ 1138417 h 1745417"/>
                <a:gd name="connsiteX300" fmla="*/ 8449719 w 9144003"/>
                <a:gd name="connsiteY300" fmla="*/ 1163274 h 1745417"/>
                <a:gd name="connsiteX301" fmla="*/ 8439495 w 9144003"/>
                <a:gd name="connsiteY301" fmla="*/ 1192538 h 1745417"/>
                <a:gd name="connsiteX302" fmla="*/ 8442133 w 9144003"/>
                <a:gd name="connsiteY302" fmla="*/ 1205280 h 1745417"/>
                <a:gd name="connsiteX303" fmla="*/ 8464667 w 9144003"/>
                <a:gd name="connsiteY303" fmla="*/ 1332377 h 1745417"/>
                <a:gd name="connsiteX304" fmla="*/ 8481385 w 9144003"/>
                <a:gd name="connsiteY304" fmla="*/ 1442068 h 1745417"/>
                <a:gd name="connsiteX305" fmla="*/ 8481493 w 9144003"/>
                <a:gd name="connsiteY305" fmla="*/ 1411815 h 1745417"/>
                <a:gd name="connsiteX306" fmla="*/ 8466621 w 9144003"/>
                <a:gd name="connsiteY306" fmla="*/ 586202 h 1745417"/>
                <a:gd name="connsiteX307" fmla="*/ 7623813 w 9144003"/>
                <a:gd name="connsiteY307" fmla="*/ 528327 h 1745417"/>
                <a:gd name="connsiteX308" fmla="*/ 7801965 w 9144003"/>
                <a:gd name="connsiteY308" fmla="*/ 1698282 h 1745417"/>
                <a:gd name="connsiteX309" fmla="*/ 7802964 w 9144003"/>
                <a:gd name="connsiteY309" fmla="*/ 1745417 h 1745417"/>
                <a:gd name="connsiteX310" fmla="*/ 7596993 w 9144003"/>
                <a:gd name="connsiteY310" fmla="*/ 1745417 h 1745417"/>
                <a:gd name="connsiteX311" fmla="*/ 7605911 w 9144003"/>
                <a:gd name="connsiteY311" fmla="*/ 1650975 h 1745417"/>
                <a:gd name="connsiteX312" fmla="*/ 7653851 w 9144003"/>
                <a:gd name="connsiteY312" fmla="*/ 1302716 h 1745417"/>
                <a:gd name="connsiteX313" fmla="*/ 7673187 w 9144003"/>
                <a:gd name="connsiteY313" fmla="*/ 1187105 h 1745417"/>
                <a:gd name="connsiteX314" fmla="*/ 7668011 w 9144003"/>
                <a:gd name="connsiteY314" fmla="*/ 1009295 h 1745417"/>
                <a:gd name="connsiteX315" fmla="*/ 7623813 w 9144003"/>
                <a:gd name="connsiteY315" fmla="*/ 528327 h 1745417"/>
                <a:gd name="connsiteX316" fmla="*/ 3356357 w 9144003"/>
                <a:gd name="connsiteY316" fmla="*/ 526108 h 1745417"/>
                <a:gd name="connsiteX317" fmla="*/ 3440990 w 9144003"/>
                <a:gd name="connsiteY317" fmla="*/ 807384 h 1745417"/>
                <a:gd name="connsiteX318" fmla="*/ 3455856 w 9144003"/>
                <a:gd name="connsiteY318" fmla="*/ 872700 h 1745417"/>
                <a:gd name="connsiteX319" fmla="*/ 3464598 w 9144003"/>
                <a:gd name="connsiteY319" fmla="*/ 862917 h 1745417"/>
                <a:gd name="connsiteX320" fmla="*/ 3463062 w 9144003"/>
                <a:gd name="connsiteY320" fmla="*/ 871172 h 1745417"/>
                <a:gd name="connsiteX321" fmla="*/ 3459701 w 9144003"/>
                <a:gd name="connsiteY321" fmla="*/ 889698 h 1745417"/>
                <a:gd name="connsiteX322" fmla="*/ 3477612 w 9144003"/>
                <a:gd name="connsiteY322" fmla="*/ 979329 h 1745417"/>
                <a:gd name="connsiteX323" fmla="*/ 3504674 w 9144003"/>
                <a:gd name="connsiteY323" fmla="*/ 1149290 h 1745417"/>
                <a:gd name="connsiteX324" fmla="*/ 3507660 w 9144003"/>
                <a:gd name="connsiteY324" fmla="*/ 1115409 h 1745417"/>
                <a:gd name="connsiteX325" fmla="*/ 3554726 w 9144003"/>
                <a:gd name="connsiteY325" fmla="*/ 741966 h 1745417"/>
                <a:gd name="connsiteX326" fmla="*/ 3558622 w 9144003"/>
                <a:gd name="connsiteY326" fmla="*/ 716221 h 1745417"/>
                <a:gd name="connsiteX327" fmla="*/ 3556817 w 9144003"/>
                <a:gd name="connsiteY327" fmla="*/ 731822 h 1745417"/>
                <a:gd name="connsiteX328" fmla="*/ 3597061 w 9144003"/>
                <a:gd name="connsiteY328" fmla="*/ 1726608 h 1745417"/>
                <a:gd name="connsiteX329" fmla="*/ 3599032 w 9144003"/>
                <a:gd name="connsiteY329" fmla="*/ 1745417 h 1745417"/>
                <a:gd name="connsiteX330" fmla="*/ 3408566 w 9144003"/>
                <a:gd name="connsiteY330" fmla="*/ 1745417 h 1745417"/>
                <a:gd name="connsiteX331" fmla="*/ 3408940 w 9144003"/>
                <a:gd name="connsiteY331" fmla="*/ 1722234 h 1745417"/>
                <a:gd name="connsiteX332" fmla="*/ 3410473 w 9144003"/>
                <a:gd name="connsiteY332" fmla="*/ 1313957 h 1745417"/>
                <a:gd name="connsiteX333" fmla="*/ 3408789 w 9144003"/>
                <a:gd name="connsiteY333" fmla="*/ 1214292 h 1745417"/>
                <a:gd name="connsiteX334" fmla="*/ 3400699 w 9144003"/>
                <a:gd name="connsiteY334" fmla="*/ 1271924 h 1745417"/>
                <a:gd name="connsiteX335" fmla="*/ 3365034 w 9144003"/>
                <a:gd name="connsiteY335" fmla="*/ 1629828 h 1745417"/>
                <a:gd name="connsiteX336" fmla="*/ 3361105 w 9144003"/>
                <a:gd name="connsiteY336" fmla="*/ 1745417 h 1745417"/>
                <a:gd name="connsiteX337" fmla="*/ 3268239 w 9144003"/>
                <a:gd name="connsiteY337" fmla="*/ 1745417 h 1745417"/>
                <a:gd name="connsiteX338" fmla="*/ 3268937 w 9144003"/>
                <a:gd name="connsiteY338" fmla="*/ 1708939 h 1745417"/>
                <a:gd name="connsiteX339" fmla="*/ 3396912 w 9144003"/>
                <a:gd name="connsiteY339" fmla="*/ 955523 h 1745417"/>
                <a:gd name="connsiteX340" fmla="*/ 3401113 w 9144003"/>
                <a:gd name="connsiteY340" fmla="*/ 948570 h 1745417"/>
                <a:gd name="connsiteX341" fmla="*/ 3397248 w 9144003"/>
                <a:gd name="connsiteY341" fmla="*/ 854873 h 1745417"/>
                <a:gd name="connsiteX342" fmla="*/ 3356357 w 9144003"/>
                <a:gd name="connsiteY342" fmla="*/ 526108 h 1745417"/>
                <a:gd name="connsiteX343" fmla="*/ 1999634 w 9144003"/>
                <a:gd name="connsiteY343" fmla="*/ 510643 h 1745417"/>
                <a:gd name="connsiteX344" fmla="*/ 2012720 w 9144003"/>
                <a:gd name="connsiteY344" fmla="*/ 575856 h 1745417"/>
                <a:gd name="connsiteX345" fmla="*/ 2019923 w 9144003"/>
                <a:gd name="connsiteY345" fmla="*/ 638086 h 1745417"/>
                <a:gd name="connsiteX346" fmla="*/ 2014126 w 9144003"/>
                <a:gd name="connsiteY346" fmla="*/ 599789 h 1745417"/>
                <a:gd name="connsiteX347" fmla="*/ 1999634 w 9144003"/>
                <a:gd name="connsiteY347" fmla="*/ 510643 h 1745417"/>
                <a:gd name="connsiteX348" fmla="*/ 6328703 w 9144003"/>
                <a:gd name="connsiteY348" fmla="*/ 458426 h 1745417"/>
                <a:gd name="connsiteX349" fmla="*/ 6341789 w 9144003"/>
                <a:gd name="connsiteY349" fmla="*/ 523640 h 1745417"/>
                <a:gd name="connsiteX350" fmla="*/ 6348993 w 9144003"/>
                <a:gd name="connsiteY350" fmla="*/ 585871 h 1745417"/>
                <a:gd name="connsiteX351" fmla="*/ 6343195 w 9144003"/>
                <a:gd name="connsiteY351" fmla="*/ 547572 h 1745417"/>
                <a:gd name="connsiteX352" fmla="*/ 6328703 w 9144003"/>
                <a:gd name="connsiteY352" fmla="*/ 458426 h 1745417"/>
                <a:gd name="connsiteX353" fmla="*/ 6767361 w 9144003"/>
                <a:gd name="connsiteY353" fmla="*/ 420458 h 1745417"/>
                <a:gd name="connsiteX354" fmla="*/ 6761091 w 9144003"/>
                <a:gd name="connsiteY354" fmla="*/ 455340 h 1745417"/>
                <a:gd name="connsiteX355" fmla="*/ 6758803 w 9144003"/>
                <a:gd name="connsiteY355" fmla="*/ 468541 h 1745417"/>
                <a:gd name="connsiteX356" fmla="*/ 6760683 w 9144003"/>
                <a:gd name="connsiteY356" fmla="*/ 451176 h 1745417"/>
                <a:gd name="connsiteX357" fmla="*/ 6767361 w 9144003"/>
                <a:gd name="connsiteY357" fmla="*/ 420458 h 1745417"/>
                <a:gd name="connsiteX358" fmla="*/ 9076693 w 9144003"/>
                <a:gd name="connsiteY358" fmla="*/ 391249 h 1745417"/>
                <a:gd name="connsiteX359" fmla="*/ 9032901 w 9144003"/>
                <a:gd name="connsiteY359" fmla="*/ 773988 h 1745417"/>
                <a:gd name="connsiteX360" fmla="*/ 9031449 w 9144003"/>
                <a:gd name="connsiteY360" fmla="*/ 812878 h 1745417"/>
                <a:gd name="connsiteX361" fmla="*/ 9036035 w 9144003"/>
                <a:gd name="connsiteY361" fmla="*/ 820460 h 1745417"/>
                <a:gd name="connsiteX362" fmla="*/ 9055691 w 9144003"/>
                <a:gd name="connsiteY362" fmla="*/ 865205 h 1745417"/>
                <a:gd name="connsiteX363" fmla="*/ 9055771 w 9144003"/>
                <a:gd name="connsiteY363" fmla="*/ 854395 h 1745417"/>
                <a:gd name="connsiteX364" fmla="*/ 9056373 w 9144003"/>
                <a:gd name="connsiteY364" fmla="*/ 700106 h 1745417"/>
                <a:gd name="connsiteX365" fmla="*/ 9106639 w 9144003"/>
                <a:gd name="connsiteY365" fmla="*/ 952383 h 1745417"/>
                <a:gd name="connsiteX366" fmla="*/ 9120005 w 9144003"/>
                <a:gd name="connsiteY366" fmla="*/ 1099672 h 1745417"/>
                <a:gd name="connsiteX367" fmla="*/ 9121181 w 9144003"/>
                <a:gd name="connsiteY367" fmla="*/ 1104820 h 1745417"/>
                <a:gd name="connsiteX368" fmla="*/ 9144003 w 9144003"/>
                <a:gd name="connsiteY368" fmla="*/ 1265605 h 1745417"/>
                <a:gd name="connsiteX369" fmla="*/ 9144003 w 9144003"/>
                <a:gd name="connsiteY369" fmla="*/ 1680028 h 1745417"/>
                <a:gd name="connsiteX370" fmla="*/ 9144003 w 9144003"/>
                <a:gd name="connsiteY370" fmla="*/ 1701233 h 1745417"/>
                <a:gd name="connsiteX371" fmla="*/ 9144003 w 9144003"/>
                <a:gd name="connsiteY371" fmla="*/ 1745417 h 1745417"/>
                <a:gd name="connsiteX372" fmla="*/ 8990358 w 9144003"/>
                <a:gd name="connsiteY372" fmla="*/ 1745417 h 1745417"/>
                <a:gd name="connsiteX373" fmla="*/ 8990833 w 9144003"/>
                <a:gd name="connsiteY373" fmla="*/ 1743633 h 1745417"/>
                <a:gd name="connsiteX374" fmla="*/ 8899763 w 9144003"/>
                <a:gd name="connsiteY374" fmla="*/ 1693732 h 1745417"/>
                <a:gd name="connsiteX375" fmla="*/ 8955437 w 9144003"/>
                <a:gd name="connsiteY375" fmla="*/ 844470 h 1745417"/>
                <a:gd name="connsiteX376" fmla="*/ 8973349 w 9144003"/>
                <a:gd name="connsiteY376" fmla="*/ 754834 h 1745417"/>
                <a:gd name="connsiteX377" fmla="*/ 8969989 w 9144003"/>
                <a:gd name="connsiteY377" fmla="*/ 736313 h 1745417"/>
                <a:gd name="connsiteX378" fmla="*/ 8968453 w 9144003"/>
                <a:gd name="connsiteY378" fmla="*/ 728059 h 1745417"/>
                <a:gd name="connsiteX379" fmla="*/ 8977195 w 9144003"/>
                <a:gd name="connsiteY379" fmla="*/ 737835 h 1745417"/>
                <a:gd name="connsiteX380" fmla="*/ 8992059 w 9144003"/>
                <a:gd name="connsiteY380" fmla="*/ 672525 h 1745417"/>
                <a:gd name="connsiteX381" fmla="*/ 9076693 w 9144003"/>
                <a:gd name="connsiteY381" fmla="*/ 391249 h 1745417"/>
                <a:gd name="connsiteX382" fmla="*/ 2725204 w 9144003"/>
                <a:gd name="connsiteY382" fmla="*/ 375199 h 1745417"/>
                <a:gd name="connsiteX383" fmla="*/ 2771854 w 9144003"/>
                <a:gd name="connsiteY383" fmla="*/ 880487 h 1745417"/>
                <a:gd name="connsiteX384" fmla="*/ 2773754 w 9144003"/>
                <a:gd name="connsiteY384" fmla="*/ 978387 h 1745417"/>
                <a:gd name="connsiteX385" fmla="*/ 2783113 w 9144003"/>
                <a:gd name="connsiteY385" fmla="*/ 944131 h 1745417"/>
                <a:gd name="connsiteX386" fmla="*/ 2815038 w 9144003"/>
                <a:gd name="connsiteY386" fmla="*/ 857881 h 1745417"/>
                <a:gd name="connsiteX387" fmla="*/ 2833621 w 9144003"/>
                <a:gd name="connsiteY387" fmla="*/ 823392 h 1745417"/>
                <a:gd name="connsiteX388" fmla="*/ 2816221 w 9144003"/>
                <a:gd name="connsiteY388" fmla="*/ 770807 h 1745417"/>
                <a:gd name="connsiteX389" fmla="*/ 2773863 w 9144003"/>
                <a:gd name="connsiteY389" fmla="*/ 648308 h 1745417"/>
                <a:gd name="connsiteX390" fmla="*/ 2934856 w 9144003"/>
                <a:gd name="connsiteY390" fmla="*/ 888661 h 1745417"/>
                <a:gd name="connsiteX391" fmla="*/ 2937303 w 9144003"/>
                <a:gd name="connsiteY391" fmla="*/ 894882 h 1745417"/>
                <a:gd name="connsiteX392" fmla="*/ 2937338 w 9144003"/>
                <a:gd name="connsiteY392" fmla="*/ 888173 h 1745417"/>
                <a:gd name="connsiteX393" fmla="*/ 2937548 w 9144003"/>
                <a:gd name="connsiteY393" fmla="*/ 811120 h 1745417"/>
                <a:gd name="connsiteX394" fmla="*/ 2978529 w 9144003"/>
                <a:gd name="connsiteY394" fmla="*/ 991236 h 1745417"/>
                <a:gd name="connsiteX395" fmla="*/ 2980086 w 9144003"/>
                <a:gd name="connsiteY395" fmla="*/ 1003640 h 1745417"/>
                <a:gd name="connsiteX396" fmla="*/ 2989867 w 9144003"/>
                <a:gd name="connsiteY396" fmla="*/ 1028503 h 1745417"/>
                <a:gd name="connsiteX397" fmla="*/ 3088242 w 9144003"/>
                <a:gd name="connsiteY397" fmla="*/ 1493288 h 1745417"/>
                <a:gd name="connsiteX398" fmla="*/ 3021674 w 9144003"/>
                <a:gd name="connsiteY398" fmla="*/ 1629120 h 1745417"/>
                <a:gd name="connsiteX399" fmla="*/ 3023242 w 9144003"/>
                <a:gd name="connsiteY399" fmla="*/ 1692089 h 1745417"/>
                <a:gd name="connsiteX400" fmla="*/ 3024218 w 9144003"/>
                <a:gd name="connsiteY400" fmla="*/ 1745417 h 1745417"/>
                <a:gd name="connsiteX401" fmla="*/ 2914263 w 9144003"/>
                <a:gd name="connsiteY401" fmla="*/ 1745417 h 1745417"/>
                <a:gd name="connsiteX402" fmla="*/ 2917708 w 9144003"/>
                <a:gd name="connsiteY402" fmla="*/ 1706715 h 1745417"/>
                <a:gd name="connsiteX403" fmla="*/ 2933788 w 9144003"/>
                <a:gd name="connsiteY403" fmla="*/ 1242919 h 1745417"/>
                <a:gd name="connsiteX404" fmla="*/ 2934843 w 9144003"/>
                <a:gd name="connsiteY404" fmla="*/ 1163219 h 1745417"/>
                <a:gd name="connsiteX405" fmla="*/ 2906469 w 9144003"/>
                <a:gd name="connsiteY405" fmla="*/ 1058745 h 1745417"/>
                <a:gd name="connsiteX406" fmla="*/ 2858811 w 9144003"/>
                <a:gd name="connsiteY406" fmla="*/ 901556 h 1745417"/>
                <a:gd name="connsiteX407" fmla="*/ 2846664 w 9144003"/>
                <a:gd name="connsiteY407" fmla="*/ 863739 h 1745417"/>
                <a:gd name="connsiteX408" fmla="*/ 2839248 w 9144003"/>
                <a:gd name="connsiteY408" fmla="*/ 917719 h 1745417"/>
                <a:gd name="connsiteX409" fmla="*/ 2798165 w 9144003"/>
                <a:gd name="connsiteY409" fmla="*/ 1255082 h 1745417"/>
                <a:gd name="connsiteX410" fmla="*/ 2797346 w 9144003"/>
                <a:gd name="connsiteY410" fmla="*/ 1263516 h 1745417"/>
                <a:gd name="connsiteX411" fmla="*/ 2817199 w 9144003"/>
                <a:gd name="connsiteY411" fmla="*/ 1215856 h 1745417"/>
                <a:gd name="connsiteX412" fmla="*/ 2864541 w 9144003"/>
                <a:gd name="connsiteY412" fmla="*/ 1135148 h 1745417"/>
                <a:gd name="connsiteX413" fmla="*/ 2835077 w 9144003"/>
                <a:gd name="connsiteY413" fmla="*/ 1418563 h 1745417"/>
                <a:gd name="connsiteX414" fmla="*/ 2831989 w 9144003"/>
                <a:gd name="connsiteY414" fmla="*/ 1463850 h 1745417"/>
                <a:gd name="connsiteX415" fmla="*/ 2837170 w 9144003"/>
                <a:gd name="connsiteY415" fmla="*/ 1501180 h 1745417"/>
                <a:gd name="connsiteX416" fmla="*/ 2843459 w 9144003"/>
                <a:gd name="connsiteY416" fmla="*/ 1557155 h 1745417"/>
                <a:gd name="connsiteX417" fmla="*/ 2825020 w 9144003"/>
                <a:gd name="connsiteY417" fmla="*/ 1594799 h 1745417"/>
                <a:gd name="connsiteX418" fmla="*/ 2823086 w 9144003"/>
                <a:gd name="connsiteY418" fmla="*/ 1649504 h 1745417"/>
                <a:gd name="connsiteX419" fmla="*/ 2824910 w 9144003"/>
                <a:gd name="connsiteY419" fmla="*/ 1745417 h 1745417"/>
                <a:gd name="connsiteX420" fmla="*/ 2804506 w 9144003"/>
                <a:gd name="connsiteY420" fmla="*/ 1745417 h 1745417"/>
                <a:gd name="connsiteX421" fmla="*/ 2781969 w 9144003"/>
                <a:gd name="connsiteY421" fmla="*/ 1682688 h 1745417"/>
                <a:gd name="connsiteX422" fmla="*/ 2764900 w 9144003"/>
                <a:gd name="connsiteY422" fmla="*/ 1717535 h 1745417"/>
                <a:gd name="connsiteX423" fmla="*/ 2768727 w 9144003"/>
                <a:gd name="connsiteY423" fmla="*/ 1665714 h 1745417"/>
                <a:gd name="connsiteX424" fmla="*/ 2767750 w 9144003"/>
                <a:gd name="connsiteY424" fmla="*/ 1643107 h 1745417"/>
                <a:gd name="connsiteX425" fmla="*/ 2765918 w 9144003"/>
                <a:gd name="connsiteY425" fmla="*/ 1638009 h 1745417"/>
                <a:gd name="connsiteX426" fmla="*/ 2764742 w 9144003"/>
                <a:gd name="connsiteY426" fmla="*/ 1654796 h 1745417"/>
                <a:gd name="connsiteX427" fmla="*/ 2761085 w 9144003"/>
                <a:gd name="connsiteY427" fmla="*/ 1745417 h 1745417"/>
                <a:gd name="connsiteX428" fmla="*/ 2587793 w 9144003"/>
                <a:gd name="connsiteY428" fmla="*/ 1745417 h 1745417"/>
                <a:gd name="connsiteX429" fmla="*/ 2588655 w 9144003"/>
                <a:gd name="connsiteY429" fmla="*/ 1677355 h 1745417"/>
                <a:gd name="connsiteX430" fmla="*/ 2589018 w 9144003"/>
                <a:gd name="connsiteY430" fmla="*/ 1639501 h 1745417"/>
                <a:gd name="connsiteX431" fmla="*/ 2579118 w 9144003"/>
                <a:gd name="connsiteY431" fmla="*/ 1624418 h 1745417"/>
                <a:gd name="connsiteX432" fmla="*/ 2576203 w 9144003"/>
                <a:gd name="connsiteY432" fmla="*/ 1412722 h 1745417"/>
                <a:gd name="connsiteX433" fmla="*/ 2576320 w 9144003"/>
                <a:gd name="connsiteY433" fmla="*/ 1385971 h 1745417"/>
                <a:gd name="connsiteX434" fmla="*/ 2562765 w 9144003"/>
                <a:gd name="connsiteY434" fmla="*/ 1441449 h 1745417"/>
                <a:gd name="connsiteX435" fmla="*/ 2539892 w 9144003"/>
                <a:gd name="connsiteY435" fmla="*/ 1713806 h 1745417"/>
                <a:gd name="connsiteX436" fmla="*/ 2539375 w 9144003"/>
                <a:gd name="connsiteY436" fmla="*/ 1713356 h 1745417"/>
                <a:gd name="connsiteX437" fmla="*/ 2541417 w 9144003"/>
                <a:gd name="connsiteY437" fmla="*/ 1745417 h 1745417"/>
                <a:gd name="connsiteX438" fmla="*/ 2435690 w 9144003"/>
                <a:gd name="connsiteY438" fmla="*/ 1745417 h 1745417"/>
                <a:gd name="connsiteX439" fmla="*/ 2327258 w 9144003"/>
                <a:gd name="connsiteY439" fmla="*/ 1647089 h 1745417"/>
                <a:gd name="connsiteX440" fmla="*/ 2356758 w 9144003"/>
                <a:gd name="connsiteY440" fmla="*/ 663145 h 1745417"/>
                <a:gd name="connsiteX441" fmla="*/ 2438875 w 9144003"/>
                <a:gd name="connsiteY441" fmla="*/ 1412330 h 1745417"/>
                <a:gd name="connsiteX442" fmla="*/ 2442095 w 9144003"/>
                <a:gd name="connsiteY442" fmla="*/ 1534350 h 1745417"/>
                <a:gd name="connsiteX443" fmla="*/ 2442217 w 9144003"/>
                <a:gd name="connsiteY443" fmla="*/ 1504436 h 1745417"/>
                <a:gd name="connsiteX444" fmla="*/ 2425375 w 9144003"/>
                <a:gd name="connsiteY444" fmla="*/ 923012 h 1745417"/>
                <a:gd name="connsiteX445" fmla="*/ 2481609 w 9144003"/>
                <a:gd name="connsiteY445" fmla="*/ 1243616 h 1745417"/>
                <a:gd name="connsiteX446" fmla="*/ 2498448 w 9144003"/>
                <a:gd name="connsiteY446" fmla="*/ 1357936 h 1745417"/>
                <a:gd name="connsiteX447" fmla="*/ 2515486 w 9144003"/>
                <a:gd name="connsiteY447" fmla="*/ 1292674 h 1745417"/>
                <a:gd name="connsiteX448" fmla="*/ 2559810 w 9144003"/>
                <a:gd name="connsiteY448" fmla="*/ 1157709 h 1745417"/>
                <a:gd name="connsiteX449" fmla="*/ 2582422 w 9144003"/>
                <a:gd name="connsiteY449" fmla="*/ 1105453 h 1745417"/>
                <a:gd name="connsiteX450" fmla="*/ 2585983 w 9144003"/>
                <a:gd name="connsiteY450" fmla="*/ 1032460 h 1745417"/>
                <a:gd name="connsiteX451" fmla="*/ 2583169 w 9144003"/>
                <a:gd name="connsiteY451" fmla="*/ 946131 h 1745417"/>
                <a:gd name="connsiteX452" fmla="*/ 2580118 w 9144003"/>
                <a:gd name="connsiteY452" fmla="*/ 889641 h 1745417"/>
                <a:gd name="connsiteX453" fmla="*/ 2577263 w 9144003"/>
                <a:gd name="connsiteY453" fmla="*/ 852479 h 1745417"/>
                <a:gd name="connsiteX454" fmla="*/ 2571392 w 9144003"/>
                <a:gd name="connsiteY454" fmla="*/ 834746 h 1745417"/>
                <a:gd name="connsiteX455" fmla="*/ 2529007 w 9144003"/>
                <a:gd name="connsiteY455" fmla="*/ 712259 h 1745417"/>
                <a:gd name="connsiteX456" fmla="*/ 2602962 w 9144003"/>
                <a:gd name="connsiteY456" fmla="*/ 802985 h 1745417"/>
                <a:gd name="connsiteX457" fmla="*/ 2608172 w 9144003"/>
                <a:gd name="connsiteY457" fmla="*/ 744587 h 1745417"/>
                <a:gd name="connsiteX458" fmla="*/ 2677343 w 9144003"/>
                <a:gd name="connsiteY458" fmla="*/ 405204 h 1745417"/>
                <a:gd name="connsiteX459" fmla="*/ 2664417 w 9144003"/>
                <a:gd name="connsiteY459" fmla="*/ 784741 h 1745417"/>
                <a:gd name="connsiteX460" fmla="*/ 2661649 w 9144003"/>
                <a:gd name="connsiteY460" fmla="*/ 900723 h 1745417"/>
                <a:gd name="connsiteX461" fmla="*/ 2677028 w 9144003"/>
                <a:gd name="connsiteY461" fmla="*/ 928803 h 1745417"/>
                <a:gd name="connsiteX462" fmla="*/ 2684388 w 9144003"/>
                <a:gd name="connsiteY462" fmla="*/ 916847 h 1745417"/>
                <a:gd name="connsiteX463" fmla="*/ 2711849 w 9144003"/>
                <a:gd name="connsiteY463" fmla="*/ 885448 h 1745417"/>
                <a:gd name="connsiteX464" fmla="*/ 2712908 w 9144003"/>
                <a:gd name="connsiteY464" fmla="*/ 861781 h 1745417"/>
                <a:gd name="connsiteX465" fmla="*/ 2725204 w 9144003"/>
                <a:gd name="connsiteY465" fmla="*/ 375199 h 1745417"/>
                <a:gd name="connsiteX466" fmla="*/ 4888527 w 9144003"/>
                <a:gd name="connsiteY466" fmla="*/ 174465 h 1745417"/>
                <a:gd name="connsiteX467" fmla="*/ 4884988 w 9144003"/>
                <a:gd name="connsiteY467" fmla="*/ 216193 h 1745417"/>
                <a:gd name="connsiteX468" fmla="*/ 4875435 w 9144003"/>
                <a:gd name="connsiteY468" fmla="*/ 1433336 h 1745417"/>
                <a:gd name="connsiteX469" fmla="*/ 4875956 w 9144003"/>
                <a:gd name="connsiteY469" fmla="*/ 1481389 h 1745417"/>
                <a:gd name="connsiteX470" fmla="*/ 4898466 w 9144003"/>
                <a:gd name="connsiteY470" fmla="*/ 1324037 h 1745417"/>
                <a:gd name="connsiteX471" fmla="*/ 4920237 w 9144003"/>
                <a:gd name="connsiteY471" fmla="*/ 1194420 h 1745417"/>
                <a:gd name="connsiteX472" fmla="*/ 4930908 w 9144003"/>
                <a:gd name="connsiteY472" fmla="*/ 1141154 h 1745417"/>
                <a:gd name="connsiteX473" fmla="*/ 4921426 w 9144003"/>
                <a:gd name="connsiteY473" fmla="*/ 1113944 h 1745417"/>
                <a:gd name="connsiteX474" fmla="*/ 4911563 w 9144003"/>
                <a:gd name="connsiteY474" fmla="*/ 1086200 h 1745417"/>
                <a:gd name="connsiteX475" fmla="*/ 4935928 w 9144003"/>
                <a:gd name="connsiteY475" fmla="*/ 1116103 h 1745417"/>
                <a:gd name="connsiteX476" fmla="*/ 4944233 w 9144003"/>
                <a:gd name="connsiteY476" fmla="*/ 1074648 h 1745417"/>
                <a:gd name="connsiteX477" fmla="*/ 4998105 w 9144003"/>
                <a:gd name="connsiteY477" fmla="*/ 892042 h 1745417"/>
                <a:gd name="connsiteX478" fmla="*/ 4986516 w 9144003"/>
                <a:gd name="connsiteY478" fmla="*/ 1085432 h 1745417"/>
                <a:gd name="connsiteX479" fmla="*/ 4981577 w 9144003"/>
                <a:gd name="connsiteY479" fmla="*/ 1172130 h 1745417"/>
                <a:gd name="connsiteX480" fmla="*/ 5001230 w 9144003"/>
                <a:gd name="connsiteY480" fmla="*/ 1196252 h 1745417"/>
                <a:gd name="connsiteX481" fmla="*/ 5072598 w 9144003"/>
                <a:gd name="connsiteY481" fmla="*/ 1326587 h 1745417"/>
                <a:gd name="connsiteX482" fmla="*/ 5075003 w 9144003"/>
                <a:gd name="connsiteY482" fmla="*/ 1332698 h 1745417"/>
                <a:gd name="connsiteX483" fmla="*/ 5108522 w 9144003"/>
                <a:gd name="connsiteY483" fmla="*/ 1262387 h 1745417"/>
                <a:gd name="connsiteX484" fmla="*/ 5124357 w 9144003"/>
                <a:gd name="connsiteY484" fmla="*/ 1237631 h 1745417"/>
                <a:gd name="connsiteX485" fmla="*/ 5131715 w 9144003"/>
                <a:gd name="connsiteY485" fmla="*/ 1166396 h 1745417"/>
                <a:gd name="connsiteX486" fmla="*/ 5182075 w 9144003"/>
                <a:gd name="connsiteY486" fmla="*/ 786687 h 1745417"/>
                <a:gd name="connsiteX487" fmla="*/ 5177938 w 9144003"/>
                <a:gd name="connsiteY487" fmla="*/ 1155697 h 1745417"/>
                <a:gd name="connsiteX488" fmla="*/ 5210851 w 9144003"/>
                <a:gd name="connsiteY488" fmla="*/ 1119032 h 1745417"/>
                <a:gd name="connsiteX489" fmla="*/ 5250798 w 9144003"/>
                <a:gd name="connsiteY489" fmla="*/ 1086200 h 1745417"/>
                <a:gd name="connsiteX490" fmla="*/ 5211339 w 9144003"/>
                <a:gd name="connsiteY490" fmla="*/ 1178118 h 1745417"/>
                <a:gd name="connsiteX491" fmla="*/ 5176702 w 9144003"/>
                <a:gd name="connsiteY491" fmla="*/ 1265953 h 1745417"/>
                <a:gd name="connsiteX492" fmla="*/ 5172675 w 9144003"/>
                <a:gd name="connsiteY492" fmla="*/ 1625087 h 1745417"/>
                <a:gd name="connsiteX493" fmla="*/ 5176397 w 9144003"/>
                <a:gd name="connsiteY493" fmla="*/ 1638194 h 1745417"/>
                <a:gd name="connsiteX494" fmla="*/ 5179990 w 9144003"/>
                <a:gd name="connsiteY494" fmla="*/ 1655301 h 1745417"/>
                <a:gd name="connsiteX495" fmla="*/ 5182600 w 9144003"/>
                <a:gd name="connsiteY495" fmla="*/ 1625141 h 1745417"/>
                <a:gd name="connsiteX496" fmla="*/ 5276956 w 9144003"/>
                <a:gd name="connsiteY496" fmla="*/ 1172165 h 1745417"/>
                <a:gd name="connsiteX497" fmla="*/ 5291529 w 9144003"/>
                <a:gd name="connsiteY497" fmla="*/ 1138786 h 1745417"/>
                <a:gd name="connsiteX498" fmla="*/ 5274351 w 9144003"/>
                <a:gd name="connsiteY498" fmla="*/ 1086907 h 1745417"/>
                <a:gd name="connsiteX499" fmla="*/ 5231966 w 9144003"/>
                <a:gd name="connsiteY499" fmla="*/ 964417 h 1745417"/>
                <a:gd name="connsiteX500" fmla="*/ 5278689 w 9144003"/>
                <a:gd name="connsiteY500" fmla="*/ 1017180 h 1745417"/>
                <a:gd name="connsiteX501" fmla="*/ 5273779 w 9144003"/>
                <a:gd name="connsiteY501" fmla="*/ 1002712 h 1745417"/>
                <a:gd name="connsiteX502" fmla="*/ 5248658 w 9144003"/>
                <a:gd name="connsiteY502" fmla="*/ 931017 h 1745417"/>
                <a:gd name="connsiteX503" fmla="*/ 5333648 w 9144003"/>
                <a:gd name="connsiteY503" fmla="*/ 1035331 h 1745417"/>
                <a:gd name="connsiteX504" fmla="*/ 5333703 w 9144003"/>
                <a:gd name="connsiteY504" fmla="*/ 1009494 h 1745417"/>
                <a:gd name="connsiteX505" fmla="*/ 5333712 w 9144003"/>
                <a:gd name="connsiteY505" fmla="*/ 1000206 h 1745417"/>
                <a:gd name="connsiteX506" fmla="*/ 5346639 w 9144003"/>
                <a:gd name="connsiteY506" fmla="*/ 1038208 h 1745417"/>
                <a:gd name="connsiteX507" fmla="*/ 5354684 w 9144003"/>
                <a:gd name="connsiteY507" fmla="*/ 1070963 h 1745417"/>
                <a:gd name="connsiteX508" fmla="*/ 5409651 w 9144003"/>
                <a:gd name="connsiteY508" fmla="*/ 1171355 h 1745417"/>
                <a:gd name="connsiteX509" fmla="*/ 5438974 w 9144003"/>
                <a:gd name="connsiteY509" fmla="*/ 1245890 h 1745417"/>
                <a:gd name="connsiteX510" fmla="*/ 5447340 w 9144003"/>
                <a:gd name="connsiteY510" fmla="*/ 1197440 h 1745417"/>
                <a:gd name="connsiteX511" fmla="*/ 5517427 w 9144003"/>
                <a:gd name="connsiteY511" fmla="*/ 936423 h 1745417"/>
                <a:gd name="connsiteX512" fmla="*/ 5498927 w 9144003"/>
                <a:gd name="connsiteY512" fmla="*/ 1251145 h 1745417"/>
                <a:gd name="connsiteX513" fmla="*/ 5490920 w 9144003"/>
                <a:gd name="connsiteY513" fmla="*/ 1400746 h 1745417"/>
                <a:gd name="connsiteX514" fmla="*/ 5505289 w 9144003"/>
                <a:gd name="connsiteY514" fmla="*/ 1449752 h 1745417"/>
                <a:gd name="connsiteX515" fmla="*/ 5533485 w 9144003"/>
                <a:gd name="connsiteY515" fmla="*/ 1576285 h 1745417"/>
                <a:gd name="connsiteX516" fmla="*/ 5537718 w 9144003"/>
                <a:gd name="connsiteY516" fmla="*/ 1601061 h 1745417"/>
                <a:gd name="connsiteX517" fmla="*/ 5544291 w 9144003"/>
                <a:gd name="connsiteY517" fmla="*/ 1500011 h 1745417"/>
                <a:gd name="connsiteX518" fmla="*/ 5545005 w 9144003"/>
                <a:gd name="connsiteY518" fmla="*/ 978916 h 1745417"/>
                <a:gd name="connsiteX519" fmla="*/ 5588095 w 9144003"/>
                <a:gd name="connsiteY519" fmla="*/ 1308034 h 1745417"/>
                <a:gd name="connsiteX520" fmla="*/ 5589605 w 9144003"/>
                <a:gd name="connsiteY520" fmla="*/ 1322637 h 1745417"/>
                <a:gd name="connsiteX521" fmla="*/ 5596067 w 9144003"/>
                <a:gd name="connsiteY521" fmla="*/ 1254607 h 1745417"/>
                <a:gd name="connsiteX522" fmla="*/ 5611273 w 9144003"/>
                <a:gd name="connsiteY522" fmla="*/ 1127872 h 1745417"/>
                <a:gd name="connsiteX523" fmla="*/ 5612143 w 9144003"/>
                <a:gd name="connsiteY523" fmla="*/ 1121825 h 1745417"/>
                <a:gd name="connsiteX524" fmla="*/ 5612359 w 9144003"/>
                <a:gd name="connsiteY524" fmla="*/ 1079522 h 1745417"/>
                <a:gd name="connsiteX525" fmla="*/ 5612569 w 9144003"/>
                <a:gd name="connsiteY525" fmla="*/ 1002469 h 1745417"/>
                <a:gd name="connsiteX526" fmla="*/ 5624385 w 9144003"/>
                <a:gd name="connsiteY526" fmla="*/ 1036794 h 1745417"/>
                <a:gd name="connsiteX527" fmla="*/ 5628123 w 9144003"/>
                <a:gd name="connsiteY527" fmla="*/ 1010822 h 1745417"/>
                <a:gd name="connsiteX528" fmla="*/ 5746281 w 9144003"/>
                <a:gd name="connsiteY528" fmla="*/ 476111 h 1745417"/>
                <a:gd name="connsiteX529" fmla="*/ 5700985 w 9144003"/>
                <a:gd name="connsiteY529" fmla="*/ 987218 h 1745417"/>
                <a:gd name="connsiteX530" fmla="*/ 5697085 w 9144003"/>
                <a:gd name="connsiteY530" fmla="*/ 1135817 h 1745417"/>
                <a:gd name="connsiteX531" fmla="*/ 5698439 w 9144003"/>
                <a:gd name="connsiteY531" fmla="*/ 1143389 h 1745417"/>
                <a:gd name="connsiteX532" fmla="*/ 5759790 w 9144003"/>
                <a:gd name="connsiteY532" fmla="*/ 1560144 h 1745417"/>
                <a:gd name="connsiteX533" fmla="*/ 5777785 w 9144003"/>
                <a:gd name="connsiteY533" fmla="*/ 1745417 h 1745417"/>
                <a:gd name="connsiteX534" fmla="*/ 5321753 w 9144003"/>
                <a:gd name="connsiteY534" fmla="*/ 1745417 h 1745417"/>
                <a:gd name="connsiteX535" fmla="*/ 5322680 w 9144003"/>
                <a:gd name="connsiteY535" fmla="*/ 1724561 h 1745417"/>
                <a:gd name="connsiteX536" fmla="*/ 5326430 w 9144003"/>
                <a:gd name="connsiteY536" fmla="*/ 1602366 h 1745417"/>
                <a:gd name="connsiteX537" fmla="*/ 5328310 w 9144003"/>
                <a:gd name="connsiteY537" fmla="*/ 1511567 h 1745417"/>
                <a:gd name="connsiteX538" fmla="*/ 5324114 w 9144003"/>
                <a:gd name="connsiteY538" fmla="*/ 1549485 h 1745417"/>
                <a:gd name="connsiteX539" fmla="*/ 5313553 w 9144003"/>
                <a:gd name="connsiteY539" fmla="*/ 1658186 h 1745417"/>
                <a:gd name="connsiteX540" fmla="*/ 5306861 w 9144003"/>
                <a:gd name="connsiteY540" fmla="*/ 1745417 h 1745417"/>
                <a:gd name="connsiteX541" fmla="*/ 5109248 w 9144003"/>
                <a:gd name="connsiteY541" fmla="*/ 1745417 h 1745417"/>
                <a:gd name="connsiteX542" fmla="*/ 5109190 w 9144003"/>
                <a:gd name="connsiteY542" fmla="*/ 1745123 h 1745417"/>
                <a:gd name="connsiteX543" fmla="*/ 5106669 w 9144003"/>
                <a:gd name="connsiteY543" fmla="*/ 1735034 h 1745417"/>
                <a:gd name="connsiteX544" fmla="*/ 5103371 w 9144003"/>
                <a:gd name="connsiteY544" fmla="*/ 1738615 h 1745417"/>
                <a:gd name="connsiteX545" fmla="*/ 5101586 w 9144003"/>
                <a:gd name="connsiteY545" fmla="*/ 1714696 h 1745417"/>
                <a:gd name="connsiteX546" fmla="*/ 5071373 w 9144003"/>
                <a:gd name="connsiteY546" fmla="*/ 1593795 h 1745417"/>
                <a:gd name="connsiteX547" fmla="*/ 5047676 w 9144003"/>
                <a:gd name="connsiteY547" fmla="*/ 1690846 h 1745417"/>
                <a:gd name="connsiteX548" fmla="*/ 5039400 w 9144003"/>
                <a:gd name="connsiteY548" fmla="*/ 1745417 h 1745417"/>
                <a:gd name="connsiteX549" fmla="*/ 4950748 w 9144003"/>
                <a:gd name="connsiteY549" fmla="*/ 1745417 h 1745417"/>
                <a:gd name="connsiteX550" fmla="*/ 4954518 w 9144003"/>
                <a:gd name="connsiteY550" fmla="*/ 1727805 h 1745417"/>
                <a:gd name="connsiteX551" fmla="*/ 4943453 w 9144003"/>
                <a:gd name="connsiteY551" fmla="*/ 1745417 h 1745417"/>
                <a:gd name="connsiteX552" fmla="*/ 4843950 w 9144003"/>
                <a:gd name="connsiteY552" fmla="*/ 1745417 h 1745417"/>
                <a:gd name="connsiteX553" fmla="*/ 4852808 w 9144003"/>
                <a:gd name="connsiteY553" fmla="*/ 1665720 h 1745417"/>
                <a:gd name="connsiteX554" fmla="*/ 4858620 w 9144003"/>
                <a:gd name="connsiteY554" fmla="*/ 1618694 h 1745417"/>
                <a:gd name="connsiteX555" fmla="*/ 4793031 w 9144003"/>
                <a:gd name="connsiteY555" fmla="*/ 1682506 h 1745417"/>
                <a:gd name="connsiteX556" fmla="*/ 4798352 w 9144003"/>
                <a:gd name="connsiteY556" fmla="*/ 1702886 h 1745417"/>
                <a:gd name="connsiteX557" fmla="*/ 4807650 w 9144003"/>
                <a:gd name="connsiteY557" fmla="*/ 1745417 h 1745417"/>
                <a:gd name="connsiteX558" fmla="*/ 4676984 w 9144003"/>
                <a:gd name="connsiteY558" fmla="*/ 1745417 h 1745417"/>
                <a:gd name="connsiteX559" fmla="*/ 4678876 w 9144003"/>
                <a:gd name="connsiteY559" fmla="*/ 1721649 h 1745417"/>
                <a:gd name="connsiteX560" fmla="*/ 4690703 w 9144003"/>
                <a:gd name="connsiteY560" fmla="*/ 1613608 h 1745417"/>
                <a:gd name="connsiteX561" fmla="*/ 4682009 w 9144003"/>
                <a:gd name="connsiteY561" fmla="*/ 1578007 h 1745417"/>
                <a:gd name="connsiteX562" fmla="*/ 4641075 w 9144003"/>
                <a:gd name="connsiteY562" fmla="*/ 1445635 h 1745417"/>
                <a:gd name="connsiteX563" fmla="*/ 4641344 w 9144003"/>
                <a:gd name="connsiteY563" fmla="*/ 1458703 h 1745417"/>
                <a:gd name="connsiteX564" fmla="*/ 4649944 w 9144003"/>
                <a:gd name="connsiteY564" fmla="*/ 1690118 h 1745417"/>
                <a:gd name="connsiteX565" fmla="*/ 4653746 w 9144003"/>
                <a:gd name="connsiteY565" fmla="*/ 1745417 h 1745417"/>
                <a:gd name="connsiteX566" fmla="*/ 4488085 w 9144003"/>
                <a:gd name="connsiteY566" fmla="*/ 1745417 h 1745417"/>
                <a:gd name="connsiteX567" fmla="*/ 4487571 w 9144003"/>
                <a:gd name="connsiteY567" fmla="*/ 1672481 h 1745417"/>
                <a:gd name="connsiteX568" fmla="*/ 4467028 w 9144003"/>
                <a:gd name="connsiteY568" fmla="*/ 931436 h 1745417"/>
                <a:gd name="connsiteX569" fmla="*/ 4554575 w 9144003"/>
                <a:gd name="connsiteY569" fmla="*/ 1477124 h 1745417"/>
                <a:gd name="connsiteX570" fmla="*/ 4555908 w 9144003"/>
                <a:gd name="connsiteY570" fmla="*/ 1502865 h 1745417"/>
                <a:gd name="connsiteX571" fmla="*/ 4556658 w 9144003"/>
                <a:gd name="connsiteY571" fmla="*/ 1482206 h 1745417"/>
                <a:gd name="connsiteX572" fmla="*/ 4567211 w 9144003"/>
                <a:gd name="connsiteY572" fmla="*/ 1295738 h 1745417"/>
                <a:gd name="connsiteX573" fmla="*/ 4570877 w 9144003"/>
                <a:gd name="connsiteY573" fmla="*/ 1254186 h 1745417"/>
                <a:gd name="connsiteX574" fmla="*/ 4554021 w 9144003"/>
                <a:gd name="connsiteY574" fmla="*/ 1211452 h 1745417"/>
                <a:gd name="connsiteX575" fmla="*/ 4514563 w 9144003"/>
                <a:gd name="connsiteY575" fmla="*/ 1119558 h 1745417"/>
                <a:gd name="connsiteX576" fmla="*/ 4557053 w 9144003"/>
                <a:gd name="connsiteY576" fmla="*/ 1154877 h 1745417"/>
                <a:gd name="connsiteX577" fmla="*/ 4577569 w 9144003"/>
                <a:gd name="connsiteY577" fmla="*/ 1178334 h 1745417"/>
                <a:gd name="connsiteX578" fmla="*/ 4582953 w 9144003"/>
                <a:gd name="connsiteY578" fmla="*/ 1117301 h 1745417"/>
                <a:gd name="connsiteX579" fmla="*/ 4634160 w 9144003"/>
                <a:gd name="connsiteY579" fmla="*/ 856715 h 1745417"/>
                <a:gd name="connsiteX580" fmla="*/ 4635712 w 9144003"/>
                <a:gd name="connsiteY580" fmla="*/ 1125679 h 1745417"/>
                <a:gd name="connsiteX581" fmla="*/ 4637556 w 9144003"/>
                <a:gd name="connsiteY581" fmla="*/ 1266829 h 1745417"/>
                <a:gd name="connsiteX582" fmla="*/ 4664676 w 9144003"/>
                <a:gd name="connsiteY582" fmla="*/ 1310885 h 1745417"/>
                <a:gd name="connsiteX583" fmla="*/ 4714595 w 9144003"/>
                <a:gd name="connsiteY583" fmla="*/ 1426249 h 1745417"/>
                <a:gd name="connsiteX584" fmla="*/ 4735053 w 9144003"/>
                <a:gd name="connsiteY584" fmla="*/ 1291129 h 1745417"/>
                <a:gd name="connsiteX585" fmla="*/ 4787139 w 9144003"/>
                <a:gd name="connsiteY585" fmla="*/ 996769 h 1745417"/>
                <a:gd name="connsiteX586" fmla="*/ 4770403 w 9144003"/>
                <a:gd name="connsiteY586" fmla="*/ 1492771 h 1745417"/>
                <a:gd name="connsiteX587" fmla="*/ 4770394 w 9144003"/>
                <a:gd name="connsiteY587" fmla="*/ 1595808 h 1745417"/>
                <a:gd name="connsiteX588" fmla="*/ 4777861 w 9144003"/>
                <a:gd name="connsiteY588" fmla="*/ 1624406 h 1745417"/>
                <a:gd name="connsiteX589" fmla="*/ 4775479 w 9144003"/>
                <a:gd name="connsiteY589" fmla="*/ 1509233 h 1745417"/>
                <a:gd name="connsiteX590" fmla="*/ 4883692 w 9144003"/>
                <a:gd name="connsiteY590" fmla="*/ 210066 h 1745417"/>
                <a:gd name="connsiteX591" fmla="*/ 2222175 w 9144003"/>
                <a:gd name="connsiteY591" fmla="*/ 141145 h 1745417"/>
                <a:gd name="connsiteX592" fmla="*/ 2172157 w 9144003"/>
                <a:gd name="connsiteY592" fmla="*/ 818135 h 1745417"/>
                <a:gd name="connsiteX593" fmla="*/ 2171577 w 9144003"/>
                <a:gd name="connsiteY593" fmla="*/ 860424 h 1745417"/>
                <a:gd name="connsiteX594" fmla="*/ 2181766 w 9144003"/>
                <a:gd name="connsiteY594" fmla="*/ 877295 h 1745417"/>
                <a:gd name="connsiteX595" fmla="*/ 2186396 w 9144003"/>
                <a:gd name="connsiteY595" fmla="*/ 887853 h 1745417"/>
                <a:gd name="connsiteX596" fmla="*/ 2191531 w 9144003"/>
                <a:gd name="connsiteY596" fmla="*/ 858115 h 1745417"/>
                <a:gd name="connsiteX597" fmla="*/ 2261618 w 9144003"/>
                <a:gd name="connsiteY597" fmla="*/ 597098 h 1745417"/>
                <a:gd name="connsiteX598" fmla="*/ 2243118 w 9144003"/>
                <a:gd name="connsiteY598" fmla="*/ 911819 h 1745417"/>
                <a:gd name="connsiteX599" fmla="*/ 2236788 w 9144003"/>
                <a:gd name="connsiteY599" fmla="*/ 1030091 h 1745417"/>
                <a:gd name="connsiteX600" fmla="*/ 2266964 w 9144003"/>
                <a:gd name="connsiteY600" fmla="*/ 1162363 h 1745417"/>
                <a:gd name="connsiteX601" fmla="*/ 2310712 w 9144003"/>
                <a:gd name="connsiteY601" fmla="*/ 1725833 h 1745417"/>
                <a:gd name="connsiteX602" fmla="*/ 2310712 w 9144003"/>
                <a:gd name="connsiteY602" fmla="*/ 1725875 h 1745417"/>
                <a:gd name="connsiteX603" fmla="*/ 2297862 w 9144003"/>
                <a:gd name="connsiteY603" fmla="*/ 1745417 h 1745417"/>
                <a:gd name="connsiteX604" fmla="*/ 2218933 w 9144003"/>
                <a:gd name="connsiteY604" fmla="*/ 1745417 h 1745417"/>
                <a:gd name="connsiteX605" fmla="*/ 2219388 w 9144003"/>
                <a:gd name="connsiteY605" fmla="*/ 1724227 h 1745417"/>
                <a:gd name="connsiteX606" fmla="*/ 2215955 w 9144003"/>
                <a:gd name="connsiteY606" fmla="*/ 1622441 h 1745417"/>
                <a:gd name="connsiteX607" fmla="*/ 2212051 w 9144003"/>
                <a:gd name="connsiteY607" fmla="*/ 1630410 h 1745417"/>
                <a:gd name="connsiteX608" fmla="*/ 2214915 w 9144003"/>
                <a:gd name="connsiteY608" fmla="*/ 1591613 h 1745417"/>
                <a:gd name="connsiteX609" fmla="*/ 2213567 w 9144003"/>
                <a:gd name="connsiteY609" fmla="*/ 1551633 h 1745417"/>
                <a:gd name="connsiteX610" fmla="*/ 2207286 w 9144003"/>
                <a:gd name="connsiteY610" fmla="*/ 1475998 h 1745417"/>
                <a:gd name="connsiteX611" fmla="*/ 2204216 w 9144003"/>
                <a:gd name="connsiteY611" fmla="*/ 1454931 h 1745417"/>
                <a:gd name="connsiteX612" fmla="*/ 2168852 w 9144003"/>
                <a:gd name="connsiteY612" fmla="*/ 1511219 h 1745417"/>
                <a:gd name="connsiteX613" fmla="*/ 2169212 w 9144003"/>
                <a:gd name="connsiteY613" fmla="*/ 1553056 h 1745417"/>
                <a:gd name="connsiteX614" fmla="*/ 2171166 w 9144003"/>
                <a:gd name="connsiteY614" fmla="*/ 1708175 h 1745417"/>
                <a:gd name="connsiteX615" fmla="*/ 2171762 w 9144003"/>
                <a:gd name="connsiteY615" fmla="*/ 1745417 h 1745417"/>
                <a:gd name="connsiteX616" fmla="*/ 1971012 w 9144003"/>
                <a:gd name="connsiteY616" fmla="*/ 1745417 h 1745417"/>
                <a:gd name="connsiteX617" fmla="*/ 1971787 w 9144003"/>
                <a:gd name="connsiteY617" fmla="*/ 1738623 h 1745417"/>
                <a:gd name="connsiteX618" fmla="*/ 2028961 w 9144003"/>
                <a:gd name="connsiteY618" fmla="*/ 812717 h 1745417"/>
                <a:gd name="connsiteX619" fmla="*/ 2027181 w 9144003"/>
                <a:gd name="connsiteY619" fmla="*/ 773627 h 1745417"/>
                <a:gd name="connsiteX620" fmla="*/ 2018543 w 9144003"/>
                <a:gd name="connsiteY620" fmla="*/ 747539 h 1745417"/>
                <a:gd name="connsiteX621" fmla="*/ 1976158 w 9144003"/>
                <a:gd name="connsiteY621" fmla="*/ 625050 h 1745417"/>
                <a:gd name="connsiteX622" fmla="*/ 2023036 w 9144003"/>
                <a:gd name="connsiteY622" fmla="*/ 682586 h 1745417"/>
                <a:gd name="connsiteX623" fmla="*/ 2021715 w 9144003"/>
                <a:gd name="connsiteY623" fmla="*/ 653570 h 1745417"/>
                <a:gd name="connsiteX624" fmla="*/ 2019923 w 9144003"/>
                <a:gd name="connsiteY624" fmla="*/ 638086 h 1745417"/>
                <a:gd name="connsiteX625" fmla="*/ 2023808 w 9144003"/>
                <a:gd name="connsiteY625" fmla="*/ 663756 h 1745417"/>
                <a:gd name="connsiteX626" fmla="*/ 2027166 w 9144003"/>
                <a:gd name="connsiteY626" fmla="*/ 687655 h 1745417"/>
                <a:gd name="connsiteX627" fmla="*/ 2065825 w 9144003"/>
                <a:gd name="connsiteY627" fmla="*/ 735102 h 1745417"/>
                <a:gd name="connsiteX628" fmla="*/ 2089276 w 9144003"/>
                <a:gd name="connsiteY628" fmla="*/ 777931 h 1745417"/>
                <a:gd name="connsiteX629" fmla="*/ 2090192 w 9144003"/>
                <a:gd name="connsiteY629" fmla="*/ 770269 h 1745417"/>
                <a:gd name="connsiteX630" fmla="*/ 2222175 w 9144003"/>
                <a:gd name="connsiteY630" fmla="*/ 141145 h 1745417"/>
                <a:gd name="connsiteX631" fmla="*/ 133604 w 9144003"/>
                <a:gd name="connsiteY631" fmla="*/ 121825 h 1745417"/>
                <a:gd name="connsiteX632" fmla="*/ 127335 w 9144003"/>
                <a:gd name="connsiteY632" fmla="*/ 166329 h 1745417"/>
                <a:gd name="connsiteX633" fmla="*/ 124968 w 9144003"/>
                <a:gd name="connsiteY633" fmla="*/ 184098 h 1745417"/>
                <a:gd name="connsiteX634" fmla="*/ 126925 w 9144003"/>
                <a:gd name="connsiteY634" fmla="*/ 161015 h 1745417"/>
                <a:gd name="connsiteX635" fmla="*/ 133604 w 9144003"/>
                <a:gd name="connsiteY635" fmla="*/ 121825 h 1745417"/>
                <a:gd name="connsiteX636" fmla="*/ 4897085 w 9144003"/>
                <a:gd name="connsiteY636" fmla="*/ 113109 h 1745417"/>
                <a:gd name="connsiteX637" fmla="*/ 4890816 w 9144003"/>
                <a:gd name="connsiteY637" fmla="*/ 157613 h 1745417"/>
                <a:gd name="connsiteX638" fmla="*/ 4888527 w 9144003"/>
                <a:gd name="connsiteY638" fmla="*/ 174465 h 1745417"/>
                <a:gd name="connsiteX639" fmla="*/ 4890406 w 9144003"/>
                <a:gd name="connsiteY639" fmla="*/ 152300 h 1745417"/>
                <a:gd name="connsiteX640" fmla="*/ 4897085 w 9144003"/>
                <a:gd name="connsiteY640" fmla="*/ 113109 h 1745417"/>
                <a:gd name="connsiteX641" fmla="*/ 6551243 w 9144003"/>
                <a:gd name="connsiteY641" fmla="*/ 88929 h 1745417"/>
                <a:gd name="connsiteX642" fmla="*/ 6497287 w 9144003"/>
                <a:gd name="connsiteY642" fmla="*/ 1052821 h 1745417"/>
                <a:gd name="connsiteX643" fmla="*/ 6497203 w 9144003"/>
                <a:gd name="connsiteY643" fmla="*/ 1076872 h 1745417"/>
                <a:gd name="connsiteX644" fmla="*/ 6498913 w 9144003"/>
                <a:gd name="connsiteY644" fmla="*/ 1079997 h 1745417"/>
                <a:gd name="connsiteX645" fmla="*/ 6528235 w 9144003"/>
                <a:gd name="connsiteY645" fmla="*/ 1154529 h 1745417"/>
                <a:gd name="connsiteX646" fmla="*/ 6536601 w 9144003"/>
                <a:gd name="connsiteY646" fmla="*/ 1106081 h 1745417"/>
                <a:gd name="connsiteX647" fmla="*/ 6606687 w 9144003"/>
                <a:gd name="connsiteY647" fmla="*/ 845064 h 1745417"/>
                <a:gd name="connsiteX648" fmla="*/ 6588187 w 9144003"/>
                <a:gd name="connsiteY648" fmla="*/ 1159786 h 1745417"/>
                <a:gd name="connsiteX649" fmla="*/ 6580181 w 9144003"/>
                <a:gd name="connsiteY649" fmla="*/ 1309380 h 1745417"/>
                <a:gd name="connsiteX650" fmla="*/ 6594551 w 9144003"/>
                <a:gd name="connsiteY650" fmla="*/ 1358394 h 1745417"/>
                <a:gd name="connsiteX651" fmla="*/ 6646011 w 9144003"/>
                <a:gd name="connsiteY651" fmla="*/ 1628586 h 1745417"/>
                <a:gd name="connsiteX652" fmla="*/ 6649553 w 9144003"/>
                <a:gd name="connsiteY652" fmla="*/ 1657833 h 1745417"/>
                <a:gd name="connsiteX653" fmla="*/ 6646203 w 9144003"/>
                <a:gd name="connsiteY653" fmla="*/ 1478795 h 1745417"/>
                <a:gd name="connsiteX654" fmla="*/ 6753967 w 9144003"/>
                <a:gd name="connsiteY654" fmla="*/ 496452 h 1745417"/>
                <a:gd name="connsiteX655" fmla="*/ 6758803 w 9144003"/>
                <a:gd name="connsiteY655" fmla="*/ 468541 h 1745417"/>
                <a:gd name="connsiteX656" fmla="*/ 6755265 w 9144003"/>
                <a:gd name="connsiteY656" fmla="*/ 501260 h 1745417"/>
                <a:gd name="connsiteX657" fmla="*/ 6742831 w 9144003"/>
                <a:gd name="connsiteY657" fmla="*/ 1043496 h 1745417"/>
                <a:gd name="connsiteX658" fmla="*/ 6743015 w 9144003"/>
                <a:gd name="connsiteY658" fmla="*/ 1093005 h 1745417"/>
                <a:gd name="connsiteX659" fmla="*/ 6757401 w 9144003"/>
                <a:gd name="connsiteY659" fmla="*/ 1214734 h 1745417"/>
                <a:gd name="connsiteX660" fmla="*/ 6768641 w 9144003"/>
                <a:gd name="connsiteY660" fmla="*/ 1350328 h 1745417"/>
                <a:gd name="connsiteX661" fmla="*/ 6771033 w 9144003"/>
                <a:gd name="connsiteY661" fmla="*/ 1392673 h 1745417"/>
                <a:gd name="connsiteX662" fmla="*/ 6770969 w 9144003"/>
                <a:gd name="connsiteY662" fmla="*/ 1329459 h 1745417"/>
                <a:gd name="connsiteX663" fmla="*/ 6754443 w 9144003"/>
                <a:gd name="connsiteY663" fmla="*/ 870796 h 1745417"/>
                <a:gd name="connsiteX664" fmla="*/ 6856357 w 9144003"/>
                <a:gd name="connsiteY664" fmla="*/ 1533205 h 1745417"/>
                <a:gd name="connsiteX665" fmla="*/ 6857945 w 9144003"/>
                <a:gd name="connsiteY665" fmla="*/ 1550643 h 1745417"/>
                <a:gd name="connsiteX666" fmla="*/ 6860557 w 9144003"/>
                <a:gd name="connsiteY666" fmla="*/ 1540639 h 1745417"/>
                <a:gd name="connsiteX667" fmla="*/ 6904881 w 9144003"/>
                <a:gd name="connsiteY667" fmla="*/ 1405674 h 1745417"/>
                <a:gd name="connsiteX668" fmla="*/ 6919287 w 9144003"/>
                <a:gd name="connsiteY668" fmla="*/ 1372380 h 1745417"/>
                <a:gd name="connsiteX669" fmla="*/ 6919463 w 9144003"/>
                <a:gd name="connsiteY669" fmla="*/ 1331159 h 1745417"/>
                <a:gd name="connsiteX670" fmla="*/ 6918247 w 9144003"/>
                <a:gd name="connsiteY670" fmla="*/ 1124002 h 1745417"/>
                <a:gd name="connsiteX671" fmla="*/ 6917589 w 9144003"/>
                <a:gd name="connsiteY671" fmla="*/ 1086188 h 1745417"/>
                <a:gd name="connsiteX672" fmla="*/ 6911871 w 9144003"/>
                <a:gd name="connsiteY672" fmla="*/ 1068973 h 1745417"/>
                <a:gd name="connsiteX673" fmla="*/ 6874113 w 9144003"/>
                <a:gd name="connsiteY673" fmla="*/ 960226 h 1745417"/>
                <a:gd name="connsiteX674" fmla="*/ 6916131 w 9144003"/>
                <a:gd name="connsiteY674" fmla="*/ 1011772 h 1745417"/>
                <a:gd name="connsiteX675" fmla="*/ 6913925 w 9144003"/>
                <a:gd name="connsiteY675" fmla="*/ 935402 h 1745417"/>
                <a:gd name="connsiteX676" fmla="*/ 6905461 w 9144003"/>
                <a:gd name="connsiteY676" fmla="*/ 788930 h 1745417"/>
                <a:gd name="connsiteX677" fmla="*/ 6901495 w 9144003"/>
                <a:gd name="connsiteY677" fmla="*/ 756411 h 1745417"/>
                <a:gd name="connsiteX678" fmla="*/ 6906909 w 9144003"/>
                <a:gd name="connsiteY678" fmla="*/ 784147 h 1745417"/>
                <a:gd name="connsiteX679" fmla="*/ 6942549 w 9144003"/>
                <a:gd name="connsiteY679" fmla="*/ 982241 h 1745417"/>
                <a:gd name="connsiteX680" fmla="*/ 6949969 w 9144003"/>
                <a:gd name="connsiteY680" fmla="*/ 1029254 h 1745417"/>
                <a:gd name="connsiteX681" fmla="*/ 6953243 w 9144003"/>
                <a:gd name="connsiteY681" fmla="*/ 992554 h 1745417"/>
                <a:gd name="connsiteX682" fmla="*/ 7022413 w 9144003"/>
                <a:gd name="connsiteY682" fmla="*/ 653171 h 1745417"/>
                <a:gd name="connsiteX683" fmla="*/ 7009653 w 9144003"/>
                <a:gd name="connsiteY683" fmla="*/ 1026552 h 1745417"/>
                <a:gd name="connsiteX684" fmla="*/ 7006705 w 9144003"/>
                <a:gd name="connsiteY684" fmla="*/ 1148597 h 1745417"/>
                <a:gd name="connsiteX685" fmla="*/ 7022117 w 9144003"/>
                <a:gd name="connsiteY685" fmla="*/ 1176738 h 1745417"/>
                <a:gd name="connsiteX686" fmla="*/ 7029459 w 9144003"/>
                <a:gd name="connsiteY686" fmla="*/ 1164812 h 1745417"/>
                <a:gd name="connsiteX687" fmla="*/ 7111097 w 9144003"/>
                <a:gd name="connsiteY687" fmla="*/ 1084733 h 1745417"/>
                <a:gd name="connsiteX688" fmla="*/ 7071611 w 9144003"/>
                <a:gd name="connsiteY688" fmla="*/ 1176664 h 1745417"/>
                <a:gd name="connsiteX689" fmla="*/ 7048177 w 9144003"/>
                <a:gd name="connsiteY689" fmla="*/ 1236050 h 1745417"/>
                <a:gd name="connsiteX690" fmla="*/ 7112165 w 9144003"/>
                <a:gd name="connsiteY690" fmla="*/ 1410474 h 1745417"/>
                <a:gd name="connsiteX691" fmla="*/ 7140111 w 9144003"/>
                <a:gd name="connsiteY691" fmla="*/ 1521691 h 1745417"/>
                <a:gd name="connsiteX692" fmla="*/ 7209685 w 9144003"/>
                <a:gd name="connsiteY692" fmla="*/ 1383114 h 1745417"/>
                <a:gd name="connsiteX693" fmla="*/ 7184103 w 9144003"/>
                <a:gd name="connsiteY693" fmla="*/ 1620772 h 1745417"/>
                <a:gd name="connsiteX694" fmla="*/ 7176917 w 9144003"/>
                <a:gd name="connsiteY694" fmla="*/ 1711388 h 1745417"/>
                <a:gd name="connsiteX695" fmla="*/ 7180431 w 9144003"/>
                <a:gd name="connsiteY695" fmla="*/ 1735237 h 1745417"/>
                <a:gd name="connsiteX696" fmla="*/ 7181741 w 9144003"/>
                <a:gd name="connsiteY696" fmla="*/ 1745417 h 1745417"/>
                <a:gd name="connsiteX697" fmla="*/ 7090367 w 9144003"/>
                <a:gd name="connsiteY697" fmla="*/ 1745417 h 1745417"/>
                <a:gd name="connsiteX698" fmla="*/ 7092383 w 9144003"/>
                <a:gd name="connsiteY698" fmla="*/ 1722899 h 1745417"/>
                <a:gd name="connsiteX699" fmla="*/ 7089727 w 9144003"/>
                <a:gd name="connsiteY699" fmla="*/ 1704666 h 1745417"/>
                <a:gd name="connsiteX700" fmla="*/ 7006797 w 9144003"/>
                <a:gd name="connsiteY700" fmla="*/ 1370631 h 1745417"/>
                <a:gd name="connsiteX701" fmla="*/ 7002995 w 9144003"/>
                <a:gd name="connsiteY701" fmla="*/ 1358104 h 1745417"/>
                <a:gd name="connsiteX702" fmla="*/ 7002723 w 9144003"/>
                <a:gd name="connsiteY702" fmla="*/ 1358866 h 1745417"/>
                <a:gd name="connsiteX703" fmla="*/ 7002041 w 9144003"/>
                <a:gd name="connsiteY703" fmla="*/ 1408234 h 1745417"/>
                <a:gd name="connsiteX704" fmla="*/ 7017761 w 9144003"/>
                <a:gd name="connsiteY704" fmla="*/ 1565406 h 1745417"/>
                <a:gd name="connsiteX705" fmla="*/ 7027208 w 9144003"/>
                <a:gd name="connsiteY705" fmla="*/ 1745417 h 1745417"/>
                <a:gd name="connsiteX706" fmla="*/ 6916146 w 9144003"/>
                <a:gd name="connsiteY706" fmla="*/ 1745417 h 1745417"/>
                <a:gd name="connsiteX707" fmla="*/ 6916713 w 9144003"/>
                <a:gd name="connsiteY707" fmla="*/ 1706880 h 1745417"/>
                <a:gd name="connsiteX708" fmla="*/ 6917415 w 9144003"/>
                <a:gd name="connsiteY708" fmla="*/ 1650209 h 1745417"/>
                <a:gd name="connsiteX709" fmla="*/ 6907835 w 9144003"/>
                <a:gd name="connsiteY709" fmla="*/ 1689415 h 1745417"/>
                <a:gd name="connsiteX710" fmla="*/ 6899337 w 9144003"/>
                <a:gd name="connsiteY710" fmla="*/ 1745417 h 1745417"/>
                <a:gd name="connsiteX711" fmla="*/ 6685871 w 9144003"/>
                <a:gd name="connsiteY711" fmla="*/ 1745417 h 1745417"/>
                <a:gd name="connsiteX712" fmla="*/ 6685919 w 9144003"/>
                <a:gd name="connsiteY712" fmla="*/ 1744665 h 1745417"/>
                <a:gd name="connsiteX713" fmla="*/ 6689291 w 9144003"/>
                <a:gd name="connsiteY713" fmla="*/ 1673618 h 1745417"/>
                <a:gd name="connsiteX714" fmla="*/ 6690725 w 9144003"/>
                <a:gd name="connsiteY714" fmla="*/ 1629788 h 1745417"/>
                <a:gd name="connsiteX715" fmla="*/ 6649895 w 9144003"/>
                <a:gd name="connsiteY715" fmla="*/ 1660941 h 1745417"/>
                <a:gd name="connsiteX716" fmla="*/ 6651681 w 9144003"/>
                <a:gd name="connsiteY716" fmla="*/ 1677886 h 1745417"/>
                <a:gd name="connsiteX717" fmla="*/ 6652299 w 9144003"/>
                <a:gd name="connsiteY717" fmla="*/ 1684554 h 1745417"/>
                <a:gd name="connsiteX718" fmla="*/ 6622503 w 9144003"/>
                <a:gd name="connsiteY718" fmla="*/ 1745417 h 1745417"/>
                <a:gd name="connsiteX719" fmla="*/ 6555475 w 9144003"/>
                <a:gd name="connsiteY719" fmla="*/ 1745417 h 1745417"/>
                <a:gd name="connsiteX720" fmla="*/ 6549281 w 9144003"/>
                <a:gd name="connsiteY720" fmla="*/ 1702905 h 1745417"/>
                <a:gd name="connsiteX721" fmla="*/ 6522571 w 9144003"/>
                <a:gd name="connsiteY721" fmla="*/ 1745417 h 1745417"/>
                <a:gd name="connsiteX722" fmla="*/ 6447486 w 9144003"/>
                <a:gd name="connsiteY722" fmla="*/ 1745417 h 1745417"/>
                <a:gd name="connsiteX723" fmla="*/ 6448881 w 9144003"/>
                <a:gd name="connsiteY723" fmla="*/ 1732343 h 1745417"/>
                <a:gd name="connsiteX724" fmla="*/ 6427395 w 9144003"/>
                <a:gd name="connsiteY724" fmla="*/ 1717965 h 1745417"/>
                <a:gd name="connsiteX725" fmla="*/ 6426977 w 9144003"/>
                <a:gd name="connsiteY725" fmla="*/ 1729557 h 1745417"/>
                <a:gd name="connsiteX726" fmla="*/ 6425176 w 9144003"/>
                <a:gd name="connsiteY726" fmla="*/ 1745417 h 1745417"/>
                <a:gd name="connsiteX727" fmla="*/ 6321301 w 9144003"/>
                <a:gd name="connsiteY727" fmla="*/ 1745417 h 1745417"/>
                <a:gd name="connsiteX728" fmla="*/ 6298041 w 9144003"/>
                <a:gd name="connsiteY728" fmla="*/ 1710914 h 1745417"/>
                <a:gd name="connsiteX729" fmla="*/ 6348655 w 9144003"/>
                <a:gd name="connsiteY729" fmla="*/ 1123043 h 1745417"/>
                <a:gd name="connsiteX730" fmla="*/ 6355151 w 9144003"/>
                <a:gd name="connsiteY730" fmla="*/ 970626 h 1745417"/>
                <a:gd name="connsiteX731" fmla="*/ 6346365 w 9144003"/>
                <a:gd name="connsiteY731" fmla="*/ 944755 h 1745417"/>
                <a:gd name="connsiteX732" fmla="*/ 6321229 w 9144003"/>
                <a:gd name="connsiteY732" fmla="*/ 873059 h 1745417"/>
                <a:gd name="connsiteX733" fmla="*/ 6356705 w 9144003"/>
                <a:gd name="connsiteY733" fmla="*/ 916601 h 1745417"/>
                <a:gd name="connsiteX734" fmla="*/ 6356899 w 9144003"/>
                <a:gd name="connsiteY734" fmla="*/ 893642 h 1745417"/>
                <a:gd name="connsiteX735" fmla="*/ 6349661 w 9144003"/>
                <a:gd name="connsiteY735" fmla="*/ 872767 h 1745417"/>
                <a:gd name="connsiteX736" fmla="*/ 6337921 w 9144003"/>
                <a:gd name="connsiteY736" fmla="*/ 839658 h 1745417"/>
                <a:gd name="connsiteX737" fmla="*/ 6357157 w 9144003"/>
                <a:gd name="connsiteY737" fmla="*/ 863270 h 1745417"/>
                <a:gd name="connsiteX738" fmla="*/ 6358031 w 9144003"/>
                <a:gd name="connsiteY738" fmla="*/ 760501 h 1745417"/>
                <a:gd name="connsiteX739" fmla="*/ 6350785 w 9144003"/>
                <a:gd name="connsiteY739" fmla="*/ 601354 h 1745417"/>
                <a:gd name="connsiteX740" fmla="*/ 6348993 w 9144003"/>
                <a:gd name="connsiteY740" fmla="*/ 585871 h 1745417"/>
                <a:gd name="connsiteX741" fmla="*/ 6352877 w 9144003"/>
                <a:gd name="connsiteY741" fmla="*/ 611538 h 1745417"/>
                <a:gd name="connsiteX742" fmla="*/ 6388127 w 9144003"/>
                <a:gd name="connsiteY742" fmla="*/ 878000 h 1745417"/>
                <a:gd name="connsiteX743" fmla="*/ 6390997 w 9144003"/>
                <a:gd name="connsiteY743" fmla="*/ 904802 h 1745417"/>
                <a:gd name="connsiteX744" fmla="*/ 6396605 w 9144003"/>
                <a:gd name="connsiteY744" fmla="*/ 911684 h 1745417"/>
                <a:gd name="connsiteX745" fmla="*/ 6398015 w 9144003"/>
                <a:gd name="connsiteY745" fmla="*/ 895871 h 1745417"/>
                <a:gd name="connsiteX746" fmla="*/ 6551243 w 9144003"/>
                <a:gd name="connsiteY746" fmla="*/ 88929 h 1745417"/>
                <a:gd name="connsiteX747" fmla="*/ 465354 w 9144003"/>
                <a:gd name="connsiteY747" fmla="*/ 62385 h 1745417"/>
                <a:gd name="connsiteX748" fmla="*/ 461903 w 9144003"/>
                <a:gd name="connsiteY748" fmla="*/ 103083 h 1745417"/>
                <a:gd name="connsiteX749" fmla="*/ 451895 w 9144003"/>
                <a:gd name="connsiteY749" fmla="*/ 1274094 h 1745417"/>
                <a:gd name="connsiteX750" fmla="*/ 452931 w 9144003"/>
                <a:gd name="connsiteY750" fmla="*/ 1369886 h 1745417"/>
                <a:gd name="connsiteX751" fmla="*/ 504949 w 9144003"/>
                <a:gd name="connsiteY751" fmla="*/ 1039955 h 1745417"/>
                <a:gd name="connsiteX752" fmla="*/ 507665 w 9144003"/>
                <a:gd name="connsiteY752" fmla="*/ 1027795 h 1745417"/>
                <a:gd name="connsiteX753" fmla="*/ 500263 w 9144003"/>
                <a:gd name="connsiteY753" fmla="*/ 1006200 h 1745417"/>
                <a:gd name="connsiteX754" fmla="*/ 488515 w 9144003"/>
                <a:gd name="connsiteY754" fmla="*/ 973092 h 1745417"/>
                <a:gd name="connsiteX755" fmla="*/ 513134 w 9144003"/>
                <a:gd name="connsiteY755" fmla="*/ 1003308 h 1745417"/>
                <a:gd name="connsiteX756" fmla="*/ 538320 w 9144003"/>
                <a:gd name="connsiteY756" fmla="*/ 890546 h 1745417"/>
                <a:gd name="connsiteX757" fmla="*/ 575057 w 9144003"/>
                <a:gd name="connsiteY757" fmla="*/ 778934 h 1745417"/>
                <a:gd name="connsiteX758" fmla="*/ 562141 w 9144003"/>
                <a:gd name="connsiteY758" fmla="*/ 995241 h 1745417"/>
                <a:gd name="connsiteX759" fmla="*/ 558543 w 9144003"/>
                <a:gd name="connsiteY759" fmla="*/ 1059041 h 1745417"/>
                <a:gd name="connsiteX760" fmla="*/ 578182 w 9144003"/>
                <a:gd name="connsiteY760" fmla="*/ 1083144 h 1745417"/>
                <a:gd name="connsiteX761" fmla="*/ 641563 w 9144003"/>
                <a:gd name="connsiteY761" fmla="*/ 1196446 h 1745417"/>
                <a:gd name="connsiteX762" fmla="*/ 652444 w 9144003"/>
                <a:gd name="connsiteY762" fmla="*/ 1222558 h 1745417"/>
                <a:gd name="connsiteX763" fmla="*/ 677605 w 9144003"/>
                <a:gd name="connsiteY763" fmla="*/ 1164412 h 1745417"/>
                <a:gd name="connsiteX764" fmla="*/ 702249 w 9144003"/>
                <a:gd name="connsiteY764" fmla="*/ 1124380 h 1745417"/>
                <a:gd name="connsiteX765" fmla="*/ 708665 w 9144003"/>
                <a:gd name="connsiteY765" fmla="*/ 1053245 h 1745417"/>
                <a:gd name="connsiteX766" fmla="*/ 759025 w 9144003"/>
                <a:gd name="connsiteY766" fmla="*/ 673537 h 1745417"/>
                <a:gd name="connsiteX767" fmla="*/ 754866 w 9144003"/>
                <a:gd name="connsiteY767" fmla="*/ 1044543 h 1745417"/>
                <a:gd name="connsiteX768" fmla="*/ 827750 w 9144003"/>
                <a:gd name="connsiteY768" fmla="*/ 973049 h 1745417"/>
                <a:gd name="connsiteX769" fmla="*/ 788291 w 9144003"/>
                <a:gd name="connsiteY769" fmla="*/ 1064968 h 1745417"/>
                <a:gd name="connsiteX770" fmla="*/ 753652 w 9144003"/>
                <a:gd name="connsiteY770" fmla="*/ 1152806 h 1745417"/>
                <a:gd name="connsiteX771" fmla="*/ 749594 w 9144003"/>
                <a:gd name="connsiteY771" fmla="*/ 1514844 h 1745417"/>
                <a:gd name="connsiteX772" fmla="*/ 756739 w 9144003"/>
                <a:gd name="connsiteY772" fmla="*/ 1544149 h 1745417"/>
                <a:gd name="connsiteX773" fmla="*/ 759515 w 9144003"/>
                <a:gd name="connsiteY773" fmla="*/ 1512069 h 1745417"/>
                <a:gd name="connsiteX774" fmla="*/ 853872 w 9144003"/>
                <a:gd name="connsiteY774" fmla="*/ 1059071 h 1745417"/>
                <a:gd name="connsiteX775" fmla="*/ 869160 w 9144003"/>
                <a:gd name="connsiteY775" fmla="*/ 1028651 h 1745417"/>
                <a:gd name="connsiteX776" fmla="*/ 851267 w 9144003"/>
                <a:gd name="connsiteY776" fmla="*/ 973755 h 1745417"/>
                <a:gd name="connsiteX777" fmla="*/ 808882 w 9144003"/>
                <a:gd name="connsiteY777" fmla="*/ 851266 h 1745417"/>
                <a:gd name="connsiteX778" fmla="*/ 898549 w 9144003"/>
                <a:gd name="connsiteY778" fmla="*/ 961319 h 1745417"/>
                <a:gd name="connsiteX779" fmla="*/ 900870 w 9144003"/>
                <a:gd name="connsiteY779" fmla="*/ 965557 h 1745417"/>
                <a:gd name="connsiteX780" fmla="*/ 911026 w 9144003"/>
                <a:gd name="connsiteY780" fmla="*/ 945349 h 1745417"/>
                <a:gd name="connsiteX781" fmla="*/ 906601 w 9144003"/>
                <a:gd name="connsiteY781" fmla="*/ 975402 h 1745417"/>
                <a:gd name="connsiteX782" fmla="*/ 906531 w 9144003"/>
                <a:gd name="connsiteY782" fmla="*/ 975896 h 1745417"/>
                <a:gd name="connsiteX783" fmla="*/ 969917 w 9144003"/>
                <a:gd name="connsiteY783" fmla="*/ 1091653 h 1745417"/>
                <a:gd name="connsiteX784" fmla="*/ 1007240 w 9144003"/>
                <a:gd name="connsiteY784" fmla="*/ 1183079 h 1745417"/>
                <a:gd name="connsiteX785" fmla="*/ 1024291 w 9144003"/>
                <a:gd name="connsiteY785" fmla="*/ 1084332 h 1745417"/>
                <a:gd name="connsiteX786" fmla="*/ 1094377 w 9144003"/>
                <a:gd name="connsiteY786" fmla="*/ 823315 h 1745417"/>
                <a:gd name="connsiteX787" fmla="*/ 1066472 w 9144003"/>
                <a:gd name="connsiteY787" fmla="*/ 1313783 h 1745417"/>
                <a:gd name="connsiteX788" fmla="*/ 1063956 w 9144003"/>
                <a:gd name="connsiteY788" fmla="*/ 1366219 h 1745417"/>
                <a:gd name="connsiteX789" fmla="*/ 1073716 w 9144003"/>
                <a:gd name="connsiteY789" fmla="*/ 1403260 h 1745417"/>
                <a:gd name="connsiteX790" fmla="*/ 1097841 w 9144003"/>
                <a:gd name="connsiteY790" fmla="*/ 1518125 h 1745417"/>
                <a:gd name="connsiteX791" fmla="*/ 1108278 w 9144003"/>
                <a:gd name="connsiteY791" fmla="*/ 1581856 h 1745417"/>
                <a:gd name="connsiteX792" fmla="*/ 1109255 w 9144003"/>
                <a:gd name="connsiteY792" fmla="*/ 1570069 h 1745417"/>
                <a:gd name="connsiteX793" fmla="*/ 1121919 w 9144003"/>
                <a:gd name="connsiteY793" fmla="*/ 865767 h 1745417"/>
                <a:gd name="connsiteX794" fmla="*/ 1153296 w 9144003"/>
                <a:gd name="connsiteY794" fmla="*/ 1095340 h 1745417"/>
                <a:gd name="connsiteX795" fmla="*/ 1167137 w 9144003"/>
                <a:gd name="connsiteY795" fmla="*/ 1215343 h 1745417"/>
                <a:gd name="connsiteX796" fmla="*/ 1185082 w 9144003"/>
                <a:gd name="connsiteY796" fmla="*/ 1038775 h 1745417"/>
                <a:gd name="connsiteX797" fmla="*/ 1323232 w 9144003"/>
                <a:gd name="connsiteY797" fmla="*/ 363003 h 1745417"/>
                <a:gd name="connsiteX798" fmla="*/ 1274917 w 9144003"/>
                <a:gd name="connsiteY798" fmla="*/ 969865 h 1745417"/>
                <a:gd name="connsiteX799" fmla="*/ 1273941 w 9144003"/>
                <a:gd name="connsiteY799" fmla="*/ 1022703 h 1745417"/>
                <a:gd name="connsiteX800" fmla="*/ 1279619 w 9144003"/>
                <a:gd name="connsiteY800" fmla="*/ 1054795 h 1745417"/>
                <a:gd name="connsiteX801" fmla="*/ 1345754 w 9144003"/>
                <a:gd name="connsiteY801" fmla="*/ 1527616 h 1745417"/>
                <a:gd name="connsiteX802" fmla="*/ 1362594 w 9144003"/>
                <a:gd name="connsiteY802" fmla="*/ 1745417 h 1745417"/>
                <a:gd name="connsiteX803" fmla="*/ 1045165 w 9144003"/>
                <a:gd name="connsiteY803" fmla="*/ 1745417 h 1745417"/>
                <a:gd name="connsiteX804" fmla="*/ 1042411 w 9144003"/>
                <a:gd name="connsiteY804" fmla="*/ 1708557 h 1745417"/>
                <a:gd name="connsiteX805" fmla="*/ 1037977 w 9144003"/>
                <a:gd name="connsiteY805" fmla="*/ 1679555 h 1745417"/>
                <a:gd name="connsiteX806" fmla="*/ 996597 w 9144003"/>
                <a:gd name="connsiteY806" fmla="*/ 1745417 h 1745417"/>
                <a:gd name="connsiteX807" fmla="*/ 932906 w 9144003"/>
                <a:gd name="connsiteY807" fmla="*/ 1745417 h 1745417"/>
                <a:gd name="connsiteX808" fmla="*/ 933934 w 9144003"/>
                <a:gd name="connsiteY808" fmla="*/ 1735294 h 1745417"/>
                <a:gd name="connsiteX809" fmla="*/ 969550 w 9144003"/>
                <a:gd name="connsiteY809" fmla="*/ 1431634 h 1745417"/>
                <a:gd name="connsiteX810" fmla="*/ 975552 w 9144003"/>
                <a:gd name="connsiteY810" fmla="*/ 1389666 h 1745417"/>
                <a:gd name="connsiteX811" fmla="*/ 953468 w 9144003"/>
                <a:gd name="connsiteY811" fmla="*/ 1303364 h 1745417"/>
                <a:gd name="connsiteX812" fmla="*/ 893882 w 9144003"/>
                <a:gd name="connsiteY812" fmla="*/ 1104495 h 1745417"/>
                <a:gd name="connsiteX813" fmla="*/ 890266 w 9144003"/>
                <a:gd name="connsiteY813" fmla="*/ 1093402 h 1745417"/>
                <a:gd name="connsiteX814" fmla="*/ 878583 w 9144003"/>
                <a:gd name="connsiteY814" fmla="*/ 1181555 h 1745417"/>
                <a:gd name="connsiteX815" fmla="*/ 859913 w 9144003"/>
                <a:gd name="connsiteY815" fmla="*/ 1334817 h 1745417"/>
                <a:gd name="connsiteX816" fmla="*/ 849394 w 9144003"/>
                <a:gd name="connsiteY816" fmla="*/ 1432362 h 1745417"/>
                <a:gd name="connsiteX817" fmla="*/ 868946 w 9144003"/>
                <a:gd name="connsiteY817" fmla="*/ 1385432 h 1745417"/>
                <a:gd name="connsiteX818" fmla="*/ 916288 w 9144003"/>
                <a:gd name="connsiteY818" fmla="*/ 1304747 h 1745417"/>
                <a:gd name="connsiteX819" fmla="*/ 878884 w 9144003"/>
                <a:gd name="connsiteY819" fmla="*/ 1704667 h 1745417"/>
                <a:gd name="connsiteX820" fmla="*/ 877446 w 9144003"/>
                <a:gd name="connsiteY820" fmla="*/ 1745417 h 1745417"/>
                <a:gd name="connsiteX821" fmla="*/ 709053 w 9144003"/>
                <a:gd name="connsiteY821" fmla="*/ 1745417 h 1745417"/>
                <a:gd name="connsiteX822" fmla="*/ 707805 w 9144003"/>
                <a:gd name="connsiteY822" fmla="*/ 1737253 h 1745417"/>
                <a:gd name="connsiteX823" fmla="*/ 687110 w 9144003"/>
                <a:gd name="connsiteY823" fmla="*/ 1636251 h 1745417"/>
                <a:gd name="connsiteX824" fmla="*/ 683474 w 9144003"/>
                <a:gd name="connsiteY824" fmla="*/ 1622041 h 1745417"/>
                <a:gd name="connsiteX825" fmla="*/ 680322 w 9144003"/>
                <a:gd name="connsiteY825" fmla="*/ 1625464 h 1745417"/>
                <a:gd name="connsiteX826" fmla="*/ 679485 w 9144003"/>
                <a:gd name="connsiteY826" fmla="*/ 1606453 h 1745417"/>
                <a:gd name="connsiteX827" fmla="*/ 647820 w 9144003"/>
                <a:gd name="connsiteY827" fmla="*/ 1482710 h 1745417"/>
                <a:gd name="connsiteX828" fmla="*/ 624627 w 9144003"/>
                <a:gd name="connsiteY828" fmla="*/ 1577695 h 1745417"/>
                <a:gd name="connsiteX829" fmla="*/ 603003 w 9144003"/>
                <a:gd name="connsiteY829" fmla="*/ 1720286 h 1745417"/>
                <a:gd name="connsiteX830" fmla="*/ 602763 w 9144003"/>
                <a:gd name="connsiteY830" fmla="*/ 1745417 h 1745417"/>
                <a:gd name="connsiteX831" fmla="*/ 506479 w 9144003"/>
                <a:gd name="connsiteY831" fmla="*/ 1745417 h 1745417"/>
                <a:gd name="connsiteX832" fmla="*/ 507796 w 9144003"/>
                <a:gd name="connsiteY832" fmla="*/ 1737087 h 1745417"/>
                <a:gd name="connsiteX833" fmla="*/ 521033 w 9144003"/>
                <a:gd name="connsiteY833" fmla="*/ 1663413 h 1745417"/>
                <a:gd name="connsiteX834" fmla="*/ 531457 w 9144003"/>
                <a:gd name="connsiteY834" fmla="*/ 1614715 h 1745417"/>
                <a:gd name="connsiteX835" fmla="*/ 449339 w 9144003"/>
                <a:gd name="connsiteY835" fmla="*/ 1745417 h 1745417"/>
                <a:gd name="connsiteX836" fmla="*/ 409138 w 9144003"/>
                <a:gd name="connsiteY836" fmla="*/ 1745417 h 1745417"/>
                <a:gd name="connsiteX837" fmla="*/ 414577 w 9144003"/>
                <a:gd name="connsiteY837" fmla="*/ 1690848 h 1745417"/>
                <a:gd name="connsiteX838" fmla="*/ 429760 w 9144003"/>
                <a:gd name="connsiteY838" fmla="*/ 1552612 h 1745417"/>
                <a:gd name="connsiteX839" fmla="*/ 435576 w 9144003"/>
                <a:gd name="connsiteY839" fmla="*/ 1505544 h 1745417"/>
                <a:gd name="connsiteX840" fmla="*/ 369945 w 9144003"/>
                <a:gd name="connsiteY840" fmla="*/ 1569398 h 1745417"/>
                <a:gd name="connsiteX841" fmla="*/ 375266 w 9144003"/>
                <a:gd name="connsiteY841" fmla="*/ 1589777 h 1745417"/>
                <a:gd name="connsiteX842" fmla="*/ 405971 w 9144003"/>
                <a:gd name="connsiteY842" fmla="*/ 1738616 h 1745417"/>
                <a:gd name="connsiteX843" fmla="*/ 407117 w 9144003"/>
                <a:gd name="connsiteY843" fmla="*/ 1745417 h 1745417"/>
                <a:gd name="connsiteX844" fmla="*/ 245424 w 9144003"/>
                <a:gd name="connsiteY844" fmla="*/ 1745417 h 1745417"/>
                <a:gd name="connsiteX845" fmla="*/ 247713 w 9144003"/>
                <a:gd name="connsiteY845" fmla="*/ 1703009 h 1745417"/>
                <a:gd name="connsiteX846" fmla="*/ 268936 w 9144003"/>
                <a:gd name="connsiteY846" fmla="*/ 1505899 h 1745417"/>
                <a:gd name="connsiteX847" fmla="*/ 261109 w 9144003"/>
                <a:gd name="connsiteY847" fmla="*/ 1473849 h 1745417"/>
                <a:gd name="connsiteX848" fmla="*/ 215955 w 9144003"/>
                <a:gd name="connsiteY848" fmla="*/ 1514757 h 1745417"/>
                <a:gd name="connsiteX849" fmla="*/ 216885 w 9144003"/>
                <a:gd name="connsiteY849" fmla="*/ 1596616 h 1745417"/>
                <a:gd name="connsiteX850" fmla="*/ 214266 w 9144003"/>
                <a:gd name="connsiteY850" fmla="*/ 1737524 h 1745417"/>
                <a:gd name="connsiteX851" fmla="*/ 214266 w 9144003"/>
                <a:gd name="connsiteY851" fmla="*/ 1737566 h 1745417"/>
                <a:gd name="connsiteX852" fmla="*/ 209110 w 9144003"/>
                <a:gd name="connsiteY852" fmla="*/ 1745417 h 1745417"/>
                <a:gd name="connsiteX853" fmla="*/ 131313 w 9144003"/>
                <a:gd name="connsiteY853" fmla="*/ 1745417 h 1745417"/>
                <a:gd name="connsiteX854" fmla="*/ 134245 w 9144003"/>
                <a:gd name="connsiteY854" fmla="*/ 1685321 h 1745417"/>
                <a:gd name="connsiteX855" fmla="*/ 134424 w 9144003"/>
                <a:gd name="connsiteY855" fmla="*/ 1126419 h 1745417"/>
                <a:gd name="connsiteX856" fmla="*/ 133936 w 9144003"/>
                <a:gd name="connsiteY856" fmla="*/ 1105950 h 1745417"/>
                <a:gd name="connsiteX857" fmla="*/ 130935 w 9144003"/>
                <a:gd name="connsiteY857" fmla="*/ 1098343 h 1745417"/>
                <a:gd name="connsiteX858" fmla="*/ 109457 w 9144003"/>
                <a:gd name="connsiteY858" fmla="*/ 1047636 h 1745417"/>
                <a:gd name="connsiteX859" fmla="*/ 109827 w 9144003"/>
                <a:gd name="connsiteY859" fmla="*/ 1174508 h 1745417"/>
                <a:gd name="connsiteX860" fmla="*/ 113937 w 9144003"/>
                <a:gd name="connsiteY860" fmla="*/ 1609120 h 1745417"/>
                <a:gd name="connsiteX861" fmla="*/ 92539 w 9144003"/>
                <a:gd name="connsiteY861" fmla="*/ 1629938 h 1745417"/>
                <a:gd name="connsiteX862" fmla="*/ 97083 w 9144003"/>
                <a:gd name="connsiteY862" fmla="*/ 1678065 h 1745417"/>
                <a:gd name="connsiteX863" fmla="*/ 106341 w 9144003"/>
                <a:gd name="connsiteY863" fmla="*/ 1745417 h 1745417"/>
                <a:gd name="connsiteX864" fmla="*/ 96914 w 9144003"/>
                <a:gd name="connsiteY864" fmla="*/ 1745417 h 1745417"/>
                <a:gd name="connsiteX865" fmla="*/ 65277 w 9144003"/>
                <a:gd name="connsiteY865" fmla="*/ 1656463 h 1745417"/>
                <a:gd name="connsiteX866" fmla="*/ 15857 w 9144003"/>
                <a:gd name="connsiteY866" fmla="*/ 1704543 h 1745417"/>
                <a:gd name="connsiteX867" fmla="*/ 12996 w 9144003"/>
                <a:gd name="connsiteY867" fmla="*/ 1509463 h 1745417"/>
                <a:gd name="connsiteX868" fmla="*/ 0 w 9144003"/>
                <a:gd name="connsiteY868" fmla="*/ 1472921 h 1745417"/>
                <a:gd name="connsiteX869" fmla="*/ 0 w 9144003"/>
                <a:gd name="connsiteY869" fmla="*/ 1209198 h 1745417"/>
                <a:gd name="connsiteX870" fmla="*/ 48296 w 9144003"/>
                <a:gd name="connsiteY870" fmla="*/ 636113 h 1745417"/>
                <a:gd name="connsiteX871" fmla="*/ 50727 w 9144003"/>
                <a:gd name="connsiteY871" fmla="*/ 782165 h 1745417"/>
                <a:gd name="connsiteX872" fmla="*/ 51792 w 9144003"/>
                <a:gd name="connsiteY872" fmla="*/ 826375 h 1745417"/>
                <a:gd name="connsiteX873" fmla="*/ 63668 w 9144003"/>
                <a:gd name="connsiteY873" fmla="*/ 698294 h 1745417"/>
                <a:gd name="connsiteX874" fmla="*/ 111058 w 9144003"/>
                <a:gd name="connsiteY874" fmla="*/ 288541 h 1745417"/>
                <a:gd name="connsiteX875" fmla="*/ 124968 w 9144003"/>
                <a:gd name="connsiteY875" fmla="*/ 184098 h 1745417"/>
                <a:gd name="connsiteX876" fmla="*/ 121508 w 9144003"/>
                <a:gd name="connsiteY876" fmla="*/ 224908 h 1745417"/>
                <a:gd name="connsiteX877" fmla="*/ 109075 w 9144003"/>
                <a:gd name="connsiteY877" fmla="*/ 916641 h 1745417"/>
                <a:gd name="connsiteX878" fmla="*/ 109388 w 9144003"/>
                <a:gd name="connsiteY878" fmla="*/ 1024019 h 1745417"/>
                <a:gd name="connsiteX879" fmla="*/ 132522 w 9144003"/>
                <a:gd name="connsiteY879" fmla="*/ 1046709 h 1745417"/>
                <a:gd name="connsiteX880" fmla="*/ 128967 w 9144003"/>
                <a:gd name="connsiteY880" fmla="*/ 897708 h 1745417"/>
                <a:gd name="connsiteX881" fmla="*/ 116041 w 9144003"/>
                <a:gd name="connsiteY881" fmla="*/ 518143 h 1745417"/>
                <a:gd name="connsiteX882" fmla="*/ 203265 w 9144003"/>
                <a:gd name="connsiteY882" fmla="*/ 1059029 h 1745417"/>
                <a:gd name="connsiteX883" fmla="*/ 204941 w 9144003"/>
                <a:gd name="connsiteY883" fmla="*/ 1093417 h 1745417"/>
                <a:gd name="connsiteX884" fmla="*/ 205672 w 9144003"/>
                <a:gd name="connsiteY884" fmla="*/ 1068912 h 1745417"/>
                <a:gd name="connsiteX885" fmla="*/ 283173 w 9144003"/>
                <a:gd name="connsiteY885" fmla="*/ 443422 h 1745417"/>
                <a:gd name="connsiteX886" fmla="*/ 296380 w 9144003"/>
                <a:gd name="connsiteY886" fmla="*/ 1224273 h 1745417"/>
                <a:gd name="connsiteX887" fmla="*/ 298997 w 9144003"/>
                <a:gd name="connsiteY887" fmla="*/ 1270351 h 1745417"/>
                <a:gd name="connsiteX888" fmla="*/ 327956 w 9144003"/>
                <a:gd name="connsiteY888" fmla="*/ 1081573 h 1745417"/>
                <a:gd name="connsiteX889" fmla="*/ 364090 w 9144003"/>
                <a:gd name="connsiteY889" fmla="*/ 883660 h 1745417"/>
                <a:gd name="connsiteX890" fmla="*/ 349874 w 9144003"/>
                <a:gd name="connsiteY890" fmla="*/ 1159955 h 1745417"/>
                <a:gd name="connsiteX891" fmla="*/ 347648 w 9144003"/>
                <a:gd name="connsiteY891" fmla="*/ 1484000 h 1745417"/>
                <a:gd name="connsiteX892" fmla="*/ 355231 w 9144003"/>
                <a:gd name="connsiteY892" fmla="*/ 1513045 h 1745417"/>
                <a:gd name="connsiteX893" fmla="*/ 352843 w 9144003"/>
                <a:gd name="connsiteY893" fmla="*/ 1350186 h 1745417"/>
                <a:gd name="connsiteX894" fmla="*/ 456253 w 9144003"/>
                <a:gd name="connsiteY894" fmla="*/ 129805 h 1745417"/>
                <a:gd name="connsiteX895" fmla="*/ 474000 w 9144003"/>
                <a:gd name="connsiteY895" fmla="*/ 0 h 1745417"/>
                <a:gd name="connsiteX896" fmla="*/ 469139 w 9144003"/>
                <a:gd name="connsiteY896" fmla="*/ 34344 h 1745417"/>
                <a:gd name="connsiteX897" fmla="*/ 465354 w 9144003"/>
                <a:gd name="connsiteY897" fmla="*/ 62385 h 1745417"/>
                <a:gd name="connsiteX898" fmla="*/ 467321 w 9144003"/>
                <a:gd name="connsiteY898" fmla="*/ 39190 h 1745417"/>
                <a:gd name="connsiteX899" fmla="*/ 474000 w 9144003"/>
                <a:gd name="connsiteY899" fmla="*/ 0 h 174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</a:cxnLst>
              <a:rect l="l" t="t" r="r" b="b"/>
              <a:pathLst>
                <a:path w="9144003" h="1745417">
                  <a:moveTo>
                    <a:pt x="2701600" y="1413711"/>
                  </a:moveTo>
                  <a:lnTo>
                    <a:pt x="2675605" y="1486775"/>
                  </a:lnTo>
                  <a:lnTo>
                    <a:pt x="2688540" y="1616101"/>
                  </a:lnTo>
                  <a:lnTo>
                    <a:pt x="2688866" y="1606471"/>
                  </a:lnTo>
                  <a:cubicBezTo>
                    <a:pt x="2690198" y="1572802"/>
                    <a:pt x="2692185" y="1532965"/>
                    <a:pt x="2695150" y="1489047"/>
                  </a:cubicBezTo>
                  <a:close/>
                  <a:moveTo>
                    <a:pt x="4975894" y="1275264"/>
                  </a:moveTo>
                  <a:lnTo>
                    <a:pt x="4972484" y="1338234"/>
                  </a:lnTo>
                  <a:cubicBezTo>
                    <a:pt x="4965520" y="1471212"/>
                    <a:pt x="4959424" y="1603130"/>
                    <a:pt x="4957742" y="1684853"/>
                  </a:cubicBezTo>
                  <a:lnTo>
                    <a:pt x="4957391" y="1714383"/>
                  </a:lnTo>
                  <a:lnTo>
                    <a:pt x="4966989" y="1669550"/>
                  </a:lnTo>
                  <a:cubicBezTo>
                    <a:pt x="4978644" y="1619809"/>
                    <a:pt x="4992999" y="1564746"/>
                    <a:pt x="5010276" y="1508566"/>
                  </a:cubicBezTo>
                  <a:lnTo>
                    <a:pt x="5030891" y="1451735"/>
                  </a:lnTo>
                  <a:lnTo>
                    <a:pt x="5027387" y="1439470"/>
                  </a:lnTo>
                  <a:cubicBezTo>
                    <a:pt x="5012748" y="1390660"/>
                    <a:pt x="4998191" y="1344177"/>
                    <a:pt x="4984586" y="1301906"/>
                  </a:cubicBezTo>
                  <a:close/>
                  <a:moveTo>
                    <a:pt x="5313286" y="1206199"/>
                  </a:moveTo>
                  <a:lnTo>
                    <a:pt x="5306492" y="1257372"/>
                  </a:lnTo>
                  <a:cubicBezTo>
                    <a:pt x="5296063" y="1337210"/>
                    <a:pt x="5284004" y="1435091"/>
                    <a:pt x="5272776" y="1539592"/>
                  </a:cubicBezTo>
                  <a:lnTo>
                    <a:pt x="5271430" y="1553154"/>
                  </a:lnTo>
                  <a:lnTo>
                    <a:pt x="5329858" y="1436801"/>
                  </a:lnTo>
                  <a:lnTo>
                    <a:pt x="5329957" y="1432047"/>
                  </a:lnTo>
                  <a:cubicBezTo>
                    <a:pt x="5330884" y="1375559"/>
                    <a:pt x="5331583" y="1320326"/>
                    <a:pt x="5332109" y="1269249"/>
                  </a:cubicBezTo>
                  <a:lnTo>
                    <a:pt x="5332124" y="1267614"/>
                  </a:lnTo>
                  <a:lnTo>
                    <a:pt x="5316966" y="1217647"/>
                  </a:lnTo>
                  <a:close/>
                  <a:moveTo>
                    <a:pt x="552882" y="1163021"/>
                  </a:moveTo>
                  <a:lnTo>
                    <a:pt x="540613" y="1405610"/>
                  </a:lnTo>
                  <a:cubicBezTo>
                    <a:pt x="538699" y="1448733"/>
                    <a:pt x="537105" y="1488826"/>
                    <a:pt x="535989" y="1523677"/>
                  </a:cubicBezTo>
                  <a:lnTo>
                    <a:pt x="534426" y="1600846"/>
                  </a:lnTo>
                  <a:lnTo>
                    <a:pt x="543941" y="1556399"/>
                  </a:lnTo>
                  <a:cubicBezTo>
                    <a:pt x="553265" y="1516605"/>
                    <a:pt x="564317" y="1473407"/>
                    <a:pt x="577211" y="1428955"/>
                  </a:cubicBezTo>
                  <a:lnTo>
                    <a:pt x="607027" y="1338166"/>
                  </a:lnTo>
                  <a:lnTo>
                    <a:pt x="573515" y="1226321"/>
                  </a:lnTo>
                  <a:close/>
                  <a:moveTo>
                    <a:pt x="2657906" y="1110189"/>
                  </a:moveTo>
                  <a:lnTo>
                    <a:pt x="2657668" y="1110854"/>
                  </a:lnTo>
                  <a:lnTo>
                    <a:pt x="2655800" y="1251650"/>
                  </a:lnTo>
                  <a:lnTo>
                    <a:pt x="2655696" y="1318484"/>
                  </a:lnTo>
                  <a:lnTo>
                    <a:pt x="2668029" y="1411032"/>
                  </a:lnTo>
                  <a:lnTo>
                    <a:pt x="2671841" y="1449142"/>
                  </a:lnTo>
                  <a:lnTo>
                    <a:pt x="2676243" y="1417128"/>
                  </a:lnTo>
                  <a:cubicBezTo>
                    <a:pt x="2682162" y="1367699"/>
                    <a:pt x="2687389" y="1311129"/>
                    <a:pt x="2692001" y="1250468"/>
                  </a:cubicBezTo>
                  <a:lnTo>
                    <a:pt x="2692834" y="1237281"/>
                  </a:lnTo>
                  <a:lnTo>
                    <a:pt x="2661690" y="1122664"/>
                  </a:lnTo>
                  <a:close/>
                  <a:moveTo>
                    <a:pt x="9023989" y="1077491"/>
                  </a:moveTo>
                  <a:lnTo>
                    <a:pt x="9023157" y="1120777"/>
                  </a:lnTo>
                  <a:cubicBezTo>
                    <a:pt x="9021043" y="1296578"/>
                    <a:pt x="9022381" y="1466439"/>
                    <a:pt x="9024109" y="1587375"/>
                  </a:cubicBezTo>
                  <a:lnTo>
                    <a:pt x="9024955" y="1639778"/>
                  </a:lnTo>
                  <a:lnTo>
                    <a:pt x="9035463" y="1608953"/>
                  </a:lnTo>
                  <a:lnTo>
                    <a:pt x="9036659" y="1595541"/>
                  </a:lnTo>
                  <a:cubicBezTo>
                    <a:pt x="9041587" y="1529269"/>
                    <a:pt x="9045283" y="1440170"/>
                    <a:pt x="9048057" y="1343797"/>
                  </a:cubicBezTo>
                  <a:lnTo>
                    <a:pt x="9049469" y="1284054"/>
                  </a:lnTo>
                  <a:lnTo>
                    <a:pt x="9032353" y="1137070"/>
                  </a:lnTo>
                  <a:close/>
                  <a:moveTo>
                    <a:pt x="2707811" y="975658"/>
                  </a:moveTo>
                  <a:lnTo>
                    <a:pt x="2703485" y="986724"/>
                  </a:lnTo>
                  <a:lnTo>
                    <a:pt x="2706924" y="995464"/>
                  </a:lnTo>
                  <a:close/>
                  <a:moveTo>
                    <a:pt x="1692076" y="902477"/>
                  </a:moveTo>
                  <a:cubicBezTo>
                    <a:pt x="1747321" y="1036189"/>
                    <a:pt x="1768038" y="1428891"/>
                    <a:pt x="1775807" y="1704614"/>
                  </a:cubicBezTo>
                  <a:lnTo>
                    <a:pt x="1776823" y="1745417"/>
                  </a:lnTo>
                  <a:lnTo>
                    <a:pt x="1675571" y="1745417"/>
                  </a:lnTo>
                  <a:lnTo>
                    <a:pt x="1676165" y="1736033"/>
                  </a:lnTo>
                  <a:cubicBezTo>
                    <a:pt x="1691956" y="1446104"/>
                    <a:pt x="1692076" y="902477"/>
                    <a:pt x="1692076" y="902477"/>
                  </a:cubicBezTo>
                  <a:close/>
                  <a:moveTo>
                    <a:pt x="2585661" y="877839"/>
                  </a:moveTo>
                  <a:lnTo>
                    <a:pt x="2588150" y="891042"/>
                  </a:lnTo>
                  <a:lnTo>
                    <a:pt x="2592810" y="916775"/>
                  </a:lnTo>
                  <a:lnTo>
                    <a:pt x="2594014" y="903282"/>
                  </a:lnTo>
                  <a:lnTo>
                    <a:pt x="2591634" y="895878"/>
                  </a:lnTo>
                  <a:close/>
                  <a:moveTo>
                    <a:pt x="2047030" y="834324"/>
                  </a:moveTo>
                  <a:lnTo>
                    <a:pt x="2059059" y="930216"/>
                  </a:lnTo>
                  <a:lnTo>
                    <a:pt x="2065324" y="988709"/>
                  </a:lnTo>
                  <a:lnTo>
                    <a:pt x="2068948" y="948088"/>
                  </a:lnTo>
                  <a:lnTo>
                    <a:pt x="2072730" y="916428"/>
                  </a:lnTo>
                  <a:lnTo>
                    <a:pt x="2061158" y="878279"/>
                  </a:lnTo>
                  <a:close/>
                  <a:moveTo>
                    <a:pt x="7436977" y="796746"/>
                  </a:moveTo>
                  <a:cubicBezTo>
                    <a:pt x="7468871" y="884962"/>
                    <a:pt x="7490959" y="1005269"/>
                    <a:pt x="7506147" y="1136111"/>
                  </a:cubicBezTo>
                  <a:lnTo>
                    <a:pt x="7511355" y="1194488"/>
                  </a:lnTo>
                  <a:lnTo>
                    <a:pt x="7585313" y="1103759"/>
                  </a:lnTo>
                  <a:cubicBezTo>
                    <a:pt x="7585313" y="1103759"/>
                    <a:pt x="7563793" y="1163142"/>
                    <a:pt x="7533649" y="1254075"/>
                  </a:cubicBezTo>
                  <a:lnTo>
                    <a:pt x="7520309" y="1294841"/>
                  </a:lnTo>
                  <a:lnTo>
                    <a:pt x="7524121" y="1337578"/>
                  </a:lnTo>
                  <a:cubicBezTo>
                    <a:pt x="7532577" y="1465064"/>
                    <a:pt x="7536249" y="1592333"/>
                    <a:pt x="7537536" y="1701620"/>
                  </a:cubicBezTo>
                  <a:lnTo>
                    <a:pt x="7537784" y="1745417"/>
                  </a:lnTo>
                  <a:lnTo>
                    <a:pt x="7458313" y="1745417"/>
                  </a:lnTo>
                  <a:lnTo>
                    <a:pt x="7458653" y="1666128"/>
                  </a:lnTo>
                  <a:lnTo>
                    <a:pt x="7456847" y="1501365"/>
                  </a:lnTo>
                  <a:lnTo>
                    <a:pt x="7430235" y="1593686"/>
                  </a:lnTo>
                  <a:lnTo>
                    <a:pt x="7393373" y="1745417"/>
                  </a:lnTo>
                  <a:lnTo>
                    <a:pt x="7301189" y="1745417"/>
                  </a:lnTo>
                  <a:lnTo>
                    <a:pt x="7320480" y="1655648"/>
                  </a:lnTo>
                  <a:cubicBezTo>
                    <a:pt x="7343764" y="1557392"/>
                    <a:pt x="7377127" y="1446709"/>
                    <a:pt x="7424279" y="1344063"/>
                  </a:cubicBezTo>
                  <a:lnTo>
                    <a:pt x="7452825" y="1291944"/>
                  </a:lnTo>
                  <a:lnTo>
                    <a:pt x="7452253" y="1264727"/>
                  </a:lnTo>
                  <a:cubicBezTo>
                    <a:pt x="7445831" y="1007132"/>
                    <a:pt x="7436977" y="796746"/>
                    <a:pt x="7436977" y="796746"/>
                  </a:cubicBezTo>
                  <a:close/>
                  <a:moveTo>
                    <a:pt x="4129535" y="756681"/>
                  </a:moveTo>
                  <a:cubicBezTo>
                    <a:pt x="4129535" y="756681"/>
                    <a:pt x="4129535" y="1387031"/>
                    <a:pt x="4149249" y="1652117"/>
                  </a:cubicBezTo>
                  <a:lnTo>
                    <a:pt x="4150223" y="1663048"/>
                  </a:lnTo>
                  <a:lnTo>
                    <a:pt x="4179308" y="1745417"/>
                  </a:lnTo>
                  <a:lnTo>
                    <a:pt x="3984141" y="1745417"/>
                  </a:lnTo>
                  <a:lnTo>
                    <a:pt x="3983481" y="1616671"/>
                  </a:lnTo>
                  <a:cubicBezTo>
                    <a:pt x="3982983" y="1567644"/>
                    <a:pt x="3982257" y="1518045"/>
                    <a:pt x="3981371" y="1468859"/>
                  </a:cubicBezTo>
                  <a:lnTo>
                    <a:pt x="3980279" y="1419347"/>
                  </a:lnTo>
                  <a:lnTo>
                    <a:pt x="3966015" y="1384392"/>
                  </a:lnTo>
                  <a:cubicBezTo>
                    <a:pt x="3948860" y="1343622"/>
                    <a:pt x="3937872" y="1319708"/>
                    <a:pt x="3937872" y="1319708"/>
                  </a:cubicBezTo>
                  <a:lnTo>
                    <a:pt x="3978905" y="1356987"/>
                  </a:lnTo>
                  <a:lnTo>
                    <a:pt x="3977134" y="1276643"/>
                  </a:lnTo>
                  <a:cubicBezTo>
                    <a:pt x="3970774" y="1029500"/>
                    <a:pt x="3962438" y="831361"/>
                    <a:pt x="3962438" y="831361"/>
                  </a:cubicBezTo>
                  <a:cubicBezTo>
                    <a:pt x="4004620" y="947875"/>
                    <a:pt x="4029652" y="1120386"/>
                    <a:pt x="4044262" y="1299212"/>
                  </a:cubicBezTo>
                  <a:lnTo>
                    <a:pt x="4051146" y="1407493"/>
                  </a:lnTo>
                  <a:lnTo>
                    <a:pt x="4052064" y="1382171"/>
                  </a:lnTo>
                  <a:cubicBezTo>
                    <a:pt x="4063131" y="1136216"/>
                    <a:pt x="4085266" y="863546"/>
                    <a:pt x="4129535" y="756681"/>
                  </a:cubicBezTo>
                  <a:close/>
                  <a:moveTo>
                    <a:pt x="5933153" y="744529"/>
                  </a:moveTo>
                  <a:cubicBezTo>
                    <a:pt x="5933153" y="744529"/>
                    <a:pt x="5927673" y="874805"/>
                    <a:pt x="5922207" y="1055845"/>
                  </a:cubicBezTo>
                  <a:lnTo>
                    <a:pt x="5917255" y="1239609"/>
                  </a:lnTo>
                  <a:lnTo>
                    <a:pt x="5945887" y="1291888"/>
                  </a:lnTo>
                  <a:cubicBezTo>
                    <a:pt x="6008757" y="1428750"/>
                    <a:pt x="6047112" y="1579898"/>
                    <a:pt x="6069749" y="1696830"/>
                  </a:cubicBezTo>
                  <a:lnTo>
                    <a:pt x="6078297" y="1745417"/>
                  </a:lnTo>
                  <a:lnTo>
                    <a:pt x="5989567" y="1745417"/>
                  </a:lnTo>
                  <a:lnTo>
                    <a:pt x="5981944" y="1708142"/>
                  </a:lnTo>
                  <a:cubicBezTo>
                    <a:pt x="5972958" y="1668646"/>
                    <a:pt x="5962963" y="1628283"/>
                    <a:pt x="5952375" y="1587951"/>
                  </a:cubicBezTo>
                  <a:lnTo>
                    <a:pt x="5913193" y="1448012"/>
                  </a:lnTo>
                  <a:lnTo>
                    <a:pt x="5912927" y="1462049"/>
                  </a:lnTo>
                  <a:cubicBezTo>
                    <a:pt x="5912176" y="1515395"/>
                    <a:pt x="5911655" y="1568601"/>
                    <a:pt x="5911450" y="1620425"/>
                  </a:cubicBezTo>
                  <a:lnTo>
                    <a:pt x="5911799" y="1745417"/>
                  </a:lnTo>
                  <a:lnTo>
                    <a:pt x="5832049" y="1745417"/>
                  </a:lnTo>
                  <a:lnTo>
                    <a:pt x="5832593" y="1649414"/>
                  </a:lnTo>
                  <a:cubicBezTo>
                    <a:pt x="5833880" y="1540131"/>
                    <a:pt x="5837552" y="1412865"/>
                    <a:pt x="5846007" y="1285380"/>
                  </a:cubicBezTo>
                  <a:lnTo>
                    <a:pt x="5849823" y="1242618"/>
                  </a:lnTo>
                  <a:lnTo>
                    <a:pt x="5842145" y="1218938"/>
                  </a:lnTo>
                  <a:cubicBezTo>
                    <a:pt x="5809087" y="1118456"/>
                    <a:pt x="5784853" y="1051584"/>
                    <a:pt x="5784853" y="1051584"/>
                  </a:cubicBezTo>
                  <a:lnTo>
                    <a:pt x="5858775" y="1142269"/>
                  </a:lnTo>
                  <a:lnTo>
                    <a:pt x="5863981" y="1083912"/>
                  </a:lnTo>
                  <a:cubicBezTo>
                    <a:pt x="5879171" y="953069"/>
                    <a:pt x="5901257" y="832755"/>
                    <a:pt x="5933153" y="744529"/>
                  </a:cubicBezTo>
                  <a:close/>
                  <a:moveTo>
                    <a:pt x="3769143" y="743606"/>
                  </a:moveTo>
                  <a:cubicBezTo>
                    <a:pt x="3769143" y="743606"/>
                    <a:pt x="3769143" y="1373956"/>
                    <a:pt x="3788857" y="1639042"/>
                  </a:cubicBezTo>
                  <a:lnTo>
                    <a:pt x="3789187" y="1642736"/>
                  </a:lnTo>
                  <a:lnTo>
                    <a:pt x="3822887" y="1745417"/>
                  </a:lnTo>
                  <a:lnTo>
                    <a:pt x="3623707" y="1745417"/>
                  </a:lnTo>
                  <a:lnTo>
                    <a:pt x="3623170" y="1616277"/>
                  </a:lnTo>
                  <a:cubicBezTo>
                    <a:pt x="3622707" y="1566807"/>
                    <a:pt x="3622004" y="1516667"/>
                    <a:pt x="3621132" y="1466873"/>
                  </a:cubicBezTo>
                  <a:lnTo>
                    <a:pt x="3619819" y="1406208"/>
                  </a:lnTo>
                  <a:lnTo>
                    <a:pt x="3606310" y="1373031"/>
                  </a:lnTo>
                  <a:cubicBezTo>
                    <a:pt x="3588742" y="1331217"/>
                    <a:pt x="3577446" y="1306633"/>
                    <a:pt x="3577446" y="1306633"/>
                  </a:cubicBezTo>
                  <a:lnTo>
                    <a:pt x="3618475" y="1344143"/>
                  </a:lnTo>
                  <a:lnTo>
                    <a:pt x="3616913" y="1271950"/>
                  </a:lnTo>
                  <a:cubicBezTo>
                    <a:pt x="3610531" y="1020941"/>
                    <a:pt x="3602013" y="818328"/>
                    <a:pt x="3602013" y="818328"/>
                  </a:cubicBezTo>
                  <a:cubicBezTo>
                    <a:pt x="3645420" y="938236"/>
                    <a:pt x="3670666" y="1117459"/>
                    <a:pt x="3685083" y="1301838"/>
                  </a:cubicBezTo>
                  <a:lnTo>
                    <a:pt x="3690697" y="1395138"/>
                  </a:lnTo>
                  <a:lnTo>
                    <a:pt x="3691642" y="1369096"/>
                  </a:lnTo>
                  <a:cubicBezTo>
                    <a:pt x="3702713" y="1123141"/>
                    <a:pt x="3724857" y="850471"/>
                    <a:pt x="3769143" y="743606"/>
                  </a:cubicBezTo>
                  <a:close/>
                  <a:moveTo>
                    <a:pt x="3137773" y="719762"/>
                  </a:moveTo>
                  <a:cubicBezTo>
                    <a:pt x="3209592" y="893586"/>
                    <a:pt x="3223058" y="1505105"/>
                    <a:pt x="3225583" y="1728314"/>
                  </a:cubicBezTo>
                  <a:lnTo>
                    <a:pt x="3225741" y="1745417"/>
                  </a:lnTo>
                  <a:lnTo>
                    <a:pt x="3154234" y="1745417"/>
                  </a:lnTo>
                  <a:lnTo>
                    <a:pt x="3108236" y="1703706"/>
                  </a:lnTo>
                  <a:cubicBezTo>
                    <a:pt x="3137591" y="1543242"/>
                    <a:pt x="3137773" y="719762"/>
                    <a:pt x="3137773" y="719762"/>
                  </a:cubicBezTo>
                  <a:close/>
                  <a:moveTo>
                    <a:pt x="6891821" y="708152"/>
                  </a:moveTo>
                  <a:cubicBezTo>
                    <a:pt x="6894583" y="714831"/>
                    <a:pt x="6897087" y="725230"/>
                    <a:pt x="6899353" y="738856"/>
                  </a:cubicBezTo>
                  <a:lnTo>
                    <a:pt x="6901495" y="756411"/>
                  </a:lnTo>
                  <a:lnTo>
                    <a:pt x="6898883" y="743035"/>
                  </a:lnTo>
                  <a:cubicBezTo>
                    <a:pt x="6894413" y="720518"/>
                    <a:pt x="6891821" y="708152"/>
                    <a:pt x="6891821" y="708152"/>
                  </a:cubicBezTo>
                  <a:close/>
                  <a:moveTo>
                    <a:pt x="1809569" y="665198"/>
                  </a:moveTo>
                  <a:cubicBezTo>
                    <a:pt x="1851003" y="765560"/>
                    <a:pt x="1873014" y="1011550"/>
                    <a:pt x="1884708" y="1244588"/>
                  </a:cubicBezTo>
                  <a:lnTo>
                    <a:pt x="1887654" y="1316303"/>
                  </a:lnTo>
                  <a:lnTo>
                    <a:pt x="1889375" y="1281021"/>
                  </a:lnTo>
                  <a:cubicBezTo>
                    <a:pt x="1902904" y="1077046"/>
                    <a:pt x="1928677" y="872509"/>
                    <a:pt x="1976520" y="740170"/>
                  </a:cubicBezTo>
                  <a:cubicBezTo>
                    <a:pt x="1976520" y="740170"/>
                    <a:pt x="1954416" y="1265706"/>
                    <a:pt x="1954737" y="1672545"/>
                  </a:cubicBezTo>
                  <a:lnTo>
                    <a:pt x="1955160" y="1745417"/>
                  </a:lnTo>
                  <a:lnTo>
                    <a:pt x="1875390" y="1745417"/>
                  </a:lnTo>
                  <a:lnTo>
                    <a:pt x="1875432" y="1735703"/>
                  </a:lnTo>
                  <a:lnTo>
                    <a:pt x="1780069" y="1649227"/>
                  </a:lnTo>
                  <a:cubicBezTo>
                    <a:pt x="1809388" y="1488763"/>
                    <a:pt x="1809569" y="665198"/>
                    <a:pt x="1809569" y="665198"/>
                  </a:cubicBezTo>
                  <a:close/>
                  <a:moveTo>
                    <a:pt x="4221373" y="639216"/>
                  </a:moveTo>
                  <a:cubicBezTo>
                    <a:pt x="4221373" y="639216"/>
                    <a:pt x="4305808" y="847476"/>
                    <a:pt x="4359559" y="1191498"/>
                  </a:cubicBezTo>
                  <a:lnTo>
                    <a:pt x="4369063" y="1267868"/>
                  </a:lnTo>
                  <a:lnTo>
                    <a:pt x="4373673" y="1219115"/>
                  </a:lnTo>
                  <a:cubicBezTo>
                    <a:pt x="4389809" y="1065571"/>
                    <a:pt x="4408602" y="929341"/>
                    <a:pt x="4422686" y="835300"/>
                  </a:cubicBezTo>
                  <a:cubicBezTo>
                    <a:pt x="4400552" y="1076477"/>
                    <a:pt x="4426355" y="1453395"/>
                    <a:pt x="4448819" y="1702168"/>
                  </a:cubicBezTo>
                  <a:lnTo>
                    <a:pt x="4452860" y="1745417"/>
                  </a:lnTo>
                  <a:lnTo>
                    <a:pt x="4275037" y="1745417"/>
                  </a:lnTo>
                  <a:lnTo>
                    <a:pt x="4275761" y="1648875"/>
                  </a:lnTo>
                  <a:cubicBezTo>
                    <a:pt x="4277486" y="1302355"/>
                    <a:pt x="4270563" y="808574"/>
                    <a:pt x="4221373" y="639216"/>
                  </a:cubicBezTo>
                  <a:close/>
                  <a:moveTo>
                    <a:pt x="6138637" y="612981"/>
                  </a:moveTo>
                  <a:cubicBezTo>
                    <a:pt x="6182833" y="720034"/>
                    <a:pt x="6204931" y="992779"/>
                    <a:pt x="6215979" y="1238759"/>
                  </a:cubicBezTo>
                  <a:lnTo>
                    <a:pt x="6216809" y="1261649"/>
                  </a:lnTo>
                  <a:lnTo>
                    <a:pt x="6218409" y="1228846"/>
                  </a:lnTo>
                  <a:cubicBezTo>
                    <a:pt x="6231937" y="1024871"/>
                    <a:pt x="6257711" y="820334"/>
                    <a:pt x="6305553" y="687995"/>
                  </a:cubicBezTo>
                  <a:cubicBezTo>
                    <a:pt x="6305553" y="687995"/>
                    <a:pt x="6280878" y="1274915"/>
                    <a:pt x="6284061" y="1688419"/>
                  </a:cubicBezTo>
                  <a:lnTo>
                    <a:pt x="6284869" y="1745417"/>
                  </a:lnTo>
                  <a:lnTo>
                    <a:pt x="6204688" y="1745417"/>
                  </a:lnTo>
                  <a:lnTo>
                    <a:pt x="6204413" y="1695512"/>
                  </a:lnTo>
                  <a:lnTo>
                    <a:pt x="6204467" y="1683457"/>
                  </a:lnTo>
                  <a:lnTo>
                    <a:pt x="6109137" y="1597010"/>
                  </a:lnTo>
                  <a:cubicBezTo>
                    <a:pt x="6138457" y="1436547"/>
                    <a:pt x="6138637" y="612981"/>
                    <a:pt x="6138637" y="612981"/>
                  </a:cubicBezTo>
                  <a:close/>
                  <a:moveTo>
                    <a:pt x="8663905" y="608749"/>
                  </a:moveTo>
                  <a:cubicBezTo>
                    <a:pt x="8686049" y="662181"/>
                    <a:pt x="8702657" y="757065"/>
                    <a:pt x="8715113" y="869335"/>
                  </a:cubicBezTo>
                  <a:lnTo>
                    <a:pt x="8726287" y="995995"/>
                  </a:lnTo>
                  <a:lnTo>
                    <a:pt x="8726491" y="997105"/>
                  </a:lnTo>
                  <a:cubicBezTo>
                    <a:pt x="8730901" y="1022776"/>
                    <a:pt x="8735353" y="1050051"/>
                    <a:pt x="8739813" y="1078485"/>
                  </a:cubicBezTo>
                  <a:lnTo>
                    <a:pt x="8750207" y="1147224"/>
                  </a:lnTo>
                  <a:lnTo>
                    <a:pt x="8756409" y="1072403"/>
                  </a:lnTo>
                  <a:cubicBezTo>
                    <a:pt x="8771615" y="922602"/>
                    <a:pt x="8795105" y="782724"/>
                    <a:pt x="8831037" y="683469"/>
                  </a:cubicBezTo>
                  <a:cubicBezTo>
                    <a:pt x="8831037" y="683469"/>
                    <a:pt x="8824801" y="831767"/>
                    <a:pt x="8819003" y="1031795"/>
                  </a:cubicBezTo>
                  <a:lnTo>
                    <a:pt x="8814601" y="1205858"/>
                  </a:lnTo>
                  <a:lnTo>
                    <a:pt x="8855605" y="1171774"/>
                  </a:lnTo>
                  <a:cubicBezTo>
                    <a:pt x="8855605" y="1171774"/>
                    <a:pt x="8840681" y="1204253"/>
                    <a:pt x="8818463" y="1258041"/>
                  </a:cubicBezTo>
                  <a:lnTo>
                    <a:pt x="8813183" y="1271329"/>
                  </a:lnTo>
                  <a:lnTo>
                    <a:pt x="8809967" y="1472213"/>
                  </a:lnTo>
                  <a:lnTo>
                    <a:pt x="8809475" y="1594215"/>
                  </a:lnTo>
                  <a:lnTo>
                    <a:pt x="8812521" y="1619189"/>
                  </a:lnTo>
                  <a:cubicBezTo>
                    <a:pt x="8816476" y="1652059"/>
                    <a:pt x="8820085" y="1682561"/>
                    <a:pt x="8823273" y="1709825"/>
                  </a:cubicBezTo>
                  <a:lnTo>
                    <a:pt x="8827387" y="1745417"/>
                  </a:lnTo>
                  <a:lnTo>
                    <a:pt x="8718733" y="1745417"/>
                  </a:lnTo>
                  <a:lnTo>
                    <a:pt x="8718905" y="1716393"/>
                  </a:lnTo>
                  <a:lnTo>
                    <a:pt x="8718035" y="1668225"/>
                  </a:lnTo>
                  <a:lnTo>
                    <a:pt x="8686411" y="1639575"/>
                  </a:lnTo>
                  <a:lnTo>
                    <a:pt x="8659128" y="1745417"/>
                  </a:lnTo>
                  <a:lnTo>
                    <a:pt x="8574343" y="1745417"/>
                  </a:lnTo>
                  <a:lnTo>
                    <a:pt x="8605093" y="1627649"/>
                  </a:lnTo>
                  <a:lnTo>
                    <a:pt x="8643651" y="1510247"/>
                  </a:lnTo>
                  <a:lnTo>
                    <a:pt x="8644191" y="1504184"/>
                  </a:lnTo>
                  <a:cubicBezTo>
                    <a:pt x="8663905" y="1239099"/>
                    <a:pt x="8663905" y="608749"/>
                    <a:pt x="8663905" y="608749"/>
                  </a:cubicBezTo>
                  <a:close/>
                  <a:moveTo>
                    <a:pt x="1557964" y="601456"/>
                  </a:moveTo>
                  <a:cubicBezTo>
                    <a:pt x="1609495" y="807317"/>
                    <a:pt x="1608463" y="1291549"/>
                    <a:pt x="1607399" y="1409391"/>
                  </a:cubicBezTo>
                  <a:lnTo>
                    <a:pt x="1607316" y="1417173"/>
                  </a:lnTo>
                  <a:lnTo>
                    <a:pt x="1626601" y="1490365"/>
                  </a:lnTo>
                  <a:cubicBezTo>
                    <a:pt x="1648430" y="1582482"/>
                    <a:pt x="1661401" y="1663676"/>
                    <a:pt x="1668572" y="1717090"/>
                  </a:cubicBezTo>
                  <a:lnTo>
                    <a:pt x="1672054" y="1745417"/>
                  </a:lnTo>
                  <a:lnTo>
                    <a:pt x="1588054" y="1745417"/>
                  </a:lnTo>
                  <a:lnTo>
                    <a:pt x="1577381" y="1682916"/>
                  </a:lnTo>
                  <a:lnTo>
                    <a:pt x="1554836" y="1582421"/>
                  </a:lnTo>
                  <a:lnTo>
                    <a:pt x="1496843" y="1745417"/>
                  </a:lnTo>
                  <a:lnTo>
                    <a:pt x="1493223" y="1745417"/>
                  </a:lnTo>
                  <a:lnTo>
                    <a:pt x="1499596" y="1711789"/>
                  </a:lnTo>
                  <a:cubicBezTo>
                    <a:pt x="1509541" y="1649503"/>
                    <a:pt x="1517843" y="1567718"/>
                    <a:pt x="1524761" y="1476725"/>
                  </a:cubicBezTo>
                  <a:lnTo>
                    <a:pt x="1525595" y="1463505"/>
                  </a:lnTo>
                  <a:lnTo>
                    <a:pt x="1494450" y="1348882"/>
                  </a:lnTo>
                  <a:lnTo>
                    <a:pt x="1490412" y="1335569"/>
                  </a:lnTo>
                  <a:lnTo>
                    <a:pt x="1488524" y="1477868"/>
                  </a:lnTo>
                  <a:cubicBezTo>
                    <a:pt x="1488165" y="1536535"/>
                    <a:pt x="1488183" y="1593756"/>
                    <a:pt x="1488699" y="1647780"/>
                  </a:cubicBezTo>
                  <a:lnTo>
                    <a:pt x="1490750" y="1745417"/>
                  </a:lnTo>
                  <a:lnTo>
                    <a:pt x="1409699" y="1745417"/>
                  </a:lnTo>
                  <a:lnTo>
                    <a:pt x="1409403" y="1725634"/>
                  </a:lnTo>
                  <a:cubicBezTo>
                    <a:pt x="1408025" y="1596613"/>
                    <a:pt x="1408830" y="1384747"/>
                    <a:pt x="1422922" y="1172272"/>
                  </a:cubicBezTo>
                  <a:lnTo>
                    <a:pt x="1426746" y="1129413"/>
                  </a:lnTo>
                  <a:lnTo>
                    <a:pt x="1424394" y="1122095"/>
                  </a:lnTo>
                  <a:cubicBezTo>
                    <a:pt x="1388641" y="1012629"/>
                    <a:pt x="1361767" y="938476"/>
                    <a:pt x="1361767" y="938476"/>
                  </a:cubicBezTo>
                  <a:lnTo>
                    <a:pt x="1435690" y="1029163"/>
                  </a:lnTo>
                  <a:lnTo>
                    <a:pt x="1440896" y="970804"/>
                  </a:lnTo>
                  <a:cubicBezTo>
                    <a:pt x="1456085" y="839961"/>
                    <a:pt x="1478172" y="719647"/>
                    <a:pt x="1510067" y="631421"/>
                  </a:cubicBezTo>
                  <a:cubicBezTo>
                    <a:pt x="1510067" y="631421"/>
                    <a:pt x="1503173" y="795341"/>
                    <a:pt x="1497141" y="1010959"/>
                  </a:cubicBezTo>
                  <a:lnTo>
                    <a:pt x="1494375" y="1126878"/>
                  </a:lnTo>
                  <a:lnTo>
                    <a:pt x="1522802" y="1178780"/>
                  </a:lnTo>
                  <a:lnTo>
                    <a:pt x="1539748" y="1220286"/>
                  </a:lnTo>
                  <a:lnTo>
                    <a:pt x="1545668" y="1088039"/>
                  </a:lnTo>
                  <a:cubicBezTo>
                    <a:pt x="1555506" y="828700"/>
                    <a:pt x="1557964" y="601456"/>
                    <a:pt x="1557964" y="601456"/>
                  </a:cubicBezTo>
                  <a:close/>
                  <a:moveTo>
                    <a:pt x="3578898" y="588842"/>
                  </a:moveTo>
                  <a:cubicBezTo>
                    <a:pt x="3578898" y="588842"/>
                    <a:pt x="3573173" y="621581"/>
                    <a:pt x="3564407" y="677995"/>
                  </a:cubicBezTo>
                  <a:lnTo>
                    <a:pt x="3558622" y="716221"/>
                  </a:lnTo>
                  <a:lnTo>
                    <a:pt x="3565812" y="654084"/>
                  </a:lnTo>
                  <a:cubicBezTo>
                    <a:pt x="3569467" y="630126"/>
                    <a:pt x="3573804" y="608251"/>
                    <a:pt x="3578898" y="588842"/>
                  </a:cubicBezTo>
                  <a:close/>
                  <a:moveTo>
                    <a:pt x="8466621" y="586202"/>
                  </a:moveTo>
                  <a:cubicBezTo>
                    <a:pt x="8489371" y="753570"/>
                    <a:pt x="8546577" y="1200349"/>
                    <a:pt x="8569241" y="1618609"/>
                  </a:cubicBezTo>
                  <a:lnTo>
                    <a:pt x="8574265" y="1745417"/>
                  </a:lnTo>
                  <a:lnTo>
                    <a:pt x="8412349" y="1745417"/>
                  </a:lnTo>
                  <a:lnTo>
                    <a:pt x="8411836" y="1714122"/>
                  </a:lnTo>
                  <a:cubicBezTo>
                    <a:pt x="8409885" y="1641916"/>
                    <a:pt x="8405311" y="1540379"/>
                    <a:pt x="8399929" y="1434671"/>
                  </a:cubicBezTo>
                  <a:lnTo>
                    <a:pt x="8394237" y="1327403"/>
                  </a:lnTo>
                  <a:lnTo>
                    <a:pt x="8392219" y="1333468"/>
                  </a:lnTo>
                  <a:cubicBezTo>
                    <a:pt x="8360893" y="1429889"/>
                    <a:pt x="8323430" y="1551559"/>
                    <a:pt x="8291354" y="1673600"/>
                  </a:cubicBezTo>
                  <a:lnTo>
                    <a:pt x="8274367" y="1745417"/>
                  </a:lnTo>
                  <a:lnTo>
                    <a:pt x="8112132" y="1745417"/>
                  </a:lnTo>
                  <a:lnTo>
                    <a:pt x="8101720" y="1633098"/>
                  </a:lnTo>
                  <a:cubicBezTo>
                    <a:pt x="8088601" y="1506295"/>
                    <a:pt x="8073833" y="1386820"/>
                    <a:pt x="8061627" y="1294210"/>
                  </a:cubicBezTo>
                  <a:lnTo>
                    <a:pt x="8048677" y="1198699"/>
                  </a:lnTo>
                  <a:lnTo>
                    <a:pt x="8036559" y="1236420"/>
                  </a:lnTo>
                  <a:cubicBezTo>
                    <a:pt x="8021135" y="1285237"/>
                    <a:pt x="8004865" y="1338461"/>
                    <a:pt x="7988901" y="1393607"/>
                  </a:cubicBezTo>
                  <a:lnTo>
                    <a:pt x="7962449" y="1491003"/>
                  </a:lnTo>
                  <a:lnTo>
                    <a:pt x="7969969" y="1541147"/>
                  </a:lnTo>
                  <a:cubicBezTo>
                    <a:pt x="7977458" y="1595203"/>
                    <a:pt x="7984293" y="1648449"/>
                    <a:pt x="7990412" y="1698777"/>
                  </a:cubicBezTo>
                  <a:lnTo>
                    <a:pt x="7995927" y="1745417"/>
                  </a:lnTo>
                  <a:lnTo>
                    <a:pt x="7817123" y="1745417"/>
                  </a:lnTo>
                  <a:lnTo>
                    <a:pt x="7818960" y="1732180"/>
                  </a:lnTo>
                  <a:cubicBezTo>
                    <a:pt x="7827716" y="1673032"/>
                    <a:pt x="7842153" y="1591492"/>
                    <a:pt x="7864877" y="1501927"/>
                  </a:cubicBezTo>
                  <a:lnTo>
                    <a:pt x="7879193" y="1453100"/>
                  </a:lnTo>
                  <a:lnTo>
                    <a:pt x="7873079" y="1337886"/>
                  </a:lnTo>
                  <a:cubicBezTo>
                    <a:pt x="7862873" y="1152183"/>
                    <a:pt x="7852667" y="988640"/>
                    <a:pt x="7852667" y="988640"/>
                  </a:cubicBezTo>
                  <a:cubicBezTo>
                    <a:pt x="7876135" y="1042198"/>
                    <a:pt x="7897971" y="1126269"/>
                    <a:pt x="7917685" y="1223980"/>
                  </a:cubicBezTo>
                  <a:lnTo>
                    <a:pt x="7931099" y="1298299"/>
                  </a:lnTo>
                  <a:lnTo>
                    <a:pt x="7960515" y="1223530"/>
                  </a:lnTo>
                  <a:cubicBezTo>
                    <a:pt x="8002417" y="1132286"/>
                    <a:pt x="8055213" y="1047384"/>
                    <a:pt x="8121507" y="983192"/>
                  </a:cubicBezTo>
                  <a:cubicBezTo>
                    <a:pt x="8121507" y="983192"/>
                    <a:pt x="8104319" y="1030650"/>
                    <a:pt x="8079149" y="1105680"/>
                  </a:cubicBezTo>
                  <a:lnTo>
                    <a:pt x="8061415" y="1159270"/>
                  </a:lnTo>
                  <a:lnTo>
                    <a:pt x="8086139" y="1206615"/>
                  </a:lnTo>
                  <a:cubicBezTo>
                    <a:pt x="8138095" y="1332856"/>
                    <a:pt x="8168119" y="1503307"/>
                    <a:pt x="8185465" y="1658142"/>
                  </a:cubicBezTo>
                  <a:lnTo>
                    <a:pt x="8190343" y="1708947"/>
                  </a:lnTo>
                  <a:lnTo>
                    <a:pt x="8201871" y="1657226"/>
                  </a:lnTo>
                  <a:cubicBezTo>
                    <a:pt x="8235963" y="1522872"/>
                    <a:pt x="8288707" y="1370458"/>
                    <a:pt x="8368899" y="1248469"/>
                  </a:cubicBezTo>
                  <a:lnTo>
                    <a:pt x="8388539" y="1224363"/>
                  </a:lnTo>
                  <a:lnTo>
                    <a:pt x="8384941" y="1160566"/>
                  </a:lnTo>
                  <a:cubicBezTo>
                    <a:pt x="8377765" y="1036241"/>
                    <a:pt x="8372025" y="944259"/>
                    <a:pt x="8372025" y="944259"/>
                  </a:cubicBezTo>
                  <a:cubicBezTo>
                    <a:pt x="8391157" y="987908"/>
                    <a:pt x="8409203" y="1051821"/>
                    <a:pt x="8425897" y="1126865"/>
                  </a:cubicBezTo>
                  <a:lnTo>
                    <a:pt x="8434423" y="1168046"/>
                  </a:lnTo>
                  <a:lnTo>
                    <a:pt x="8458565" y="1138417"/>
                  </a:lnTo>
                  <a:cubicBezTo>
                    <a:pt x="8458565" y="1138417"/>
                    <a:pt x="8455371" y="1147233"/>
                    <a:pt x="8449719" y="1163274"/>
                  </a:cubicBezTo>
                  <a:lnTo>
                    <a:pt x="8439495" y="1192538"/>
                  </a:lnTo>
                  <a:lnTo>
                    <a:pt x="8442133" y="1205280"/>
                  </a:lnTo>
                  <a:cubicBezTo>
                    <a:pt x="8450015" y="1246005"/>
                    <a:pt x="8457537" y="1288750"/>
                    <a:pt x="8464667" y="1332377"/>
                  </a:cubicBezTo>
                  <a:lnTo>
                    <a:pt x="8481385" y="1442068"/>
                  </a:lnTo>
                  <a:lnTo>
                    <a:pt x="8481493" y="1411815"/>
                  </a:lnTo>
                  <a:cubicBezTo>
                    <a:pt x="8482233" y="1095829"/>
                    <a:pt x="8479703" y="741113"/>
                    <a:pt x="8466621" y="586202"/>
                  </a:cubicBezTo>
                  <a:close/>
                  <a:moveTo>
                    <a:pt x="7623813" y="528327"/>
                  </a:moveTo>
                  <a:cubicBezTo>
                    <a:pt x="7623813" y="528327"/>
                    <a:pt x="7776972" y="990614"/>
                    <a:pt x="7801965" y="1698282"/>
                  </a:cubicBezTo>
                  <a:lnTo>
                    <a:pt x="7802964" y="1745417"/>
                  </a:lnTo>
                  <a:lnTo>
                    <a:pt x="7596993" y="1745417"/>
                  </a:lnTo>
                  <a:lnTo>
                    <a:pt x="7605911" y="1650975"/>
                  </a:lnTo>
                  <a:cubicBezTo>
                    <a:pt x="7619693" y="1527860"/>
                    <a:pt x="7637039" y="1407532"/>
                    <a:pt x="7653851" y="1302716"/>
                  </a:cubicBezTo>
                  <a:lnTo>
                    <a:pt x="7673187" y="1187105"/>
                  </a:lnTo>
                  <a:lnTo>
                    <a:pt x="7668011" y="1009295"/>
                  </a:lnTo>
                  <a:cubicBezTo>
                    <a:pt x="7660019" y="802506"/>
                    <a:pt x="7646373" y="623531"/>
                    <a:pt x="7623813" y="528327"/>
                  </a:cubicBezTo>
                  <a:close/>
                  <a:moveTo>
                    <a:pt x="3356357" y="526108"/>
                  </a:moveTo>
                  <a:cubicBezTo>
                    <a:pt x="3356357" y="526108"/>
                    <a:pt x="3397730" y="628156"/>
                    <a:pt x="3440990" y="807384"/>
                  </a:cubicBezTo>
                  <a:lnTo>
                    <a:pt x="3455856" y="872700"/>
                  </a:lnTo>
                  <a:lnTo>
                    <a:pt x="3464598" y="862917"/>
                  </a:lnTo>
                  <a:cubicBezTo>
                    <a:pt x="3464598" y="862917"/>
                    <a:pt x="3464060" y="865757"/>
                    <a:pt x="3463062" y="871172"/>
                  </a:cubicBezTo>
                  <a:lnTo>
                    <a:pt x="3459701" y="889698"/>
                  </a:lnTo>
                  <a:lnTo>
                    <a:pt x="3477612" y="979329"/>
                  </a:lnTo>
                  <a:lnTo>
                    <a:pt x="3504674" y="1149290"/>
                  </a:lnTo>
                  <a:lnTo>
                    <a:pt x="3507660" y="1115409"/>
                  </a:lnTo>
                  <a:cubicBezTo>
                    <a:pt x="3522923" y="968529"/>
                    <a:pt x="3540732" y="836888"/>
                    <a:pt x="3554726" y="741966"/>
                  </a:cubicBezTo>
                  <a:lnTo>
                    <a:pt x="3558622" y="716221"/>
                  </a:lnTo>
                  <a:lnTo>
                    <a:pt x="3556817" y="731822"/>
                  </a:lnTo>
                  <a:cubicBezTo>
                    <a:pt x="3531822" y="1024822"/>
                    <a:pt x="3574565" y="1507327"/>
                    <a:pt x="3597061" y="1726608"/>
                  </a:cubicBezTo>
                  <a:lnTo>
                    <a:pt x="3599032" y="1745417"/>
                  </a:lnTo>
                  <a:lnTo>
                    <a:pt x="3408566" y="1745417"/>
                  </a:lnTo>
                  <a:lnTo>
                    <a:pt x="3408940" y="1722234"/>
                  </a:lnTo>
                  <a:cubicBezTo>
                    <a:pt x="3410476" y="1614735"/>
                    <a:pt x="3411704" y="1468580"/>
                    <a:pt x="3410473" y="1313957"/>
                  </a:cubicBezTo>
                  <a:lnTo>
                    <a:pt x="3408789" y="1214292"/>
                  </a:lnTo>
                  <a:lnTo>
                    <a:pt x="3400699" y="1271924"/>
                  </a:lnTo>
                  <a:cubicBezTo>
                    <a:pt x="3385949" y="1385541"/>
                    <a:pt x="3372423" y="1510522"/>
                    <a:pt x="3365034" y="1629828"/>
                  </a:cubicBezTo>
                  <a:lnTo>
                    <a:pt x="3361105" y="1745417"/>
                  </a:lnTo>
                  <a:lnTo>
                    <a:pt x="3268239" y="1745417"/>
                  </a:lnTo>
                  <a:lnTo>
                    <a:pt x="3268937" y="1708939"/>
                  </a:lnTo>
                  <a:cubicBezTo>
                    <a:pt x="3273243" y="1532914"/>
                    <a:pt x="3294639" y="1155826"/>
                    <a:pt x="3396912" y="955523"/>
                  </a:cubicBezTo>
                  <a:lnTo>
                    <a:pt x="3401113" y="948570"/>
                  </a:lnTo>
                  <a:lnTo>
                    <a:pt x="3397248" y="854873"/>
                  </a:lnTo>
                  <a:cubicBezTo>
                    <a:pt x="3388946" y="713502"/>
                    <a:pt x="3376033" y="593851"/>
                    <a:pt x="3356357" y="526108"/>
                  </a:cubicBezTo>
                  <a:close/>
                  <a:moveTo>
                    <a:pt x="1999634" y="510643"/>
                  </a:moveTo>
                  <a:cubicBezTo>
                    <a:pt x="2004728" y="530041"/>
                    <a:pt x="2009065" y="551908"/>
                    <a:pt x="2012720" y="575856"/>
                  </a:cubicBezTo>
                  <a:lnTo>
                    <a:pt x="2019923" y="638086"/>
                  </a:lnTo>
                  <a:lnTo>
                    <a:pt x="2014126" y="599789"/>
                  </a:lnTo>
                  <a:cubicBezTo>
                    <a:pt x="2005359" y="543378"/>
                    <a:pt x="1999634" y="510643"/>
                    <a:pt x="1999634" y="510643"/>
                  </a:cubicBezTo>
                  <a:close/>
                  <a:moveTo>
                    <a:pt x="6328703" y="458426"/>
                  </a:moveTo>
                  <a:cubicBezTo>
                    <a:pt x="6333797" y="477825"/>
                    <a:pt x="6338133" y="499691"/>
                    <a:pt x="6341789" y="523640"/>
                  </a:cubicBezTo>
                  <a:lnTo>
                    <a:pt x="6348993" y="585871"/>
                  </a:lnTo>
                  <a:lnTo>
                    <a:pt x="6343195" y="547572"/>
                  </a:lnTo>
                  <a:cubicBezTo>
                    <a:pt x="6334429" y="491162"/>
                    <a:pt x="6328703" y="458426"/>
                    <a:pt x="6328703" y="458426"/>
                  </a:cubicBezTo>
                  <a:close/>
                  <a:moveTo>
                    <a:pt x="6767361" y="420458"/>
                  </a:moveTo>
                  <a:cubicBezTo>
                    <a:pt x="6767361" y="420458"/>
                    <a:pt x="6765061" y="432824"/>
                    <a:pt x="6761091" y="455340"/>
                  </a:cubicBezTo>
                  <a:lnTo>
                    <a:pt x="6758803" y="468541"/>
                  </a:lnTo>
                  <a:lnTo>
                    <a:pt x="6760683" y="451176"/>
                  </a:lnTo>
                  <a:cubicBezTo>
                    <a:pt x="6762691" y="437545"/>
                    <a:pt x="6764911" y="427143"/>
                    <a:pt x="6767361" y="420458"/>
                  </a:cubicBezTo>
                  <a:close/>
                  <a:moveTo>
                    <a:pt x="9076693" y="391249"/>
                  </a:moveTo>
                  <a:cubicBezTo>
                    <a:pt x="9054557" y="467460"/>
                    <a:pt x="9040981" y="609368"/>
                    <a:pt x="9032901" y="773988"/>
                  </a:cubicBezTo>
                  <a:lnTo>
                    <a:pt x="9031449" y="812878"/>
                  </a:lnTo>
                  <a:lnTo>
                    <a:pt x="9036035" y="820460"/>
                  </a:lnTo>
                  <a:lnTo>
                    <a:pt x="9055691" y="865205"/>
                  </a:lnTo>
                  <a:lnTo>
                    <a:pt x="9055771" y="854395"/>
                  </a:lnTo>
                  <a:cubicBezTo>
                    <a:pt x="9056373" y="761664"/>
                    <a:pt x="9056373" y="700106"/>
                    <a:pt x="9056373" y="700106"/>
                  </a:cubicBezTo>
                  <a:cubicBezTo>
                    <a:pt x="9077963" y="752215"/>
                    <a:pt x="9094291" y="843748"/>
                    <a:pt x="9106639" y="952383"/>
                  </a:cubicBezTo>
                  <a:lnTo>
                    <a:pt x="9120005" y="1099672"/>
                  </a:lnTo>
                  <a:lnTo>
                    <a:pt x="9121181" y="1104820"/>
                  </a:lnTo>
                  <a:cubicBezTo>
                    <a:pt x="9130691" y="1158079"/>
                    <a:pt x="9138153" y="1212540"/>
                    <a:pt x="9144003" y="1265605"/>
                  </a:cubicBezTo>
                  <a:lnTo>
                    <a:pt x="9144003" y="1680028"/>
                  </a:lnTo>
                  <a:lnTo>
                    <a:pt x="9144003" y="1701233"/>
                  </a:lnTo>
                  <a:lnTo>
                    <a:pt x="9144003" y="1745417"/>
                  </a:lnTo>
                  <a:lnTo>
                    <a:pt x="8990358" y="1745417"/>
                  </a:lnTo>
                  <a:lnTo>
                    <a:pt x="8990833" y="1743633"/>
                  </a:lnTo>
                  <a:lnTo>
                    <a:pt x="8899763" y="1693732"/>
                  </a:lnTo>
                  <a:cubicBezTo>
                    <a:pt x="8882601" y="1357148"/>
                    <a:pt x="8914321" y="1065771"/>
                    <a:pt x="8955437" y="844470"/>
                  </a:cubicBezTo>
                  <a:lnTo>
                    <a:pt x="8973349" y="754834"/>
                  </a:lnTo>
                  <a:lnTo>
                    <a:pt x="8969989" y="736313"/>
                  </a:lnTo>
                  <a:cubicBezTo>
                    <a:pt x="8968991" y="730899"/>
                    <a:pt x="8968453" y="728059"/>
                    <a:pt x="8968453" y="728059"/>
                  </a:cubicBezTo>
                  <a:lnTo>
                    <a:pt x="8977195" y="737835"/>
                  </a:lnTo>
                  <a:lnTo>
                    <a:pt x="8992059" y="672525"/>
                  </a:lnTo>
                  <a:cubicBezTo>
                    <a:pt x="9035319" y="493297"/>
                    <a:pt x="9076693" y="391249"/>
                    <a:pt x="9076693" y="391249"/>
                  </a:cubicBezTo>
                  <a:close/>
                  <a:moveTo>
                    <a:pt x="2725204" y="375199"/>
                  </a:moveTo>
                  <a:cubicBezTo>
                    <a:pt x="2754650" y="492833"/>
                    <a:pt x="2766933" y="701365"/>
                    <a:pt x="2771854" y="880487"/>
                  </a:cubicBezTo>
                  <a:lnTo>
                    <a:pt x="2773754" y="978387"/>
                  </a:lnTo>
                  <a:lnTo>
                    <a:pt x="2783113" y="944131"/>
                  </a:lnTo>
                  <a:cubicBezTo>
                    <a:pt x="2792763" y="913590"/>
                    <a:pt x="2803373" y="884635"/>
                    <a:pt x="2815038" y="857881"/>
                  </a:cubicBezTo>
                  <a:lnTo>
                    <a:pt x="2833621" y="823392"/>
                  </a:lnTo>
                  <a:lnTo>
                    <a:pt x="2816221" y="770807"/>
                  </a:lnTo>
                  <a:cubicBezTo>
                    <a:pt x="2791051" y="695771"/>
                    <a:pt x="2773863" y="648308"/>
                    <a:pt x="2773863" y="648308"/>
                  </a:cubicBezTo>
                  <a:cubicBezTo>
                    <a:pt x="2840157" y="712501"/>
                    <a:pt x="2892953" y="797407"/>
                    <a:pt x="2934856" y="888661"/>
                  </a:cubicBezTo>
                  <a:lnTo>
                    <a:pt x="2937303" y="894882"/>
                  </a:lnTo>
                  <a:lnTo>
                    <a:pt x="2937338" y="888173"/>
                  </a:lnTo>
                  <a:cubicBezTo>
                    <a:pt x="2937542" y="840071"/>
                    <a:pt x="2937548" y="811120"/>
                    <a:pt x="2937548" y="811120"/>
                  </a:cubicBezTo>
                  <a:cubicBezTo>
                    <a:pt x="2954121" y="851233"/>
                    <a:pt x="2967587" y="914656"/>
                    <a:pt x="2978529" y="991236"/>
                  </a:cubicBezTo>
                  <a:lnTo>
                    <a:pt x="2980086" y="1003640"/>
                  </a:lnTo>
                  <a:lnTo>
                    <a:pt x="2989867" y="1028503"/>
                  </a:lnTo>
                  <a:cubicBezTo>
                    <a:pt x="3069022" y="1263519"/>
                    <a:pt x="3088242" y="1493288"/>
                    <a:pt x="3088242" y="1493288"/>
                  </a:cubicBezTo>
                  <a:lnTo>
                    <a:pt x="3021674" y="1629120"/>
                  </a:lnTo>
                  <a:lnTo>
                    <a:pt x="3023242" y="1692089"/>
                  </a:lnTo>
                  <a:lnTo>
                    <a:pt x="3024218" y="1745417"/>
                  </a:lnTo>
                  <a:lnTo>
                    <a:pt x="2914263" y="1745417"/>
                  </a:lnTo>
                  <a:lnTo>
                    <a:pt x="2917708" y="1706715"/>
                  </a:lnTo>
                  <a:cubicBezTo>
                    <a:pt x="2926151" y="1593093"/>
                    <a:pt x="2931002" y="1412365"/>
                    <a:pt x="2933788" y="1242919"/>
                  </a:cubicBezTo>
                  <a:lnTo>
                    <a:pt x="2934843" y="1163219"/>
                  </a:lnTo>
                  <a:lnTo>
                    <a:pt x="2906469" y="1058745"/>
                  </a:lnTo>
                  <a:cubicBezTo>
                    <a:pt x="2890506" y="1003599"/>
                    <a:pt x="2874236" y="950373"/>
                    <a:pt x="2858811" y="901556"/>
                  </a:cubicBezTo>
                  <a:lnTo>
                    <a:pt x="2846664" y="863739"/>
                  </a:lnTo>
                  <a:lnTo>
                    <a:pt x="2839248" y="917719"/>
                  </a:lnTo>
                  <a:cubicBezTo>
                    <a:pt x="2827463" y="1005004"/>
                    <a:pt x="2812176" y="1124847"/>
                    <a:pt x="2798165" y="1255082"/>
                  </a:cubicBezTo>
                  <a:lnTo>
                    <a:pt x="2797346" y="1263516"/>
                  </a:lnTo>
                  <a:lnTo>
                    <a:pt x="2817199" y="1215856"/>
                  </a:lnTo>
                  <a:cubicBezTo>
                    <a:pt x="2830488" y="1188955"/>
                    <a:pt x="2846135" y="1161886"/>
                    <a:pt x="2864541" y="1135148"/>
                  </a:cubicBezTo>
                  <a:cubicBezTo>
                    <a:pt x="2864541" y="1135148"/>
                    <a:pt x="2847359" y="1266162"/>
                    <a:pt x="2835077" y="1418563"/>
                  </a:cubicBezTo>
                  <a:lnTo>
                    <a:pt x="2831989" y="1463850"/>
                  </a:lnTo>
                  <a:lnTo>
                    <a:pt x="2837170" y="1501180"/>
                  </a:lnTo>
                  <a:cubicBezTo>
                    <a:pt x="2841729" y="1536476"/>
                    <a:pt x="2843459" y="1557155"/>
                    <a:pt x="2843459" y="1557155"/>
                  </a:cubicBezTo>
                  <a:lnTo>
                    <a:pt x="2825020" y="1594799"/>
                  </a:lnTo>
                  <a:lnTo>
                    <a:pt x="2823086" y="1649504"/>
                  </a:lnTo>
                  <a:lnTo>
                    <a:pt x="2824910" y="1745417"/>
                  </a:lnTo>
                  <a:lnTo>
                    <a:pt x="2804506" y="1745417"/>
                  </a:lnTo>
                  <a:lnTo>
                    <a:pt x="2781969" y="1682688"/>
                  </a:lnTo>
                  <a:lnTo>
                    <a:pt x="2764900" y="1717535"/>
                  </a:lnTo>
                  <a:cubicBezTo>
                    <a:pt x="2767356" y="1702163"/>
                    <a:pt x="2768584" y="1684786"/>
                    <a:pt x="2768727" y="1665714"/>
                  </a:cubicBezTo>
                  <a:lnTo>
                    <a:pt x="2767750" y="1643107"/>
                  </a:lnTo>
                  <a:lnTo>
                    <a:pt x="2765918" y="1638009"/>
                  </a:lnTo>
                  <a:lnTo>
                    <a:pt x="2764742" y="1654796"/>
                  </a:lnTo>
                  <a:lnTo>
                    <a:pt x="2761085" y="1745417"/>
                  </a:lnTo>
                  <a:lnTo>
                    <a:pt x="2587793" y="1745417"/>
                  </a:lnTo>
                  <a:lnTo>
                    <a:pt x="2588655" y="1677355"/>
                  </a:lnTo>
                  <a:lnTo>
                    <a:pt x="2589018" y="1639501"/>
                  </a:lnTo>
                  <a:lnTo>
                    <a:pt x="2579118" y="1624418"/>
                  </a:lnTo>
                  <a:cubicBezTo>
                    <a:pt x="2579118" y="1624418"/>
                    <a:pt x="2576251" y="1539817"/>
                    <a:pt x="2576203" y="1412722"/>
                  </a:cubicBezTo>
                  <a:lnTo>
                    <a:pt x="2576320" y="1385971"/>
                  </a:lnTo>
                  <a:lnTo>
                    <a:pt x="2562765" y="1441449"/>
                  </a:lnTo>
                  <a:cubicBezTo>
                    <a:pt x="2542949" y="1538707"/>
                    <a:pt x="2532508" y="1633617"/>
                    <a:pt x="2539892" y="1713806"/>
                  </a:cubicBezTo>
                  <a:lnTo>
                    <a:pt x="2539375" y="1713356"/>
                  </a:lnTo>
                  <a:lnTo>
                    <a:pt x="2541417" y="1745417"/>
                  </a:lnTo>
                  <a:lnTo>
                    <a:pt x="2435690" y="1745417"/>
                  </a:lnTo>
                  <a:lnTo>
                    <a:pt x="2327258" y="1647089"/>
                  </a:lnTo>
                  <a:cubicBezTo>
                    <a:pt x="2356577" y="1486626"/>
                    <a:pt x="2356758" y="663145"/>
                    <a:pt x="2356758" y="663145"/>
                  </a:cubicBezTo>
                  <a:cubicBezTo>
                    <a:pt x="2408551" y="788548"/>
                    <a:pt x="2429996" y="1141522"/>
                    <a:pt x="2438875" y="1412330"/>
                  </a:cubicBezTo>
                  <a:lnTo>
                    <a:pt x="2442095" y="1534350"/>
                  </a:lnTo>
                  <a:lnTo>
                    <a:pt x="2442217" y="1504436"/>
                  </a:lnTo>
                  <a:cubicBezTo>
                    <a:pt x="2442339" y="1274982"/>
                    <a:pt x="2438801" y="1033878"/>
                    <a:pt x="2425375" y="923012"/>
                  </a:cubicBezTo>
                  <a:cubicBezTo>
                    <a:pt x="2437894" y="987115"/>
                    <a:pt x="2459648" y="1103325"/>
                    <a:pt x="2481609" y="1243616"/>
                  </a:cubicBezTo>
                  <a:lnTo>
                    <a:pt x="2498448" y="1357936"/>
                  </a:lnTo>
                  <a:lnTo>
                    <a:pt x="2515486" y="1292674"/>
                  </a:lnTo>
                  <a:cubicBezTo>
                    <a:pt x="2528380" y="1248221"/>
                    <a:pt x="2543116" y="1202516"/>
                    <a:pt x="2559810" y="1157709"/>
                  </a:cubicBezTo>
                  <a:lnTo>
                    <a:pt x="2582422" y="1105453"/>
                  </a:lnTo>
                  <a:lnTo>
                    <a:pt x="2585983" y="1032460"/>
                  </a:lnTo>
                  <a:lnTo>
                    <a:pt x="2583169" y="946131"/>
                  </a:lnTo>
                  <a:cubicBezTo>
                    <a:pt x="2582258" y="926107"/>
                    <a:pt x="2581244" y="907208"/>
                    <a:pt x="2580118" y="889641"/>
                  </a:cubicBezTo>
                  <a:lnTo>
                    <a:pt x="2577263" y="852479"/>
                  </a:lnTo>
                  <a:lnTo>
                    <a:pt x="2571392" y="834746"/>
                  </a:lnTo>
                  <a:cubicBezTo>
                    <a:pt x="2546206" y="759718"/>
                    <a:pt x="2529007" y="712259"/>
                    <a:pt x="2529007" y="712259"/>
                  </a:cubicBezTo>
                  <a:lnTo>
                    <a:pt x="2602962" y="802985"/>
                  </a:lnTo>
                  <a:lnTo>
                    <a:pt x="2608172" y="744587"/>
                  </a:lnTo>
                  <a:cubicBezTo>
                    <a:pt x="2623361" y="613744"/>
                    <a:pt x="2645448" y="493430"/>
                    <a:pt x="2677343" y="405204"/>
                  </a:cubicBezTo>
                  <a:cubicBezTo>
                    <a:pt x="2677343" y="405204"/>
                    <a:pt x="2670449" y="569124"/>
                    <a:pt x="2664417" y="784741"/>
                  </a:cubicBezTo>
                  <a:lnTo>
                    <a:pt x="2661649" y="900723"/>
                  </a:lnTo>
                  <a:lnTo>
                    <a:pt x="2677028" y="928803"/>
                  </a:lnTo>
                  <a:lnTo>
                    <a:pt x="2684388" y="916847"/>
                  </a:lnTo>
                  <a:lnTo>
                    <a:pt x="2711849" y="885448"/>
                  </a:lnTo>
                  <a:lnTo>
                    <a:pt x="2712908" y="861781"/>
                  </a:lnTo>
                  <a:cubicBezTo>
                    <a:pt x="2722746" y="602443"/>
                    <a:pt x="2725204" y="375199"/>
                    <a:pt x="2725204" y="375199"/>
                  </a:cubicBezTo>
                  <a:close/>
                  <a:moveTo>
                    <a:pt x="4888527" y="174465"/>
                  </a:moveTo>
                  <a:lnTo>
                    <a:pt x="4884988" y="216193"/>
                  </a:lnTo>
                  <a:cubicBezTo>
                    <a:pt x="4868100" y="478671"/>
                    <a:pt x="4872286" y="1126052"/>
                    <a:pt x="4875435" y="1433336"/>
                  </a:cubicBezTo>
                  <a:lnTo>
                    <a:pt x="4875956" y="1481389"/>
                  </a:lnTo>
                  <a:lnTo>
                    <a:pt x="4898466" y="1324037"/>
                  </a:lnTo>
                  <a:cubicBezTo>
                    <a:pt x="4905331" y="1279951"/>
                    <a:pt x="4912598" y="1236365"/>
                    <a:pt x="4920237" y="1194420"/>
                  </a:cubicBezTo>
                  <a:lnTo>
                    <a:pt x="4930908" y="1141154"/>
                  </a:lnTo>
                  <a:lnTo>
                    <a:pt x="4921426" y="1113944"/>
                  </a:lnTo>
                  <a:cubicBezTo>
                    <a:pt x="4915142" y="1096077"/>
                    <a:pt x="4911563" y="1086200"/>
                    <a:pt x="4911563" y="1086200"/>
                  </a:cubicBezTo>
                  <a:lnTo>
                    <a:pt x="4935928" y="1116103"/>
                  </a:lnTo>
                  <a:lnTo>
                    <a:pt x="4944233" y="1074648"/>
                  </a:lnTo>
                  <a:cubicBezTo>
                    <a:pt x="4960928" y="999604"/>
                    <a:pt x="4978975" y="935692"/>
                    <a:pt x="4998105" y="892042"/>
                  </a:cubicBezTo>
                  <a:cubicBezTo>
                    <a:pt x="4998105" y="892042"/>
                    <a:pt x="4993060" y="972886"/>
                    <a:pt x="4986516" y="1085432"/>
                  </a:cubicBezTo>
                  <a:lnTo>
                    <a:pt x="4981577" y="1172130"/>
                  </a:lnTo>
                  <a:lnTo>
                    <a:pt x="5001230" y="1196252"/>
                  </a:lnTo>
                  <a:cubicBezTo>
                    <a:pt x="5027961" y="1236915"/>
                    <a:pt x="5051641" y="1280959"/>
                    <a:pt x="5072598" y="1326587"/>
                  </a:cubicBezTo>
                  <a:lnTo>
                    <a:pt x="5075003" y="1332698"/>
                  </a:lnTo>
                  <a:lnTo>
                    <a:pt x="5108522" y="1262387"/>
                  </a:lnTo>
                  <a:lnTo>
                    <a:pt x="5124357" y="1237631"/>
                  </a:lnTo>
                  <a:lnTo>
                    <a:pt x="5131715" y="1166396"/>
                  </a:lnTo>
                  <a:cubicBezTo>
                    <a:pt x="5155060" y="960499"/>
                    <a:pt x="5182075" y="786687"/>
                    <a:pt x="5182075" y="786687"/>
                  </a:cubicBezTo>
                  <a:lnTo>
                    <a:pt x="5177938" y="1155697"/>
                  </a:lnTo>
                  <a:lnTo>
                    <a:pt x="5210851" y="1119032"/>
                  </a:lnTo>
                  <a:cubicBezTo>
                    <a:pt x="5223669" y="1106620"/>
                    <a:pt x="5236980" y="1095602"/>
                    <a:pt x="5250798" y="1086200"/>
                  </a:cubicBezTo>
                  <a:cubicBezTo>
                    <a:pt x="5250798" y="1086200"/>
                    <a:pt x="5234830" y="1120962"/>
                    <a:pt x="5211339" y="1178118"/>
                  </a:cubicBezTo>
                  <a:lnTo>
                    <a:pt x="5176702" y="1265953"/>
                  </a:lnTo>
                  <a:lnTo>
                    <a:pt x="5172675" y="1625087"/>
                  </a:lnTo>
                  <a:lnTo>
                    <a:pt x="5176397" y="1638194"/>
                  </a:lnTo>
                  <a:lnTo>
                    <a:pt x="5179990" y="1655301"/>
                  </a:lnTo>
                  <a:lnTo>
                    <a:pt x="5182600" y="1625141"/>
                  </a:lnTo>
                  <a:cubicBezTo>
                    <a:pt x="5198834" y="1472412"/>
                    <a:pt x="5227242" y="1301749"/>
                    <a:pt x="5276956" y="1172165"/>
                  </a:cubicBezTo>
                  <a:lnTo>
                    <a:pt x="5291529" y="1138786"/>
                  </a:lnTo>
                  <a:lnTo>
                    <a:pt x="5274351" y="1086907"/>
                  </a:lnTo>
                  <a:cubicBezTo>
                    <a:pt x="5249166" y="1011876"/>
                    <a:pt x="5231966" y="964417"/>
                    <a:pt x="5231966" y="964417"/>
                  </a:cubicBezTo>
                  <a:lnTo>
                    <a:pt x="5278689" y="1017180"/>
                  </a:lnTo>
                  <a:lnTo>
                    <a:pt x="5273779" y="1002712"/>
                  </a:lnTo>
                  <a:cubicBezTo>
                    <a:pt x="5258326" y="957712"/>
                    <a:pt x="5248658" y="931017"/>
                    <a:pt x="5248658" y="931017"/>
                  </a:cubicBezTo>
                  <a:lnTo>
                    <a:pt x="5333648" y="1035331"/>
                  </a:lnTo>
                  <a:lnTo>
                    <a:pt x="5333703" y="1009494"/>
                  </a:lnTo>
                  <a:cubicBezTo>
                    <a:pt x="5333711" y="1003424"/>
                    <a:pt x="5333712" y="1000206"/>
                    <a:pt x="5333712" y="1000206"/>
                  </a:cubicBezTo>
                  <a:cubicBezTo>
                    <a:pt x="5338250" y="1011196"/>
                    <a:pt x="5342555" y="1023933"/>
                    <a:pt x="5346639" y="1038208"/>
                  </a:cubicBezTo>
                  <a:lnTo>
                    <a:pt x="5354684" y="1070963"/>
                  </a:lnTo>
                  <a:lnTo>
                    <a:pt x="5409651" y="1171355"/>
                  </a:lnTo>
                  <a:lnTo>
                    <a:pt x="5438974" y="1245890"/>
                  </a:lnTo>
                  <a:lnTo>
                    <a:pt x="5447340" y="1197440"/>
                  </a:lnTo>
                  <a:cubicBezTo>
                    <a:pt x="5468355" y="1088835"/>
                    <a:pt x="5491927" y="994612"/>
                    <a:pt x="5517427" y="936423"/>
                  </a:cubicBezTo>
                  <a:cubicBezTo>
                    <a:pt x="5517427" y="936423"/>
                    <a:pt x="5508457" y="1080163"/>
                    <a:pt x="5498927" y="1251145"/>
                  </a:cubicBezTo>
                  <a:lnTo>
                    <a:pt x="5490920" y="1400746"/>
                  </a:lnTo>
                  <a:lnTo>
                    <a:pt x="5505289" y="1449752"/>
                  </a:lnTo>
                  <a:cubicBezTo>
                    <a:pt x="5516650" y="1494534"/>
                    <a:pt x="5525941" y="1537311"/>
                    <a:pt x="5533485" y="1576285"/>
                  </a:cubicBezTo>
                  <a:lnTo>
                    <a:pt x="5537718" y="1601061"/>
                  </a:lnTo>
                  <a:lnTo>
                    <a:pt x="5544291" y="1500011"/>
                  </a:lnTo>
                  <a:cubicBezTo>
                    <a:pt x="5554341" y="1315364"/>
                    <a:pt x="5558221" y="1122928"/>
                    <a:pt x="5545005" y="978916"/>
                  </a:cubicBezTo>
                  <a:cubicBezTo>
                    <a:pt x="5557387" y="1061626"/>
                    <a:pt x="5573423" y="1176973"/>
                    <a:pt x="5588095" y="1308034"/>
                  </a:cubicBezTo>
                  <a:lnTo>
                    <a:pt x="5589605" y="1322637"/>
                  </a:lnTo>
                  <a:lnTo>
                    <a:pt x="5596067" y="1254607"/>
                  </a:lnTo>
                  <a:cubicBezTo>
                    <a:pt x="5600789" y="1210803"/>
                    <a:pt x="5605893" y="1168530"/>
                    <a:pt x="5611273" y="1127872"/>
                  </a:cubicBezTo>
                  <a:lnTo>
                    <a:pt x="5612143" y="1121825"/>
                  </a:lnTo>
                  <a:lnTo>
                    <a:pt x="5612359" y="1079522"/>
                  </a:lnTo>
                  <a:cubicBezTo>
                    <a:pt x="5612563" y="1031419"/>
                    <a:pt x="5612569" y="1002469"/>
                    <a:pt x="5612569" y="1002469"/>
                  </a:cubicBezTo>
                  <a:lnTo>
                    <a:pt x="5624385" y="1036794"/>
                  </a:lnTo>
                  <a:lnTo>
                    <a:pt x="5628123" y="1010822"/>
                  </a:lnTo>
                  <a:cubicBezTo>
                    <a:pt x="5680495" y="674703"/>
                    <a:pt x="5746281" y="476111"/>
                    <a:pt x="5746281" y="476111"/>
                  </a:cubicBezTo>
                  <a:cubicBezTo>
                    <a:pt x="5722645" y="575919"/>
                    <a:pt x="5708797" y="767773"/>
                    <a:pt x="5700985" y="987218"/>
                  </a:cubicBezTo>
                  <a:lnTo>
                    <a:pt x="5697085" y="1135817"/>
                  </a:lnTo>
                  <a:lnTo>
                    <a:pt x="5698439" y="1143389"/>
                  </a:lnTo>
                  <a:cubicBezTo>
                    <a:pt x="5718416" y="1258944"/>
                    <a:pt x="5741580" y="1406289"/>
                    <a:pt x="5759790" y="1560144"/>
                  </a:cubicBezTo>
                  <a:lnTo>
                    <a:pt x="5777785" y="1745417"/>
                  </a:lnTo>
                  <a:lnTo>
                    <a:pt x="5321753" y="1745417"/>
                  </a:lnTo>
                  <a:lnTo>
                    <a:pt x="5322680" y="1724561"/>
                  </a:lnTo>
                  <a:cubicBezTo>
                    <a:pt x="5324107" y="1685574"/>
                    <a:pt x="5325349" y="1644434"/>
                    <a:pt x="5326430" y="1602366"/>
                  </a:cubicBezTo>
                  <a:lnTo>
                    <a:pt x="5328310" y="1511567"/>
                  </a:lnTo>
                  <a:lnTo>
                    <a:pt x="5324114" y="1549485"/>
                  </a:lnTo>
                  <a:cubicBezTo>
                    <a:pt x="5320674" y="1582089"/>
                    <a:pt x="5317015" y="1619010"/>
                    <a:pt x="5313553" y="1658186"/>
                  </a:cubicBezTo>
                  <a:lnTo>
                    <a:pt x="5306861" y="1745417"/>
                  </a:lnTo>
                  <a:lnTo>
                    <a:pt x="5109248" y="1745417"/>
                  </a:lnTo>
                  <a:lnTo>
                    <a:pt x="5109190" y="1745123"/>
                  </a:lnTo>
                  <a:lnTo>
                    <a:pt x="5106669" y="1735034"/>
                  </a:lnTo>
                  <a:lnTo>
                    <a:pt x="5103371" y="1738615"/>
                  </a:lnTo>
                  <a:lnTo>
                    <a:pt x="5101586" y="1714696"/>
                  </a:lnTo>
                  <a:lnTo>
                    <a:pt x="5071373" y="1593795"/>
                  </a:lnTo>
                  <a:lnTo>
                    <a:pt x="5047676" y="1690846"/>
                  </a:lnTo>
                  <a:lnTo>
                    <a:pt x="5039400" y="1745417"/>
                  </a:lnTo>
                  <a:lnTo>
                    <a:pt x="4950748" y="1745417"/>
                  </a:lnTo>
                  <a:lnTo>
                    <a:pt x="4954518" y="1727805"/>
                  </a:lnTo>
                  <a:lnTo>
                    <a:pt x="4943453" y="1745417"/>
                  </a:lnTo>
                  <a:lnTo>
                    <a:pt x="4843950" y="1745417"/>
                  </a:lnTo>
                  <a:lnTo>
                    <a:pt x="4852808" y="1665720"/>
                  </a:lnTo>
                  <a:lnTo>
                    <a:pt x="4858620" y="1618694"/>
                  </a:lnTo>
                  <a:lnTo>
                    <a:pt x="4793031" y="1682506"/>
                  </a:lnTo>
                  <a:lnTo>
                    <a:pt x="4798352" y="1702886"/>
                  </a:lnTo>
                  <a:lnTo>
                    <a:pt x="4807650" y="1745417"/>
                  </a:lnTo>
                  <a:lnTo>
                    <a:pt x="4676984" y="1745417"/>
                  </a:lnTo>
                  <a:lnTo>
                    <a:pt x="4678876" y="1721649"/>
                  </a:lnTo>
                  <a:lnTo>
                    <a:pt x="4690703" y="1613608"/>
                  </a:lnTo>
                  <a:lnTo>
                    <a:pt x="4682009" y="1578007"/>
                  </a:lnTo>
                  <a:lnTo>
                    <a:pt x="4641075" y="1445635"/>
                  </a:lnTo>
                  <a:lnTo>
                    <a:pt x="4641344" y="1458703"/>
                  </a:lnTo>
                  <a:cubicBezTo>
                    <a:pt x="4643500" y="1542818"/>
                    <a:pt x="4646302" y="1623221"/>
                    <a:pt x="4649944" y="1690118"/>
                  </a:cubicBezTo>
                  <a:lnTo>
                    <a:pt x="4653746" y="1745417"/>
                  </a:lnTo>
                  <a:lnTo>
                    <a:pt x="4488085" y="1745417"/>
                  </a:lnTo>
                  <a:lnTo>
                    <a:pt x="4487571" y="1672481"/>
                  </a:lnTo>
                  <a:cubicBezTo>
                    <a:pt x="4482928" y="1309452"/>
                    <a:pt x="4467028" y="931436"/>
                    <a:pt x="4467028" y="931436"/>
                  </a:cubicBezTo>
                  <a:cubicBezTo>
                    <a:pt x="4515323" y="1064807"/>
                    <a:pt x="4541141" y="1271536"/>
                    <a:pt x="4554575" y="1477124"/>
                  </a:cubicBezTo>
                  <a:lnTo>
                    <a:pt x="4555908" y="1502865"/>
                  </a:lnTo>
                  <a:lnTo>
                    <a:pt x="4556658" y="1482206"/>
                  </a:lnTo>
                  <a:cubicBezTo>
                    <a:pt x="4559426" y="1420716"/>
                    <a:pt x="4562886" y="1357558"/>
                    <a:pt x="4567211" y="1295738"/>
                  </a:cubicBezTo>
                  <a:lnTo>
                    <a:pt x="4570877" y="1254186"/>
                  </a:lnTo>
                  <a:lnTo>
                    <a:pt x="4554021" y="1211452"/>
                  </a:lnTo>
                  <a:cubicBezTo>
                    <a:pt x="4530530" y="1154310"/>
                    <a:pt x="4514563" y="1119558"/>
                    <a:pt x="4514563" y="1119558"/>
                  </a:cubicBezTo>
                  <a:cubicBezTo>
                    <a:pt x="4529296" y="1129581"/>
                    <a:pt x="4543455" y="1141445"/>
                    <a:pt x="4557053" y="1154877"/>
                  </a:cubicBezTo>
                  <a:lnTo>
                    <a:pt x="4577569" y="1178334"/>
                  </a:lnTo>
                  <a:lnTo>
                    <a:pt x="4582953" y="1117301"/>
                  </a:lnTo>
                  <a:cubicBezTo>
                    <a:pt x="4595409" y="1005031"/>
                    <a:pt x="4612016" y="910148"/>
                    <a:pt x="4634160" y="856715"/>
                  </a:cubicBezTo>
                  <a:cubicBezTo>
                    <a:pt x="4634160" y="856715"/>
                    <a:pt x="4634160" y="972494"/>
                    <a:pt x="4635712" y="1125679"/>
                  </a:cubicBezTo>
                  <a:lnTo>
                    <a:pt x="4637556" y="1266829"/>
                  </a:lnTo>
                  <a:lnTo>
                    <a:pt x="4664676" y="1310885"/>
                  </a:lnTo>
                  <a:lnTo>
                    <a:pt x="4714595" y="1426249"/>
                  </a:lnTo>
                  <a:lnTo>
                    <a:pt x="4735053" y="1291129"/>
                  </a:lnTo>
                  <a:cubicBezTo>
                    <a:pt x="4755572" y="1162626"/>
                    <a:pt x="4775410" y="1056817"/>
                    <a:pt x="4787139" y="996769"/>
                  </a:cubicBezTo>
                  <a:cubicBezTo>
                    <a:pt x="4775365" y="1093932"/>
                    <a:pt x="4771184" y="1291086"/>
                    <a:pt x="4770403" y="1492771"/>
                  </a:cubicBezTo>
                  <a:lnTo>
                    <a:pt x="4770394" y="1595808"/>
                  </a:lnTo>
                  <a:lnTo>
                    <a:pt x="4777861" y="1624406"/>
                  </a:lnTo>
                  <a:lnTo>
                    <a:pt x="4775479" y="1509233"/>
                  </a:lnTo>
                  <a:cubicBezTo>
                    <a:pt x="4777654" y="1049388"/>
                    <a:pt x="4852532" y="443098"/>
                    <a:pt x="4883692" y="210066"/>
                  </a:cubicBezTo>
                  <a:close/>
                  <a:moveTo>
                    <a:pt x="2222175" y="141145"/>
                  </a:moveTo>
                  <a:cubicBezTo>
                    <a:pt x="2192729" y="265485"/>
                    <a:pt x="2178474" y="532694"/>
                    <a:pt x="2172157" y="818135"/>
                  </a:cubicBezTo>
                  <a:lnTo>
                    <a:pt x="2171577" y="860424"/>
                  </a:lnTo>
                  <a:lnTo>
                    <a:pt x="2181766" y="877295"/>
                  </a:lnTo>
                  <a:lnTo>
                    <a:pt x="2186396" y="887853"/>
                  </a:lnTo>
                  <a:lnTo>
                    <a:pt x="2191531" y="858115"/>
                  </a:lnTo>
                  <a:cubicBezTo>
                    <a:pt x="2212546" y="749510"/>
                    <a:pt x="2236118" y="655286"/>
                    <a:pt x="2261618" y="597098"/>
                  </a:cubicBezTo>
                  <a:cubicBezTo>
                    <a:pt x="2261618" y="597098"/>
                    <a:pt x="2252648" y="740838"/>
                    <a:pt x="2243118" y="911819"/>
                  </a:cubicBezTo>
                  <a:lnTo>
                    <a:pt x="2236788" y="1030091"/>
                  </a:lnTo>
                  <a:lnTo>
                    <a:pt x="2266964" y="1162363"/>
                  </a:lnTo>
                  <a:cubicBezTo>
                    <a:pt x="2314497" y="1429224"/>
                    <a:pt x="2310712" y="1725833"/>
                    <a:pt x="2310712" y="1725833"/>
                  </a:cubicBezTo>
                  <a:lnTo>
                    <a:pt x="2310712" y="1725875"/>
                  </a:lnTo>
                  <a:lnTo>
                    <a:pt x="2297862" y="1745417"/>
                  </a:lnTo>
                  <a:lnTo>
                    <a:pt x="2218933" y="1745417"/>
                  </a:lnTo>
                  <a:lnTo>
                    <a:pt x="2219388" y="1724227"/>
                  </a:lnTo>
                  <a:lnTo>
                    <a:pt x="2215955" y="1622441"/>
                  </a:lnTo>
                  <a:lnTo>
                    <a:pt x="2212051" y="1630410"/>
                  </a:lnTo>
                  <a:lnTo>
                    <a:pt x="2214915" y="1591613"/>
                  </a:lnTo>
                  <a:lnTo>
                    <a:pt x="2213567" y="1551633"/>
                  </a:lnTo>
                  <a:lnTo>
                    <a:pt x="2207286" y="1475998"/>
                  </a:lnTo>
                  <a:lnTo>
                    <a:pt x="2204216" y="1454931"/>
                  </a:lnTo>
                  <a:lnTo>
                    <a:pt x="2168852" y="1511219"/>
                  </a:lnTo>
                  <a:lnTo>
                    <a:pt x="2169212" y="1553056"/>
                  </a:lnTo>
                  <a:cubicBezTo>
                    <a:pt x="2169815" y="1613282"/>
                    <a:pt x="2170520" y="1665913"/>
                    <a:pt x="2171166" y="1708175"/>
                  </a:cubicBezTo>
                  <a:lnTo>
                    <a:pt x="2171762" y="1745417"/>
                  </a:lnTo>
                  <a:lnTo>
                    <a:pt x="1971012" y="1745417"/>
                  </a:lnTo>
                  <a:lnTo>
                    <a:pt x="1971787" y="1738623"/>
                  </a:lnTo>
                  <a:cubicBezTo>
                    <a:pt x="1984293" y="1627475"/>
                    <a:pt x="2034000" y="1161107"/>
                    <a:pt x="2028961" y="812717"/>
                  </a:cubicBezTo>
                  <a:lnTo>
                    <a:pt x="2027181" y="773627"/>
                  </a:lnTo>
                  <a:lnTo>
                    <a:pt x="2018543" y="747539"/>
                  </a:lnTo>
                  <a:cubicBezTo>
                    <a:pt x="1993357" y="672509"/>
                    <a:pt x="1976158" y="625050"/>
                    <a:pt x="1976158" y="625050"/>
                  </a:cubicBezTo>
                  <a:lnTo>
                    <a:pt x="2023036" y="682586"/>
                  </a:lnTo>
                  <a:lnTo>
                    <a:pt x="2021715" y="653570"/>
                  </a:lnTo>
                  <a:lnTo>
                    <a:pt x="2019923" y="638086"/>
                  </a:lnTo>
                  <a:lnTo>
                    <a:pt x="2023808" y="663756"/>
                  </a:lnTo>
                  <a:lnTo>
                    <a:pt x="2027166" y="687655"/>
                  </a:lnTo>
                  <a:lnTo>
                    <a:pt x="2065825" y="735102"/>
                  </a:lnTo>
                  <a:lnTo>
                    <a:pt x="2089276" y="777931"/>
                  </a:lnTo>
                  <a:lnTo>
                    <a:pt x="2090192" y="770269"/>
                  </a:lnTo>
                  <a:cubicBezTo>
                    <a:pt x="2143953" y="377239"/>
                    <a:pt x="2222175" y="141145"/>
                    <a:pt x="2222175" y="141145"/>
                  </a:cubicBezTo>
                  <a:close/>
                  <a:moveTo>
                    <a:pt x="133604" y="121825"/>
                  </a:moveTo>
                  <a:cubicBezTo>
                    <a:pt x="133604" y="121825"/>
                    <a:pt x="131303" y="137601"/>
                    <a:pt x="127335" y="166329"/>
                  </a:cubicBezTo>
                  <a:lnTo>
                    <a:pt x="124968" y="184098"/>
                  </a:lnTo>
                  <a:lnTo>
                    <a:pt x="126925" y="161015"/>
                  </a:lnTo>
                  <a:cubicBezTo>
                    <a:pt x="128935" y="143625"/>
                    <a:pt x="131155" y="130353"/>
                    <a:pt x="133604" y="121825"/>
                  </a:cubicBezTo>
                  <a:close/>
                  <a:moveTo>
                    <a:pt x="4897085" y="113109"/>
                  </a:moveTo>
                  <a:cubicBezTo>
                    <a:pt x="4897085" y="113109"/>
                    <a:pt x="4894784" y="128886"/>
                    <a:pt x="4890816" y="157613"/>
                  </a:cubicBezTo>
                  <a:lnTo>
                    <a:pt x="4888527" y="174465"/>
                  </a:lnTo>
                  <a:lnTo>
                    <a:pt x="4890406" y="152300"/>
                  </a:lnTo>
                  <a:cubicBezTo>
                    <a:pt x="4892416" y="134910"/>
                    <a:pt x="4894636" y="121637"/>
                    <a:pt x="4897085" y="113109"/>
                  </a:cubicBezTo>
                  <a:close/>
                  <a:moveTo>
                    <a:pt x="6551243" y="88929"/>
                  </a:moveTo>
                  <a:cubicBezTo>
                    <a:pt x="6511981" y="254715"/>
                    <a:pt x="6499727" y="674492"/>
                    <a:pt x="6497287" y="1052821"/>
                  </a:cubicBezTo>
                  <a:lnTo>
                    <a:pt x="6497203" y="1076872"/>
                  </a:lnTo>
                  <a:lnTo>
                    <a:pt x="6498913" y="1079997"/>
                  </a:lnTo>
                  <a:lnTo>
                    <a:pt x="6528235" y="1154529"/>
                  </a:lnTo>
                  <a:lnTo>
                    <a:pt x="6536601" y="1106081"/>
                  </a:lnTo>
                  <a:cubicBezTo>
                    <a:pt x="6557615" y="997477"/>
                    <a:pt x="6581187" y="903253"/>
                    <a:pt x="6606687" y="845064"/>
                  </a:cubicBezTo>
                  <a:cubicBezTo>
                    <a:pt x="6606687" y="845064"/>
                    <a:pt x="6597717" y="988805"/>
                    <a:pt x="6588187" y="1159786"/>
                  </a:cubicBezTo>
                  <a:lnTo>
                    <a:pt x="6580181" y="1309380"/>
                  </a:lnTo>
                  <a:lnTo>
                    <a:pt x="6594551" y="1358394"/>
                  </a:lnTo>
                  <a:cubicBezTo>
                    <a:pt x="6622955" y="1470349"/>
                    <a:pt x="6638413" y="1569767"/>
                    <a:pt x="6646011" y="1628586"/>
                  </a:cubicBezTo>
                  <a:lnTo>
                    <a:pt x="6649553" y="1657833"/>
                  </a:lnTo>
                  <a:lnTo>
                    <a:pt x="6646203" y="1478795"/>
                  </a:lnTo>
                  <a:cubicBezTo>
                    <a:pt x="6652819" y="1123310"/>
                    <a:pt x="6723835" y="673084"/>
                    <a:pt x="6753967" y="496452"/>
                  </a:cubicBezTo>
                  <a:lnTo>
                    <a:pt x="6758803" y="468541"/>
                  </a:lnTo>
                  <a:lnTo>
                    <a:pt x="6755265" y="501260"/>
                  </a:lnTo>
                  <a:cubicBezTo>
                    <a:pt x="6745615" y="618830"/>
                    <a:pt x="6742845" y="834923"/>
                    <a:pt x="6742831" y="1043496"/>
                  </a:cubicBezTo>
                  <a:lnTo>
                    <a:pt x="6743015" y="1093005"/>
                  </a:lnTo>
                  <a:lnTo>
                    <a:pt x="6757401" y="1214734"/>
                  </a:lnTo>
                  <a:cubicBezTo>
                    <a:pt x="6761681" y="1258335"/>
                    <a:pt x="6765405" y="1303956"/>
                    <a:pt x="6768641" y="1350328"/>
                  </a:cubicBezTo>
                  <a:lnTo>
                    <a:pt x="6771033" y="1392673"/>
                  </a:lnTo>
                  <a:lnTo>
                    <a:pt x="6770969" y="1329459"/>
                  </a:lnTo>
                  <a:cubicBezTo>
                    <a:pt x="6769835" y="1141109"/>
                    <a:pt x="6765479" y="961946"/>
                    <a:pt x="6754443" y="870796"/>
                  </a:cubicBezTo>
                  <a:cubicBezTo>
                    <a:pt x="6776305" y="982611"/>
                    <a:pt x="6826245" y="1253019"/>
                    <a:pt x="6856357" y="1533205"/>
                  </a:cubicBezTo>
                  <a:lnTo>
                    <a:pt x="6857945" y="1550643"/>
                  </a:lnTo>
                  <a:lnTo>
                    <a:pt x="6860557" y="1540639"/>
                  </a:lnTo>
                  <a:cubicBezTo>
                    <a:pt x="6873451" y="1496187"/>
                    <a:pt x="6888187" y="1450482"/>
                    <a:pt x="6904881" y="1405674"/>
                  </a:cubicBezTo>
                  <a:lnTo>
                    <a:pt x="6919287" y="1372380"/>
                  </a:lnTo>
                  <a:lnTo>
                    <a:pt x="6919463" y="1331159"/>
                  </a:lnTo>
                  <a:cubicBezTo>
                    <a:pt x="6919461" y="1261633"/>
                    <a:pt x="6919113" y="1191271"/>
                    <a:pt x="6918247" y="1124002"/>
                  </a:cubicBezTo>
                  <a:lnTo>
                    <a:pt x="6917589" y="1086188"/>
                  </a:lnTo>
                  <a:lnTo>
                    <a:pt x="6911871" y="1068973"/>
                  </a:lnTo>
                  <a:cubicBezTo>
                    <a:pt x="6889229" y="1001937"/>
                    <a:pt x="6874113" y="960226"/>
                    <a:pt x="6874113" y="960226"/>
                  </a:cubicBezTo>
                  <a:lnTo>
                    <a:pt x="6916131" y="1011772"/>
                  </a:lnTo>
                  <a:lnTo>
                    <a:pt x="6913925" y="935402"/>
                  </a:lnTo>
                  <a:cubicBezTo>
                    <a:pt x="6911851" y="878248"/>
                    <a:pt x="6909087" y="828115"/>
                    <a:pt x="6905461" y="788930"/>
                  </a:cubicBezTo>
                  <a:lnTo>
                    <a:pt x="6901495" y="756411"/>
                  </a:lnTo>
                  <a:lnTo>
                    <a:pt x="6906909" y="784147"/>
                  </a:lnTo>
                  <a:cubicBezTo>
                    <a:pt x="6916165" y="832319"/>
                    <a:pt x="6928847" y="900841"/>
                    <a:pt x="6942549" y="982241"/>
                  </a:cubicBezTo>
                  <a:lnTo>
                    <a:pt x="6949969" y="1029254"/>
                  </a:lnTo>
                  <a:lnTo>
                    <a:pt x="6953243" y="992554"/>
                  </a:lnTo>
                  <a:cubicBezTo>
                    <a:pt x="6968431" y="861710"/>
                    <a:pt x="6990519" y="741397"/>
                    <a:pt x="7022413" y="653171"/>
                  </a:cubicBezTo>
                  <a:cubicBezTo>
                    <a:pt x="7022413" y="653171"/>
                    <a:pt x="7015647" y="813980"/>
                    <a:pt x="7009653" y="1026552"/>
                  </a:cubicBezTo>
                  <a:lnTo>
                    <a:pt x="7006705" y="1148597"/>
                  </a:lnTo>
                  <a:lnTo>
                    <a:pt x="7022117" y="1176738"/>
                  </a:lnTo>
                  <a:lnTo>
                    <a:pt x="7029459" y="1164812"/>
                  </a:lnTo>
                  <a:cubicBezTo>
                    <a:pt x="7054445" y="1132202"/>
                    <a:pt x="7081619" y="1104791"/>
                    <a:pt x="7111097" y="1084733"/>
                  </a:cubicBezTo>
                  <a:cubicBezTo>
                    <a:pt x="7111097" y="1084733"/>
                    <a:pt x="7095117" y="1119501"/>
                    <a:pt x="7071611" y="1176664"/>
                  </a:cubicBezTo>
                  <a:lnTo>
                    <a:pt x="7048177" y="1236050"/>
                  </a:lnTo>
                  <a:lnTo>
                    <a:pt x="7112165" y="1410474"/>
                  </a:lnTo>
                  <a:lnTo>
                    <a:pt x="7140111" y="1521691"/>
                  </a:lnTo>
                  <a:lnTo>
                    <a:pt x="7209685" y="1383114"/>
                  </a:lnTo>
                  <a:cubicBezTo>
                    <a:pt x="7209685" y="1383114"/>
                    <a:pt x="7195823" y="1488815"/>
                    <a:pt x="7184103" y="1620772"/>
                  </a:cubicBezTo>
                  <a:lnTo>
                    <a:pt x="7176917" y="1711388"/>
                  </a:lnTo>
                  <a:lnTo>
                    <a:pt x="7180431" y="1735237"/>
                  </a:lnTo>
                  <a:lnTo>
                    <a:pt x="7181741" y="1745417"/>
                  </a:lnTo>
                  <a:lnTo>
                    <a:pt x="7090367" y="1745417"/>
                  </a:lnTo>
                  <a:lnTo>
                    <a:pt x="7092383" y="1722899"/>
                  </a:lnTo>
                  <a:lnTo>
                    <a:pt x="7089727" y="1704666"/>
                  </a:lnTo>
                  <a:cubicBezTo>
                    <a:pt x="7069453" y="1598892"/>
                    <a:pt x="7038739" y="1480919"/>
                    <a:pt x="7006797" y="1370631"/>
                  </a:cubicBezTo>
                  <a:lnTo>
                    <a:pt x="7002995" y="1358104"/>
                  </a:lnTo>
                  <a:lnTo>
                    <a:pt x="7002723" y="1358866"/>
                  </a:lnTo>
                  <a:lnTo>
                    <a:pt x="7002041" y="1408234"/>
                  </a:lnTo>
                  <a:lnTo>
                    <a:pt x="7017761" y="1565406"/>
                  </a:lnTo>
                  <a:lnTo>
                    <a:pt x="7027208" y="1745417"/>
                  </a:lnTo>
                  <a:lnTo>
                    <a:pt x="6916146" y="1745417"/>
                  </a:lnTo>
                  <a:lnTo>
                    <a:pt x="6916713" y="1706880"/>
                  </a:lnTo>
                  <a:lnTo>
                    <a:pt x="6917415" y="1650209"/>
                  </a:lnTo>
                  <a:lnTo>
                    <a:pt x="6907835" y="1689415"/>
                  </a:lnTo>
                  <a:lnTo>
                    <a:pt x="6899337" y="1745417"/>
                  </a:lnTo>
                  <a:lnTo>
                    <a:pt x="6685871" y="1745417"/>
                  </a:lnTo>
                  <a:lnTo>
                    <a:pt x="6685919" y="1744665"/>
                  </a:lnTo>
                  <a:cubicBezTo>
                    <a:pt x="6687134" y="1722363"/>
                    <a:pt x="6688255" y="1698559"/>
                    <a:pt x="6689291" y="1673618"/>
                  </a:cubicBezTo>
                  <a:lnTo>
                    <a:pt x="6690725" y="1629788"/>
                  </a:lnTo>
                  <a:lnTo>
                    <a:pt x="6649895" y="1660941"/>
                  </a:lnTo>
                  <a:lnTo>
                    <a:pt x="6651681" y="1677886"/>
                  </a:lnTo>
                  <a:cubicBezTo>
                    <a:pt x="6652107" y="1682257"/>
                    <a:pt x="6652299" y="1684554"/>
                    <a:pt x="6652299" y="1684554"/>
                  </a:cubicBezTo>
                  <a:lnTo>
                    <a:pt x="6622503" y="1745417"/>
                  </a:lnTo>
                  <a:lnTo>
                    <a:pt x="6555475" y="1745417"/>
                  </a:lnTo>
                  <a:lnTo>
                    <a:pt x="6549281" y="1702905"/>
                  </a:lnTo>
                  <a:lnTo>
                    <a:pt x="6522571" y="1745417"/>
                  </a:lnTo>
                  <a:lnTo>
                    <a:pt x="6447486" y="1745417"/>
                  </a:lnTo>
                  <a:lnTo>
                    <a:pt x="6448881" y="1732343"/>
                  </a:lnTo>
                  <a:lnTo>
                    <a:pt x="6427395" y="1717965"/>
                  </a:lnTo>
                  <a:lnTo>
                    <a:pt x="6426977" y="1729557"/>
                  </a:lnTo>
                  <a:lnTo>
                    <a:pt x="6425176" y="1745417"/>
                  </a:lnTo>
                  <a:lnTo>
                    <a:pt x="6321301" y="1745417"/>
                  </a:lnTo>
                  <a:lnTo>
                    <a:pt x="6298041" y="1710914"/>
                  </a:lnTo>
                  <a:cubicBezTo>
                    <a:pt x="6298041" y="1710914"/>
                    <a:pt x="6331585" y="1429152"/>
                    <a:pt x="6348655" y="1123043"/>
                  </a:cubicBezTo>
                  <a:lnTo>
                    <a:pt x="6355151" y="970626"/>
                  </a:lnTo>
                  <a:lnTo>
                    <a:pt x="6346365" y="944755"/>
                  </a:lnTo>
                  <a:cubicBezTo>
                    <a:pt x="6330903" y="899754"/>
                    <a:pt x="6321229" y="873059"/>
                    <a:pt x="6321229" y="873059"/>
                  </a:cubicBezTo>
                  <a:lnTo>
                    <a:pt x="6356705" y="916601"/>
                  </a:lnTo>
                  <a:lnTo>
                    <a:pt x="6356899" y="893642"/>
                  </a:lnTo>
                  <a:lnTo>
                    <a:pt x="6349661" y="872767"/>
                  </a:lnTo>
                  <a:cubicBezTo>
                    <a:pt x="6342217" y="851523"/>
                    <a:pt x="6337921" y="839658"/>
                    <a:pt x="6337921" y="839658"/>
                  </a:cubicBezTo>
                  <a:lnTo>
                    <a:pt x="6357157" y="863270"/>
                  </a:lnTo>
                  <a:lnTo>
                    <a:pt x="6358031" y="760501"/>
                  </a:lnTo>
                  <a:cubicBezTo>
                    <a:pt x="6357207" y="703620"/>
                    <a:pt x="6354927" y="649885"/>
                    <a:pt x="6350785" y="601354"/>
                  </a:cubicBezTo>
                  <a:lnTo>
                    <a:pt x="6348993" y="585871"/>
                  </a:lnTo>
                  <a:lnTo>
                    <a:pt x="6352877" y="611538"/>
                  </a:lnTo>
                  <a:cubicBezTo>
                    <a:pt x="6363375" y="682724"/>
                    <a:pt x="6376019" y="774565"/>
                    <a:pt x="6388127" y="878000"/>
                  </a:cubicBezTo>
                  <a:lnTo>
                    <a:pt x="6390997" y="904802"/>
                  </a:lnTo>
                  <a:lnTo>
                    <a:pt x="6396605" y="911684"/>
                  </a:lnTo>
                  <a:lnTo>
                    <a:pt x="6398015" y="895871"/>
                  </a:lnTo>
                  <a:cubicBezTo>
                    <a:pt x="6449077" y="397297"/>
                    <a:pt x="6551243" y="88929"/>
                    <a:pt x="6551243" y="88929"/>
                  </a:cubicBezTo>
                  <a:close/>
                  <a:moveTo>
                    <a:pt x="465354" y="62385"/>
                  </a:moveTo>
                  <a:lnTo>
                    <a:pt x="461903" y="103083"/>
                  </a:lnTo>
                  <a:cubicBezTo>
                    <a:pt x="445820" y="353063"/>
                    <a:pt x="448850" y="952160"/>
                    <a:pt x="451895" y="1274094"/>
                  </a:cubicBezTo>
                  <a:lnTo>
                    <a:pt x="452931" y="1369886"/>
                  </a:lnTo>
                  <a:lnTo>
                    <a:pt x="504949" y="1039955"/>
                  </a:lnTo>
                  <a:lnTo>
                    <a:pt x="507665" y="1027795"/>
                  </a:lnTo>
                  <a:lnTo>
                    <a:pt x="500263" y="1006200"/>
                  </a:lnTo>
                  <a:cubicBezTo>
                    <a:pt x="492815" y="984956"/>
                    <a:pt x="488515" y="973092"/>
                    <a:pt x="488515" y="973092"/>
                  </a:cubicBezTo>
                  <a:lnTo>
                    <a:pt x="513134" y="1003308"/>
                  </a:lnTo>
                  <a:lnTo>
                    <a:pt x="538320" y="890546"/>
                  </a:lnTo>
                  <a:cubicBezTo>
                    <a:pt x="550030" y="846140"/>
                    <a:pt x="562302" y="808034"/>
                    <a:pt x="575057" y="778934"/>
                  </a:cubicBezTo>
                  <a:cubicBezTo>
                    <a:pt x="575057" y="778934"/>
                    <a:pt x="569316" y="870916"/>
                    <a:pt x="562141" y="995241"/>
                  </a:cubicBezTo>
                  <a:lnTo>
                    <a:pt x="558543" y="1059041"/>
                  </a:lnTo>
                  <a:lnTo>
                    <a:pt x="578182" y="1083144"/>
                  </a:lnTo>
                  <a:cubicBezTo>
                    <a:pt x="601571" y="1118724"/>
                    <a:pt x="622625" y="1156893"/>
                    <a:pt x="641563" y="1196446"/>
                  </a:cubicBezTo>
                  <a:lnTo>
                    <a:pt x="652444" y="1222558"/>
                  </a:lnTo>
                  <a:lnTo>
                    <a:pt x="677605" y="1164412"/>
                  </a:lnTo>
                  <a:lnTo>
                    <a:pt x="702249" y="1124380"/>
                  </a:lnTo>
                  <a:lnTo>
                    <a:pt x="708665" y="1053245"/>
                  </a:lnTo>
                  <a:cubicBezTo>
                    <a:pt x="732010" y="847348"/>
                    <a:pt x="759025" y="673537"/>
                    <a:pt x="759025" y="673537"/>
                  </a:cubicBezTo>
                  <a:lnTo>
                    <a:pt x="754866" y="1044543"/>
                  </a:lnTo>
                  <a:lnTo>
                    <a:pt x="827750" y="973049"/>
                  </a:lnTo>
                  <a:cubicBezTo>
                    <a:pt x="827750" y="973049"/>
                    <a:pt x="811782" y="1007811"/>
                    <a:pt x="788291" y="1064968"/>
                  </a:cubicBezTo>
                  <a:lnTo>
                    <a:pt x="753652" y="1152806"/>
                  </a:lnTo>
                  <a:lnTo>
                    <a:pt x="749594" y="1514844"/>
                  </a:lnTo>
                  <a:lnTo>
                    <a:pt x="756739" y="1544149"/>
                  </a:lnTo>
                  <a:lnTo>
                    <a:pt x="759515" y="1512069"/>
                  </a:lnTo>
                  <a:cubicBezTo>
                    <a:pt x="775749" y="1359336"/>
                    <a:pt x="804157" y="1188668"/>
                    <a:pt x="853872" y="1059071"/>
                  </a:cubicBezTo>
                  <a:lnTo>
                    <a:pt x="869160" y="1028651"/>
                  </a:lnTo>
                  <a:lnTo>
                    <a:pt x="851267" y="973755"/>
                  </a:lnTo>
                  <a:cubicBezTo>
                    <a:pt x="826081" y="898725"/>
                    <a:pt x="808882" y="851266"/>
                    <a:pt x="808882" y="851266"/>
                  </a:cubicBezTo>
                  <a:cubicBezTo>
                    <a:pt x="842038" y="883374"/>
                    <a:pt x="871819" y="920656"/>
                    <a:pt x="898549" y="961319"/>
                  </a:cubicBezTo>
                  <a:lnTo>
                    <a:pt x="900870" y="965557"/>
                  </a:lnTo>
                  <a:lnTo>
                    <a:pt x="911026" y="945349"/>
                  </a:lnTo>
                  <a:cubicBezTo>
                    <a:pt x="911026" y="945349"/>
                    <a:pt x="909414" y="956001"/>
                    <a:pt x="906601" y="975402"/>
                  </a:cubicBezTo>
                  <a:lnTo>
                    <a:pt x="906531" y="975896"/>
                  </a:lnTo>
                  <a:lnTo>
                    <a:pt x="969917" y="1091653"/>
                  </a:lnTo>
                  <a:lnTo>
                    <a:pt x="1007240" y="1183079"/>
                  </a:lnTo>
                  <a:lnTo>
                    <a:pt x="1024291" y="1084332"/>
                  </a:lnTo>
                  <a:cubicBezTo>
                    <a:pt x="1045305" y="975727"/>
                    <a:pt x="1068877" y="881504"/>
                    <a:pt x="1094377" y="823315"/>
                  </a:cubicBezTo>
                  <a:cubicBezTo>
                    <a:pt x="1094377" y="823315"/>
                    <a:pt x="1078431" y="1078852"/>
                    <a:pt x="1066472" y="1313783"/>
                  </a:cubicBezTo>
                  <a:lnTo>
                    <a:pt x="1063956" y="1366219"/>
                  </a:lnTo>
                  <a:lnTo>
                    <a:pt x="1073716" y="1403260"/>
                  </a:lnTo>
                  <a:cubicBezTo>
                    <a:pt x="1083418" y="1444200"/>
                    <a:pt x="1091370" y="1482982"/>
                    <a:pt x="1097841" y="1518125"/>
                  </a:cubicBezTo>
                  <a:lnTo>
                    <a:pt x="1108278" y="1581856"/>
                  </a:lnTo>
                  <a:lnTo>
                    <a:pt x="1109255" y="1570069"/>
                  </a:lnTo>
                  <a:cubicBezTo>
                    <a:pt x="1126654" y="1338494"/>
                    <a:pt x="1139626" y="1058688"/>
                    <a:pt x="1121919" y="865767"/>
                  </a:cubicBezTo>
                  <a:cubicBezTo>
                    <a:pt x="1131063" y="926784"/>
                    <a:pt x="1142193" y="1005575"/>
                    <a:pt x="1153296" y="1095340"/>
                  </a:cubicBezTo>
                  <a:lnTo>
                    <a:pt x="1167137" y="1215343"/>
                  </a:lnTo>
                  <a:lnTo>
                    <a:pt x="1185082" y="1038775"/>
                  </a:lnTo>
                  <a:cubicBezTo>
                    <a:pt x="1238797" y="617853"/>
                    <a:pt x="1323232" y="363003"/>
                    <a:pt x="1323232" y="363003"/>
                  </a:cubicBezTo>
                  <a:cubicBezTo>
                    <a:pt x="1296194" y="477096"/>
                    <a:pt x="1281960" y="711482"/>
                    <a:pt x="1274917" y="969865"/>
                  </a:cubicBezTo>
                  <a:lnTo>
                    <a:pt x="1273941" y="1022703"/>
                  </a:lnTo>
                  <a:lnTo>
                    <a:pt x="1279619" y="1054795"/>
                  </a:lnTo>
                  <a:cubicBezTo>
                    <a:pt x="1302118" y="1187126"/>
                    <a:pt x="1327817" y="1356077"/>
                    <a:pt x="1345754" y="1527616"/>
                  </a:cubicBezTo>
                  <a:lnTo>
                    <a:pt x="1362594" y="1745417"/>
                  </a:lnTo>
                  <a:lnTo>
                    <a:pt x="1045165" y="1745417"/>
                  </a:lnTo>
                  <a:lnTo>
                    <a:pt x="1042411" y="1708557"/>
                  </a:lnTo>
                  <a:lnTo>
                    <a:pt x="1037977" y="1679555"/>
                  </a:lnTo>
                  <a:lnTo>
                    <a:pt x="996597" y="1745417"/>
                  </a:lnTo>
                  <a:lnTo>
                    <a:pt x="932906" y="1745417"/>
                  </a:lnTo>
                  <a:lnTo>
                    <a:pt x="933934" y="1735294"/>
                  </a:lnTo>
                  <a:cubicBezTo>
                    <a:pt x="942199" y="1655784"/>
                    <a:pt x="954281" y="1547346"/>
                    <a:pt x="969550" y="1431634"/>
                  </a:cubicBezTo>
                  <a:lnTo>
                    <a:pt x="975552" y="1389666"/>
                  </a:lnTo>
                  <a:lnTo>
                    <a:pt x="953468" y="1303364"/>
                  </a:lnTo>
                  <a:cubicBezTo>
                    <a:pt x="933786" y="1233423"/>
                    <a:pt x="913174" y="1165516"/>
                    <a:pt x="893882" y="1104495"/>
                  </a:cubicBezTo>
                  <a:lnTo>
                    <a:pt x="890266" y="1093402"/>
                  </a:lnTo>
                  <a:lnTo>
                    <a:pt x="878583" y="1181555"/>
                  </a:lnTo>
                  <a:cubicBezTo>
                    <a:pt x="872604" y="1228335"/>
                    <a:pt x="866244" y="1280057"/>
                    <a:pt x="859913" y="1334817"/>
                  </a:cubicBezTo>
                  <a:lnTo>
                    <a:pt x="849394" y="1432362"/>
                  </a:lnTo>
                  <a:lnTo>
                    <a:pt x="868946" y="1385432"/>
                  </a:lnTo>
                  <a:cubicBezTo>
                    <a:pt x="882235" y="1358536"/>
                    <a:pt x="897882" y="1331475"/>
                    <a:pt x="916288" y="1304747"/>
                  </a:cubicBezTo>
                  <a:cubicBezTo>
                    <a:pt x="916288" y="1304747"/>
                    <a:pt x="889442" y="1509390"/>
                    <a:pt x="878884" y="1704667"/>
                  </a:cubicBezTo>
                  <a:lnTo>
                    <a:pt x="877446" y="1745417"/>
                  </a:lnTo>
                  <a:lnTo>
                    <a:pt x="709053" y="1745417"/>
                  </a:lnTo>
                  <a:lnTo>
                    <a:pt x="707805" y="1737253"/>
                  </a:lnTo>
                  <a:cubicBezTo>
                    <a:pt x="701889" y="1704696"/>
                    <a:pt x="694897" y="1670826"/>
                    <a:pt x="687110" y="1636251"/>
                  </a:cubicBezTo>
                  <a:lnTo>
                    <a:pt x="683474" y="1622041"/>
                  </a:lnTo>
                  <a:lnTo>
                    <a:pt x="680322" y="1625464"/>
                  </a:lnTo>
                  <a:lnTo>
                    <a:pt x="679485" y="1606453"/>
                  </a:lnTo>
                  <a:lnTo>
                    <a:pt x="647820" y="1482710"/>
                  </a:lnTo>
                  <a:lnTo>
                    <a:pt x="624627" y="1577695"/>
                  </a:lnTo>
                  <a:cubicBezTo>
                    <a:pt x="614726" y="1626327"/>
                    <a:pt x="607166" y="1674372"/>
                    <a:pt x="603003" y="1720286"/>
                  </a:cubicBezTo>
                  <a:lnTo>
                    <a:pt x="602763" y="1745417"/>
                  </a:lnTo>
                  <a:lnTo>
                    <a:pt x="506479" y="1745417"/>
                  </a:lnTo>
                  <a:lnTo>
                    <a:pt x="507796" y="1737087"/>
                  </a:lnTo>
                  <a:cubicBezTo>
                    <a:pt x="510674" y="1719520"/>
                    <a:pt x="515048" y="1694245"/>
                    <a:pt x="521033" y="1663413"/>
                  </a:cubicBezTo>
                  <a:lnTo>
                    <a:pt x="531457" y="1614715"/>
                  </a:lnTo>
                  <a:lnTo>
                    <a:pt x="449339" y="1745417"/>
                  </a:lnTo>
                  <a:lnTo>
                    <a:pt x="409138" y="1745417"/>
                  </a:lnTo>
                  <a:lnTo>
                    <a:pt x="414577" y="1690848"/>
                  </a:lnTo>
                  <a:cubicBezTo>
                    <a:pt x="418710" y="1651098"/>
                    <a:pt x="423797" y="1604118"/>
                    <a:pt x="429760" y="1552612"/>
                  </a:cubicBezTo>
                  <a:lnTo>
                    <a:pt x="435576" y="1505544"/>
                  </a:lnTo>
                  <a:lnTo>
                    <a:pt x="369945" y="1569398"/>
                  </a:lnTo>
                  <a:lnTo>
                    <a:pt x="375266" y="1589777"/>
                  </a:lnTo>
                  <a:cubicBezTo>
                    <a:pt x="389258" y="1649472"/>
                    <a:pt x="399363" y="1701506"/>
                    <a:pt x="405971" y="1738616"/>
                  </a:cubicBezTo>
                  <a:lnTo>
                    <a:pt x="407117" y="1745417"/>
                  </a:lnTo>
                  <a:lnTo>
                    <a:pt x="245424" y="1745417"/>
                  </a:lnTo>
                  <a:lnTo>
                    <a:pt x="247713" y="1703009"/>
                  </a:lnTo>
                  <a:lnTo>
                    <a:pt x="268936" y="1505899"/>
                  </a:lnTo>
                  <a:lnTo>
                    <a:pt x="261109" y="1473849"/>
                  </a:lnTo>
                  <a:lnTo>
                    <a:pt x="215955" y="1514757"/>
                  </a:lnTo>
                  <a:lnTo>
                    <a:pt x="216885" y="1596616"/>
                  </a:lnTo>
                  <a:cubicBezTo>
                    <a:pt x="216112" y="1683367"/>
                    <a:pt x="214266" y="1737524"/>
                    <a:pt x="214266" y="1737524"/>
                  </a:cubicBezTo>
                  <a:lnTo>
                    <a:pt x="214266" y="1737566"/>
                  </a:lnTo>
                  <a:lnTo>
                    <a:pt x="209110" y="1745417"/>
                  </a:lnTo>
                  <a:lnTo>
                    <a:pt x="131313" y="1745417"/>
                  </a:lnTo>
                  <a:lnTo>
                    <a:pt x="134245" y="1685321"/>
                  </a:lnTo>
                  <a:cubicBezTo>
                    <a:pt x="139690" y="1532395"/>
                    <a:pt x="138254" y="1324445"/>
                    <a:pt x="134424" y="1126419"/>
                  </a:cubicBezTo>
                  <a:lnTo>
                    <a:pt x="133936" y="1105950"/>
                  </a:lnTo>
                  <a:lnTo>
                    <a:pt x="130935" y="1098343"/>
                  </a:lnTo>
                  <a:lnTo>
                    <a:pt x="109457" y="1047636"/>
                  </a:lnTo>
                  <a:lnTo>
                    <a:pt x="109827" y="1174508"/>
                  </a:lnTo>
                  <a:cubicBezTo>
                    <a:pt x="111192" y="1419157"/>
                    <a:pt x="113937" y="1609120"/>
                    <a:pt x="113937" y="1609120"/>
                  </a:cubicBezTo>
                  <a:lnTo>
                    <a:pt x="92539" y="1629938"/>
                  </a:lnTo>
                  <a:lnTo>
                    <a:pt x="97083" y="1678065"/>
                  </a:lnTo>
                  <a:lnTo>
                    <a:pt x="106341" y="1745417"/>
                  </a:lnTo>
                  <a:lnTo>
                    <a:pt x="96914" y="1745417"/>
                  </a:lnTo>
                  <a:lnTo>
                    <a:pt x="65277" y="1656463"/>
                  </a:lnTo>
                  <a:lnTo>
                    <a:pt x="15857" y="1704543"/>
                  </a:lnTo>
                  <a:lnTo>
                    <a:pt x="12996" y="1509463"/>
                  </a:lnTo>
                  <a:lnTo>
                    <a:pt x="0" y="1472921"/>
                  </a:lnTo>
                  <a:lnTo>
                    <a:pt x="0" y="1209198"/>
                  </a:lnTo>
                  <a:cubicBezTo>
                    <a:pt x="3592" y="1017722"/>
                    <a:pt x="14950" y="768960"/>
                    <a:pt x="48296" y="636113"/>
                  </a:cubicBezTo>
                  <a:cubicBezTo>
                    <a:pt x="48296" y="636113"/>
                    <a:pt x="48899" y="692930"/>
                    <a:pt x="50727" y="782165"/>
                  </a:cubicBezTo>
                  <a:lnTo>
                    <a:pt x="51792" y="826375"/>
                  </a:lnTo>
                  <a:lnTo>
                    <a:pt x="63668" y="698294"/>
                  </a:lnTo>
                  <a:cubicBezTo>
                    <a:pt x="80230" y="536269"/>
                    <a:pt x="97714" y="392152"/>
                    <a:pt x="111058" y="288541"/>
                  </a:cubicBezTo>
                  <a:lnTo>
                    <a:pt x="124968" y="184098"/>
                  </a:lnTo>
                  <a:lnTo>
                    <a:pt x="121508" y="224908"/>
                  </a:lnTo>
                  <a:cubicBezTo>
                    <a:pt x="111858" y="374896"/>
                    <a:pt x="109089" y="650566"/>
                    <a:pt x="109075" y="916641"/>
                  </a:cubicBezTo>
                  <a:lnTo>
                    <a:pt x="109388" y="1024019"/>
                  </a:lnTo>
                  <a:lnTo>
                    <a:pt x="132522" y="1046709"/>
                  </a:lnTo>
                  <a:lnTo>
                    <a:pt x="128967" y="897708"/>
                  </a:lnTo>
                  <a:cubicBezTo>
                    <a:pt x="122935" y="682075"/>
                    <a:pt x="116041" y="518143"/>
                    <a:pt x="116041" y="518143"/>
                  </a:cubicBezTo>
                  <a:cubicBezTo>
                    <a:pt x="163952" y="650467"/>
                    <a:pt x="189742" y="855022"/>
                    <a:pt x="203265" y="1059029"/>
                  </a:cubicBezTo>
                  <a:lnTo>
                    <a:pt x="204941" y="1093417"/>
                  </a:lnTo>
                  <a:lnTo>
                    <a:pt x="205672" y="1068912"/>
                  </a:lnTo>
                  <a:cubicBezTo>
                    <a:pt x="216743" y="822957"/>
                    <a:pt x="238887" y="550286"/>
                    <a:pt x="283173" y="443422"/>
                  </a:cubicBezTo>
                  <a:cubicBezTo>
                    <a:pt x="283173" y="443422"/>
                    <a:pt x="283173" y="926033"/>
                    <a:pt x="296380" y="1224273"/>
                  </a:cubicBezTo>
                  <a:lnTo>
                    <a:pt x="298997" y="1270351"/>
                  </a:lnTo>
                  <a:lnTo>
                    <a:pt x="327956" y="1081573"/>
                  </a:lnTo>
                  <a:cubicBezTo>
                    <a:pt x="342421" y="996926"/>
                    <a:pt x="355454" y="927883"/>
                    <a:pt x="364090" y="883660"/>
                  </a:cubicBezTo>
                  <a:cubicBezTo>
                    <a:pt x="356724" y="944427"/>
                    <a:pt x="352327" y="1044309"/>
                    <a:pt x="349874" y="1159955"/>
                  </a:cubicBezTo>
                  <a:lnTo>
                    <a:pt x="347648" y="1484000"/>
                  </a:lnTo>
                  <a:lnTo>
                    <a:pt x="355231" y="1513045"/>
                  </a:lnTo>
                  <a:lnTo>
                    <a:pt x="352843" y="1350186"/>
                  </a:lnTo>
                  <a:cubicBezTo>
                    <a:pt x="359159" y="917323"/>
                    <a:pt x="424152" y="374275"/>
                    <a:pt x="456253" y="129805"/>
                  </a:cubicBezTo>
                  <a:close/>
                  <a:moveTo>
                    <a:pt x="474000" y="0"/>
                  </a:moveTo>
                  <a:cubicBezTo>
                    <a:pt x="474000" y="0"/>
                    <a:pt x="472239" y="12080"/>
                    <a:pt x="469139" y="34344"/>
                  </a:cubicBezTo>
                  <a:lnTo>
                    <a:pt x="465354" y="62385"/>
                  </a:lnTo>
                  <a:lnTo>
                    <a:pt x="467321" y="39190"/>
                  </a:lnTo>
                  <a:cubicBezTo>
                    <a:pt x="469331" y="21801"/>
                    <a:pt x="471551" y="8528"/>
                    <a:pt x="474000" y="0"/>
                  </a:cubicBezTo>
                  <a:close/>
                </a:path>
              </a:pathLst>
            </a:custGeom>
            <a:solidFill>
              <a:srgbClr val="3A6F05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8" name="Freeform: Shape 12067"/>
            <p:cNvSpPr>
              <a:spLocks noChangeAspect="1"/>
            </p:cNvSpPr>
            <p:nvPr/>
          </p:nvSpPr>
          <p:spPr>
            <a:xfrm>
              <a:off x="16891000" y="994595"/>
              <a:ext cx="9144000" cy="1421831"/>
            </a:xfrm>
            <a:custGeom>
              <a:avLst/>
              <a:gdLst>
                <a:gd name="connsiteX0" fmla="*/ 3930686 w 9117438"/>
                <a:gd name="connsiteY0" fmla="*/ 1412071 h 1417701"/>
                <a:gd name="connsiteX1" fmla="*/ 3930042 w 9117438"/>
                <a:gd name="connsiteY1" fmla="*/ 1417701 h 1417701"/>
                <a:gd name="connsiteX2" fmla="*/ 3928193 w 9117438"/>
                <a:gd name="connsiteY2" fmla="*/ 1417701 h 1417701"/>
                <a:gd name="connsiteX3" fmla="*/ 1119559 w 9117438"/>
                <a:gd name="connsiteY3" fmla="*/ 1382777 h 1417701"/>
                <a:gd name="connsiteX4" fmla="*/ 1134377 w 9117438"/>
                <a:gd name="connsiteY4" fmla="*/ 1417701 h 1417701"/>
                <a:gd name="connsiteX5" fmla="*/ 1123403 w 9117438"/>
                <a:gd name="connsiteY5" fmla="*/ 1417701 h 1417701"/>
                <a:gd name="connsiteX6" fmla="*/ 1122433 w 9117438"/>
                <a:gd name="connsiteY6" fmla="*/ 1408530 h 1417701"/>
                <a:gd name="connsiteX7" fmla="*/ 1119559 w 9117438"/>
                <a:gd name="connsiteY7" fmla="*/ 1382777 h 1417701"/>
                <a:gd name="connsiteX8" fmla="*/ 5396956 w 9117438"/>
                <a:gd name="connsiteY8" fmla="*/ 1381521 h 1417701"/>
                <a:gd name="connsiteX9" fmla="*/ 5394071 w 9117438"/>
                <a:gd name="connsiteY9" fmla="*/ 1407405 h 1417701"/>
                <a:gd name="connsiteX10" fmla="*/ 5392983 w 9117438"/>
                <a:gd name="connsiteY10" fmla="*/ 1417701 h 1417701"/>
                <a:gd name="connsiteX11" fmla="*/ 5381635 w 9117438"/>
                <a:gd name="connsiteY11" fmla="*/ 1417701 h 1417701"/>
                <a:gd name="connsiteX12" fmla="*/ 6153332 w 9117438"/>
                <a:gd name="connsiteY12" fmla="*/ 1168170 h 1417701"/>
                <a:gd name="connsiteX13" fmla="*/ 6134990 w 9117438"/>
                <a:gd name="connsiteY13" fmla="*/ 1355868 h 1417701"/>
                <a:gd name="connsiteX14" fmla="*/ 6130323 w 9117438"/>
                <a:gd name="connsiteY14" fmla="*/ 1417701 h 1417701"/>
                <a:gd name="connsiteX15" fmla="*/ 6066718 w 9117438"/>
                <a:gd name="connsiteY15" fmla="*/ 1417701 h 1417701"/>
                <a:gd name="connsiteX16" fmla="*/ 6073350 w 9117438"/>
                <a:gd name="connsiteY16" fmla="*/ 1375675 h 1417701"/>
                <a:gd name="connsiteX17" fmla="*/ 6153332 w 9117438"/>
                <a:gd name="connsiteY17" fmla="*/ 1168170 h 1417701"/>
                <a:gd name="connsiteX18" fmla="*/ 7619566 w 9117438"/>
                <a:gd name="connsiteY18" fmla="*/ 1137619 h 1417701"/>
                <a:gd name="connsiteX19" fmla="*/ 7599786 w 9117438"/>
                <a:gd name="connsiteY19" fmla="*/ 1342997 h 1417701"/>
                <a:gd name="connsiteX20" fmla="*/ 7594441 w 9117438"/>
                <a:gd name="connsiteY20" fmla="*/ 1417701 h 1417701"/>
                <a:gd name="connsiteX21" fmla="*/ 7529085 w 9117438"/>
                <a:gd name="connsiteY21" fmla="*/ 1417701 h 1417701"/>
                <a:gd name="connsiteX22" fmla="*/ 7530057 w 9117438"/>
                <a:gd name="connsiteY22" fmla="*/ 1405518 h 1417701"/>
                <a:gd name="connsiteX23" fmla="*/ 7619566 w 9117438"/>
                <a:gd name="connsiteY23" fmla="*/ 1137619 h 1417701"/>
                <a:gd name="connsiteX24" fmla="*/ 9036668 w 9117438"/>
                <a:gd name="connsiteY24" fmla="*/ 1133973 h 1417701"/>
                <a:gd name="connsiteX25" fmla="*/ 8958416 w 9117438"/>
                <a:gd name="connsiteY25" fmla="*/ 1398262 h 1417701"/>
                <a:gd name="connsiteX26" fmla="*/ 8953220 w 9117438"/>
                <a:gd name="connsiteY26" fmla="*/ 1417701 h 1417701"/>
                <a:gd name="connsiteX27" fmla="*/ 8884329 w 9117438"/>
                <a:gd name="connsiteY27" fmla="*/ 1417701 h 1417701"/>
                <a:gd name="connsiteX28" fmla="*/ 8890050 w 9117438"/>
                <a:gd name="connsiteY28" fmla="*/ 1398535 h 1417701"/>
                <a:gd name="connsiteX29" fmla="*/ 9036668 w 9117438"/>
                <a:gd name="connsiteY29" fmla="*/ 1133973 h 1417701"/>
                <a:gd name="connsiteX30" fmla="*/ 9117438 w 9117438"/>
                <a:gd name="connsiteY30" fmla="*/ 1132590 h 1417701"/>
                <a:gd name="connsiteX31" fmla="*/ 9117438 w 9117438"/>
                <a:gd name="connsiteY31" fmla="*/ 1417701 h 1417701"/>
                <a:gd name="connsiteX32" fmla="*/ 9075846 w 9117438"/>
                <a:gd name="connsiteY32" fmla="*/ 1417701 h 1417701"/>
                <a:gd name="connsiteX33" fmla="*/ 9080641 w 9117438"/>
                <a:gd name="connsiteY33" fmla="*/ 1379110 h 1417701"/>
                <a:gd name="connsiteX34" fmla="*/ 9117438 w 9117438"/>
                <a:gd name="connsiteY34" fmla="*/ 1132590 h 1417701"/>
                <a:gd name="connsiteX35" fmla="*/ 3595370 w 9117438"/>
                <a:gd name="connsiteY35" fmla="*/ 1120521 h 1417701"/>
                <a:gd name="connsiteX36" fmla="*/ 3744781 w 9117438"/>
                <a:gd name="connsiteY36" fmla="*/ 1393098 h 1417701"/>
                <a:gd name="connsiteX37" fmla="*/ 3751957 w 9117438"/>
                <a:gd name="connsiteY37" fmla="*/ 1417701 h 1417701"/>
                <a:gd name="connsiteX38" fmla="*/ 3682433 w 9117438"/>
                <a:gd name="connsiteY38" fmla="*/ 1417701 h 1417701"/>
                <a:gd name="connsiteX39" fmla="*/ 3675755 w 9117438"/>
                <a:gd name="connsiteY39" fmla="*/ 1392570 h 1417701"/>
                <a:gd name="connsiteX40" fmla="*/ 3595370 w 9117438"/>
                <a:gd name="connsiteY40" fmla="*/ 1120521 h 1417701"/>
                <a:gd name="connsiteX41" fmla="*/ 1454875 w 9117438"/>
                <a:gd name="connsiteY41" fmla="*/ 1091270 h 1417701"/>
                <a:gd name="connsiteX42" fmla="*/ 1369803 w 9117438"/>
                <a:gd name="connsiteY42" fmla="*/ 1380552 h 1417701"/>
                <a:gd name="connsiteX43" fmla="*/ 1360064 w 9117438"/>
                <a:gd name="connsiteY43" fmla="*/ 1417701 h 1417701"/>
                <a:gd name="connsiteX44" fmla="*/ 1289387 w 9117438"/>
                <a:gd name="connsiteY44" fmla="*/ 1417701 h 1417701"/>
                <a:gd name="connsiteX45" fmla="*/ 1299278 w 9117438"/>
                <a:gd name="connsiteY45" fmla="*/ 1381993 h 1417701"/>
                <a:gd name="connsiteX46" fmla="*/ 1454875 w 9117438"/>
                <a:gd name="connsiteY46" fmla="*/ 1091270 h 1417701"/>
                <a:gd name="connsiteX47" fmla="*/ 4279972 w 9117438"/>
                <a:gd name="connsiteY47" fmla="*/ 1090096 h 1417701"/>
                <a:gd name="connsiteX48" fmla="*/ 4435838 w 9117438"/>
                <a:gd name="connsiteY48" fmla="*/ 1381547 h 1417701"/>
                <a:gd name="connsiteX49" fmla="*/ 4445826 w 9117438"/>
                <a:gd name="connsiteY49" fmla="*/ 1417701 h 1417701"/>
                <a:gd name="connsiteX50" fmla="*/ 4375102 w 9117438"/>
                <a:gd name="connsiteY50" fmla="*/ 1417701 h 1417701"/>
                <a:gd name="connsiteX51" fmla="*/ 4365251 w 9117438"/>
                <a:gd name="connsiteY51" fmla="*/ 1380107 h 1417701"/>
                <a:gd name="connsiteX52" fmla="*/ 4279972 w 9117438"/>
                <a:gd name="connsiteY52" fmla="*/ 1090096 h 1417701"/>
                <a:gd name="connsiteX53" fmla="*/ 770273 w 9117438"/>
                <a:gd name="connsiteY53" fmla="*/ 1060844 h 1417701"/>
                <a:gd name="connsiteX54" fmla="*/ 680204 w 9117438"/>
                <a:gd name="connsiteY54" fmla="*/ 1368641 h 1417701"/>
                <a:gd name="connsiteX55" fmla="*/ 667539 w 9117438"/>
                <a:gd name="connsiteY55" fmla="*/ 1417701 h 1417701"/>
                <a:gd name="connsiteX56" fmla="*/ 596047 w 9117438"/>
                <a:gd name="connsiteY56" fmla="*/ 1417701 h 1417701"/>
                <a:gd name="connsiteX57" fmla="*/ 608012 w 9117438"/>
                <a:gd name="connsiteY57" fmla="*/ 1371949 h 1417701"/>
                <a:gd name="connsiteX58" fmla="*/ 770273 w 9117438"/>
                <a:gd name="connsiteY58" fmla="*/ 1060844 h 1417701"/>
                <a:gd name="connsiteX59" fmla="*/ 3497797 w 9117438"/>
                <a:gd name="connsiteY59" fmla="*/ 1041902 h 1417701"/>
                <a:gd name="connsiteX60" fmla="*/ 3486036 w 9117438"/>
                <a:gd name="connsiteY60" fmla="*/ 1322216 h 1417701"/>
                <a:gd name="connsiteX61" fmla="*/ 3485291 w 9117438"/>
                <a:gd name="connsiteY61" fmla="*/ 1417701 h 1417701"/>
                <a:gd name="connsiteX62" fmla="*/ 3441265 w 9117438"/>
                <a:gd name="connsiteY62" fmla="*/ 1417701 h 1417701"/>
                <a:gd name="connsiteX63" fmla="*/ 3444205 w 9117438"/>
                <a:gd name="connsiteY63" fmla="*/ 1394044 h 1417701"/>
                <a:gd name="connsiteX64" fmla="*/ 3497797 w 9117438"/>
                <a:gd name="connsiteY64" fmla="*/ 1041902 h 1417701"/>
                <a:gd name="connsiteX65" fmla="*/ 1552448 w 9117438"/>
                <a:gd name="connsiteY65" fmla="*/ 1012651 h 1417701"/>
                <a:gd name="connsiteX66" fmla="*/ 1608224 w 9117438"/>
                <a:gd name="connsiteY66" fmla="*/ 1381747 h 1417701"/>
                <a:gd name="connsiteX67" fmla="*/ 1612598 w 9117438"/>
                <a:gd name="connsiteY67" fmla="*/ 1417701 h 1417701"/>
                <a:gd name="connsiteX68" fmla="*/ 1565143 w 9117438"/>
                <a:gd name="connsiteY68" fmla="*/ 1417701 h 1417701"/>
                <a:gd name="connsiteX69" fmla="*/ 1564431 w 9117438"/>
                <a:gd name="connsiteY69" fmla="*/ 1307858 h 1417701"/>
                <a:gd name="connsiteX70" fmla="*/ 1552448 w 9117438"/>
                <a:gd name="connsiteY70" fmla="*/ 1012651 h 1417701"/>
                <a:gd name="connsiteX71" fmla="*/ 4186137 w 9117438"/>
                <a:gd name="connsiteY71" fmla="*/ 1011520 h 1417701"/>
                <a:gd name="connsiteX72" fmla="*/ 4242039 w 9117438"/>
                <a:gd name="connsiteY72" fmla="*/ 1381256 h 1417701"/>
                <a:gd name="connsiteX73" fmla="*/ 4246468 w 9117438"/>
                <a:gd name="connsiteY73" fmla="*/ 1417701 h 1417701"/>
                <a:gd name="connsiteX74" fmla="*/ 4198824 w 9117438"/>
                <a:gd name="connsiteY74" fmla="*/ 1417701 h 1417701"/>
                <a:gd name="connsiteX75" fmla="*/ 4198116 w 9117438"/>
                <a:gd name="connsiteY75" fmla="*/ 1307323 h 1417701"/>
                <a:gd name="connsiteX76" fmla="*/ 4186137 w 9117438"/>
                <a:gd name="connsiteY76" fmla="*/ 1011520 h 1417701"/>
                <a:gd name="connsiteX77" fmla="*/ 3859602 w 9117438"/>
                <a:gd name="connsiteY77" fmla="*/ 984112 h 1417701"/>
                <a:gd name="connsiteX78" fmla="*/ 4040981 w 9117438"/>
                <a:gd name="connsiteY78" fmla="*/ 1360378 h 1417701"/>
                <a:gd name="connsiteX79" fmla="*/ 4054901 w 9117438"/>
                <a:gd name="connsiteY79" fmla="*/ 1417701 h 1417701"/>
                <a:gd name="connsiteX80" fmla="*/ 3981474 w 9117438"/>
                <a:gd name="connsiteY80" fmla="*/ 1417701 h 1417701"/>
                <a:gd name="connsiteX81" fmla="*/ 3962735 w 9117438"/>
                <a:gd name="connsiteY81" fmla="*/ 1341692 h 1417701"/>
                <a:gd name="connsiteX82" fmla="*/ 3859602 w 9117438"/>
                <a:gd name="connsiteY82" fmla="*/ 984112 h 1417701"/>
                <a:gd name="connsiteX83" fmla="*/ 864108 w 9117438"/>
                <a:gd name="connsiteY83" fmla="*/ 982226 h 1417701"/>
                <a:gd name="connsiteX84" fmla="*/ 851925 w 9117438"/>
                <a:gd name="connsiteY84" fmla="*/ 1293509 h 1417701"/>
                <a:gd name="connsiteX85" fmla="*/ 851286 w 9117438"/>
                <a:gd name="connsiteY85" fmla="*/ 1417701 h 1417701"/>
                <a:gd name="connsiteX86" fmla="*/ 800280 w 9117438"/>
                <a:gd name="connsiteY86" fmla="*/ 1417701 h 1417701"/>
                <a:gd name="connsiteX87" fmla="*/ 806045 w 9117438"/>
                <a:gd name="connsiteY87" fmla="*/ 1369159 h 1417701"/>
                <a:gd name="connsiteX88" fmla="*/ 864108 w 9117438"/>
                <a:gd name="connsiteY88" fmla="*/ 982226 h 1417701"/>
                <a:gd name="connsiteX89" fmla="*/ 1190606 w 9117438"/>
                <a:gd name="connsiteY89" fmla="*/ 954820 h 1417701"/>
                <a:gd name="connsiteX90" fmla="*/ 1082221 w 9117438"/>
                <a:gd name="connsiteY90" fmla="*/ 1332885 h 1417701"/>
                <a:gd name="connsiteX91" fmla="*/ 1061750 w 9117438"/>
                <a:gd name="connsiteY91" fmla="*/ 1417701 h 1417701"/>
                <a:gd name="connsiteX92" fmla="*/ 988590 w 9117438"/>
                <a:gd name="connsiteY92" fmla="*/ 1417701 h 1417701"/>
                <a:gd name="connsiteX93" fmla="*/ 998356 w 9117438"/>
                <a:gd name="connsiteY93" fmla="*/ 1373014 h 1417701"/>
                <a:gd name="connsiteX94" fmla="*/ 1190606 w 9117438"/>
                <a:gd name="connsiteY94" fmla="*/ 954820 h 1417701"/>
                <a:gd name="connsiteX95" fmla="*/ 5325836 w 9117438"/>
                <a:gd name="connsiteY95" fmla="*/ 953603 h 1417701"/>
                <a:gd name="connsiteX96" fmla="*/ 5518728 w 9117438"/>
                <a:gd name="connsiteY96" fmla="*/ 1374464 h 1417701"/>
                <a:gd name="connsiteX97" fmla="*/ 5528114 w 9117438"/>
                <a:gd name="connsiteY97" fmla="*/ 1417701 h 1417701"/>
                <a:gd name="connsiteX98" fmla="*/ 5454984 w 9117438"/>
                <a:gd name="connsiteY98" fmla="*/ 1417701 h 1417701"/>
                <a:gd name="connsiteX99" fmla="*/ 5434458 w 9117438"/>
                <a:gd name="connsiteY99" fmla="*/ 1332592 h 1417701"/>
                <a:gd name="connsiteX100" fmla="*/ 5325836 w 9117438"/>
                <a:gd name="connsiteY100" fmla="*/ 953603 h 1417701"/>
                <a:gd name="connsiteX101" fmla="*/ 5817942 w 9117438"/>
                <a:gd name="connsiteY101" fmla="*/ 876619 h 1417701"/>
                <a:gd name="connsiteX102" fmla="*/ 6019189 w 9117438"/>
                <a:gd name="connsiteY102" fmla="*/ 1332661 h 1417701"/>
                <a:gd name="connsiteX103" fmla="*/ 6036092 w 9117438"/>
                <a:gd name="connsiteY103" fmla="*/ 1417701 h 1417701"/>
                <a:gd name="connsiteX104" fmla="*/ 5964444 w 9117438"/>
                <a:gd name="connsiteY104" fmla="*/ 1417701 h 1417701"/>
                <a:gd name="connsiteX105" fmla="*/ 5941508 w 9117438"/>
                <a:gd name="connsiteY105" fmla="*/ 1315471 h 1417701"/>
                <a:gd name="connsiteX106" fmla="*/ 5817942 w 9117438"/>
                <a:gd name="connsiteY106" fmla="*/ 876619 h 1417701"/>
                <a:gd name="connsiteX107" fmla="*/ 6502546 w 9117438"/>
                <a:gd name="connsiteY107" fmla="*/ 846195 h 1417701"/>
                <a:gd name="connsiteX108" fmla="*/ 6725900 w 9117438"/>
                <a:gd name="connsiteY108" fmla="*/ 1413381 h 1417701"/>
                <a:gd name="connsiteX109" fmla="*/ 6726558 w 9117438"/>
                <a:gd name="connsiteY109" fmla="*/ 1417701 h 1417701"/>
                <a:gd name="connsiteX110" fmla="*/ 6655343 w 9117438"/>
                <a:gd name="connsiteY110" fmla="*/ 1417701 h 1417701"/>
                <a:gd name="connsiteX111" fmla="*/ 6632611 w 9117438"/>
                <a:gd name="connsiteY111" fmla="*/ 1312291 h 1417701"/>
                <a:gd name="connsiteX112" fmla="*/ 6502546 w 9117438"/>
                <a:gd name="connsiteY112" fmla="*/ 846195 h 1417701"/>
                <a:gd name="connsiteX113" fmla="*/ 8628418 w 9117438"/>
                <a:gd name="connsiteY113" fmla="*/ 814387 h 1417701"/>
                <a:gd name="connsiteX114" fmla="*/ 8693341 w 9117438"/>
                <a:gd name="connsiteY114" fmla="*/ 1237249 h 1417701"/>
                <a:gd name="connsiteX115" fmla="*/ 8701913 w 9117438"/>
                <a:gd name="connsiteY115" fmla="*/ 1417701 h 1417701"/>
                <a:gd name="connsiteX116" fmla="*/ 8643843 w 9117438"/>
                <a:gd name="connsiteY116" fmla="*/ 1417701 h 1417701"/>
                <a:gd name="connsiteX117" fmla="*/ 8643633 w 9117438"/>
                <a:gd name="connsiteY117" fmla="*/ 1398489 h 1417701"/>
                <a:gd name="connsiteX118" fmla="*/ 8628418 w 9117438"/>
                <a:gd name="connsiteY118" fmla="*/ 814387 h 1417701"/>
                <a:gd name="connsiteX119" fmla="*/ 2995676 w 9117438"/>
                <a:gd name="connsiteY119" fmla="*/ 800934 h 1417701"/>
                <a:gd name="connsiteX120" fmla="*/ 3068161 w 9117438"/>
                <a:gd name="connsiteY120" fmla="*/ 1355915 h 1417701"/>
                <a:gd name="connsiteX121" fmla="*/ 3070326 w 9117438"/>
                <a:gd name="connsiteY121" fmla="*/ 1417701 h 1417701"/>
                <a:gd name="connsiteX122" fmla="*/ 3011265 w 9117438"/>
                <a:gd name="connsiteY122" fmla="*/ 1417701 h 1417701"/>
                <a:gd name="connsiteX123" fmla="*/ 3011045 w 9117438"/>
                <a:gd name="connsiteY123" fmla="*/ 1396087 h 1417701"/>
                <a:gd name="connsiteX124" fmla="*/ 2995676 w 9117438"/>
                <a:gd name="connsiteY124" fmla="*/ 800934 h 1417701"/>
                <a:gd name="connsiteX125" fmla="*/ 5720406 w 9117438"/>
                <a:gd name="connsiteY125" fmla="*/ 798001 h 1417701"/>
                <a:gd name="connsiteX126" fmla="*/ 5707240 w 9117438"/>
                <a:gd name="connsiteY126" fmla="*/ 1360401 h 1417701"/>
                <a:gd name="connsiteX127" fmla="*/ 5707535 w 9117438"/>
                <a:gd name="connsiteY127" fmla="*/ 1417701 h 1417701"/>
                <a:gd name="connsiteX128" fmla="*/ 5637207 w 9117438"/>
                <a:gd name="connsiteY128" fmla="*/ 1417701 h 1417701"/>
                <a:gd name="connsiteX129" fmla="*/ 5648829 w 9117438"/>
                <a:gd name="connsiteY129" fmla="*/ 1299509 h 1417701"/>
                <a:gd name="connsiteX130" fmla="*/ 5720406 w 9117438"/>
                <a:gd name="connsiteY130" fmla="*/ 798001 h 1417701"/>
                <a:gd name="connsiteX131" fmla="*/ 2054534 w 9117438"/>
                <a:gd name="connsiteY131" fmla="*/ 771642 h 1417701"/>
                <a:gd name="connsiteX132" fmla="*/ 2038827 w 9117438"/>
                <a:gd name="connsiteY132" fmla="*/ 1391316 h 1417701"/>
                <a:gd name="connsiteX133" fmla="*/ 2038602 w 9117438"/>
                <a:gd name="connsiteY133" fmla="*/ 1417701 h 1417701"/>
                <a:gd name="connsiteX134" fmla="*/ 1978939 w 9117438"/>
                <a:gd name="connsiteY134" fmla="*/ 1417701 h 1417701"/>
                <a:gd name="connsiteX135" fmla="*/ 1980986 w 9117438"/>
                <a:gd name="connsiteY135" fmla="*/ 1351693 h 1417701"/>
                <a:gd name="connsiteX136" fmla="*/ 2054534 w 9117438"/>
                <a:gd name="connsiteY136" fmla="*/ 771642 h 1417701"/>
                <a:gd name="connsiteX137" fmla="*/ 4688186 w 9117438"/>
                <a:gd name="connsiteY137" fmla="*/ 770469 h 1417701"/>
                <a:gd name="connsiteX138" fmla="*/ 4672465 w 9117438"/>
                <a:gd name="connsiteY138" fmla="*/ 1391150 h 1417701"/>
                <a:gd name="connsiteX139" fmla="*/ 4672240 w 9117438"/>
                <a:gd name="connsiteY139" fmla="*/ 1417701 h 1417701"/>
                <a:gd name="connsiteX140" fmla="*/ 4612596 w 9117438"/>
                <a:gd name="connsiteY140" fmla="*/ 1417701 h 1417701"/>
                <a:gd name="connsiteX141" fmla="*/ 4614638 w 9117438"/>
                <a:gd name="connsiteY141" fmla="*/ 1351587 h 1417701"/>
                <a:gd name="connsiteX142" fmla="*/ 4688186 w 9117438"/>
                <a:gd name="connsiteY142" fmla="*/ 770469 h 1417701"/>
                <a:gd name="connsiteX143" fmla="*/ 6408746 w 9117438"/>
                <a:gd name="connsiteY143" fmla="*/ 767618 h 1417701"/>
                <a:gd name="connsiteX144" fmla="*/ 6482510 w 9117438"/>
                <a:gd name="connsiteY144" fmla="*/ 1289406 h 1417701"/>
                <a:gd name="connsiteX145" fmla="*/ 6494604 w 9117438"/>
                <a:gd name="connsiteY145" fmla="*/ 1417701 h 1417701"/>
                <a:gd name="connsiteX146" fmla="*/ 6421396 w 9117438"/>
                <a:gd name="connsiteY146" fmla="*/ 1417701 h 1417701"/>
                <a:gd name="connsiteX147" fmla="*/ 6421745 w 9117438"/>
                <a:gd name="connsiteY147" fmla="*/ 1364435 h 1417701"/>
                <a:gd name="connsiteX148" fmla="*/ 6408746 w 9117438"/>
                <a:gd name="connsiteY148" fmla="*/ 767618 h 1417701"/>
                <a:gd name="connsiteX149" fmla="*/ 362058 w 9117438"/>
                <a:gd name="connsiteY149" fmla="*/ 741217 h 1417701"/>
                <a:gd name="connsiteX150" fmla="*/ 436611 w 9117438"/>
                <a:gd name="connsiteY150" fmla="*/ 1349193 h 1417701"/>
                <a:gd name="connsiteX151" fmla="*/ 438450 w 9117438"/>
                <a:gd name="connsiteY151" fmla="*/ 1417701 h 1417701"/>
                <a:gd name="connsiteX152" fmla="*/ 378306 w 9117438"/>
                <a:gd name="connsiteY152" fmla="*/ 1417701 h 1417701"/>
                <a:gd name="connsiteX153" fmla="*/ 378101 w 9117438"/>
                <a:gd name="connsiteY153" fmla="*/ 1387092 h 1417701"/>
                <a:gd name="connsiteX154" fmla="*/ 362058 w 9117438"/>
                <a:gd name="connsiteY154" fmla="*/ 741217 h 1417701"/>
                <a:gd name="connsiteX155" fmla="*/ 6082212 w 9117438"/>
                <a:gd name="connsiteY155" fmla="*/ 740211 h 1417701"/>
                <a:gd name="connsiteX156" fmla="*/ 6319390 w 9117438"/>
                <a:gd name="connsiteY156" fmla="*/ 1398586 h 1417701"/>
                <a:gd name="connsiteX157" fmla="*/ 6321755 w 9117438"/>
                <a:gd name="connsiteY157" fmla="*/ 1417701 h 1417701"/>
                <a:gd name="connsiteX158" fmla="*/ 6254167 w 9117438"/>
                <a:gd name="connsiteY158" fmla="*/ 1417701 h 1417701"/>
                <a:gd name="connsiteX159" fmla="*/ 6251167 w 9117438"/>
                <a:gd name="connsiteY159" fmla="*/ 1394625 h 1417701"/>
                <a:gd name="connsiteX160" fmla="*/ 6082212 w 9117438"/>
                <a:gd name="connsiteY160" fmla="*/ 740211 h 1417701"/>
                <a:gd name="connsiteX161" fmla="*/ 7548446 w 9117438"/>
                <a:gd name="connsiteY161" fmla="*/ 709703 h 1417701"/>
                <a:gd name="connsiteX162" fmla="*/ 7789968 w 9117438"/>
                <a:gd name="connsiteY162" fmla="*/ 1403266 h 1417701"/>
                <a:gd name="connsiteX163" fmla="*/ 7791527 w 9117438"/>
                <a:gd name="connsiteY163" fmla="*/ 1417701 h 1417701"/>
                <a:gd name="connsiteX164" fmla="*/ 7724367 w 9117438"/>
                <a:gd name="connsiteY164" fmla="*/ 1417701 h 1417701"/>
                <a:gd name="connsiteX165" fmla="*/ 7717400 w 9117438"/>
                <a:gd name="connsiteY165" fmla="*/ 1364117 h 1417701"/>
                <a:gd name="connsiteX166" fmla="*/ 7548446 w 9117438"/>
                <a:gd name="connsiteY166" fmla="*/ 709703 h 1417701"/>
                <a:gd name="connsiteX167" fmla="*/ 8273108 w 9117438"/>
                <a:gd name="connsiteY167" fmla="*/ 621534 h 1417701"/>
                <a:gd name="connsiteX168" fmla="*/ 8276896 w 9117438"/>
                <a:gd name="connsiteY168" fmla="*/ 646043 h 1417701"/>
                <a:gd name="connsiteX169" fmla="*/ 8357785 w 9117438"/>
                <a:gd name="connsiteY169" fmla="*/ 1400269 h 1417701"/>
                <a:gd name="connsiteX170" fmla="*/ 8358273 w 9117438"/>
                <a:gd name="connsiteY170" fmla="*/ 1417701 h 1417701"/>
                <a:gd name="connsiteX171" fmla="*/ 8284119 w 9117438"/>
                <a:gd name="connsiteY171" fmla="*/ 1417701 h 1417701"/>
                <a:gd name="connsiteX172" fmla="*/ 8284593 w 9117438"/>
                <a:gd name="connsiteY172" fmla="*/ 1365847 h 1417701"/>
                <a:gd name="connsiteX173" fmla="*/ 8275880 w 9117438"/>
                <a:gd name="connsiteY173" fmla="*/ 650267 h 1417701"/>
                <a:gd name="connsiteX174" fmla="*/ 8266394 w 9117438"/>
                <a:gd name="connsiteY174" fmla="*/ 579245 h 1417701"/>
                <a:gd name="connsiteX175" fmla="*/ 8271632 w 9117438"/>
                <a:gd name="connsiteY175" fmla="*/ 606245 h 1417701"/>
                <a:gd name="connsiteX176" fmla="*/ 8273108 w 9117438"/>
                <a:gd name="connsiteY176" fmla="*/ 621534 h 1417701"/>
                <a:gd name="connsiteX177" fmla="*/ 8271310 w 9117438"/>
                <a:gd name="connsiteY177" fmla="*/ 609907 h 1417701"/>
                <a:gd name="connsiteX178" fmla="*/ 8266394 w 9117438"/>
                <a:gd name="connsiteY178" fmla="*/ 579245 h 1417701"/>
                <a:gd name="connsiteX179" fmla="*/ 5043495 w 9117438"/>
                <a:gd name="connsiteY179" fmla="*/ 577657 h 1417701"/>
                <a:gd name="connsiteX180" fmla="*/ 5040722 w 9117438"/>
                <a:gd name="connsiteY180" fmla="*/ 606390 h 1417701"/>
                <a:gd name="connsiteX181" fmla="*/ 5032607 w 9117438"/>
                <a:gd name="connsiteY181" fmla="*/ 1387526 h 1417701"/>
                <a:gd name="connsiteX182" fmla="*/ 5032935 w 9117438"/>
                <a:gd name="connsiteY182" fmla="*/ 1417701 h 1417701"/>
                <a:gd name="connsiteX183" fmla="*/ 4957101 w 9117438"/>
                <a:gd name="connsiteY183" fmla="*/ 1417701 h 1417701"/>
                <a:gd name="connsiteX184" fmla="*/ 4958819 w 9117438"/>
                <a:gd name="connsiteY184" fmla="*/ 1356393 h 1417701"/>
                <a:gd name="connsiteX185" fmla="*/ 5039706 w 9117438"/>
                <a:gd name="connsiteY185" fmla="*/ 602166 h 1417701"/>
                <a:gd name="connsiteX186" fmla="*/ 5218285 w 9117438"/>
                <a:gd name="connsiteY186" fmla="*/ 557034 h 1417701"/>
                <a:gd name="connsiteX187" fmla="*/ 5297327 w 9117438"/>
                <a:gd name="connsiteY187" fmla="*/ 1371547 h 1417701"/>
                <a:gd name="connsiteX188" fmla="*/ 5297501 w 9117438"/>
                <a:gd name="connsiteY188" fmla="*/ 1417701 h 1417701"/>
                <a:gd name="connsiteX189" fmla="*/ 5235163 w 9117438"/>
                <a:gd name="connsiteY189" fmla="*/ 1417701 h 1417701"/>
                <a:gd name="connsiteX190" fmla="*/ 5235353 w 9117438"/>
                <a:gd name="connsiteY190" fmla="*/ 1388404 h 1417701"/>
                <a:gd name="connsiteX191" fmla="*/ 5218285 w 9117438"/>
                <a:gd name="connsiteY191" fmla="*/ 557034 h 1417701"/>
                <a:gd name="connsiteX192" fmla="*/ 6775 w 9117438"/>
                <a:gd name="connsiteY192" fmla="*/ 549000 h 1417701"/>
                <a:gd name="connsiteX193" fmla="*/ 17679 w 9117438"/>
                <a:gd name="connsiteY193" fmla="*/ 620936 h 1417701"/>
                <a:gd name="connsiteX194" fmla="*/ 92389 w 9117438"/>
                <a:gd name="connsiteY194" fmla="*/ 1349335 h 1417701"/>
                <a:gd name="connsiteX195" fmla="*/ 93971 w 9117438"/>
                <a:gd name="connsiteY195" fmla="*/ 1417701 h 1417701"/>
                <a:gd name="connsiteX196" fmla="*/ 16953 w 9117438"/>
                <a:gd name="connsiteY196" fmla="*/ 1417701 h 1417701"/>
                <a:gd name="connsiteX197" fmla="*/ 16977 w 9117438"/>
                <a:gd name="connsiteY197" fmla="*/ 1415760 h 1417701"/>
                <a:gd name="connsiteX198" fmla="*/ 9487 w 9117438"/>
                <a:gd name="connsiteY198" fmla="*/ 577096 h 1417701"/>
                <a:gd name="connsiteX199" fmla="*/ 2803071 w 9117438"/>
                <a:gd name="connsiteY199" fmla="*/ 544084 h 1417701"/>
                <a:gd name="connsiteX200" fmla="*/ 2933037 w 9117438"/>
                <a:gd name="connsiteY200" fmla="*/ 1224346 h 1417701"/>
                <a:gd name="connsiteX201" fmla="*/ 2943201 w 9117438"/>
                <a:gd name="connsiteY201" fmla="*/ 1417701 h 1417701"/>
                <a:gd name="connsiteX202" fmla="*/ 2845664 w 9117438"/>
                <a:gd name="connsiteY202" fmla="*/ 1417701 h 1417701"/>
                <a:gd name="connsiteX203" fmla="*/ 2845765 w 9117438"/>
                <a:gd name="connsiteY203" fmla="*/ 1283758 h 1417701"/>
                <a:gd name="connsiteX204" fmla="*/ 2803071 w 9117438"/>
                <a:gd name="connsiteY204" fmla="*/ 544084 h 1417701"/>
                <a:gd name="connsiteX205" fmla="*/ 5050209 w 9117438"/>
                <a:gd name="connsiteY205" fmla="*/ 535368 h 1417701"/>
                <a:gd name="connsiteX206" fmla="*/ 5045293 w 9117438"/>
                <a:gd name="connsiteY206" fmla="*/ 566030 h 1417701"/>
                <a:gd name="connsiteX207" fmla="*/ 5043495 w 9117438"/>
                <a:gd name="connsiteY207" fmla="*/ 577657 h 1417701"/>
                <a:gd name="connsiteX208" fmla="*/ 5044971 w 9117438"/>
                <a:gd name="connsiteY208" fmla="*/ 562368 h 1417701"/>
                <a:gd name="connsiteX209" fmla="*/ 5050209 w 9117438"/>
                <a:gd name="connsiteY209" fmla="*/ 535368 h 1417701"/>
                <a:gd name="connsiteX210" fmla="*/ 6910796 w 9117438"/>
                <a:gd name="connsiteY210" fmla="*/ 526567 h 1417701"/>
                <a:gd name="connsiteX211" fmla="*/ 6893866 w 9117438"/>
                <a:gd name="connsiteY211" fmla="*/ 1397893 h 1417701"/>
                <a:gd name="connsiteX212" fmla="*/ 6894094 w 9117438"/>
                <a:gd name="connsiteY212" fmla="*/ 1417701 h 1417701"/>
                <a:gd name="connsiteX213" fmla="*/ 6831537 w 9117438"/>
                <a:gd name="connsiteY213" fmla="*/ 1417701 h 1417701"/>
                <a:gd name="connsiteX214" fmla="*/ 6831515 w 9117438"/>
                <a:gd name="connsiteY214" fmla="*/ 1412215 h 1417701"/>
                <a:gd name="connsiteX215" fmla="*/ 6910796 w 9117438"/>
                <a:gd name="connsiteY215" fmla="*/ 526567 h 1417701"/>
                <a:gd name="connsiteX216" fmla="*/ 2247138 w 9117438"/>
                <a:gd name="connsiteY216" fmla="*/ 514791 h 1417701"/>
                <a:gd name="connsiteX217" fmla="*/ 2204341 w 9117438"/>
                <a:gd name="connsiteY217" fmla="*/ 1297485 h 1417701"/>
                <a:gd name="connsiteX218" fmla="*/ 2204725 w 9117438"/>
                <a:gd name="connsiteY218" fmla="*/ 1417701 h 1417701"/>
                <a:gd name="connsiteX219" fmla="*/ 2105571 w 9117438"/>
                <a:gd name="connsiteY219" fmla="*/ 1417701 h 1417701"/>
                <a:gd name="connsiteX220" fmla="*/ 2105555 w 9117438"/>
                <a:gd name="connsiteY220" fmla="*/ 1416347 h 1417701"/>
                <a:gd name="connsiteX221" fmla="*/ 2247138 w 9117438"/>
                <a:gd name="connsiteY221" fmla="*/ 514791 h 1417701"/>
                <a:gd name="connsiteX222" fmla="*/ 0 w 9117438"/>
                <a:gd name="connsiteY222" fmla="*/ 506074 h 1417701"/>
                <a:gd name="connsiteX223" fmla="*/ 5238 w 9117438"/>
                <a:gd name="connsiteY223" fmla="*/ 533074 h 1417701"/>
                <a:gd name="connsiteX224" fmla="*/ 6775 w 9117438"/>
                <a:gd name="connsiteY224" fmla="*/ 549000 h 1417701"/>
                <a:gd name="connsiteX225" fmla="*/ 4916 w 9117438"/>
                <a:gd name="connsiteY225" fmla="*/ 536736 h 1417701"/>
                <a:gd name="connsiteX226" fmla="*/ 0 w 9117438"/>
                <a:gd name="connsiteY226" fmla="*/ 506074 h 1417701"/>
                <a:gd name="connsiteX227" fmla="*/ 7266106 w 9117438"/>
                <a:gd name="connsiteY227" fmla="*/ 333749 h 1417701"/>
                <a:gd name="connsiteX228" fmla="*/ 7263332 w 9117438"/>
                <a:gd name="connsiteY228" fmla="*/ 362489 h 1417701"/>
                <a:gd name="connsiteX229" fmla="*/ 7257398 w 9117438"/>
                <a:gd name="connsiteY229" fmla="*/ 1316271 h 1417701"/>
                <a:gd name="connsiteX230" fmla="*/ 7180508 w 9117438"/>
                <a:gd name="connsiteY230" fmla="*/ 1382023 h 1417701"/>
                <a:gd name="connsiteX231" fmla="*/ 7262316 w 9117438"/>
                <a:gd name="connsiteY231" fmla="*/ 358265 h 1417701"/>
                <a:gd name="connsiteX232" fmla="*/ 3577262 w 9117438"/>
                <a:gd name="connsiteY232" fmla="*/ 319144 h 1417701"/>
                <a:gd name="connsiteX233" fmla="*/ 3574489 w 9117438"/>
                <a:gd name="connsiteY233" fmla="*/ 355803 h 1417701"/>
                <a:gd name="connsiteX234" fmla="*/ 3566374 w 9117438"/>
                <a:gd name="connsiteY234" fmla="*/ 1352328 h 1417701"/>
                <a:gd name="connsiteX235" fmla="*/ 3566930 w 9117438"/>
                <a:gd name="connsiteY235" fmla="*/ 1417701 h 1417701"/>
                <a:gd name="connsiteX236" fmla="*/ 3490277 w 9117438"/>
                <a:gd name="connsiteY236" fmla="*/ 1417701 h 1417701"/>
                <a:gd name="connsiteX237" fmla="*/ 3492586 w 9117438"/>
                <a:gd name="connsiteY237" fmla="*/ 1312624 h 1417701"/>
                <a:gd name="connsiteX238" fmla="*/ 3573473 w 9117438"/>
                <a:gd name="connsiteY238" fmla="*/ 350416 h 1417701"/>
                <a:gd name="connsiteX239" fmla="*/ 5025680 w 9117438"/>
                <a:gd name="connsiteY239" fmla="*/ 300183 h 1417701"/>
                <a:gd name="connsiteX240" fmla="*/ 5167264 w 9117438"/>
                <a:gd name="connsiteY240" fmla="*/ 1201738 h 1417701"/>
                <a:gd name="connsiteX241" fmla="*/ 5164723 w 9117438"/>
                <a:gd name="connsiteY241" fmla="*/ 1417701 h 1417701"/>
                <a:gd name="connsiteX242" fmla="*/ 5065947 w 9117438"/>
                <a:gd name="connsiteY242" fmla="*/ 1417701 h 1417701"/>
                <a:gd name="connsiteX243" fmla="*/ 5065982 w 9117438"/>
                <a:gd name="connsiteY243" fmla="*/ 1415690 h 1417701"/>
                <a:gd name="connsiteX244" fmla="*/ 5025680 w 9117438"/>
                <a:gd name="connsiteY244" fmla="*/ 300183 h 1417701"/>
                <a:gd name="connsiteX245" fmla="*/ 7272818 w 9117438"/>
                <a:gd name="connsiteY245" fmla="*/ 291466 h 1417701"/>
                <a:gd name="connsiteX246" fmla="*/ 7267902 w 9117438"/>
                <a:gd name="connsiteY246" fmla="*/ 322128 h 1417701"/>
                <a:gd name="connsiteX247" fmla="*/ 7266106 w 9117438"/>
                <a:gd name="connsiteY247" fmla="*/ 333749 h 1417701"/>
                <a:gd name="connsiteX248" fmla="*/ 7267580 w 9117438"/>
                <a:gd name="connsiteY248" fmla="*/ 318466 h 1417701"/>
                <a:gd name="connsiteX249" fmla="*/ 7272818 w 9117438"/>
                <a:gd name="connsiteY249" fmla="*/ 291466 h 1417701"/>
                <a:gd name="connsiteX250" fmla="*/ 1472947 w 9117438"/>
                <a:gd name="connsiteY250" fmla="*/ 289851 h 1417701"/>
                <a:gd name="connsiteX251" fmla="*/ 1476736 w 9117438"/>
                <a:gd name="connsiteY251" fmla="*/ 321121 h 1417701"/>
                <a:gd name="connsiteX252" fmla="*/ 1557623 w 9117438"/>
                <a:gd name="connsiteY252" fmla="*/ 1283331 h 1417701"/>
                <a:gd name="connsiteX253" fmla="*/ 1560576 w 9117438"/>
                <a:gd name="connsiteY253" fmla="*/ 1417701 h 1417701"/>
                <a:gd name="connsiteX254" fmla="*/ 1483004 w 9117438"/>
                <a:gd name="connsiteY254" fmla="*/ 1417701 h 1417701"/>
                <a:gd name="connsiteX255" fmla="*/ 1483210 w 9117438"/>
                <a:gd name="connsiteY255" fmla="*/ 1396423 h 1417701"/>
                <a:gd name="connsiteX256" fmla="*/ 1475720 w 9117438"/>
                <a:gd name="connsiteY256" fmla="*/ 326509 h 1417701"/>
                <a:gd name="connsiteX257" fmla="*/ 8435812 w 9117438"/>
                <a:gd name="connsiteY257" fmla="*/ 287820 h 1417701"/>
                <a:gd name="connsiteX258" fmla="*/ 8577302 w 9117438"/>
                <a:gd name="connsiteY258" fmla="*/ 1390591 h 1417701"/>
                <a:gd name="connsiteX259" fmla="*/ 8577040 w 9117438"/>
                <a:gd name="connsiteY259" fmla="*/ 1417701 h 1417701"/>
                <a:gd name="connsiteX260" fmla="*/ 8478101 w 9117438"/>
                <a:gd name="connsiteY260" fmla="*/ 1417701 h 1417701"/>
                <a:gd name="connsiteX261" fmla="*/ 8478251 w 9117438"/>
                <a:gd name="connsiteY261" fmla="*/ 1392129 h 1417701"/>
                <a:gd name="connsiteX262" fmla="*/ 8435812 w 9117438"/>
                <a:gd name="connsiteY262" fmla="*/ 287820 h 1417701"/>
                <a:gd name="connsiteX263" fmla="*/ 3583976 w 9117438"/>
                <a:gd name="connsiteY263" fmla="*/ 265190 h 1417701"/>
                <a:gd name="connsiteX264" fmla="*/ 3579060 w 9117438"/>
                <a:gd name="connsiteY264" fmla="*/ 304310 h 1417701"/>
                <a:gd name="connsiteX265" fmla="*/ 3577262 w 9117438"/>
                <a:gd name="connsiteY265" fmla="*/ 319144 h 1417701"/>
                <a:gd name="connsiteX266" fmla="*/ 3578738 w 9117438"/>
                <a:gd name="connsiteY266" fmla="*/ 299639 h 1417701"/>
                <a:gd name="connsiteX267" fmla="*/ 3583976 w 9117438"/>
                <a:gd name="connsiteY267" fmla="*/ 265190 h 1417701"/>
                <a:gd name="connsiteX268" fmla="*/ 4880755 w 9117438"/>
                <a:gd name="connsiteY268" fmla="*/ 243902 h 1417701"/>
                <a:gd name="connsiteX269" fmla="*/ 4838192 w 9117438"/>
                <a:gd name="connsiteY269" fmla="*/ 1322036 h 1417701"/>
                <a:gd name="connsiteX270" fmla="*/ 4838680 w 9117438"/>
                <a:gd name="connsiteY270" fmla="*/ 1417701 h 1417701"/>
                <a:gd name="connsiteX271" fmla="*/ 4739960 w 9117438"/>
                <a:gd name="connsiteY271" fmla="*/ 1417701 h 1417701"/>
                <a:gd name="connsiteX272" fmla="*/ 4739268 w 9117438"/>
                <a:gd name="connsiteY272" fmla="*/ 1347002 h 1417701"/>
                <a:gd name="connsiteX273" fmla="*/ 4880755 w 9117438"/>
                <a:gd name="connsiteY273" fmla="*/ 243902 h 1417701"/>
                <a:gd name="connsiteX274" fmla="*/ 1466233 w 9117438"/>
                <a:gd name="connsiteY274" fmla="*/ 235897 h 1417701"/>
                <a:gd name="connsiteX275" fmla="*/ 1471471 w 9117438"/>
                <a:gd name="connsiteY275" fmla="*/ 270345 h 1417701"/>
                <a:gd name="connsiteX276" fmla="*/ 1472947 w 9117438"/>
                <a:gd name="connsiteY276" fmla="*/ 289851 h 1417701"/>
                <a:gd name="connsiteX277" fmla="*/ 1471149 w 9117438"/>
                <a:gd name="connsiteY277" fmla="*/ 275015 h 1417701"/>
                <a:gd name="connsiteX278" fmla="*/ 1466233 w 9117438"/>
                <a:gd name="connsiteY278" fmla="*/ 235897 h 1417701"/>
                <a:gd name="connsiteX279" fmla="*/ 169490 w 9117438"/>
                <a:gd name="connsiteY279" fmla="*/ 214650 h 1417701"/>
                <a:gd name="connsiteX280" fmla="*/ 310966 w 9117438"/>
                <a:gd name="connsiteY280" fmla="*/ 1317761 h 1417701"/>
                <a:gd name="connsiteX281" fmla="*/ 309992 w 9117438"/>
                <a:gd name="connsiteY281" fmla="*/ 1417701 h 1417701"/>
                <a:gd name="connsiteX282" fmla="*/ 211308 w 9117438"/>
                <a:gd name="connsiteY282" fmla="*/ 1417701 h 1417701"/>
                <a:gd name="connsiteX283" fmla="*/ 211623 w 9117438"/>
                <a:gd name="connsiteY283" fmla="*/ 1377784 h 1417701"/>
                <a:gd name="connsiteX284" fmla="*/ 169490 w 9117438"/>
                <a:gd name="connsiteY284" fmla="*/ 214650 h 1417701"/>
                <a:gd name="connsiteX285" fmla="*/ 5799872 w 9117438"/>
                <a:gd name="connsiteY285" fmla="*/ 75243 h 1417701"/>
                <a:gd name="connsiteX286" fmla="*/ 5797100 w 9117438"/>
                <a:gd name="connsiteY286" fmla="*/ 111901 h 1417701"/>
                <a:gd name="connsiteX287" fmla="*/ 5791166 w 9117438"/>
                <a:gd name="connsiteY287" fmla="*/ 1328675 h 1417701"/>
                <a:gd name="connsiteX288" fmla="*/ 5714274 w 9117438"/>
                <a:gd name="connsiteY288" fmla="*/ 1412532 h 1417701"/>
                <a:gd name="connsiteX289" fmla="*/ 5796084 w 9117438"/>
                <a:gd name="connsiteY289" fmla="*/ 106514 h 1417701"/>
                <a:gd name="connsiteX290" fmla="*/ 5806586 w 9117438"/>
                <a:gd name="connsiteY290" fmla="*/ 21289 h 1417701"/>
                <a:gd name="connsiteX291" fmla="*/ 5801670 w 9117438"/>
                <a:gd name="connsiteY291" fmla="*/ 60408 h 1417701"/>
                <a:gd name="connsiteX292" fmla="*/ 5799872 w 9117438"/>
                <a:gd name="connsiteY292" fmla="*/ 75243 h 1417701"/>
                <a:gd name="connsiteX293" fmla="*/ 5801348 w 9117438"/>
                <a:gd name="connsiteY293" fmla="*/ 55737 h 1417701"/>
                <a:gd name="connsiteX294" fmla="*/ 5806586 w 9117438"/>
                <a:gd name="connsiteY294" fmla="*/ 21289 h 1417701"/>
                <a:gd name="connsiteX295" fmla="*/ 7103364 w 9117438"/>
                <a:gd name="connsiteY295" fmla="*/ 0 h 1417701"/>
                <a:gd name="connsiteX296" fmla="*/ 7063208 w 9117438"/>
                <a:gd name="connsiteY296" fmla="*/ 1364742 h 1417701"/>
                <a:gd name="connsiteX297" fmla="*/ 7063966 w 9117438"/>
                <a:gd name="connsiteY297" fmla="*/ 1417701 h 1417701"/>
                <a:gd name="connsiteX298" fmla="*/ 6987263 w 9117438"/>
                <a:gd name="connsiteY298" fmla="*/ 1417701 h 1417701"/>
                <a:gd name="connsiteX299" fmla="*/ 6964790 w 9117438"/>
                <a:gd name="connsiteY299" fmla="*/ 1400840 h 1417701"/>
                <a:gd name="connsiteX300" fmla="*/ 7103364 w 9117438"/>
                <a:gd name="connsiteY300" fmla="*/ 0 h 141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</a:cxnLst>
              <a:rect l="l" t="t" r="r" b="b"/>
              <a:pathLst>
                <a:path w="9117438" h="1417701">
                  <a:moveTo>
                    <a:pt x="3930686" y="1412071"/>
                  </a:moveTo>
                  <a:lnTo>
                    <a:pt x="3930042" y="1417701"/>
                  </a:lnTo>
                  <a:lnTo>
                    <a:pt x="3928193" y="1417701"/>
                  </a:lnTo>
                  <a:close/>
                  <a:moveTo>
                    <a:pt x="1119559" y="1382777"/>
                  </a:moveTo>
                  <a:lnTo>
                    <a:pt x="1134377" y="1417701"/>
                  </a:lnTo>
                  <a:lnTo>
                    <a:pt x="1123403" y="1417701"/>
                  </a:lnTo>
                  <a:lnTo>
                    <a:pt x="1122433" y="1408530"/>
                  </a:lnTo>
                  <a:cubicBezTo>
                    <a:pt x="1120650" y="1392102"/>
                    <a:pt x="1119559" y="1382777"/>
                    <a:pt x="1119559" y="1382777"/>
                  </a:cubicBezTo>
                  <a:close/>
                  <a:moveTo>
                    <a:pt x="5396956" y="1381521"/>
                  </a:moveTo>
                  <a:cubicBezTo>
                    <a:pt x="5396956" y="1381521"/>
                    <a:pt x="5395861" y="1390895"/>
                    <a:pt x="5394071" y="1407405"/>
                  </a:cubicBezTo>
                  <a:lnTo>
                    <a:pt x="5392983" y="1417701"/>
                  </a:lnTo>
                  <a:lnTo>
                    <a:pt x="5381635" y="1417701"/>
                  </a:lnTo>
                  <a:close/>
                  <a:moveTo>
                    <a:pt x="6153332" y="1168170"/>
                  </a:moveTo>
                  <a:cubicBezTo>
                    <a:pt x="6153332" y="1168170"/>
                    <a:pt x="6143762" y="1249963"/>
                    <a:pt x="6134990" y="1355868"/>
                  </a:cubicBezTo>
                  <a:lnTo>
                    <a:pt x="6130323" y="1417701"/>
                  </a:lnTo>
                  <a:lnTo>
                    <a:pt x="6066718" y="1417701"/>
                  </a:lnTo>
                  <a:lnTo>
                    <a:pt x="6073350" y="1375675"/>
                  </a:lnTo>
                  <a:cubicBezTo>
                    <a:pt x="6086213" y="1311788"/>
                    <a:pt x="6110034" y="1238653"/>
                    <a:pt x="6153332" y="1168170"/>
                  </a:cubicBezTo>
                  <a:close/>
                  <a:moveTo>
                    <a:pt x="7619566" y="1137619"/>
                  </a:moveTo>
                  <a:cubicBezTo>
                    <a:pt x="7619566" y="1137619"/>
                    <a:pt x="7608916" y="1228653"/>
                    <a:pt x="7599786" y="1342997"/>
                  </a:cubicBezTo>
                  <a:lnTo>
                    <a:pt x="7594441" y="1417701"/>
                  </a:lnTo>
                  <a:lnTo>
                    <a:pt x="7529085" y="1417701"/>
                  </a:lnTo>
                  <a:lnTo>
                    <a:pt x="7530057" y="1405518"/>
                  </a:lnTo>
                  <a:cubicBezTo>
                    <a:pt x="7538729" y="1330331"/>
                    <a:pt x="7561834" y="1231639"/>
                    <a:pt x="7619566" y="1137619"/>
                  </a:cubicBezTo>
                  <a:close/>
                  <a:moveTo>
                    <a:pt x="9036668" y="1133973"/>
                  </a:moveTo>
                  <a:cubicBezTo>
                    <a:pt x="9036668" y="1133973"/>
                    <a:pt x="8999617" y="1248613"/>
                    <a:pt x="8958416" y="1398262"/>
                  </a:cubicBezTo>
                  <a:lnTo>
                    <a:pt x="8953220" y="1417701"/>
                  </a:lnTo>
                  <a:lnTo>
                    <a:pt x="8884329" y="1417701"/>
                  </a:lnTo>
                  <a:lnTo>
                    <a:pt x="8890050" y="1398535"/>
                  </a:lnTo>
                  <a:cubicBezTo>
                    <a:pt x="8925661" y="1298533"/>
                    <a:pt x="8973295" y="1202722"/>
                    <a:pt x="9036668" y="1133973"/>
                  </a:cubicBezTo>
                  <a:close/>
                  <a:moveTo>
                    <a:pt x="9117438" y="1132590"/>
                  </a:moveTo>
                  <a:lnTo>
                    <a:pt x="9117438" y="1417701"/>
                  </a:lnTo>
                  <a:lnTo>
                    <a:pt x="9075846" y="1417701"/>
                  </a:lnTo>
                  <a:lnTo>
                    <a:pt x="9080641" y="1379110"/>
                  </a:lnTo>
                  <a:cubicBezTo>
                    <a:pt x="9093554" y="1283006"/>
                    <a:pt x="9106825" y="1197337"/>
                    <a:pt x="9117438" y="1132590"/>
                  </a:cubicBezTo>
                  <a:close/>
                  <a:moveTo>
                    <a:pt x="3595370" y="1120521"/>
                  </a:moveTo>
                  <a:cubicBezTo>
                    <a:pt x="3660412" y="1191135"/>
                    <a:pt x="3708881" y="1290236"/>
                    <a:pt x="3744781" y="1393098"/>
                  </a:cubicBezTo>
                  <a:lnTo>
                    <a:pt x="3751957" y="1417701"/>
                  </a:lnTo>
                  <a:lnTo>
                    <a:pt x="3682433" y="1417701"/>
                  </a:lnTo>
                  <a:lnTo>
                    <a:pt x="3675755" y="1392570"/>
                  </a:lnTo>
                  <a:cubicBezTo>
                    <a:pt x="3633711" y="1239139"/>
                    <a:pt x="3595370" y="1120521"/>
                    <a:pt x="3595370" y="1120521"/>
                  </a:cubicBezTo>
                  <a:close/>
                  <a:moveTo>
                    <a:pt x="1454875" y="1091270"/>
                  </a:moveTo>
                  <a:cubicBezTo>
                    <a:pt x="1454875" y="1091270"/>
                    <a:pt x="1413643" y="1218858"/>
                    <a:pt x="1369803" y="1380552"/>
                  </a:cubicBezTo>
                  <a:lnTo>
                    <a:pt x="1360064" y="1417701"/>
                  </a:lnTo>
                  <a:lnTo>
                    <a:pt x="1289387" y="1417701"/>
                  </a:lnTo>
                  <a:lnTo>
                    <a:pt x="1299278" y="1381993"/>
                  </a:lnTo>
                  <a:cubicBezTo>
                    <a:pt x="1335741" y="1272719"/>
                    <a:pt x="1386023" y="1166033"/>
                    <a:pt x="1454875" y="1091270"/>
                  </a:cubicBezTo>
                  <a:close/>
                  <a:moveTo>
                    <a:pt x="4279972" y="1090096"/>
                  </a:moveTo>
                  <a:cubicBezTo>
                    <a:pt x="4349006" y="1164985"/>
                    <a:pt x="4399361" y="1271995"/>
                    <a:pt x="4435838" y="1381547"/>
                  </a:cubicBezTo>
                  <a:lnTo>
                    <a:pt x="4445826" y="1417701"/>
                  </a:lnTo>
                  <a:lnTo>
                    <a:pt x="4375102" y="1417701"/>
                  </a:lnTo>
                  <a:lnTo>
                    <a:pt x="4365251" y="1380107"/>
                  </a:lnTo>
                  <a:cubicBezTo>
                    <a:pt x="4321333" y="1218078"/>
                    <a:pt x="4279972" y="1090096"/>
                    <a:pt x="4279972" y="1090096"/>
                  </a:cubicBezTo>
                  <a:close/>
                  <a:moveTo>
                    <a:pt x="770273" y="1060844"/>
                  </a:moveTo>
                  <a:cubicBezTo>
                    <a:pt x="770273" y="1060844"/>
                    <a:pt x="725852" y="1198288"/>
                    <a:pt x="680204" y="1368641"/>
                  </a:cubicBezTo>
                  <a:lnTo>
                    <a:pt x="667539" y="1417701"/>
                  </a:lnTo>
                  <a:lnTo>
                    <a:pt x="596047" y="1417701"/>
                  </a:lnTo>
                  <a:lnTo>
                    <a:pt x="608012" y="1371949"/>
                  </a:lnTo>
                  <a:cubicBezTo>
                    <a:pt x="644933" y="1255651"/>
                    <a:pt x="697121" y="1140217"/>
                    <a:pt x="770273" y="1060844"/>
                  </a:cubicBezTo>
                  <a:close/>
                  <a:moveTo>
                    <a:pt x="3497797" y="1041902"/>
                  </a:moveTo>
                  <a:cubicBezTo>
                    <a:pt x="3491338" y="1101788"/>
                    <a:pt x="3487792" y="1204860"/>
                    <a:pt x="3486036" y="1322216"/>
                  </a:cubicBezTo>
                  <a:lnTo>
                    <a:pt x="3485291" y="1417701"/>
                  </a:lnTo>
                  <a:lnTo>
                    <a:pt x="3441265" y="1417701"/>
                  </a:lnTo>
                  <a:lnTo>
                    <a:pt x="3444205" y="1394044"/>
                  </a:lnTo>
                  <a:cubicBezTo>
                    <a:pt x="3464381" y="1239679"/>
                    <a:pt x="3486164" y="1108640"/>
                    <a:pt x="3497797" y="1041902"/>
                  </a:cubicBezTo>
                  <a:close/>
                  <a:moveTo>
                    <a:pt x="1552448" y="1012651"/>
                  </a:moveTo>
                  <a:cubicBezTo>
                    <a:pt x="1564491" y="1081825"/>
                    <a:pt x="1587447" y="1220064"/>
                    <a:pt x="1608224" y="1381747"/>
                  </a:cubicBezTo>
                  <a:lnTo>
                    <a:pt x="1612598" y="1417701"/>
                  </a:lnTo>
                  <a:lnTo>
                    <a:pt x="1565143" y="1417701"/>
                  </a:lnTo>
                  <a:lnTo>
                    <a:pt x="1564431" y="1307858"/>
                  </a:lnTo>
                  <a:cubicBezTo>
                    <a:pt x="1562762" y="1184357"/>
                    <a:pt x="1559197" y="1075052"/>
                    <a:pt x="1552448" y="1012651"/>
                  </a:cubicBezTo>
                  <a:close/>
                  <a:moveTo>
                    <a:pt x="4186137" y="1011520"/>
                  </a:moveTo>
                  <a:cubicBezTo>
                    <a:pt x="4198226" y="1080772"/>
                    <a:pt x="4221241" y="1219286"/>
                    <a:pt x="4242039" y="1381256"/>
                  </a:cubicBezTo>
                  <a:lnTo>
                    <a:pt x="4246468" y="1417701"/>
                  </a:lnTo>
                  <a:lnTo>
                    <a:pt x="4198824" y="1417701"/>
                  </a:lnTo>
                  <a:lnTo>
                    <a:pt x="4198116" y="1307323"/>
                  </a:lnTo>
                  <a:cubicBezTo>
                    <a:pt x="4196451" y="1183571"/>
                    <a:pt x="4192886" y="1074004"/>
                    <a:pt x="4186137" y="1011520"/>
                  </a:cubicBezTo>
                  <a:close/>
                  <a:moveTo>
                    <a:pt x="3859602" y="984112"/>
                  </a:moveTo>
                  <a:cubicBezTo>
                    <a:pt x="3946416" y="1078362"/>
                    <a:pt x="4003702" y="1223403"/>
                    <a:pt x="4040981" y="1360378"/>
                  </a:cubicBezTo>
                  <a:lnTo>
                    <a:pt x="4054901" y="1417701"/>
                  </a:lnTo>
                  <a:lnTo>
                    <a:pt x="3981474" y="1417701"/>
                  </a:lnTo>
                  <a:lnTo>
                    <a:pt x="3962735" y="1341692"/>
                  </a:lnTo>
                  <a:cubicBezTo>
                    <a:pt x="3912911" y="1149155"/>
                    <a:pt x="3859602" y="984112"/>
                    <a:pt x="3859602" y="984112"/>
                  </a:cubicBezTo>
                  <a:close/>
                  <a:moveTo>
                    <a:pt x="864108" y="982226"/>
                  </a:moveTo>
                  <a:cubicBezTo>
                    <a:pt x="857069" y="1047309"/>
                    <a:pt x="853494" y="1163455"/>
                    <a:pt x="851925" y="1293509"/>
                  </a:cubicBezTo>
                  <a:lnTo>
                    <a:pt x="851286" y="1417701"/>
                  </a:lnTo>
                  <a:lnTo>
                    <a:pt x="800280" y="1417701"/>
                  </a:lnTo>
                  <a:lnTo>
                    <a:pt x="806045" y="1369159"/>
                  </a:lnTo>
                  <a:cubicBezTo>
                    <a:pt x="827394" y="1199844"/>
                    <a:pt x="851612" y="1053940"/>
                    <a:pt x="864108" y="982226"/>
                  </a:cubicBezTo>
                  <a:close/>
                  <a:moveTo>
                    <a:pt x="1190606" y="954820"/>
                  </a:moveTo>
                  <a:cubicBezTo>
                    <a:pt x="1190606" y="954820"/>
                    <a:pt x="1133471" y="1131715"/>
                    <a:pt x="1082221" y="1332885"/>
                  </a:cubicBezTo>
                  <a:lnTo>
                    <a:pt x="1061750" y="1417701"/>
                  </a:lnTo>
                  <a:lnTo>
                    <a:pt x="988590" y="1417701"/>
                  </a:lnTo>
                  <a:lnTo>
                    <a:pt x="998356" y="1373014"/>
                  </a:lnTo>
                  <a:cubicBezTo>
                    <a:pt x="1035041" y="1224462"/>
                    <a:pt x="1094867" y="1058750"/>
                    <a:pt x="1190606" y="954820"/>
                  </a:cubicBezTo>
                  <a:close/>
                  <a:moveTo>
                    <a:pt x="5325836" y="953603"/>
                  </a:moveTo>
                  <a:cubicBezTo>
                    <a:pt x="5422139" y="1058163"/>
                    <a:pt x="5482102" y="1225237"/>
                    <a:pt x="5518728" y="1374464"/>
                  </a:cubicBezTo>
                  <a:lnTo>
                    <a:pt x="5528114" y="1417701"/>
                  </a:lnTo>
                  <a:lnTo>
                    <a:pt x="5454984" y="1417701"/>
                  </a:lnTo>
                  <a:lnTo>
                    <a:pt x="5434458" y="1332592"/>
                  </a:lnTo>
                  <a:cubicBezTo>
                    <a:pt x="5383142" y="1131055"/>
                    <a:pt x="5325836" y="953603"/>
                    <a:pt x="5325836" y="953603"/>
                  </a:cubicBezTo>
                  <a:close/>
                  <a:moveTo>
                    <a:pt x="5817942" y="876619"/>
                  </a:moveTo>
                  <a:cubicBezTo>
                    <a:pt x="5921920" y="989497"/>
                    <a:pt x="5983552" y="1175189"/>
                    <a:pt x="6019189" y="1332661"/>
                  </a:cubicBezTo>
                  <a:lnTo>
                    <a:pt x="6036092" y="1417701"/>
                  </a:lnTo>
                  <a:lnTo>
                    <a:pt x="5964444" y="1417701"/>
                  </a:lnTo>
                  <a:lnTo>
                    <a:pt x="5941508" y="1315471"/>
                  </a:lnTo>
                  <a:cubicBezTo>
                    <a:pt x="5887099" y="1090576"/>
                    <a:pt x="5817942" y="876619"/>
                    <a:pt x="5817942" y="876619"/>
                  </a:cubicBezTo>
                  <a:close/>
                  <a:moveTo>
                    <a:pt x="6502546" y="846195"/>
                  </a:moveTo>
                  <a:cubicBezTo>
                    <a:pt x="6632517" y="987213"/>
                    <a:pt x="6696323" y="1242069"/>
                    <a:pt x="6725900" y="1413381"/>
                  </a:cubicBezTo>
                  <a:lnTo>
                    <a:pt x="6726558" y="1417701"/>
                  </a:lnTo>
                  <a:lnTo>
                    <a:pt x="6655343" y="1417701"/>
                  </a:lnTo>
                  <a:lnTo>
                    <a:pt x="6632611" y="1312291"/>
                  </a:lnTo>
                  <a:cubicBezTo>
                    <a:pt x="6577385" y="1077767"/>
                    <a:pt x="6502546" y="846195"/>
                    <a:pt x="6502546" y="846195"/>
                  </a:cubicBezTo>
                  <a:close/>
                  <a:moveTo>
                    <a:pt x="8628418" y="814387"/>
                  </a:moveTo>
                  <a:cubicBezTo>
                    <a:pt x="8662254" y="919344"/>
                    <a:pt x="8682011" y="1075952"/>
                    <a:pt x="8693341" y="1237249"/>
                  </a:cubicBezTo>
                  <a:lnTo>
                    <a:pt x="8701913" y="1417701"/>
                  </a:lnTo>
                  <a:lnTo>
                    <a:pt x="8643843" y="1417701"/>
                  </a:lnTo>
                  <a:lnTo>
                    <a:pt x="8643633" y="1398489"/>
                  </a:lnTo>
                  <a:cubicBezTo>
                    <a:pt x="8639194" y="1101647"/>
                    <a:pt x="8628418" y="814387"/>
                    <a:pt x="8628418" y="814387"/>
                  </a:cubicBezTo>
                  <a:close/>
                  <a:moveTo>
                    <a:pt x="2995676" y="800934"/>
                  </a:moveTo>
                  <a:cubicBezTo>
                    <a:pt x="3038811" y="934488"/>
                    <a:pt x="3059069" y="1151775"/>
                    <a:pt x="3068161" y="1355915"/>
                  </a:cubicBezTo>
                  <a:lnTo>
                    <a:pt x="3070326" y="1417701"/>
                  </a:lnTo>
                  <a:lnTo>
                    <a:pt x="3011265" y="1417701"/>
                  </a:lnTo>
                  <a:lnTo>
                    <a:pt x="3011045" y="1396087"/>
                  </a:lnTo>
                  <a:cubicBezTo>
                    <a:pt x="3006718" y="1095361"/>
                    <a:pt x="2995676" y="800934"/>
                    <a:pt x="2995676" y="800934"/>
                  </a:cubicBezTo>
                  <a:close/>
                  <a:moveTo>
                    <a:pt x="5720406" y="798001"/>
                  </a:moveTo>
                  <a:cubicBezTo>
                    <a:pt x="5708976" y="903791"/>
                    <a:pt x="5706660" y="1144389"/>
                    <a:pt x="5707240" y="1360401"/>
                  </a:cubicBezTo>
                  <a:lnTo>
                    <a:pt x="5707535" y="1417701"/>
                  </a:lnTo>
                  <a:lnTo>
                    <a:pt x="5637207" y="1417701"/>
                  </a:lnTo>
                  <a:lnTo>
                    <a:pt x="5648829" y="1299509"/>
                  </a:lnTo>
                  <a:cubicBezTo>
                    <a:pt x="5672478" y="1083397"/>
                    <a:pt x="5705166" y="885482"/>
                    <a:pt x="5720406" y="798001"/>
                  </a:cubicBezTo>
                  <a:close/>
                  <a:moveTo>
                    <a:pt x="2054534" y="771642"/>
                  </a:moveTo>
                  <a:cubicBezTo>
                    <a:pt x="2054534" y="771642"/>
                    <a:pt x="2042879" y="1082286"/>
                    <a:pt x="2038827" y="1391316"/>
                  </a:cubicBezTo>
                  <a:lnTo>
                    <a:pt x="2038602" y="1417701"/>
                  </a:lnTo>
                  <a:lnTo>
                    <a:pt x="1978939" y="1417701"/>
                  </a:lnTo>
                  <a:lnTo>
                    <a:pt x="1980986" y="1351693"/>
                  </a:lnTo>
                  <a:cubicBezTo>
                    <a:pt x="1989517" y="1140474"/>
                    <a:pt x="2009630" y="910696"/>
                    <a:pt x="2054534" y="771642"/>
                  </a:cubicBezTo>
                  <a:close/>
                  <a:moveTo>
                    <a:pt x="4688186" y="770469"/>
                  </a:moveTo>
                  <a:cubicBezTo>
                    <a:pt x="4688186" y="770469"/>
                    <a:pt x="4676512" y="1081796"/>
                    <a:pt x="4672465" y="1391150"/>
                  </a:cubicBezTo>
                  <a:lnTo>
                    <a:pt x="4672240" y="1417701"/>
                  </a:lnTo>
                  <a:lnTo>
                    <a:pt x="4612596" y="1417701"/>
                  </a:lnTo>
                  <a:lnTo>
                    <a:pt x="4614638" y="1351587"/>
                  </a:lnTo>
                  <a:cubicBezTo>
                    <a:pt x="4623153" y="1140082"/>
                    <a:pt x="4643260" y="909758"/>
                    <a:pt x="4688186" y="770469"/>
                  </a:cubicBezTo>
                  <a:close/>
                  <a:moveTo>
                    <a:pt x="6408746" y="767618"/>
                  </a:moveTo>
                  <a:cubicBezTo>
                    <a:pt x="6424464" y="857824"/>
                    <a:pt x="6458734" y="1065469"/>
                    <a:pt x="6482510" y="1289406"/>
                  </a:cubicBezTo>
                  <a:lnTo>
                    <a:pt x="6494604" y="1417701"/>
                  </a:lnTo>
                  <a:lnTo>
                    <a:pt x="6421396" y="1417701"/>
                  </a:lnTo>
                  <a:lnTo>
                    <a:pt x="6421745" y="1364435"/>
                  </a:lnTo>
                  <a:cubicBezTo>
                    <a:pt x="6422683" y="1140117"/>
                    <a:pt x="6420789" y="879040"/>
                    <a:pt x="6408746" y="767618"/>
                  </a:cubicBezTo>
                  <a:close/>
                  <a:moveTo>
                    <a:pt x="362058" y="741217"/>
                  </a:moveTo>
                  <a:cubicBezTo>
                    <a:pt x="408867" y="886426"/>
                    <a:pt x="428730" y="1130576"/>
                    <a:pt x="436611" y="1349193"/>
                  </a:cubicBezTo>
                  <a:lnTo>
                    <a:pt x="438450" y="1417701"/>
                  </a:lnTo>
                  <a:lnTo>
                    <a:pt x="378306" y="1417701"/>
                  </a:lnTo>
                  <a:lnTo>
                    <a:pt x="378101" y="1387092"/>
                  </a:lnTo>
                  <a:cubicBezTo>
                    <a:pt x="374386" y="1069682"/>
                    <a:pt x="362058" y="741217"/>
                    <a:pt x="362058" y="741217"/>
                  </a:cubicBezTo>
                  <a:close/>
                  <a:moveTo>
                    <a:pt x="6082212" y="740211"/>
                  </a:moveTo>
                  <a:cubicBezTo>
                    <a:pt x="6238124" y="909465"/>
                    <a:pt x="6298797" y="1242598"/>
                    <a:pt x="6319390" y="1398586"/>
                  </a:cubicBezTo>
                  <a:lnTo>
                    <a:pt x="6321755" y="1417701"/>
                  </a:lnTo>
                  <a:lnTo>
                    <a:pt x="6254167" y="1417701"/>
                  </a:lnTo>
                  <a:lnTo>
                    <a:pt x="6251167" y="1394625"/>
                  </a:lnTo>
                  <a:cubicBezTo>
                    <a:pt x="6203493" y="1115657"/>
                    <a:pt x="6082212" y="740211"/>
                    <a:pt x="6082212" y="740211"/>
                  </a:cubicBezTo>
                  <a:close/>
                  <a:moveTo>
                    <a:pt x="7548446" y="709703"/>
                  </a:moveTo>
                  <a:cubicBezTo>
                    <a:pt x="7717349" y="893096"/>
                    <a:pt x="7774482" y="1268818"/>
                    <a:pt x="7789968" y="1403266"/>
                  </a:cubicBezTo>
                  <a:lnTo>
                    <a:pt x="7791527" y="1417701"/>
                  </a:lnTo>
                  <a:lnTo>
                    <a:pt x="7724367" y="1417701"/>
                  </a:lnTo>
                  <a:lnTo>
                    <a:pt x="7717400" y="1364117"/>
                  </a:lnTo>
                  <a:cubicBezTo>
                    <a:pt x="7669726" y="1085196"/>
                    <a:pt x="7548446" y="709703"/>
                    <a:pt x="7548446" y="709703"/>
                  </a:cubicBezTo>
                  <a:close/>
                  <a:moveTo>
                    <a:pt x="8273108" y="621534"/>
                  </a:moveTo>
                  <a:lnTo>
                    <a:pt x="8276896" y="646043"/>
                  </a:lnTo>
                  <a:cubicBezTo>
                    <a:pt x="8297838" y="783660"/>
                    <a:pt x="8343965" y="1110218"/>
                    <a:pt x="8357785" y="1400269"/>
                  </a:cubicBezTo>
                  <a:lnTo>
                    <a:pt x="8358273" y="1417701"/>
                  </a:lnTo>
                  <a:lnTo>
                    <a:pt x="8284119" y="1417701"/>
                  </a:lnTo>
                  <a:lnTo>
                    <a:pt x="8284593" y="1365847"/>
                  </a:lnTo>
                  <a:cubicBezTo>
                    <a:pt x="8286475" y="1135870"/>
                    <a:pt x="8286917" y="800976"/>
                    <a:pt x="8275880" y="650267"/>
                  </a:cubicBezTo>
                  <a:close/>
                  <a:moveTo>
                    <a:pt x="8266394" y="579245"/>
                  </a:moveTo>
                  <a:cubicBezTo>
                    <a:pt x="8268314" y="585120"/>
                    <a:pt x="8270056" y="594263"/>
                    <a:pt x="8271632" y="606245"/>
                  </a:cubicBezTo>
                  <a:lnTo>
                    <a:pt x="8273108" y="621534"/>
                  </a:lnTo>
                  <a:lnTo>
                    <a:pt x="8271310" y="609907"/>
                  </a:lnTo>
                  <a:cubicBezTo>
                    <a:pt x="8268198" y="590114"/>
                    <a:pt x="8266394" y="579245"/>
                    <a:pt x="8266394" y="579245"/>
                  </a:cubicBezTo>
                  <a:close/>
                  <a:moveTo>
                    <a:pt x="5043495" y="577657"/>
                  </a:moveTo>
                  <a:lnTo>
                    <a:pt x="5040722" y="606390"/>
                  </a:lnTo>
                  <a:cubicBezTo>
                    <a:pt x="5028582" y="772170"/>
                    <a:pt x="5030330" y="1160814"/>
                    <a:pt x="5032607" y="1387526"/>
                  </a:cubicBezTo>
                  <a:lnTo>
                    <a:pt x="5032935" y="1417701"/>
                  </a:lnTo>
                  <a:lnTo>
                    <a:pt x="4957101" y="1417701"/>
                  </a:lnTo>
                  <a:lnTo>
                    <a:pt x="4958819" y="1356393"/>
                  </a:lnTo>
                  <a:cubicBezTo>
                    <a:pt x="4972639" y="1066341"/>
                    <a:pt x="5018765" y="739783"/>
                    <a:pt x="5039706" y="602166"/>
                  </a:cubicBezTo>
                  <a:close/>
                  <a:moveTo>
                    <a:pt x="5218285" y="557034"/>
                  </a:moveTo>
                  <a:cubicBezTo>
                    <a:pt x="5280878" y="750909"/>
                    <a:pt x="5295307" y="1121138"/>
                    <a:pt x="5297327" y="1371547"/>
                  </a:cubicBezTo>
                  <a:lnTo>
                    <a:pt x="5297501" y="1417701"/>
                  </a:lnTo>
                  <a:lnTo>
                    <a:pt x="5235163" y="1417701"/>
                  </a:lnTo>
                  <a:lnTo>
                    <a:pt x="5235353" y="1388404"/>
                  </a:lnTo>
                  <a:cubicBezTo>
                    <a:pt x="5236002" y="1029224"/>
                    <a:pt x="5218285" y="557034"/>
                    <a:pt x="5218285" y="557034"/>
                  </a:cubicBezTo>
                  <a:close/>
                  <a:moveTo>
                    <a:pt x="6775" y="549000"/>
                  </a:moveTo>
                  <a:lnTo>
                    <a:pt x="17679" y="620936"/>
                  </a:lnTo>
                  <a:cubicBezTo>
                    <a:pt x="41220" y="781554"/>
                    <a:pt x="81197" y="1083460"/>
                    <a:pt x="92389" y="1349335"/>
                  </a:cubicBezTo>
                  <a:lnTo>
                    <a:pt x="93971" y="1417701"/>
                  </a:lnTo>
                  <a:lnTo>
                    <a:pt x="16953" y="1417701"/>
                  </a:lnTo>
                  <a:lnTo>
                    <a:pt x="16977" y="1415760"/>
                  </a:lnTo>
                  <a:cubicBezTo>
                    <a:pt x="19447" y="1204024"/>
                    <a:pt x="22731" y="757947"/>
                    <a:pt x="9487" y="577096"/>
                  </a:cubicBezTo>
                  <a:close/>
                  <a:moveTo>
                    <a:pt x="2803071" y="544084"/>
                  </a:moveTo>
                  <a:cubicBezTo>
                    <a:pt x="2803071" y="544084"/>
                    <a:pt x="2898308" y="807512"/>
                    <a:pt x="2933037" y="1224346"/>
                  </a:cubicBezTo>
                  <a:lnTo>
                    <a:pt x="2943201" y="1417701"/>
                  </a:lnTo>
                  <a:lnTo>
                    <a:pt x="2845664" y="1417701"/>
                  </a:lnTo>
                  <a:lnTo>
                    <a:pt x="2845765" y="1283758"/>
                  </a:lnTo>
                  <a:cubicBezTo>
                    <a:pt x="2844630" y="1000538"/>
                    <a:pt x="2835728" y="670121"/>
                    <a:pt x="2803071" y="544084"/>
                  </a:cubicBezTo>
                  <a:close/>
                  <a:moveTo>
                    <a:pt x="5050209" y="535368"/>
                  </a:moveTo>
                  <a:cubicBezTo>
                    <a:pt x="5050209" y="535368"/>
                    <a:pt x="5048405" y="546237"/>
                    <a:pt x="5045293" y="566030"/>
                  </a:cubicBezTo>
                  <a:lnTo>
                    <a:pt x="5043495" y="577657"/>
                  </a:lnTo>
                  <a:lnTo>
                    <a:pt x="5044971" y="562368"/>
                  </a:lnTo>
                  <a:cubicBezTo>
                    <a:pt x="5046547" y="550386"/>
                    <a:pt x="5048288" y="541243"/>
                    <a:pt x="5050209" y="535368"/>
                  </a:cubicBezTo>
                  <a:close/>
                  <a:moveTo>
                    <a:pt x="6910796" y="526567"/>
                  </a:moveTo>
                  <a:cubicBezTo>
                    <a:pt x="6910796" y="526567"/>
                    <a:pt x="6891713" y="1034894"/>
                    <a:pt x="6893866" y="1397893"/>
                  </a:cubicBezTo>
                  <a:lnTo>
                    <a:pt x="6894094" y="1417701"/>
                  </a:lnTo>
                  <a:lnTo>
                    <a:pt x="6831537" y="1417701"/>
                  </a:lnTo>
                  <a:lnTo>
                    <a:pt x="6831515" y="1412215"/>
                  </a:lnTo>
                  <a:cubicBezTo>
                    <a:pt x="6831433" y="1166421"/>
                    <a:pt x="6842045" y="739829"/>
                    <a:pt x="6910796" y="526567"/>
                  </a:cubicBezTo>
                  <a:close/>
                  <a:moveTo>
                    <a:pt x="2247138" y="514791"/>
                  </a:moveTo>
                  <a:cubicBezTo>
                    <a:pt x="2212826" y="647271"/>
                    <a:pt x="2204749" y="1005544"/>
                    <a:pt x="2204341" y="1297485"/>
                  </a:cubicBezTo>
                  <a:lnTo>
                    <a:pt x="2204725" y="1417701"/>
                  </a:lnTo>
                  <a:lnTo>
                    <a:pt x="2105571" y="1417701"/>
                  </a:lnTo>
                  <a:lnTo>
                    <a:pt x="2105555" y="1416347"/>
                  </a:lnTo>
                  <a:cubicBezTo>
                    <a:pt x="2117400" y="873602"/>
                    <a:pt x="2247138" y="514791"/>
                    <a:pt x="2247138" y="514791"/>
                  </a:cubicBezTo>
                  <a:close/>
                  <a:moveTo>
                    <a:pt x="0" y="506074"/>
                  </a:moveTo>
                  <a:cubicBezTo>
                    <a:pt x="1921" y="511949"/>
                    <a:pt x="3662" y="521093"/>
                    <a:pt x="5238" y="533074"/>
                  </a:cubicBezTo>
                  <a:lnTo>
                    <a:pt x="6775" y="549000"/>
                  </a:lnTo>
                  <a:lnTo>
                    <a:pt x="4916" y="536736"/>
                  </a:lnTo>
                  <a:cubicBezTo>
                    <a:pt x="1804" y="516943"/>
                    <a:pt x="0" y="506074"/>
                    <a:pt x="0" y="506074"/>
                  </a:cubicBezTo>
                  <a:close/>
                  <a:moveTo>
                    <a:pt x="7266106" y="333749"/>
                  </a:moveTo>
                  <a:lnTo>
                    <a:pt x="7263332" y="362489"/>
                  </a:lnTo>
                  <a:cubicBezTo>
                    <a:pt x="7245674" y="603623"/>
                    <a:pt x="7257398" y="1316271"/>
                    <a:pt x="7257398" y="1316271"/>
                  </a:cubicBezTo>
                  <a:lnTo>
                    <a:pt x="7180508" y="1382023"/>
                  </a:lnTo>
                  <a:cubicBezTo>
                    <a:pt x="7161698" y="1061139"/>
                    <a:pt x="7234394" y="541753"/>
                    <a:pt x="7262316" y="358265"/>
                  </a:cubicBezTo>
                  <a:close/>
                  <a:moveTo>
                    <a:pt x="3577262" y="319144"/>
                  </a:moveTo>
                  <a:lnTo>
                    <a:pt x="3574489" y="355803"/>
                  </a:lnTo>
                  <a:cubicBezTo>
                    <a:pt x="3562349" y="567302"/>
                    <a:pt x="3564097" y="1063105"/>
                    <a:pt x="3566374" y="1352328"/>
                  </a:cubicBezTo>
                  <a:lnTo>
                    <a:pt x="3566930" y="1417701"/>
                  </a:lnTo>
                  <a:lnTo>
                    <a:pt x="3490277" y="1417701"/>
                  </a:lnTo>
                  <a:lnTo>
                    <a:pt x="3492586" y="1312624"/>
                  </a:lnTo>
                  <a:cubicBezTo>
                    <a:pt x="3506406" y="942620"/>
                    <a:pt x="3552532" y="525992"/>
                    <a:pt x="3573473" y="350416"/>
                  </a:cubicBezTo>
                  <a:close/>
                  <a:moveTo>
                    <a:pt x="5025680" y="300183"/>
                  </a:moveTo>
                  <a:cubicBezTo>
                    <a:pt x="5025680" y="300183"/>
                    <a:pt x="5155419" y="658993"/>
                    <a:pt x="5167264" y="1201738"/>
                  </a:cubicBezTo>
                  <a:lnTo>
                    <a:pt x="5164723" y="1417701"/>
                  </a:lnTo>
                  <a:lnTo>
                    <a:pt x="5065947" y="1417701"/>
                  </a:lnTo>
                  <a:lnTo>
                    <a:pt x="5065982" y="1415690"/>
                  </a:lnTo>
                  <a:cubicBezTo>
                    <a:pt x="5069950" y="1169193"/>
                    <a:pt x="5075829" y="493722"/>
                    <a:pt x="5025680" y="300183"/>
                  </a:cubicBezTo>
                  <a:close/>
                  <a:moveTo>
                    <a:pt x="7272818" y="291466"/>
                  </a:moveTo>
                  <a:cubicBezTo>
                    <a:pt x="7272818" y="291466"/>
                    <a:pt x="7271014" y="302335"/>
                    <a:pt x="7267902" y="322128"/>
                  </a:cubicBezTo>
                  <a:lnTo>
                    <a:pt x="7266106" y="333749"/>
                  </a:lnTo>
                  <a:lnTo>
                    <a:pt x="7267580" y="318466"/>
                  </a:lnTo>
                  <a:cubicBezTo>
                    <a:pt x="7269156" y="306485"/>
                    <a:pt x="7270898" y="297341"/>
                    <a:pt x="7272818" y="291466"/>
                  </a:cubicBezTo>
                  <a:close/>
                  <a:moveTo>
                    <a:pt x="1472947" y="289851"/>
                  </a:moveTo>
                  <a:lnTo>
                    <a:pt x="1476736" y="321121"/>
                  </a:lnTo>
                  <a:cubicBezTo>
                    <a:pt x="1497678" y="496698"/>
                    <a:pt x="1543804" y="913326"/>
                    <a:pt x="1557623" y="1283331"/>
                  </a:cubicBezTo>
                  <a:lnTo>
                    <a:pt x="1560576" y="1417701"/>
                  </a:lnTo>
                  <a:lnTo>
                    <a:pt x="1483004" y="1417701"/>
                  </a:lnTo>
                  <a:lnTo>
                    <a:pt x="1483210" y="1396423"/>
                  </a:lnTo>
                  <a:cubicBezTo>
                    <a:pt x="1485680" y="1126307"/>
                    <a:pt x="1488964" y="557236"/>
                    <a:pt x="1475720" y="326509"/>
                  </a:cubicBezTo>
                  <a:close/>
                  <a:moveTo>
                    <a:pt x="8435812" y="287820"/>
                  </a:moveTo>
                  <a:cubicBezTo>
                    <a:pt x="8435812" y="287820"/>
                    <a:pt x="8565495" y="726749"/>
                    <a:pt x="8577302" y="1390591"/>
                  </a:cubicBezTo>
                  <a:lnTo>
                    <a:pt x="8577040" y="1417701"/>
                  </a:lnTo>
                  <a:lnTo>
                    <a:pt x="8478101" y="1417701"/>
                  </a:lnTo>
                  <a:lnTo>
                    <a:pt x="8478251" y="1392129"/>
                  </a:lnTo>
                  <a:cubicBezTo>
                    <a:pt x="8479871" y="1018793"/>
                    <a:pt x="8474945" y="473010"/>
                    <a:pt x="8435812" y="287820"/>
                  </a:cubicBezTo>
                  <a:close/>
                  <a:moveTo>
                    <a:pt x="3583976" y="265190"/>
                  </a:moveTo>
                  <a:cubicBezTo>
                    <a:pt x="3583976" y="265190"/>
                    <a:pt x="3582172" y="279058"/>
                    <a:pt x="3579060" y="304310"/>
                  </a:cubicBezTo>
                  <a:lnTo>
                    <a:pt x="3577262" y="319144"/>
                  </a:lnTo>
                  <a:lnTo>
                    <a:pt x="3578738" y="299639"/>
                  </a:lnTo>
                  <a:cubicBezTo>
                    <a:pt x="3580314" y="284353"/>
                    <a:pt x="3582055" y="272687"/>
                    <a:pt x="3583976" y="265190"/>
                  </a:cubicBezTo>
                  <a:close/>
                  <a:moveTo>
                    <a:pt x="4880755" y="243902"/>
                  </a:moveTo>
                  <a:cubicBezTo>
                    <a:pt x="4842512" y="424808"/>
                    <a:pt x="4836924" y="949816"/>
                    <a:pt x="4838192" y="1322036"/>
                  </a:cubicBezTo>
                  <a:lnTo>
                    <a:pt x="4838680" y="1417701"/>
                  </a:lnTo>
                  <a:lnTo>
                    <a:pt x="4739960" y="1417701"/>
                  </a:lnTo>
                  <a:lnTo>
                    <a:pt x="4739268" y="1347002"/>
                  </a:lnTo>
                  <a:cubicBezTo>
                    <a:pt x="4751016" y="682958"/>
                    <a:pt x="4880755" y="243902"/>
                    <a:pt x="4880755" y="243902"/>
                  </a:cubicBezTo>
                  <a:close/>
                  <a:moveTo>
                    <a:pt x="1466233" y="235897"/>
                  </a:moveTo>
                  <a:cubicBezTo>
                    <a:pt x="1468154" y="243392"/>
                    <a:pt x="1469895" y="255059"/>
                    <a:pt x="1471471" y="270345"/>
                  </a:cubicBezTo>
                  <a:lnTo>
                    <a:pt x="1472947" y="289851"/>
                  </a:lnTo>
                  <a:lnTo>
                    <a:pt x="1471149" y="275015"/>
                  </a:lnTo>
                  <a:cubicBezTo>
                    <a:pt x="1468037" y="249764"/>
                    <a:pt x="1466233" y="235897"/>
                    <a:pt x="1466233" y="235897"/>
                  </a:cubicBezTo>
                  <a:close/>
                  <a:moveTo>
                    <a:pt x="169490" y="214650"/>
                  </a:moveTo>
                  <a:cubicBezTo>
                    <a:pt x="169490" y="214650"/>
                    <a:pt x="299201" y="653738"/>
                    <a:pt x="310966" y="1317761"/>
                  </a:cubicBezTo>
                  <a:lnTo>
                    <a:pt x="309992" y="1417701"/>
                  </a:lnTo>
                  <a:lnTo>
                    <a:pt x="211308" y="1417701"/>
                  </a:lnTo>
                  <a:lnTo>
                    <a:pt x="211623" y="1377784"/>
                  </a:lnTo>
                  <a:cubicBezTo>
                    <a:pt x="213974" y="1005557"/>
                    <a:pt x="210726" y="409847"/>
                    <a:pt x="169490" y="214650"/>
                  </a:cubicBezTo>
                  <a:close/>
                  <a:moveTo>
                    <a:pt x="5799872" y="75243"/>
                  </a:moveTo>
                  <a:lnTo>
                    <a:pt x="5797100" y="111901"/>
                  </a:lnTo>
                  <a:cubicBezTo>
                    <a:pt x="5779442" y="419536"/>
                    <a:pt x="5791166" y="1328675"/>
                    <a:pt x="5791166" y="1328675"/>
                  </a:cubicBezTo>
                  <a:lnTo>
                    <a:pt x="5714274" y="1412532"/>
                  </a:lnTo>
                  <a:cubicBezTo>
                    <a:pt x="5695466" y="1003254"/>
                    <a:pt x="5768162" y="340615"/>
                    <a:pt x="5796084" y="106514"/>
                  </a:cubicBezTo>
                  <a:close/>
                  <a:moveTo>
                    <a:pt x="5806586" y="21289"/>
                  </a:moveTo>
                  <a:cubicBezTo>
                    <a:pt x="5806586" y="21289"/>
                    <a:pt x="5804782" y="35156"/>
                    <a:pt x="5801670" y="60408"/>
                  </a:cubicBezTo>
                  <a:lnTo>
                    <a:pt x="5799872" y="75243"/>
                  </a:lnTo>
                  <a:lnTo>
                    <a:pt x="5801348" y="55737"/>
                  </a:lnTo>
                  <a:cubicBezTo>
                    <a:pt x="5802924" y="40452"/>
                    <a:pt x="5804666" y="28785"/>
                    <a:pt x="5806586" y="21289"/>
                  </a:cubicBezTo>
                  <a:close/>
                  <a:moveTo>
                    <a:pt x="7103364" y="0"/>
                  </a:moveTo>
                  <a:cubicBezTo>
                    <a:pt x="7053332" y="236783"/>
                    <a:pt x="7059235" y="1063171"/>
                    <a:pt x="7063208" y="1364742"/>
                  </a:cubicBezTo>
                  <a:lnTo>
                    <a:pt x="7063966" y="1417701"/>
                  </a:lnTo>
                  <a:lnTo>
                    <a:pt x="6987263" y="1417701"/>
                  </a:lnTo>
                  <a:lnTo>
                    <a:pt x="6964790" y="1400840"/>
                  </a:lnTo>
                  <a:cubicBezTo>
                    <a:pt x="6933910" y="573503"/>
                    <a:pt x="7103364" y="0"/>
                    <a:pt x="7103364" y="0"/>
                  </a:cubicBezTo>
                  <a:close/>
                </a:path>
              </a:pathLst>
            </a:custGeom>
            <a:solidFill>
              <a:srgbClr val="16AE00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9" name="Freeform: Shape 12068"/>
            <p:cNvSpPr>
              <a:spLocks noChangeAspect="1"/>
            </p:cNvSpPr>
            <p:nvPr/>
          </p:nvSpPr>
          <p:spPr>
            <a:xfrm>
              <a:off x="16891000" y="1316107"/>
              <a:ext cx="9144000" cy="1100319"/>
            </a:xfrm>
            <a:custGeom>
              <a:avLst/>
              <a:gdLst>
                <a:gd name="connsiteX0" fmla="*/ 0 w 9082496"/>
                <a:gd name="connsiteY0" fmla="*/ 781449 h 1092918"/>
                <a:gd name="connsiteX1" fmla="*/ 44119 w 9082496"/>
                <a:gd name="connsiteY1" fmla="*/ 1090369 h 1092918"/>
                <a:gd name="connsiteX2" fmla="*/ 44402 w 9082496"/>
                <a:gd name="connsiteY2" fmla="*/ 1092918 h 1092918"/>
                <a:gd name="connsiteX3" fmla="*/ 0 w 9082496"/>
                <a:gd name="connsiteY3" fmla="*/ 1092918 h 1092918"/>
                <a:gd name="connsiteX4" fmla="*/ 3953148 w 9082496"/>
                <a:gd name="connsiteY4" fmla="*/ 771349 h 1092918"/>
                <a:gd name="connsiteX5" fmla="*/ 3920219 w 9082496"/>
                <a:gd name="connsiteY5" fmla="*/ 1046424 h 1092918"/>
                <a:gd name="connsiteX6" fmla="*/ 3915359 w 9082496"/>
                <a:gd name="connsiteY6" fmla="*/ 1092918 h 1092918"/>
                <a:gd name="connsiteX7" fmla="*/ 3857693 w 9082496"/>
                <a:gd name="connsiteY7" fmla="*/ 1092918 h 1092918"/>
                <a:gd name="connsiteX8" fmla="*/ 3864883 w 9082496"/>
                <a:gd name="connsiteY8" fmla="*/ 1044067 h 1092918"/>
                <a:gd name="connsiteX9" fmla="*/ 3953148 w 9082496"/>
                <a:gd name="connsiteY9" fmla="*/ 771349 h 1092918"/>
                <a:gd name="connsiteX10" fmla="*/ 1215498 w 9082496"/>
                <a:gd name="connsiteY10" fmla="*/ 766488 h 1092918"/>
                <a:gd name="connsiteX11" fmla="*/ 1359562 w 9082496"/>
                <a:gd name="connsiteY11" fmla="*/ 998726 h 1092918"/>
                <a:gd name="connsiteX12" fmla="*/ 1389317 w 9082496"/>
                <a:gd name="connsiteY12" fmla="*/ 1092918 h 1092918"/>
                <a:gd name="connsiteX13" fmla="*/ 1325868 w 9082496"/>
                <a:gd name="connsiteY13" fmla="*/ 1092918 h 1092918"/>
                <a:gd name="connsiteX14" fmla="*/ 1315291 w 9082496"/>
                <a:gd name="connsiteY14" fmla="*/ 1054739 h 1092918"/>
                <a:gd name="connsiteX15" fmla="*/ 1215498 w 9082496"/>
                <a:gd name="connsiteY15" fmla="*/ 766488 h 1092918"/>
                <a:gd name="connsiteX16" fmla="*/ 4171442 w 9082496"/>
                <a:gd name="connsiteY16" fmla="*/ 722150 h 1092918"/>
                <a:gd name="connsiteX17" fmla="*/ 4215512 w 9082496"/>
                <a:gd name="connsiteY17" fmla="*/ 994826 h 1092918"/>
                <a:gd name="connsiteX18" fmla="*/ 4222076 w 9082496"/>
                <a:gd name="connsiteY18" fmla="*/ 1092918 h 1092918"/>
                <a:gd name="connsiteX19" fmla="*/ 4168559 w 9082496"/>
                <a:gd name="connsiteY19" fmla="*/ 1092918 h 1092918"/>
                <a:gd name="connsiteX20" fmla="*/ 4169258 w 9082496"/>
                <a:gd name="connsiteY20" fmla="*/ 1045001 h 1092918"/>
                <a:gd name="connsiteX21" fmla="*/ 4171442 w 9082496"/>
                <a:gd name="connsiteY21" fmla="*/ 722150 h 1092918"/>
                <a:gd name="connsiteX22" fmla="*/ 931889 w 9082496"/>
                <a:gd name="connsiteY22" fmla="*/ 692898 h 1092918"/>
                <a:gd name="connsiteX23" fmla="*/ 934321 w 9082496"/>
                <a:gd name="connsiteY23" fmla="*/ 1035672 h 1092918"/>
                <a:gd name="connsiteX24" fmla="*/ 935214 w 9082496"/>
                <a:gd name="connsiteY24" fmla="*/ 1092918 h 1092918"/>
                <a:gd name="connsiteX25" fmla="*/ 879422 w 9082496"/>
                <a:gd name="connsiteY25" fmla="*/ 1092918 h 1092918"/>
                <a:gd name="connsiteX26" fmla="*/ 886568 w 9082496"/>
                <a:gd name="connsiteY26" fmla="*/ 980404 h 1092918"/>
                <a:gd name="connsiteX27" fmla="*/ 931889 w 9082496"/>
                <a:gd name="connsiteY27" fmla="*/ 692898 h 1092918"/>
                <a:gd name="connsiteX28" fmla="*/ 4096875 w 9082496"/>
                <a:gd name="connsiteY28" fmla="*/ 664108 h 1092918"/>
                <a:gd name="connsiteX29" fmla="*/ 4076688 w 9082496"/>
                <a:gd name="connsiteY29" fmla="*/ 1058828 h 1092918"/>
                <a:gd name="connsiteX30" fmla="*/ 4075171 w 9082496"/>
                <a:gd name="connsiteY30" fmla="*/ 1092918 h 1092918"/>
                <a:gd name="connsiteX31" fmla="*/ 4012894 w 9082496"/>
                <a:gd name="connsiteY31" fmla="*/ 1092918 h 1092918"/>
                <a:gd name="connsiteX32" fmla="*/ 4028304 w 9082496"/>
                <a:gd name="connsiteY32" fmla="*/ 978078 h 1092918"/>
                <a:gd name="connsiteX33" fmla="*/ 4096875 w 9082496"/>
                <a:gd name="connsiteY33" fmla="*/ 664108 h 1092918"/>
                <a:gd name="connsiteX34" fmla="*/ 8213744 w 9082496"/>
                <a:gd name="connsiteY34" fmla="*/ 638502 h 1092918"/>
                <a:gd name="connsiteX35" fmla="*/ 8284569 w 9082496"/>
                <a:gd name="connsiteY35" fmla="*/ 967523 h 1092918"/>
                <a:gd name="connsiteX36" fmla="*/ 8301049 w 9082496"/>
                <a:gd name="connsiteY36" fmla="*/ 1092918 h 1092918"/>
                <a:gd name="connsiteX37" fmla="*/ 8236619 w 9082496"/>
                <a:gd name="connsiteY37" fmla="*/ 1092918 h 1092918"/>
                <a:gd name="connsiteX38" fmla="*/ 8235287 w 9082496"/>
                <a:gd name="connsiteY38" fmla="*/ 1062070 h 1092918"/>
                <a:gd name="connsiteX39" fmla="*/ 8213744 w 9082496"/>
                <a:gd name="connsiteY39" fmla="*/ 638502 h 1092918"/>
                <a:gd name="connsiteX40" fmla="*/ 1006456 w 9082496"/>
                <a:gd name="connsiteY40" fmla="*/ 634856 h 1092918"/>
                <a:gd name="connsiteX41" fmla="*/ 1077613 w 9082496"/>
                <a:gd name="connsiteY41" fmla="*/ 966061 h 1092918"/>
                <a:gd name="connsiteX42" fmla="*/ 1094234 w 9082496"/>
                <a:gd name="connsiteY42" fmla="*/ 1092918 h 1092918"/>
                <a:gd name="connsiteX43" fmla="*/ 1029487 w 9082496"/>
                <a:gd name="connsiteY43" fmla="*/ 1092918 h 1092918"/>
                <a:gd name="connsiteX44" fmla="*/ 1028207 w 9082496"/>
                <a:gd name="connsiteY44" fmla="*/ 1063109 h 1092918"/>
                <a:gd name="connsiteX45" fmla="*/ 1006456 w 9082496"/>
                <a:gd name="connsiteY45" fmla="*/ 634856 h 1092918"/>
                <a:gd name="connsiteX46" fmla="*/ 3689713 w 9082496"/>
                <a:gd name="connsiteY46" fmla="*/ 625092 h 1092918"/>
                <a:gd name="connsiteX47" fmla="*/ 3669627 w 9082496"/>
                <a:gd name="connsiteY47" fmla="*/ 1017309 h 1092918"/>
                <a:gd name="connsiteX48" fmla="*/ 3666253 w 9082496"/>
                <a:gd name="connsiteY48" fmla="*/ 1092918 h 1092918"/>
                <a:gd name="connsiteX49" fmla="*/ 3600703 w 9082496"/>
                <a:gd name="connsiteY49" fmla="*/ 1092918 h 1092918"/>
                <a:gd name="connsiteX50" fmla="*/ 3617677 w 9082496"/>
                <a:gd name="connsiteY50" fmla="*/ 962274 h 1092918"/>
                <a:gd name="connsiteX51" fmla="*/ 3689713 w 9082496"/>
                <a:gd name="connsiteY51" fmla="*/ 625092 h 1092918"/>
                <a:gd name="connsiteX52" fmla="*/ 1413618 w 9082496"/>
                <a:gd name="connsiteY52" fmla="*/ 595840 h 1092918"/>
                <a:gd name="connsiteX53" fmla="*/ 1488380 w 9082496"/>
                <a:gd name="connsiteY53" fmla="*/ 951787 h 1092918"/>
                <a:gd name="connsiteX54" fmla="*/ 1506271 w 9082496"/>
                <a:gd name="connsiteY54" fmla="*/ 1092918 h 1092918"/>
                <a:gd name="connsiteX55" fmla="*/ 1438384 w 9082496"/>
                <a:gd name="connsiteY55" fmla="*/ 1092918 h 1092918"/>
                <a:gd name="connsiteX56" fmla="*/ 1433705 w 9082496"/>
                <a:gd name="connsiteY56" fmla="*/ 988057 h 1092918"/>
                <a:gd name="connsiteX57" fmla="*/ 1413618 w 9082496"/>
                <a:gd name="connsiteY57" fmla="*/ 595840 h 1092918"/>
                <a:gd name="connsiteX58" fmla="*/ 3833986 w 9082496"/>
                <a:gd name="connsiteY58" fmla="*/ 532476 h 1092918"/>
                <a:gd name="connsiteX59" fmla="*/ 3830720 w 9082496"/>
                <a:gd name="connsiteY59" fmla="*/ 858296 h 1092918"/>
                <a:gd name="connsiteX60" fmla="*/ 3847701 w 9082496"/>
                <a:gd name="connsiteY60" fmla="*/ 834588 h 1092918"/>
                <a:gd name="connsiteX61" fmla="*/ 3887834 w 9082496"/>
                <a:gd name="connsiteY61" fmla="*/ 795739 h 1092918"/>
                <a:gd name="connsiteX62" fmla="*/ 3846537 w 9082496"/>
                <a:gd name="connsiteY62" fmla="*/ 905203 h 1092918"/>
                <a:gd name="connsiteX63" fmla="*/ 3829762 w 9082496"/>
                <a:gd name="connsiteY63" fmla="*/ 953891 h 1092918"/>
                <a:gd name="connsiteX64" fmla="*/ 3828368 w 9082496"/>
                <a:gd name="connsiteY64" fmla="*/ 1092918 h 1092918"/>
                <a:gd name="connsiteX65" fmla="*/ 3721868 w 9082496"/>
                <a:gd name="connsiteY65" fmla="*/ 1092918 h 1092918"/>
                <a:gd name="connsiteX66" fmla="*/ 3743422 w 9082496"/>
                <a:gd name="connsiteY66" fmla="*/ 1028911 h 1092918"/>
                <a:gd name="connsiteX67" fmla="*/ 3778949 w 9082496"/>
                <a:gd name="connsiteY67" fmla="*/ 945031 h 1092918"/>
                <a:gd name="connsiteX68" fmla="*/ 3788939 w 9082496"/>
                <a:gd name="connsiteY68" fmla="*/ 926639 h 1092918"/>
                <a:gd name="connsiteX69" fmla="*/ 3794965 w 9082496"/>
                <a:gd name="connsiteY69" fmla="*/ 861706 h 1092918"/>
                <a:gd name="connsiteX70" fmla="*/ 3833986 w 9082496"/>
                <a:gd name="connsiteY70" fmla="*/ 532476 h 1092918"/>
                <a:gd name="connsiteX71" fmla="*/ 8547136 w 9082496"/>
                <a:gd name="connsiteY71" fmla="*/ 528662 h 1092918"/>
                <a:gd name="connsiteX72" fmla="*/ 8476873 w 9082496"/>
                <a:gd name="connsiteY72" fmla="*/ 1090966 h 1092918"/>
                <a:gd name="connsiteX73" fmla="*/ 8476746 w 9082496"/>
                <a:gd name="connsiteY73" fmla="*/ 1092918 h 1092918"/>
                <a:gd name="connsiteX74" fmla="*/ 8402462 w 9082496"/>
                <a:gd name="connsiteY74" fmla="*/ 1092918 h 1092918"/>
                <a:gd name="connsiteX75" fmla="*/ 8409420 w 9082496"/>
                <a:gd name="connsiteY75" fmla="*/ 1002285 h 1092918"/>
                <a:gd name="connsiteX76" fmla="*/ 8547136 w 9082496"/>
                <a:gd name="connsiteY76" fmla="*/ 528662 h 1092918"/>
                <a:gd name="connsiteX77" fmla="*/ 6175720 w 9082496"/>
                <a:gd name="connsiteY77" fmla="*/ 527447 h 1092918"/>
                <a:gd name="connsiteX78" fmla="*/ 6115544 w 9082496"/>
                <a:gd name="connsiteY78" fmla="*/ 1086622 h 1092918"/>
                <a:gd name="connsiteX79" fmla="*/ 6115094 w 9082496"/>
                <a:gd name="connsiteY79" fmla="*/ 1092918 h 1092918"/>
                <a:gd name="connsiteX80" fmla="*/ 6051747 w 9082496"/>
                <a:gd name="connsiteY80" fmla="*/ 1092918 h 1092918"/>
                <a:gd name="connsiteX81" fmla="*/ 6056944 w 9082496"/>
                <a:gd name="connsiteY81" fmla="*/ 1025591 h 1092918"/>
                <a:gd name="connsiteX82" fmla="*/ 6175720 w 9082496"/>
                <a:gd name="connsiteY82" fmla="*/ 527447 h 1092918"/>
                <a:gd name="connsiteX83" fmla="*/ 2914506 w 9082496"/>
                <a:gd name="connsiteY83" fmla="*/ 515378 h 1092918"/>
                <a:gd name="connsiteX84" fmla="*/ 2843293 w 9082496"/>
                <a:gd name="connsiteY84" fmla="*/ 1088890 h 1092918"/>
                <a:gd name="connsiteX85" fmla="*/ 2843041 w 9082496"/>
                <a:gd name="connsiteY85" fmla="*/ 1092918 h 1092918"/>
                <a:gd name="connsiteX86" fmla="*/ 2768800 w 9082496"/>
                <a:gd name="connsiteY86" fmla="*/ 1092918 h 1092918"/>
                <a:gd name="connsiteX87" fmla="*/ 2776788 w 9082496"/>
                <a:gd name="connsiteY87" fmla="*/ 988875 h 1092918"/>
                <a:gd name="connsiteX88" fmla="*/ 2914506 w 9082496"/>
                <a:gd name="connsiteY88" fmla="*/ 515378 h 1092918"/>
                <a:gd name="connsiteX89" fmla="*/ 8909380 w 9082496"/>
                <a:gd name="connsiteY89" fmla="*/ 512989 h 1092918"/>
                <a:gd name="connsiteX90" fmla="*/ 8919502 w 9082496"/>
                <a:gd name="connsiteY90" fmla="*/ 954437 h 1092918"/>
                <a:gd name="connsiteX91" fmla="*/ 8924999 w 9082496"/>
                <a:gd name="connsiteY91" fmla="*/ 1092918 h 1092918"/>
                <a:gd name="connsiteX92" fmla="*/ 8870764 w 9082496"/>
                <a:gd name="connsiteY92" fmla="*/ 1092918 h 1092918"/>
                <a:gd name="connsiteX93" fmla="*/ 8870892 w 9082496"/>
                <a:gd name="connsiteY93" fmla="*/ 1068740 h 1092918"/>
                <a:gd name="connsiteX94" fmla="*/ 8909380 w 9082496"/>
                <a:gd name="connsiteY94" fmla="*/ 512989 h 1092918"/>
                <a:gd name="connsiteX95" fmla="*/ 9082496 w 9082496"/>
                <a:gd name="connsiteY95" fmla="*/ 506871 h 1092918"/>
                <a:gd name="connsiteX96" fmla="*/ 9059721 w 9082496"/>
                <a:gd name="connsiteY96" fmla="*/ 955338 h 1092918"/>
                <a:gd name="connsiteX97" fmla="*/ 9054832 w 9082496"/>
                <a:gd name="connsiteY97" fmla="*/ 1092918 h 1092918"/>
                <a:gd name="connsiteX98" fmla="*/ 8992560 w 9082496"/>
                <a:gd name="connsiteY98" fmla="*/ 1092918 h 1092918"/>
                <a:gd name="connsiteX99" fmla="*/ 9000604 w 9082496"/>
                <a:gd name="connsiteY99" fmla="*/ 1021969 h 1092918"/>
                <a:gd name="connsiteX100" fmla="*/ 9082496 w 9082496"/>
                <a:gd name="connsiteY100" fmla="*/ 506871 h 1092918"/>
                <a:gd name="connsiteX101" fmla="*/ 3276818 w 9082496"/>
                <a:gd name="connsiteY101" fmla="*/ 499537 h 1092918"/>
                <a:gd name="connsiteX102" fmla="*/ 3287204 w 9082496"/>
                <a:gd name="connsiteY102" fmla="*/ 950974 h 1092918"/>
                <a:gd name="connsiteX103" fmla="*/ 3288786 w 9082496"/>
                <a:gd name="connsiteY103" fmla="*/ 990174 h 1092918"/>
                <a:gd name="connsiteX104" fmla="*/ 3318778 w 9082496"/>
                <a:gd name="connsiteY104" fmla="*/ 1063276 h 1092918"/>
                <a:gd name="connsiteX105" fmla="*/ 3327988 w 9082496"/>
                <a:gd name="connsiteY105" fmla="*/ 1092918 h 1092918"/>
                <a:gd name="connsiteX106" fmla="*/ 3238011 w 9082496"/>
                <a:gd name="connsiteY106" fmla="*/ 1092918 h 1092918"/>
                <a:gd name="connsiteX107" fmla="*/ 3238252 w 9082496"/>
                <a:gd name="connsiteY107" fmla="*/ 1055403 h 1092918"/>
                <a:gd name="connsiteX108" fmla="*/ 3239070 w 9082496"/>
                <a:gd name="connsiteY108" fmla="*/ 1008104 h 1092918"/>
                <a:gd name="connsiteX109" fmla="*/ 3235602 w 9082496"/>
                <a:gd name="connsiteY109" fmla="*/ 997351 h 1092918"/>
                <a:gd name="connsiteX110" fmla="*/ 3172533 w 9082496"/>
                <a:gd name="connsiteY110" fmla="*/ 825074 h 1092918"/>
                <a:gd name="connsiteX111" fmla="*/ 3215703 w 9082496"/>
                <a:gd name="connsiteY111" fmla="*/ 867590 h 1092918"/>
                <a:gd name="connsiteX112" fmla="*/ 3241495 w 9082496"/>
                <a:gd name="connsiteY112" fmla="*/ 904955 h 1092918"/>
                <a:gd name="connsiteX113" fmla="*/ 3244283 w 9082496"/>
                <a:gd name="connsiteY113" fmla="*/ 822469 h 1092918"/>
                <a:gd name="connsiteX114" fmla="*/ 3276818 w 9082496"/>
                <a:gd name="connsiteY114" fmla="*/ 499537 h 1092918"/>
                <a:gd name="connsiteX115" fmla="*/ 7641990 w 9082496"/>
                <a:gd name="connsiteY115" fmla="*/ 496939 h 1092918"/>
                <a:gd name="connsiteX116" fmla="*/ 7579809 w 9082496"/>
                <a:gd name="connsiteY116" fmla="*/ 1081465 h 1092918"/>
                <a:gd name="connsiteX117" fmla="*/ 7579039 w 9082496"/>
                <a:gd name="connsiteY117" fmla="*/ 1092918 h 1092918"/>
                <a:gd name="connsiteX118" fmla="*/ 7515656 w 9082496"/>
                <a:gd name="connsiteY118" fmla="*/ 1092918 h 1092918"/>
                <a:gd name="connsiteX119" fmla="*/ 7523212 w 9082496"/>
                <a:gd name="connsiteY119" fmla="*/ 995019 h 1092918"/>
                <a:gd name="connsiteX120" fmla="*/ 7641990 w 9082496"/>
                <a:gd name="connsiteY120" fmla="*/ 496939 h 1092918"/>
                <a:gd name="connsiteX121" fmla="*/ 3449792 w 9082496"/>
                <a:gd name="connsiteY121" fmla="*/ 493545 h 1092918"/>
                <a:gd name="connsiteX122" fmla="*/ 3426597 w 9082496"/>
                <a:gd name="connsiteY122" fmla="*/ 952245 h 1092918"/>
                <a:gd name="connsiteX123" fmla="*/ 3421707 w 9082496"/>
                <a:gd name="connsiteY123" fmla="*/ 1092918 h 1092918"/>
                <a:gd name="connsiteX124" fmla="*/ 3358224 w 9082496"/>
                <a:gd name="connsiteY124" fmla="*/ 1092918 h 1092918"/>
                <a:gd name="connsiteX125" fmla="*/ 3362009 w 9082496"/>
                <a:gd name="connsiteY125" fmla="*/ 1059076 h 1092918"/>
                <a:gd name="connsiteX126" fmla="*/ 3449792 w 9082496"/>
                <a:gd name="connsiteY126" fmla="*/ 493545 h 1092918"/>
                <a:gd name="connsiteX127" fmla="*/ 2188864 w 9082496"/>
                <a:gd name="connsiteY127" fmla="*/ 486085 h 1092918"/>
                <a:gd name="connsiteX128" fmla="*/ 2326582 w 9082496"/>
                <a:gd name="connsiteY128" fmla="*/ 959597 h 1092918"/>
                <a:gd name="connsiteX129" fmla="*/ 2336818 w 9082496"/>
                <a:gd name="connsiteY129" fmla="*/ 1092918 h 1092918"/>
                <a:gd name="connsiteX130" fmla="*/ 2262452 w 9082496"/>
                <a:gd name="connsiteY130" fmla="*/ 1092918 h 1092918"/>
                <a:gd name="connsiteX131" fmla="*/ 2262006 w 9082496"/>
                <a:gd name="connsiteY131" fmla="*/ 1084861 h 1092918"/>
                <a:gd name="connsiteX132" fmla="*/ 2188864 w 9082496"/>
                <a:gd name="connsiteY132" fmla="*/ 486085 h 1092918"/>
                <a:gd name="connsiteX133" fmla="*/ 4822626 w 9082496"/>
                <a:gd name="connsiteY133" fmla="*/ 484786 h 1092918"/>
                <a:gd name="connsiteX134" fmla="*/ 4970640 w 9082496"/>
                <a:gd name="connsiteY134" fmla="*/ 1092503 h 1092918"/>
                <a:gd name="connsiteX135" fmla="*/ 4970660 w 9082496"/>
                <a:gd name="connsiteY135" fmla="*/ 1092918 h 1092918"/>
                <a:gd name="connsiteX136" fmla="*/ 4896280 w 9082496"/>
                <a:gd name="connsiteY136" fmla="*/ 1092918 h 1092918"/>
                <a:gd name="connsiteX137" fmla="*/ 4895829 w 9082496"/>
                <a:gd name="connsiteY137" fmla="*/ 1084712 h 1092918"/>
                <a:gd name="connsiteX138" fmla="*/ 4822626 w 9082496"/>
                <a:gd name="connsiteY138" fmla="*/ 484786 h 1092918"/>
                <a:gd name="connsiteX139" fmla="*/ 6394052 w 9082496"/>
                <a:gd name="connsiteY139" fmla="*/ 478247 h 1092918"/>
                <a:gd name="connsiteX140" fmla="*/ 6455041 w 9082496"/>
                <a:gd name="connsiteY140" fmla="*/ 1036897 h 1092918"/>
                <a:gd name="connsiteX141" fmla="*/ 6456878 w 9082496"/>
                <a:gd name="connsiteY141" fmla="*/ 1092918 h 1092918"/>
                <a:gd name="connsiteX142" fmla="*/ 6385846 w 9082496"/>
                <a:gd name="connsiteY142" fmla="*/ 1092918 h 1092918"/>
                <a:gd name="connsiteX143" fmla="*/ 6388337 w 9082496"/>
                <a:gd name="connsiteY143" fmla="*/ 1007518 h 1092918"/>
                <a:gd name="connsiteX144" fmla="*/ 6394052 w 9082496"/>
                <a:gd name="connsiteY144" fmla="*/ 478247 h 1092918"/>
                <a:gd name="connsiteX145" fmla="*/ 1826551 w 9082496"/>
                <a:gd name="connsiteY145" fmla="*/ 470244 h 1092918"/>
                <a:gd name="connsiteX146" fmla="*/ 1859103 w 9082496"/>
                <a:gd name="connsiteY146" fmla="*/ 793175 h 1092918"/>
                <a:gd name="connsiteX147" fmla="*/ 1861901 w 9082496"/>
                <a:gd name="connsiteY147" fmla="*/ 876033 h 1092918"/>
                <a:gd name="connsiteX148" fmla="*/ 1885276 w 9082496"/>
                <a:gd name="connsiteY148" fmla="*/ 841227 h 1092918"/>
                <a:gd name="connsiteX149" fmla="*/ 1930799 w 9082496"/>
                <a:gd name="connsiteY149" fmla="*/ 795823 h 1092918"/>
                <a:gd name="connsiteX150" fmla="*/ 1870502 w 9082496"/>
                <a:gd name="connsiteY150" fmla="*/ 959879 h 1092918"/>
                <a:gd name="connsiteX151" fmla="*/ 1864309 w 9082496"/>
                <a:gd name="connsiteY151" fmla="*/ 978720 h 1092918"/>
                <a:gd name="connsiteX152" fmla="*/ 1865127 w 9082496"/>
                <a:gd name="connsiteY152" fmla="*/ 1026109 h 1092918"/>
                <a:gd name="connsiteX153" fmla="*/ 1865554 w 9082496"/>
                <a:gd name="connsiteY153" fmla="*/ 1092918 h 1092918"/>
                <a:gd name="connsiteX154" fmla="*/ 1765938 w 9082496"/>
                <a:gd name="connsiteY154" fmla="*/ 1092918 h 1092918"/>
                <a:gd name="connsiteX155" fmla="*/ 1778186 w 9082496"/>
                <a:gd name="connsiteY155" fmla="*/ 1051589 h 1092918"/>
                <a:gd name="connsiteX156" fmla="*/ 1809150 w 9082496"/>
                <a:gd name="connsiteY156" fmla="*/ 972904 h 1092918"/>
                <a:gd name="connsiteX157" fmla="*/ 1814597 w 9082496"/>
                <a:gd name="connsiteY157" fmla="*/ 961992 h 1092918"/>
                <a:gd name="connsiteX158" fmla="*/ 1815348 w 9082496"/>
                <a:gd name="connsiteY158" fmla="*/ 944265 h 1092918"/>
                <a:gd name="connsiteX159" fmla="*/ 1826551 w 9082496"/>
                <a:gd name="connsiteY159" fmla="*/ 470244 h 1092918"/>
                <a:gd name="connsiteX160" fmla="*/ 4460313 w 9082496"/>
                <a:gd name="connsiteY160" fmla="*/ 469070 h 1092918"/>
                <a:gd name="connsiteX161" fmla="*/ 4498801 w 9082496"/>
                <a:gd name="connsiteY161" fmla="*/ 1024821 h 1092918"/>
                <a:gd name="connsiteX162" fmla="*/ 4499161 w 9082496"/>
                <a:gd name="connsiteY162" fmla="*/ 1092918 h 1092918"/>
                <a:gd name="connsiteX163" fmla="*/ 4442666 w 9082496"/>
                <a:gd name="connsiteY163" fmla="*/ 1092918 h 1092918"/>
                <a:gd name="connsiteX164" fmla="*/ 4442679 w 9082496"/>
                <a:gd name="connsiteY164" fmla="*/ 1092704 h 1092918"/>
                <a:gd name="connsiteX165" fmla="*/ 4460313 w 9082496"/>
                <a:gd name="connsiteY165" fmla="*/ 469070 h 1092918"/>
                <a:gd name="connsiteX166" fmla="*/ 1653503 w 9082496"/>
                <a:gd name="connsiteY166" fmla="*/ 464294 h 1092918"/>
                <a:gd name="connsiteX167" fmla="*/ 1742196 w 9082496"/>
                <a:gd name="connsiteY167" fmla="*/ 1037905 h 1092918"/>
                <a:gd name="connsiteX168" fmla="*/ 1748286 w 9082496"/>
                <a:gd name="connsiteY168" fmla="*/ 1092918 h 1092918"/>
                <a:gd name="connsiteX169" fmla="*/ 1682437 w 9082496"/>
                <a:gd name="connsiteY169" fmla="*/ 1092918 h 1092918"/>
                <a:gd name="connsiteX170" fmla="*/ 1677614 w 9082496"/>
                <a:gd name="connsiteY170" fmla="*/ 946361 h 1092918"/>
                <a:gd name="connsiteX171" fmla="*/ 1653503 w 9082496"/>
                <a:gd name="connsiteY171" fmla="*/ 464294 h 1092918"/>
                <a:gd name="connsiteX172" fmla="*/ 4287194 w 9082496"/>
                <a:gd name="connsiteY172" fmla="*/ 462953 h 1092918"/>
                <a:gd name="connsiteX173" fmla="*/ 4376100 w 9082496"/>
                <a:gd name="connsiteY173" fmla="*/ 1038861 h 1092918"/>
                <a:gd name="connsiteX174" fmla="*/ 4382076 w 9082496"/>
                <a:gd name="connsiteY174" fmla="*/ 1092918 h 1092918"/>
                <a:gd name="connsiteX175" fmla="*/ 4316146 w 9082496"/>
                <a:gd name="connsiteY175" fmla="*/ 1092918 h 1092918"/>
                <a:gd name="connsiteX176" fmla="*/ 4311328 w 9082496"/>
                <a:gd name="connsiteY176" fmla="*/ 946065 h 1092918"/>
                <a:gd name="connsiteX177" fmla="*/ 4287194 w 9082496"/>
                <a:gd name="connsiteY177" fmla="*/ 462953 h 1092918"/>
                <a:gd name="connsiteX178" fmla="*/ 280705 w 9082496"/>
                <a:gd name="connsiteY178" fmla="*/ 455493 h 1092918"/>
                <a:gd name="connsiteX179" fmla="*/ 205696 w 9082496"/>
                <a:gd name="connsiteY179" fmla="*/ 1081567 h 1092918"/>
                <a:gd name="connsiteX180" fmla="*/ 205165 w 9082496"/>
                <a:gd name="connsiteY180" fmla="*/ 1092918 h 1092918"/>
                <a:gd name="connsiteX181" fmla="*/ 131230 w 9082496"/>
                <a:gd name="connsiteY181" fmla="*/ 1092918 h 1092918"/>
                <a:gd name="connsiteX182" fmla="*/ 132693 w 9082496"/>
                <a:gd name="connsiteY182" fmla="*/ 1063210 h 1092918"/>
                <a:gd name="connsiteX183" fmla="*/ 280705 w 9082496"/>
                <a:gd name="connsiteY183" fmla="*/ 455493 h 1092918"/>
                <a:gd name="connsiteX184" fmla="*/ 7860286 w 9082496"/>
                <a:gd name="connsiteY184" fmla="*/ 447740 h 1092918"/>
                <a:gd name="connsiteX185" fmla="*/ 7922650 w 9082496"/>
                <a:gd name="connsiteY185" fmla="*/ 1043724 h 1092918"/>
                <a:gd name="connsiteX186" fmla="*/ 7924082 w 9082496"/>
                <a:gd name="connsiteY186" fmla="*/ 1092918 h 1092918"/>
                <a:gd name="connsiteX187" fmla="*/ 7851190 w 9082496"/>
                <a:gd name="connsiteY187" fmla="*/ 1092918 h 1092918"/>
                <a:gd name="connsiteX188" fmla="*/ 7854570 w 9082496"/>
                <a:gd name="connsiteY188" fmla="*/ 977010 h 1092918"/>
                <a:gd name="connsiteX189" fmla="*/ 7860286 w 9082496"/>
                <a:gd name="connsiteY189" fmla="*/ 447740 h 1092918"/>
                <a:gd name="connsiteX190" fmla="*/ 643018 w 9082496"/>
                <a:gd name="connsiteY190" fmla="*/ 439819 h 1092918"/>
                <a:gd name="connsiteX191" fmla="*/ 662092 w 9082496"/>
                <a:gd name="connsiteY191" fmla="*/ 1092006 h 1092918"/>
                <a:gd name="connsiteX192" fmla="*/ 662148 w 9082496"/>
                <a:gd name="connsiteY192" fmla="*/ 1092918 h 1092918"/>
                <a:gd name="connsiteX193" fmla="*/ 604055 w 9082496"/>
                <a:gd name="connsiteY193" fmla="*/ 1092918 h 1092918"/>
                <a:gd name="connsiteX194" fmla="*/ 604044 w 9082496"/>
                <a:gd name="connsiteY194" fmla="*/ 1087551 h 1092918"/>
                <a:gd name="connsiteX195" fmla="*/ 643018 w 9082496"/>
                <a:gd name="connsiteY195" fmla="*/ 439819 h 1092918"/>
                <a:gd name="connsiteX196" fmla="*/ 816102 w 9082496"/>
                <a:gd name="connsiteY196" fmla="*/ 433701 h 1092918"/>
                <a:gd name="connsiteX197" fmla="*/ 791047 w 9082496"/>
                <a:gd name="connsiteY197" fmla="*/ 941892 h 1092918"/>
                <a:gd name="connsiteX198" fmla="*/ 786419 w 9082496"/>
                <a:gd name="connsiteY198" fmla="*/ 1092918 h 1092918"/>
                <a:gd name="connsiteX199" fmla="*/ 717907 w 9082496"/>
                <a:gd name="connsiteY199" fmla="*/ 1092918 h 1092918"/>
                <a:gd name="connsiteX200" fmla="*/ 718699 w 9082496"/>
                <a:gd name="connsiteY200" fmla="*/ 1085632 h 1092918"/>
                <a:gd name="connsiteX201" fmla="*/ 816102 w 9082496"/>
                <a:gd name="connsiteY201" fmla="*/ 433701 h 1092918"/>
                <a:gd name="connsiteX202" fmla="*/ 8785860 w 9082496"/>
                <a:gd name="connsiteY202" fmla="*/ 423685 h 1092918"/>
                <a:gd name="connsiteX203" fmla="*/ 8791577 w 9082496"/>
                <a:gd name="connsiteY203" fmla="*/ 953012 h 1092918"/>
                <a:gd name="connsiteX204" fmla="*/ 8795657 w 9082496"/>
                <a:gd name="connsiteY204" fmla="*/ 1092918 h 1092918"/>
                <a:gd name="connsiteX205" fmla="*/ 8721324 w 9082496"/>
                <a:gd name="connsiteY205" fmla="*/ 1092918 h 1092918"/>
                <a:gd name="connsiteX206" fmla="*/ 8722212 w 9082496"/>
                <a:gd name="connsiteY206" fmla="*/ 1058227 h 1092918"/>
                <a:gd name="connsiteX207" fmla="*/ 8785860 w 9082496"/>
                <a:gd name="connsiteY207" fmla="*/ 423685 h 1092918"/>
                <a:gd name="connsiteX208" fmla="*/ 6319484 w 9082496"/>
                <a:gd name="connsiteY208" fmla="*/ 420165 h 1092918"/>
                <a:gd name="connsiteX209" fmla="*/ 6288855 w 9082496"/>
                <a:gd name="connsiteY209" fmla="*/ 1074892 h 1092918"/>
                <a:gd name="connsiteX210" fmla="*/ 6288422 w 9082496"/>
                <a:gd name="connsiteY210" fmla="*/ 1092918 h 1092918"/>
                <a:gd name="connsiteX211" fmla="*/ 6206427 w 9082496"/>
                <a:gd name="connsiteY211" fmla="*/ 1092918 h 1092918"/>
                <a:gd name="connsiteX212" fmla="*/ 6221636 w 9082496"/>
                <a:gd name="connsiteY212" fmla="*/ 954909 h 1092918"/>
                <a:gd name="connsiteX213" fmla="*/ 6319484 w 9082496"/>
                <a:gd name="connsiteY213" fmla="*/ 420165 h 1092918"/>
                <a:gd name="connsiteX214" fmla="*/ 3153266 w 9082496"/>
                <a:gd name="connsiteY214" fmla="*/ 410484 h 1092918"/>
                <a:gd name="connsiteX215" fmla="*/ 3163002 w 9082496"/>
                <a:gd name="connsiteY215" fmla="*/ 1080616 h 1092918"/>
                <a:gd name="connsiteX216" fmla="*/ 3163522 w 9082496"/>
                <a:gd name="connsiteY216" fmla="*/ 1092918 h 1092918"/>
                <a:gd name="connsiteX217" fmla="*/ 3088128 w 9082496"/>
                <a:gd name="connsiteY217" fmla="*/ 1092918 h 1092918"/>
                <a:gd name="connsiteX218" fmla="*/ 3088510 w 9082496"/>
                <a:gd name="connsiteY218" fmla="*/ 1077885 h 1092918"/>
                <a:gd name="connsiteX219" fmla="*/ 3153266 w 9082496"/>
                <a:gd name="connsiteY219" fmla="*/ 410484 h 1092918"/>
                <a:gd name="connsiteX220" fmla="*/ 8620216 w 9082496"/>
                <a:gd name="connsiteY220" fmla="*/ 404994 h 1092918"/>
                <a:gd name="connsiteX221" fmla="*/ 8634429 w 9082496"/>
                <a:gd name="connsiteY221" fmla="*/ 1085267 h 1092918"/>
                <a:gd name="connsiteX222" fmla="*/ 8635030 w 9082496"/>
                <a:gd name="connsiteY222" fmla="*/ 1092918 h 1092918"/>
                <a:gd name="connsiteX223" fmla="*/ 8558296 w 9082496"/>
                <a:gd name="connsiteY223" fmla="*/ 1092918 h 1092918"/>
                <a:gd name="connsiteX224" fmla="*/ 8573422 w 9082496"/>
                <a:gd name="connsiteY224" fmla="*/ 837977 h 1092918"/>
                <a:gd name="connsiteX225" fmla="*/ 8620216 w 9082496"/>
                <a:gd name="connsiteY225" fmla="*/ 404994 h 1092918"/>
                <a:gd name="connsiteX226" fmla="*/ 2987440 w 9082496"/>
                <a:gd name="connsiteY226" fmla="*/ 391625 h 1092918"/>
                <a:gd name="connsiteX227" fmla="*/ 2994153 w 9082496"/>
                <a:gd name="connsiteY227" fmla="*/ 960849 h 1092918"/>
                <a:gd name="connsiteX228" fmla="*/ 3003247 w 9082496"/>
                <a:gd name="connsiteY228" fmla="*/ 1092918 h 1092918"/>
                <a:gd name="connsiteX229" fmla="*/ 2925052 w 9082496"/>
                <a:gd name="connsiteY229" fmla="*/ 1092918 h 1092918"/>
                <a:gd name="connsiteX230" fmla="*/ 2940096 w 9082496"/>
                <a:gd name="connsiteY230" fmla="*/ 831748 h 1092918"/>
                <a:gd name="connsiteX231" fmla="*/ 2987440 w 9082496"/>
                <a:gd name="connsiteY231" fmla="*/ 391625 h 1092918"/>
                <a:gd name="connsiteX232" fmla="*/ 7785720 w 9082496"/>
                <a:gd name="connsiteY232" fmla="*/ 389824 h 1092918"/>
                <a:gd name="connsiteX233" fmla="*/ 7754076 w 9082496"/>
                <a:gd name="connsiteY233" fmla="*/ 1086625 h 1092918"/>
                <a:gd name="connsiteX234" fmla="*/ 7754009 w 9082496"/>
                <a:gd name="connsiteY234" fmla="*/ 1092918 h 1092918"/>
                <a:gd name="connsiteX235" fmla="*/ 7669521 w 9082496"/>
                <a:gd name="connsiteY235" fmla="*/ 1092918 h 1092918"/>
                <a:gd name="connsiteX236" fmla="*/ 7671847 w 9082496"/>
                <a:gd name="connsiteY236" fmla="*/ 1069756 h 1092918"/>
                <a:gd name="connsiteX237" fmla="*/ 7785720 w 9082496"/>
                <a:gd name="connsiteY237" fmla="*/ 389824 h 1092918"/>
                <a:gd name="connsiteX238" fmla="*/ 5912324 w 9082496"/>
                <a:gd name="connsiteY238" fmla="*/ 381191 h 1092918"/>
                <a:gd name="connsiteX239" fmla="*/ 5880680 w 9082496"/>
                <a:gd name="connsiteY239" fmla="*/ 1078089 h 1092918"/>
                <a:gd name="connsiteX240" fmla="*/ 5880523 w 9082496"/>
                <a:gd name="connsiteY240" fmla="*/ 1092918 h 1092918"/>
                <a:gd name="connsiteX241" fmla="*/ 5795271 w 9082496"/>
                <a:gd name="connsiteY241" fmla="*/ 1092918 h 1092918"/>
                <a:gd name="connsiteX242" fmla="*/ 5798450 w 9082496"/>
                <a:gd name="connsiteY242" fmla="*/ 1061259 h 1092918"/>
                <a:gd name="connsiteX243" fmla="*/ 5912324 w 9082496"/>
                <a:gd name="connsiteY243" fmla="*/ 381191 h 1092918"/>
                <a:gd name="connsiteX244" fmla="*/ 1950140 w 9082496"/>
                <a:gd name="connsiteY244" fmla="*/ 381191 h 1092918"/>
                <a:gd name="connsiteX245" fmla="*/ 2015894 w 9082496"/>
                <a:gd name="connsiteY245" fmla="*/ 1086139 h 1092918"/>
                <a:gd name="connsiteX246" fmla="*/ 2016045 w 9082496"/>
                <a:gd name="connsiteY246" fmla="*/ 1092918 h 1092918"/>
                <a:gd name="connsiteX247" fmla="*/ 1938644 w 9082496"/>
                <a:gd name="connsiteY247" fmla="*/ 1092918 h 1092918"/>
                <a:gd name="connsiteX248" fmla="*/ 1940404 w 9082496"/>
                <a:gd name="connsiteY248" fmla="*/ 1051322 h 1092918"/>
                <a:gd name="connsiteX249" fmla="*/ 1950140 w 9082496"/>
                <a:gd name="connsiteY249" fmla="*/ 381191 h 1092918"/>
                <a:gd name="connsiteX250" fmla="*/ 4583866 w 9082496"/>
                <a:gd name="connsiteY250" fmla="*/ 379765 h 1092918"/>
                <a:gd name="connsiteX251" fmla="*/ 4649518 w 9082496"/>
                <a:gd name="connsiteY251" fmla="*/ 1084964 h 1092918"/>
                <a:gd name="connsiteX252" fmla="*/ 4649694 w 9082496"/>
                <a:gd name="connsiteY252" fmla="*/ 1092918 h 1092918"/>
                <a:gd name="connsiteX253" fmla="*/ 4572227 w 9082496"/>
                <a:gd name="connsiteY253" fmla="*/ 1092918 h 1092918"/>
                <a:gd name="connsiteX254" fmla="*/ 4574039 w 9082496"/>
                <a:gd name="connsiteY254" fmla="*/ 1050110 h 1092918"/>
                <a:gd name="connsiteX255" fmla="*/ 4583866 w 9082496"/>
                <a:gd name="connsiteY255" fmla="*/ 379765 h 1092918"/>
                <a:gd name="connsiteX256" fmla="*/ 2115893 w 9082496"/>
                <a:gd name="connsiteY256" fmla="*/ 362375 h 1092918"/>
                <a:gd name="connsiteX257" fmla="*/ 2164489 w 9082496"/>
                <a:gd name="connsiteY257" fmla="*/ 818380 h 1092918"/>
                <a:gd name="connsiteX258" fmla="*/ 2179294 w 9082496"/>
                <a:gd name="connsiteY258" fmla="*/ 1092918 h 1092918"/>
                <a:gd name="connsiteX259" fmla="*/ 2097731 w 9082496"/>
                <a:gd name="connsiteY259" fmla="*/ 1092918 h 1092918"/>
                <a:gd name="connsiteX260" fmla="*/ 2105965 w 9082496"/>
                <a:gd name="connsiteY260" fmla="*/ 981504 h 1092918"/>
                <a:gd name="connsiteX261" fmla="*/ 2115893 w 9082496"/>
                <a:gd name="connsiteY261" fmla="*/ 362375 h 1092918"/>
                <a:gd name="connsiteX262" fmla="*/ 4749474 w 9082496"/>
                <a:gd name="connsiteY262" fmla="*/ 361075 h 1092918"/>
                <a:gd name="connsiteX263" fmla="*/ 4798169 w 9082496"/>
                <a:gd name="connsiteY263" fmla="*/ 817793 h 1092918"/>
                <a:gd name="connsiteX264" fmla="*/ 4812988 w 9082496"/>
                <a:gd name="connsiteY264" fmla="*/ 1092918 h 1092918"/>
                <a:gd name="connsiteX265" fmla="*/ 4731213 w 9082496"/>
                <a:gd name="connsiteY265" fmla="*/ 1092918 h 1092918"/>
                <a:gd name="connsiteX266" fmla="*/ 4739545 w 9082496"/>
                <a:gd name="connsiteY266" fmla="*/ 980168 h 1092918"/>
                <a:gd name="connsiteX267" fmla="*/ 4749474 w 9082496"/>
                <a:gd name="connsiteY267" fmla="*/ 361075 h 1092918"/>
                <a:gd name="connsiteX268" fmla="*/ 519502 w 9082496"/>
                <a:gd name="connsiteY268" fmla="*/ 350515 h 1092918"/>
                <a:gd name="connsiteX269" fmla="*/ 531973 w 9082496"/>
                <a:gd name="connsiteY269" fmla="*/ 1083318 h 1092918"/>
                <a:gd name="connsiteX270" fmla="*/ 532515 w 9082496"/>
                <a:gd name="connsiteY270" fmla="*/ 1092918 h 1092918"/>
                <a:gd name="connsiteX271" fmla="*/ 453024 w 9082496"/>
                <a:gd name="connsiteY271" fmla="*/ 1092918 h 1092918"/>
                <a:gd name="connsiteX272" fmla="*/ 453851 w 9082496"/>
                <a:gd name="connsiteY272" fmla="*/ 1055713 h 1092918"/>
                <a:gd name="connsiteX273" fmla="*/ 519502 w 9082496"/>
                <a:gd name="connsiteY273" fmla="*/ 350515 h 1092918"/>
                <a:gd name="connsiteX274" fmla="*/ 353821 w 9082496"/>
                <a:gd name="connsiteY274" fmla="*/ 331823 h 1092918"/>
                <a:gd name="connsiteX275" fmla="*/ 363736 w 9082496"/>
                <a:gd name="connsiteY275" fmla="*/ 950916 h 1092918"/>
                <a:gd name="connsiteX276" fmla="*/ 374234 w 9082496"/>
                <a:gd name="connsiteY276" fmla="*/ 1092918 h 1092918"/>
                <a:gd name="connsiteX277" fmla="*/ 289527 w 9082496"/>
                <a:gd name="connsiteY277" fmla="*/ 1092918 h 1092918"/>
                <a:gd name="connsiteX278" fmla="*/ 289528 w 9082496"/>
                <a:gd name="connsiteY278" fmla="*/ 1092570 h 1092918"/>
                <a:gd name="connsiteX279" fmla="*/ 353821 w 9082496"/>
                <a:gd name="connsiteY279" fmla="*/ 331823 h 1092918"/>
                <a:gd name="connsiteX280" fmla="*/ 6056596 w 9082496"/>
                <a:gd name="connsiteY280" fmla="*/ 288574 h 1092918"/>
                <a:gd name="connsiteX281" fmla="*/ 6053328 w 9082496"/>
                <a:gd name="connsiteY281" fmla="*/ 614478 h 1092918"/>
                <a:gd name="connsiteX282" fmla="*/ 6069208 w 9082496"/>
                <a:gd name="connsiteY282" fmla="*/ 592010 h 1092918"/>
                <a:gd name="connsiteX283" fmla="*/ 6110444 w 9082496"/>
                <a:gd name="connsiteY283" fmla="*/ 551837 h 1092918"/>
                <a:gd name="connsiteX284" fmla="*/ 6079508 w 9082496"/>
                <a:gd name="connsiteY284" fmla="*/ 632634 h 1092918"/>
                <a:gd name="connsiteX285" fmla="*/ 6052372 w 9082496"/>
                <a:gd name="connsiteY285" fmla="*/ 709785 h 1092918"/>
                <a:gd name="connsiteX286" fmla="*/ 6048868 w 9082496"/>
                <a:gd name="connsiteY286" fmla="*/ 1059588 h 1092918"/>
                <a:gd name="connsiteX287" fmla="*/ 6021498 w 9082496"/>
                <a:gd name="connsiteY287" fmla="*/ 1092918 h 1092918"/>
                <a:gd name="connsiteX288" fmla="*/ 5992716 w 9082496"/>
                <a:gd name="connsiteY288" fmla="*/ 1092918 h 1092918"/>
                <a:gd name="connsiteX289" fmla="*/ 5991774 w 9082496"/>
                <a:gd name="connsiteY289" fmla="*/ 1078761 h 1092918"/>
                <a:gd name="connsiteX290" fmla="*/ 5994812 w 9082496"/>
                <a:gd name="connsiteY290" fmla="*/ 899409 h 1092918"/>
                <a:gd name="connsiteX291" fmla="*/ 5994924 w 9082496"/>
                <a:gd name="connsiteY291" fmla="*/ 897779 h 1092918"/>
                <a:gd name="connsiteX292" fmla="*/ 5979172 w 9082496"/>
                <a:gd name="connsiteY292" fmla="*/ 954899 h 1092918"/>
                <a:gd name="connsiteX293" fmla="*/ 5951764 w 9082496"/>
                <a:gd name="connsiteY293" fmla="*/ 1092918 h 1092918"/>
                <a:gd name="connsiteX294" fmla="*/ 5882536 w 9082496"/>
                <a:gd name="connsiteY294" fmla="*/ 1092918 h 1092918"/>
                <a:gd name="connsiteX295" fmla="*/ 5887940 w 9082496"/>
                <a:gd name="connsiteY295" fmla="*/ 1064611 h 1092918"/>
                <a:gd name="connsiteX296" fmla="*/ 5998900 w 9082496"/>
                <a:gd name="connsiteY296" fmla="*/ 706712 h 1092918"/>
                <a:gd name="connsiteX297" fmla="*/ 6011512 w 9082496"/>
                <a:gd name="connsiteY297" fmla="*/ 683086 h 1092918"/>
                <a:gd name="connsiteX298" fmla="*/ 6017108 w 9082496"/>
                <a:gd name="connsiteY298" fmla="*/ 622347 h 1092918"/>
                <a:gd name="connsiteX299" fmla="*/ 6056596 w 9082496"/>
                <a:gd name="connsiteY299" fmla="*/ 288574 h 1092918"/>
                <a:gd name="connsiteX300" fmla="*/ 5137114 w 9082496"/>
                <a:gd name="connsiteY300" fmla="*/ 271435 h 1092918"/>
                <a:gd name="connsiteX301" fmla="*/ 5059059 w 9082496"/>
                <a:gd name="connsiteY301" fmla="*/ 945580 h 1092918"/>
                <a:gd name="connsiteX302" fmla="*/ 5054594 w 9082496"/>
                <a:gd name="connsiteY302" fmla="*/ 1092918 h 1092918"/>
                <a:gd name="connsiteX303" fmla="*/ 4982939 w 9082496"/>
                <a:gd name="connsiteY303" fmla="*/ 1092918 h 1092918"/>
                <a:gd name="connsiteX304" fmla="*/ 4982928 w 9082496"/>
                <a:gd name="connsiteY304" fmla="*/ 1091112 h 1092918"/>
                <a:gd name="connsiteX305" fmla="*/ 5137114 w 9082496"/>
                <a:gd name="connsiteY305" fmla="*/ 271435 h 1092918"/>
                <a:gd name="connsiteX306" fmla="*/ 7522828 w 9082496"/>
                <a:gd name="connsiteY306" fmla="*/ 258109 h 1092918"/>
                <a:gd name="connsiteX307" fmla="*/ 7519378 w 9082496"/>
                <a:gd name="connsiteY307" fmla="*/ 602333 h 1092918"/>
                <a:gd name="connsiteX308" fmla="*/ 7535518 w 9082496"/>
                <a:gd name="connsiteY308" fmla="*/ 581640 h 1092918"/>
                <a:gd name="connsiteX309" fmla="*/ 7568838 w 9082496"/>
                <a:gd name="connsiteY309" fmla="*/ 550581 h 1092918"/>
                <a:gd name="connsiteX310" fmla="*/ 7537880 w 9082496"/>
                <a:gd name="connsiteY310" fmla="*/ 631389 h 1092918"/>
                <a:gd name="connsiteX311" fmla="*/ 7518536 w 9082496"/>
                <a:gd name="connsiteY311" fmla="*/ 686359 h 1092918"/>
                <a:gd name="connsiteX312" fmla="*/ 7515100 w 9082496"/>
                <a:gd name="connsiteY312" fmla="*/ 1029038 h 1092918"/>
                <a:gd name="connsiteX313" fmla="*/ 7462711 w 9082496"/>
                <a:gd name="connsiteY313" fmla="*/ 1092918 h 1092918"/>
                <a:gd name="connsiteX314" fmla="*/ 7460976 w 9082496"/>
                <a:gd name="connsiteY314" fmla="*/ 1092918 h 1092918"/>
                <a:gd name="connsiteX315" fmla="*/ 7458009 w 9082496"/>
                <a:gd name="connsiteY315" fmla="*/ 1048267 h 1092918"/>
                <a:gd name="connsiteX316" fmla="*/ 7461046 w 9082496"/>
                <a:gd name="connsiteY316" fmla="*/ 868872 h 1092918"/>
                <a:gd name="connsiteX317" fmla="*/ 7461102 w 9082496"/>
                <a:gd name="connsiteY317" fmla="*/ 868032 h 1092918"/>
                <a:gd name="connsiteX318" fmla="*/ 7437470 w 9082496"/>
                <a:gd name="connsiteY318" fmla="*/ 953679 h 1092918"/>
                <a:gd name="connsiteX319" fmla="*/ 7409796 w 9082496"/>
                <a:gd name="connsiteY319" fmla="*/ 1092918 h 1092918"/>
                <a:gd name="connsiteX320" fmla="*/ 7340690 w 9082496"/>
                <a:gd name="connsiteY320" fmla="*/ 1092918 h 1092918"/>
                <a:gd name="connsiteX321" fmla="*/ 7340954 w 9082496"/>
                <a:gd name="connsiteY321" fmla="*/ 1091535 h 1092918"/>
                <a:gd name="connsiteX322" fmla="*/ 7340179 w 9082496"/>
                <a:gd name="connsiteY322" fmla="*/ 1092918 h 1092918"/>
                <a:gd name="connsiteX323" fmla="*/ 7258443 w 9082496"/>
                <a:gd name="connsiteY323" fmla="*/ 1092918 h 1092918"/>
                <a:gd name="connsiteX324" fmla="*/ 7264686 w 9082496"/>
                <a:gd name="connsiteY324" fmla="*/ 1030750 h 1092918"/>
                <a:gd name="connsiteX325" fmla="*/ 7378556 w 9082496"/>
                <a:gd name="connsiteY325" fmla="*/ 350682 h 1092918"/>
                <a:gd name="connsiteX326" fmla="*/ 7346912 w 9082496"/>
                <a:gd name="connsiteY326" fmla="*/ 1047650 h 1092918"/>
                <a:gd name="connsiteX327" fmla="*/ 7346764 w 9082496"/>
                <a:gd name="connsiteY327" fmla="*/ 1061509 h 1092918"/>
                <a:gd name="connsiteX328" fmla="*/ 7372420 w 9082496"/>
                <a:gd name="connsiteY328" fmla="*/ 951331 h 1092918"/>
                <a:gd name="connsiteX329" fmla="*/ 7451130 w 9082496"/>
                <a:gd name="connsiteY329" fmla="*/ 718795 h 1092918"/>
                <a:gd name="connsiteX330" fmla="*/ 7475776 w 9082496"/>
                <a:gd name="connsiteY330" fmla="*/ 673903 h 1092918"/>
                <a:gd name="connsiteX331" fmla="*/ 7483340 w 9082496"/>
                <a:gd name="connsiteY331" fmla="*/ 591817 h 1092918"/>
                <a:gd name="connsiteX332" fmla="*/ 7522828 w 9082496"/>
                <a:gd name="connsiteY332" fmla="*/ 258109 h 1092918"/>
                <a:gd name="connsiteX333" fmla="*/ 5672436 w 9082496"/>
                <a:gd name="connsiteY333" fmla="*/ 249643 h 1092918"/>
                <a:gd name="connsiteX334" fmla="*/ 5649204 w 9082496"/>
                <a:gd name="connsiteY334" fmla="*/ 709195 h 1092918"/>
                <a:gd name="connsiteX335" fmla="*/ 5648504 w 9082496"/>
                <a:gd name="connsiteY335" fmla="*/ 730237 h 1092918"/>
                <a:gd name="connsiteX336" fmla="*/ 5652060 w 9082496"/>
                <a:gd name="connsiteY336" fmla="*/ 742911 h 1092918"/>
                <a:gd name="connsiteX337" fmla="*/ 5686676 w 9082496"/>
                <a:gd name="connsiteY337" fmla="*/ 1026938 h 1092918"/>
                <a:gd name="connsiteX338" fmla="*/ 5690455 w 9082496"/>
                <a:gd name="connsiteY338" fmla="*/ 1092918 h 1092918"/>
                <a:gd name="connsiteX339" fmla="*/ 5547976 w 9082496"/>
                <a:gd name="connsiteY339" fmla="*/ 1092918 h 1092918"/>
                <a:gd name="connsiteX340" fmla="*/ 5541456 w 9082496"/>
                <a:gd name="connsiteY340" fmla="*/ 1060084 h 1092918"/>
                <a:gd name="connsiteX341" fmla="*/ 5541292 w 9082496"/>
                <a:gd name="connsiteY341" fmla="*/ 1063483 h 1092918"/>
                <a:gd name="connsiteX342" fmla="*/ 5540031 w 9082496"/>
                <a:gd name="connsiteY342" fmla="*/ 1092918 h 1092918"/>
                <a:gd name="connsiteX343" fmla="*/ 5475187 w 9082496"/>
                <a:gd name="connsiteY343" fmla="*/ 1092918 h 1092918"/>
                <a:gd name="connsiteX344" fmla="*/ 5480624 w 9082496"/>
                <a:gd name="connsiteY344" fmla="*/ 1051374 h 1092918"/>
                <a:gd name="connsiteX345" fmla="*/ 5460819 w 9082496"/>
                <a:gd name="connsiteY345" fmla="*/ 988932 h 1092918"/>
                <a:gd name="connsiteX346" fmla="*/ 5460819 w 9082496"/>
                <a:gd name="connsiteY346" fmla="*/ 988974 h 1092918"/>
                <a:gd name="connsiteX347" fmla="*/ 5460815 w 9082496"/>
                <a:gd name="connsiteY347" fmla="*/ 811459 h 1092918"/>
                <a:gd name="connsiteX348" fmla="*/ 5461628 w 9082496"/>
                <a:gd name="connsiteY348" fmla="*/ 764398 h 1092918"/>
                <a:gd name="connsiteX349" fmla="*/ 5457260 w 9082496"/>
                <a:gd name="connsiteY349" fmla="*/ 750697 h 1092918"/>
                <a:gd name="connsiteX350" fmla="*/ 5395106 w 9082496"/>
                <a:gd name="connsiteY350" fmla="*/ 581172 h 1092918"/>
                <a:gd name="connsiteX351" fmla="*/ 5459097 w 9082496"/>
                <a:gd name="connsiteY351" fmla="*/ 651542 h 1092918"/>
                <a:gd name="connsiteX352" fmla="*/ 5464068 w 9082496"/>
                <a:gd name="connsiteY352" fmla="*/ 660594 h 1092918"/>
                <a:gd name="connsiteX353" fmla="*/ 5466839 w 9082496"/>
                <a:gd name="connsiteY353" fmla="*/ 578524 h 1092918"/>
                <a:gd name="connsiteX354" fmla="*/ 5499391 w 9082496"/>
                <a:gd name="connsiteY354" fmla="*/ 255593 h 1092918"/>
                <a:gd name="connsiteX355" fmla="*/ 5508966 w 9082496"/>
                <a:gd name="connsiteY355" fmla="*/ 683343 h 1092918"/>
                <a:gd name="connsiteX356" fmla="*/ 5511497 w 9082496"/>
                <a:gd name="connsiteY356" fmla="*/ 746975 h 1092918"/>
                <a:gd name="connsiteX357" fmla="*/ 5512802 w 9082496"/>
                <a:gd name="connsiteY357" fmla="*/ 749351 h 1092918"/>
                <a:gd name="connsiteX358" fmla="*/ 5524252 w 9082496"/>
                <a:gd name="connsiteY358" fmla="*/ 777945 h 1092918"/>
                <a:gd name="connsiteX359" fmla="*/ 5524975 w 9082496"/>
                <a:gd name="connsiteY359" fmla="*/ 774107 h 1092918"/>
                <a:gd name="connsiteX360" fmla="*/ 5563108 w 9082496"/>
                <a:gd name="connsiteY360" fmla="*/ 633767 h 1092918"/>
                <a:gd name="connsiteX361" fmla="*/ 5553020 w 9082496"/>
                <a:gd name="connsiteY361" fmla="*/ 823188 h 1092918"/>
                <a:gd name="connsiteX362" fmla="*/ 5551692 w 9082496"/>
                <a:gd name="connsiteY362" fmla="*/ 849535 h 1092918"/>
                <a:gd name="connsiteX363" fmla="*/ 5573316 w 9082496"/>
                <a:gd name="connsiteY363" fmla="*/ 916677 h 1092918"/>
                <a:gd name="connsiteX364" fmla="*/ 5574968 w 9082496"/>
                <a:gd name="connsiteY364" fmla="*/ 901517 h 1092918"/>
                <a:gd name="connsiteX365" fmla="*/ 5672436 w 9082496"/>
                <a:gd name="connsiteY365" fmla="*/ 249643 h 1092918"/>
                <a:gd name="connsiteX366" fmla="*/ 7045200 w 9082496"/>
                <a:gd name="connsiteY366" fmla="*/ 240885 h 1092918"/>
                <a:gd name="connsiteX367" fmla="*/ 7199340 w 9082496"/>
                <a:gd name="connsiteY367" fmla="*/ 1068221 h 1092918"/>
                <a:gd name="connsiteX368" fmla="*/ 7199340 w 9082496"/>
                <a:gd name="connsiteY368" fmla="*/ 1068264 h 1092918"/>
                <a:gd name="connsiteX369" fmla="*/ 7184882 w 9082496"/>
                <a:gd name="connsiteY369" fmla="*/ 1092918 h 1092918"/>
                <a:gd name="connsiteX370" fmla="*/ 7126663 w 9082496"/>
                <a:gd name="connsiteY370" fmla="*/ 1092918 h 1092918"/>
                <a:gd name="connsiteX371" fmla="*/ 7127754 w 9082496"/>
                <a:gd name="connsiteY371" fmla="*/ 1066816 h 1092918"/>
                <a:gd name="connsiteX372" fmla="*/ 7045200 w 9082496"/>
                <a:gd name="connsiteY372" fmla="*/ 240885 h 1092918"/>
                <a:gd name="connsiteX373" fmla="*/ 6682924 w 9082496"/>
                <a:gd name="connsiteY373" fmla="*/ 225169 h 1092918"/>
                <a:gd name="connsiteX374" fmla="*/ 6721420 w 9082496"/>
                <a:gd name="connsiteY374" fmla="*/ 958382 h 1092918"/>
                <a:gd name="connsiteX375" fmla="*/ 6678733 w 9082496"/>
                <a:gd name="connsiteY375" fmla="*/ 1092918 h 1092918"/>
                <a:gd name="connsiteX376" fmla="*/ 6649071 w 9082496"/>
                <a:gd name="connsiteY376" fmla="*/ 1092918 h 1092918"/>
                <a:gd name="connsiteX377" fmla="*/ 6651091 w 9082496"/>
                <a:gd name="connsiteY377" fmla="*/ 1071507 h 1092918"/>
                <a:gd name="connsiteX378" fmla="*/ 6682924 w 9082496"/>
                <a:gd name="connsiteY378" fmla="*/ 225169 h 1092918"/>
                <a:gd name="connsiteX379" fmla="*/ 6509804 w 9082496"/>
                <a:gd name="connsiteY379" fmla="*/ 219050 h 1092918"/>
                <a:gd name="connsiteX380" fmla="*/ 6627701 w 9082496"/>
                <a:gd name="connsiteY380" fmla="*/ 1063527 h 1092918"/>
                <a:gd name="connsiteX381" fmla="*/ 6630696 w 9082496"/>
                <a:gd name="connsiteY381" fmla="*/ 1092918 h 1092918"/>
                <a:gd name="connsiteX382" fmla="*/ 6541450 w 9082496"/>
                <a:gd name="connsiteY382" fmla="*/ 1092918 h 1092918"/>
                <a:gd name="connsiteX383" fmla="*/ 6541782 w 9082496"/>
                <a:gd name="connsiteY383" fmla="*/ 1029400 h 1092918"/>
                <a:gd name="connsiteX384" fmla="*/ 6509804 w 9082496"/>
                <a:gd name="connsiteY384" fmla="*/ 219050 h 1092918"/>
                <a:gd name="connsiteX385" fmla="*/ 5375838 w 9082496"/>
                <a:gd name="connsiteY385" fmla="*/ 166583 h 1092918"/>
                <a:gd name="connsiteX386" fmla="*/ 5398915 w 9082496"/>
                <a:gd name="connsiteY386" fmla="*/ 1031343 h 1092918"/>
                <a:gd name="connsiteX387" fmla="*/ 5338327 w 9082496"/>
                <a:gd name="connsiteY387" fmla="*/ 1092918 h 1092918"/>
                <a:gd name="connsiteX388" fmla="*/ 5306554 w 9082496"/>
                <a:gd name="connsiteY388" fmla="*/ 1092918 h 1092918"/>
                <a:gd name="connsiteX389" fmla="*/ 5306559 w 9082496"/>
                <a:gd name="connsiteY389" fmla="*/ 1091853 h 1092918"/>
                <a:gd name="connsiteX390" fmla="*/ 5375838 w 9082496"/>
                <a:gd name="connsiteY390" fmla="*/ 166583 h 1092918"/>
                <a:gd name="connsiteX391" fmla="*/ 5210823 w 9082496"/>
                <a:gd name="connsiteY391" fmla="*/ 142649 h 1092918"/>
                <a:gd name="connsiteX392" fmla="*/ 5209426 w 9082496"/>
                <a:gd name="connsiteY392" fmla="*/ 156185 h 1092918"/>
                <a:gd name="connsiteX393" fmla="*/ 5244720 w 9082496"/>
                <a:gd name="connsiteY393" fmla="*/ 1070823 h 1092918"/>
                <a:gd name="connsiteX394" fmla="*/ 5246872 w 9082496"/>
                <a:gd name="connsiteY394" fmla="*/ 1092918 h 1092918"/>
                <a:gd name="connsiteX395" fmla="*/ 5148029 w 9082496"/>
                <a:gd name="connsiteY395" fmla="*/ 1092918 h 1092918"/>
                <a:gd name="connsiteX396" fmla="*/ 5145142 w 9082496"/>
                <a:gd name="connsiteY396" fmla="*/ 1003452 h 1092918"/>
                <a:gd name="connsiteX397" fmla="*/ 5207793 w 9082496"/>
                <a:gd name="connsiteY397" fmla="*/ 165109 h 1092918"/>
                <a:gd name="connsiteX398" fmla="*/ 6806476 w 9082496"/>
                <a:gd name="connsiteY398" fmla="*/ 135864 h 1092918"/>
                <a:gd name="connsiteX399" fmla="*/ 6875763 w 9082496"/>
                <a:gd name="connsiteY399" fmla="*/ 1086171 h 1092918"/>
                <a:gd name="connsiteX400" fmla="*/ 6875776 w 9082496"/>
                <a:gd name="connsiteY400" fmla="*/ 1092918 h 1092918"/>
                <a:gd name="connsiteX401" fmla="*/ 6873822 w 9082496"/>
                <a:gd name="connsiteY401" fmla="*/ 1092918 h 1092918"/>
                <a:gd name="connsiteX402" fmla="*/ 6783324 w 9082496"/>
                <a:gd name="connsiteY402" fmla="*/ 1000876 h 1092918"/>
                <a:gd name="connsiteX403" fmla="*/ 6806476 w 9082496"/>
                <a:gd name="connsiteY403" fmla="*/ 135864 h 1092918"/>
                <a:gd name="connsiteX404" fmla="*/ 6971372 w 9082496"/>
                <a:gd name="connsiteY404" fmla="*/ 111786 h 1092918"/>
                <a:gd name="connsiteX405" fmla="*/ 6974448 w 9082496"/>
                <a:gd name="connsiteY405" fmla="*/ 134589 h 1092918"/>
                <a:gd name="connsiteX406" fmla="*/ 7037178 w 9082496"/>
                <a:gd name="connsiteY406" fmla="*/ 972912 h 1092918"/>
                <a:gd name="connsiteX407" fmla="*/ 7033330 w 9082496"/>
                <a:gd name="connsiteY407" fmla="*/ 1092918 h 1092918"/>
                <a:gd name="connsiteX408" fmla="*/ 6932282 w 9082496"/>
                <a:gd name="connsiteY408" fmla="*/ 1092918 h 1092918"/>
                <a:gd name="connsiteX409" fmla="*/ 6934286 w 9082496"/>
                <a:gd name="connsiteY409" fmla="*/ 1073083 h 1092918"/>
                <a:gd name="connsiteX410" fmla="*/ 6972800 w 9082496"/>
                <a:gd name="connsiteY410" fmla="*/ 125650 h 1092918"/>
                <a:gd name="connsiteX411" fmla="*/ 5226740 w 9082496"/>
                <a:gd name="connsiteY411" fmla="*/ 30509 h 1092918"/>
                <a:gd name="connsiteX412" fmla="*/ 5215381 w 9082496"/>
                <a:gd name="connsiteY412" fmla="*/ 108877 h 1092918"/>
                <a:gd name="connsiteX413" fmla="*/ 5210823 w 9082496"/>
                <a:gd name="connsiteY413" fmla="*/ 142649 h 1092918"/>
                <a:gd name="connsiteX414" fmla="*/ 5216480 w 9082496"/>
                <a:gd name="connsiteY414" fmla="*/ 87853 h 1092918"/>
                <a:gd name="connsiteX415" fmla="*/ 5226740 w 9082496"/>
                <a:gd name="connsiteY415" fmla="*/ 30509 h 1092918"/>
                <a:gd name="connsiteX416" fmla="*/ 6955500 w 9082496"/>
                <a:gd name="connsiteY416" fmla="*/ 0 h 1092918"/>
                <a:gd name="connsiteX417" fmla="*/ 6965752 w 9082496"/>
                <a:gd name="connsiteY417" fmla="*/ 57331 h 1092918"/>
                <a:gd name="connsiteX418" fmla="*/ 6971372 w 9082496"/>
                <a:gd name="connsiteY418" fmla="*/ 111786 h 1092918"/>
                <a:gd name="connsiteX419" fmla="*/ 6966860 w 9082496"/>
                <a:gd name="connsiteY419" fmla="*/ 78361 h 1092918"/>
                <a:gd name="connsiteX420" fmla="*/ 6955500 w 9082496"/>
                <a:gd name="connsiteY420" fmla="*/ 0 h 10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9082496" h="1092918">
                  <a:moveTo>
                    <a:pt x="0" y="781449"/>
                  </a:moveTo>
                  <a:cubicBezTo>
                    <a:pt x="16928" y="877123"/>
                    <a:pt x="31805" y="986732"/>
                    <a:pt x="44119" y="1090369"/>
                  </a:cubicBezTo>
                  <a:lnTo>
                    <a:pt x="44402" y="1092918"/>
                  </a:lnTo>
                  <a:lnTo>
                    <a:pt x="0" y="1092918"/>
                  </a:lnTo>
                  <a:close/>
                  <a:moveTo>
                    <a:pt x="3953148" y="771349"/>
                  </a:moveTo>
                  <a:cubicBezTo>
                    <a:pt x="3953148" y="771349"/>
                    <a:pt x="3937500" y="887364"/>
                    <a:pt x="3920219" y="1046424"/>
                  </a:cubicBezTo>
                  <a:lnTo>
                    <a:pt x="3915359" y="1092918"/>
                  </a:lnTo>
                  <a:lnTo>
                    <a:pt x="3857693" y="1092918"/>
                  </a:lnTo>
                  <a:lnTo>
                    <a:pt x="3864883" y="1044067"/>
                  </a:lnTo>
                  <a:cubicBezTo>
                    <a:pt x="3884795" y="936936"/>
                    <a:pt x="3913052" y="837584"/>
                    <a:pt x="3953148" y="771349"/>
                  </a:cubicBezTo>
                  <a:close/>
                  <a:moveTo>
                    <a:pt x="1215498" y="766488"/>
                  </a:moveTo>
                  <a:cubicBezTo>
                    <a:pt x="1274966" y="811848"/>
                    <a:pt x="1322474" y="900001"/>
                    <a:pt x="1359562" y="998726"/>
                  </a:cubicBezTo>
                  <a:lnTo>
                    <a:pt x="1389317" y="1092918"/>
                  </a:lnTo>
                  <a:lnTo>
                    <a:pt x="1325868" y="1092918"/>
                  </a:lnTo>
                  <a:lnTo>
                    <a:pt x="1315291" y="1054739"/>
                  </a:lnTo>
                  <a:cubicBezTo>
                    <a:pt x="1267390" y="893160"/>
                    <a:pt x="1215498" y="766488"/>
                    <a:pt x="1215498" y="766488"/>
                  </a:cubicBezTo>
                  <a:close/>
                  <a:moveTo>
                    <a:pt x="4171442" y="722150"/>
                  </a:moveTo>
                  <a:cubicBezTo>
                    <a:pt x="4191254" y="775959"/>
                    <a:pt x="4205406" y="877396"/>
                    <a:pt x="4215512" y="994826"/>
                  </a:cubicBezTo>
                  <a:lnTo>
                    <a:pt x="4222076" y="1092918"/>
                  </a:lnTo>
                  <a:lnTo>
                    <a:pt x="4168559" y="1092918"/>
                  </a:lnTo>
                  <a:lnTo>
                    <a:pt x="4169258" y="1045001"/>
                  </a:lnTo>
                  <a:cubicBezTo>
                    <a:pt x="4171414" y="869956"/>
                    <a:pt x="4171442" y="722150"/>
                    <a:pt x="4171442" y="722150"/>
                  </a:cubicBezTo>
                  <a:close/>
                  <a:moveTo>
                    <a:pt x="931889" y="692898"/>
                  </a:moveTo>
                  <a:cubicBezTo>
                    <a:pt x="931889" y="692898"/>
                    <a:pt x="931917" y="852065"/>
                    <a:pt x="934321" y="1035672"/>
                  </a:cubicBezTo>
                  <a:lnTo>
                    <a:pt x="935214" y="1092918"/>
                  </a:lnTo>
                  <a:lnTo>
                    <a:pt x="879422" y="1092918"/>
                  </a:lnTo>
                  <a:lnTo>
                    <a:pt x="886568" y="980404"/>
                  </a:lnTo>
                  <a:cubicBezTo>
                    <a:pt x="896746" y="856714"/>
                    <a:pt x="911243" y="748949"/>
                    <a:pt x="931889" y="692898"/>
                  </a:cubicBezTo>
                  <a:close/>
                  <a:moveTo>
                    <a:pt x="4096875" y="664108"/>
                  </a:moveTo>
                  <a:cubicBezTo>
                    <a:pt x="4096875" y="664108"/>
                    <a:pt x="4085805" y="863201"/>
                    <a:pt x="4076688" y="1058828"/>
                  </a:cubicBezTo>
                  <a:lnTo>
                    <a:pt x="4075171" y="1092918"/>
                  </a:lnTo>
                  <a:lnTo>
                    <a:pt x="4012894" y="1092918"/>
                  </a:lnTo>
                  <a:lnTo>
                    <a:pt x="4028304" y="978078"/>
                  </a:lnTo>
                  <a:cubicBezTo>
                    <a:pt x="4047962" y="848029"/>
                    <a:pt x="4071167" y="729882"/>
                    <a:pt x="4096875" y="664108"/>
                  </a:cubicBezTo>
                  <a:close/>
                  <a:moveTo>
                    <a:pt x="8213744" y="638502"/>
                  </a:moveTo>
                  <a:cubicBezTo>
                    <a:pt x="8240432" y="706812"/>
                    <a:pt x="8264435" y="831591"/>
                    <a:pt x="8284569" y="967523"/>
                  </a:cubicBezTo>
                  <a:lnTo>
                    <a:pt x="8301049" y="1092918"/>
                  </a:lnTo>
                  <a:lnTo>
                    <a:pt x="8236619" y="1092918"/>
                  </a:lnTo>
                  <a:lnTo>
                    <a:pt x="8235287" y="1062070"/>
                  </a:lnTo>
                  <a:cubicBezTo>
                    <a:pt x="8225948" y="857681"/>
                    <a:pt x="8213744" y="638502"/>
                    <a:pt x="8213744" y="638502"/>
                  </a:cubicBezTo>
                  <a:close/>
                  <a:moveTo>
                    <a:pt x="1006456" y="634856"/>
                  </a:moveTo>
                  <a:cubicBezTo>
                    <a:pt x="1033290" y="703521"/>
                    <a:pt x="1057411" y="829275"/>
                    <a:pt x="1077613" y="966061"/>
                  </a:cubicBezTo>
                  <a:lnTo>
                    <a:pt x="1094234" y="1092918"/>
                  </a:lnTo>
                  <a:lnTo>
                    <a:pt x="1029487" y="1092918"/>
                  </a:lnTo>
                  <a:lnTo>
                    <a:pt x="1028207" y="1063109"/>
                  </a:lnTo>
                  <a:cubicBezTo>
                    <a:pt x="1018845" y="857408"/>
                    <a:pt x="1006456" y="634856"/>
                    <a:pt x="1006456" y="634856"/>
                  </a:cubicBezTo>
                  <a:close/>
                  <a:moveTo>
                    <a:pt x="3689713" y="625092"/>
                  </a:moveTo>
                  <a:cubicBezTo>
                    <a:pt x="3689713" y="625092"/>
                    <a:pt x="3678726" y="822493"/>
                    <a:pt x="3669627" y="1017309"/>
                  </a:cubicBezTo>
                  <a:lnTo>
                    <a:pt x="3666253" y="1092918"/>
                  </a:lnTo>
                  <a:lnTo>
                    <a:pt x="3600703" y="1092918"/>
                  </a:lnTo>
                  <a:lnTo>
                    <a:pt x="3617677" y="962274"/>
                  </a:lnTo>
                  <a:cubicBezTo>
                    <a:pt x="3638051" y="823189"/>
                    <a:pt x="3662481" y="694763"/>
                    <a:pt x="3689713" y="625092"/>
                  </a:cubicBezTo>
                  <a:close/>
                  <a:moveTo>
                    <a:pt x="1413618" y="595840"/>
                  </a:moveTo>
                  <a:cubicBezTo>
                    <a:pt x="1442084" y="668634"/>
                    <a:pt x="1467475" y="805566"/>
                    <a:pt x="1488380" y="951787"/>
                  </a:cubicBezTo>
                  <a:lnTo>
                    <a:pt x="1506271" y="1092918"/>
                  </a:lnTo>
                  <a:lnTo>
                    <a:pt x="1438384" y="1092918"/>
                  </a:lnTo>
                  <a:lnTo>
                    <a:pt x="1433705" y="988057"/>
                  </a:lnTo>
                  <a:cubicBezTo>
                    <a:pt x="1424606" y="793241"/>
                    <a:pt x="1413618" y="595840"/>
                    <a:pt x="1413618" y="595840"/>
                  </a:cubicBezTo>
                  <a:close/>
                  <a:moveTo>
                    <a:pt x="3833986" y="532476"/>
                  </a:moveTo>
                  <a:lnTo>
                    <a:pt x="3830720" y="858296"/>
                  </a:lnTo>
                  <a:lnTo>
                    <a:pt x="3847701" y="834588"/>
                  </a:lnTo>
                  <a:cubicBezTo>
                    <a:pt x="3860426" y="819537"/>
                    <a:pt x="3873796" y="806446"/>
                    <a:pt x="3887834" y="795739"/>
                  </a:cubicBezTo>
                  <a:cubicBezTo>
                    <a:pt x="3887834" y="795739"/>
                    <a:pt x="3870459" y="838152"/>
                    <a:pt x="3846537" y="905203"/>
                  </a:cubicBezTo>
                  <a:lnTo>
                    <a:pt x="3829762" y="953891"/>
                  </a:lnTo>
                  <a:lnTo>
                    <a:pt x="3828368" y="1092918"/>
                  </a:lnTo>
                  <a:lnTo>
                    <a:pt x="3721868" y="1092918"/>
                  </a:lnTo>
                  <a:lnTo>
                    <a:pt x="3743422" y="1028911"/>
                  </a:lnTo>
                  <a:cubicBezTo>
                    <a:pt x="3754345" y="999764"/>
                    <a:pt x="3766174" y="971528"/>
                    <a:pt x="3778949" y="945031"/>
                  </a:cubicBezTo>
                  <a:lnTo>
                    <a:pt x="3788939" y="926639"/>
                  </a:lnTo>
                  <a:lnTo>
                    <a:pt x="3794965" y="861706"/>
                  </a:lnTo>
                  <a:cubicBezTo>
                    <a:pt x="3813158" y="682715"/>
                    <a:pt x="3833986" y="532476"/>
                    <a:pt x="3833986" y="532476"/>
                  </a:cubicBezTo>
                  <a:close/>
                  <a:moveTo>
                    <a:pt x="8547136" y="528662"/>
                  </a:moveTo>
                  <a:cubicBezTo>
                    <a:pt x="8547136" y="528662"/>
                    <a:pt x="8499866" y="808827"/>
                    <a:pt x="8476873" y="1090966"/>
                  </a:cubicBezTo>
                  <a:lnTo>
                    <a:pt x="8476746" y="1092918"/>
                  </a:lnTo>
                  <a:lnTo>
                    <a:pt x="8402462" y="1092918"/>
                  </a:lnTo>
                  <a:lnTo>
                    <a:pt x="8409420" y="1002285"/>
                  </a:lnTo>
                  <a:cubicBezTo>
                    <a:pt x="8427739" y="815435"/>
                    <a:pt x="8466274" y="608601"/>
                    <a:pt x="8547136" y="528662"/>
                  </a:cubicBezTo>
                  <a:close/>
                  <a:moveTo>
                    <a:pt x="6175720" y="527447"/>
                  </a:moveTo>
                  <a:cubicBezTo>
                    <a:pt x="6175720" y="527447"/>
                    <a:pt x="6138573" y="802756"/>
                    <a:pt x="6115544" y="1086622"/>
                  </a:cubicBezTo>
                  <a:lnTo>
                    <a:pt x="6115094" y="1092918"/>
                  </a:lnTo>
                  <a:lnTo>
                    <a:pt x="6051747" y="1092918"/>
                  </a:lnTo>
                  <a:lnTo>
                    <a:pt x="6056944" y="1025591"/>
                  </a:lnTo>
                  <a:cubicBezTo>
                    <a:pt x="6073912" y="846583"/>
                    <a:pt x="6107848" y="639550"/>
                    <a:pt x="6175720" y="527447"/>
                  </a:cubicBezTo>
                  <a:close/>
                  <a:moveTo>
                    <a:pt x="2914506" y="515378"/>
                  </a:moveTo>
                  <a:cubicBezTo>
                    <a:pt x="2914506" y="515378"/>
                    <a:pt x="2865969" y="803015"/>
                    <a:pt x="2843293" y="1088890"/>
                  </a:cubicBezTo>
                  <a:lnTo>
                    <a:pt x="2843041" y="1092918"/>
                  </a:lnTo>
                  <a:lnTo>
                    <a:pt x="2768800" y="1092918"/>
                  </a:lnTo>
                  <a:lnTo>
                    <a:pt x="2776788" y="988875"/>
                  </a:lnTo>
                  <a:cubicBezTo>
                    <a:pt x="2795108" y="802036"/>
                    <a:pt x="2833643" y="595233"/>
                    <a:pt x="2914506" y="515378"/>
                  </a:cubicBezTo>
                  <a:close/>
                  <a:moveTo>
                    <a:pt x="8909380" y="512989"/>
                  </a:moveTo>
                  <a:cubicBezTo>
                    <a:pt x="8909380" y="512989"/>
                    <a:pt x="8911393" y="720823"/>
                    <a:pt x="8919502" y="954437"/>
                  </a:cubicBezTo>
                  <a:lnTo>
                    <a:pt x="8924999" y="1092918"/>
                  </a:lnTo>
                  <a:lnTo>
                    <a:pt x="8870764" y="1092918"/>
                  </a:lnTo>
                  <a:lnTo>
                    <a:pt x="8870892" y="1068740"/>
                  </a:lnTo>
                  <a:cubicBezTo>
                    <a:pt x="8872705" y="896344"/>
                    <a:pt x="8880533" y="642247"/>
                    <a:pt x="8909380" y="512989"/>
                  </a:cubicBezTo>
                  <a:close/>
                  <a:moveTo>
                    <a:pt x="9082496" y="506871"/>
                  </a:moveTo>
                  <a:cubicBezTo>
                    <a:pt x="9082496" y="506871"/>
                    <a:pt x="9069173" y="719617"/>
                    <a:pt x="9059721" y="955338"/>
                  </a:cubicBezTo>
                  <a:lnTo>
                    <a:pt x="9054832" y="1092918"/>
                  </a:lnTo>
                  <a:lnTo>
                    <a:pt x="8992560" y="1092918"/>
                  </a:lnTo>
                  <a:lnTo>
                    <a:pt x="9000604" y="1021969"/>
                  </a:lnTo>
                  <a:cubicBezTo>
                    <a:pt x="9027153" y="794412"/>
                    <a:pt x="9060091" y="548386"/>
                    <a:pt x="9082496" y="506871"/>
                  </a:cubicBezTo>
                  <a:close/>
                  <a:moveTo>
                    <a:pt x="3276818" y="499537"/>
                  </a:moveTo>
                  <a:cubicBezTo>
                    <a:pt x="3276818" y="499537"/>
                    <a:pt x="3278845" y="713331"/>
                    <a:pt x="3287204" y="950974"/>
                  </a:cubicBezTo>
                  <a:lnTo>
                    <a:pt x="3288786" y="990174"/>
                  </a:lnTo>
                  <a:lnTo>
                    <a:pt x="3318778" y="1063276"/>
                  </a:lnTo>
                  <a:lnTo>
                    <a:pt x="3327988" y="1092918"/>
                  </a:lnTo>
                  <a:lnTo>
                    <a:pt x="3238011" y="1092918"/>
                  </a:lnTo>
                  <a:lnTo>
                    <a:pt x="3238252" y="1055403"/>
                  </a:lnTo>
                  <a:lnTo>
                    <a:pt x="3239070" y="1008104"/>
                  </a:lnTo>
                  <a:lnTo>
                    <a:pt x="3235602" y="997351"/>
                  </a:lnTo>
                  <a:cubicBezTo>
                    <a:pt x="3201208" y="895060"/>
                    <a:pt x="3172533" y="825074"/>
                    <a:pt x="3172533" y="825074"/>
                  </a:cubicBezTo>
                  <a:cubicBezTo>
                    <a:pt x="3187691" y="836641"/>
                    <a:pt x="3202073" y="850991"/>
                    <a:pt x="3215703" y="867590"/>
                  </a:cubicBezTo>
                  <a:lnTo>
                    <a:pt x="3241495" y="904955"/>
                  </a:lnTo>
                  <a:lnTo>
                    <a:pt x="3244283" y="822469"/>
                  </a:lnTo>
                  <a:cubicBezTo>
                    <a:pt x="3249708" y="699613"/>
                    <a:pt x="3259469" y="577093"/>
                    <a:pt x="3276818" y="499537"/>
                  </a:cubicBezTo>
                  <a:close/>
                  <a:moveTo>
                    <a:pt x="7641990" y="496939"/>
                  </a:moveTo>
                  <a:cubicBezTo>
                    <a:pt x="7641990" y="496939"/>
                    <a:pt x="7602598" y="788890"/>
                    <a:pt x="7579809" y="1081465"/>
                  </a:cubicBezTo>
                  <a:lnTo>
                    <a:pt x="7579039" y="1092918"/>
                  </a:lnTo>
                  <a:lnTo>
                    <a:pt x="7515656" y="1092918"/>
                  </a:lnTo>
                  <a:lnTo>
                    <a:pt x="7523212" y="995019"/>
                  </a:lnTo>
                  <a:cubicBezTo>
                    <a:pt x="7540181" y="815991"/>
                    <a:pt x="7574117" y="608957"/>
                    <a:pt x="7641990" y="496939"/>
                  </a:cubicBezTo>
                  <a:close/>
                  <a:moveTo>
                    <a:pt x="3449792" y="493545"/>
                  </a:moveTo>
                  <a:cubicBezTo>
                    <a:pt x="3449792" y="493545"/>
                    <a:pt x="3436072" y="712495"/>
                    <a:pt x="3426597" y="952245"/>
                  </a:cubicBezTo>
                  <a:lnTo>
                    <a:pt x="3421707" y="1092918"/>
                  </a:lnTo>
                  <a:lnTo>
                    <a:pt x="3358224" y="1092918"/>
                  </a:lnTo>
                  <a:lnTo>
                    <a:pt x="3362009" y="1059076"/>
                  </a:lnTo>
                  <a:cubicBezTo>
                    <a:pt x="3389422" y="818864"/>
                    <a:pt x="3425670" y="538153"/>
                    <a:pt x="3449792" y="493545"/>
                  </a:cubicBezTo>
                  <a:close/>
                  <a:moveTo>
                    <a:pt x="2188864" y="486085"/>
                  </a:moveTo>
                  <a:cubicBezTo>
                    <a:pt x="2269727" y="565960"/>
                    <a:pt x="2308262" y="772763"/>
                    <a:pt x="2326582" y="959597"/>
                  </a:cubicBezTo>
                  <a:lnTo>
                    <a:pt x="2336818" y="1092918"/>
                  </a:lnTo>
                  <a:lnTo>
                    <a:pt x="2262452" y="1092918"/>
                  </a:lnTo>
                  <a:lnTo>
                    <a:pt x="2262006" y="1084861"/>
                  </a:lnTo>
                  <a:cubicBezTo>
                    <a:pt x="2240299" y="790930"/>
                    <a:pt x="2188864" y="486085"/>
                    <a:pt x="2188864" y="486085"/>
                  </a:cubicBezTo>
                  <a:close/>
                  <a:moveTo>
                    <a:pt x="4822626" y="484786"/>
                  </a:moveTo>
                  <a:cubicBezTo>
                    <a:pt x="4923705" y="584709"/>
                    <a:pt x="4958647" y="882907"/>
                    <a:pt x="4970640" y="1092503"/>
                  </a:cubicBezTo>
                  <a:lnTo>
                    <a:pt x="4970660" y="1092918"/>
                  </a:lnTo>
                  <a:lnTo>
                    <a:pt x="4896280" y="1092918"/>
                  </a:lnTo>
                  <a:lnTo>
                    <a:pt x="4895829" y="1084712"/>
                  </a:lnTo>
                  <a:cubicBezTo>
                    <a:pt x="4874204" y="790433"/>
                    <a:pt x="4822626" y="484786"/>
                    <a:pt x="4822626" y="484786"/>
                  </a:cubicBezTo>
                  <a:close/>
                  <a:moveTo>
                    <a:pt x="6394052" y="478247"/>
                  </a:moveTo>
                  <a:cubicBezTo>
                    <a:pt x="6429160" y="573561"/>
                    <a:pt x="6446492" y="818464"/>
                    <a:pt x="6455041" y="1036897"/>
                  </a:cubicBezTo>
                  <a:lnTo>
                    <a:pt x="6456878" y="1092918"/>
                  </a:lnTo>
                  <a:lnTo>
                    <a:pt x="6385846" y="1092918"/>
                  </a:lnTo>
                  <a:lnTo>
                    <a:pt x="6388337" y="1007518"/>
                  </a:lnTo>
                  <a:cubicBezTo>
                    <a:pt x="6393996" y="761009"/>
                    <a:pt x="6394052" y="478247"/>
                    <a:pt x="6394052" y="478247"/>
                  </a:cubicBezTo>
                  <a:close/>
                  <a:moveTo>
                    <a:pt x="1826551" y="470244"/>
                  </a:moveTo>
                  <a:cubicBezTo>
                    <a:pt x="1843914" y="547800"/>
                    <a:pt x="1853679" y="670319"/>
                    <a:pt x="1859103" y="793175"/>
                  </a:cubicBezTo>
                  <a:lnTo>
                    <a:pt x="1861901" y="876033"/>
                  </a:lnTo>
                  <a:lnTo>
                    <a:pt x="1885276" y="841227"/>
                  </a:lnTo>
                  <a:cubicBezTo>
                    <a:pt x="1899601" y="823401"/>
                    <a:pt x="1914766" y="808055"/>
                    <a:pt x="1930799" y="795823"/>
                  </a:cubicBezTo>
                  <a:cubicBezTo>
                    <a:pt x="1930799" y="795823"/>
                    <a:pt x="1903651" y="862077"/>
                    <a:pt x="1870502" y="959879"/>
                  </a:cubicBezTo>
                  <a:lnTo>
                    <a:pt x="1864309" y="978720"/>
                  </a:lnTo>
                  <a:lnTo>
                    <a:pt x="1865127" y="1026109"/>
                  </a:lnTo>
                  <a:lnTo>
                    <a:pt x="1865554" y="1092918"/>
                  </a:lnTo>
                  <a:lnTo>
                    <a:pt x="1765938" y="1092918"/>
                  </a:lnTo>
                  <a:lnTo>
                    <a:pt x="1778186" y="1051589"/>
                  </a:lnTo>
                  <a:cubicBezTo>
                    <a:pt x="1787748" y="1024566"/>
                    <a:pt x="1798060" y="998126"/>
                    <a:pt x="1809150" y="972904"/>
                  </a:cubicBezTo>
                  <a:lnTo>
                    <a:pt x="1814597" y="961992"/>
                  </a:lnTo>
                  <a:lnTo>
                    <a:pt x="1815348" y="944265"/>
                  </a:lnTo>
                  <a:cubicBezTo>
                    <a:pt x="1824397" y="697756"/>
                    <a:pt x="1826551" y="470244"/>
                    <a:pt x="1826551" y="470244"/>
                  </a:cubicBezTo>
                  <a:close/>
                  <a:moveTo>
                    <a:pt x="4460313" y="469070"/>
                  </a:moveTo>
                  <a:cubicBezTo>
                    <a:pt x="4489160" y="598329"/>
                    <a:pt x="4496987" y="852425"/>
                    <a:pt x="4498801" y="1024821"/>
                  </a:cubicBezTo>
                  <a:lnTo>
                    <a:pt x="4499161" y="1092918"/>
                  </a:lnTo>
                  <a:lnTo>
                    <a:pt x="4442666" y="1092918"/>
                  </a:lnTo>
                  <a:lnTo>
                    <a:pt x="4442679" y="1092704"/>
                  </a:lnTo>
                  <a:cubicBezTo>
                    <a:pt x="4457150" y="797488"/>
                    <a:pt x="4460313" y="469070"/>
                    <a:pt x="4460313" y="469070"/>
                  </a:cubicBezTo>
                  <a:close/>
                  <a:moveTo>
                    <a:pt x="1653503" y="464294"/>
                  </a:moveTo>
                  <a:cubicBezTo>
                    <a:pt x="1677882" y="509422"/>
                    <a:pt x="1714679" y="795962"/>
                    <a:pt x="1742196" y="1037905"/>
                  </a:cubicBezTo>
                  <a:lnTo>
                    <a:pt x="1748286" y="1092918"/>
                  </a:lnTo>
                  <a:lnTo>
                    <a:pt x="1682437" y="1092918"/>
                  </a:lnTo>
                  <a:lnTo>
                    <a:pt x="1677614" y="946361"/>
                  </a:lnTo>
                  <a:cubicBezTo>
                    <a:pt x="1668131" y="697666"/>
                    <a:pt x="1653503" y="464294"/>
                    <a:pt x="1653503" y="464294"/>
                  </a:cubicBezTo>
                  <a:close/>
                  <a:moveTo>
                    <a:pt x="4287194" y="462953"/>
                  </a:moveTo>
                  <a:cubicBezTo>
                    <a:pt x="4311619" y="508212"/>
                    <a:pt x="4348560" y="796421"/>
                    <a:pt x="4376100" y="1038861"/>
                  </a:cubicBezTo>
                  <a:lnTo>
                    <a:pt x="4382076" y="1092918"/>
                  </a:lnTo>
                  <a:lnTo>
                    <a:pt x="4316146" y="1092918"/>
                  </a:lnTo>
                  <a:lnTo>
                    <a:pt x="4311328" y="946065"/>
                  </a:lnTo>
                  <a:cubicBezTo>
                    <a:pt x="4301850" y="696963"/>
                    <a:pt x="4287194" y="462953"/>
                    <a:pt x="4287194" y="462953"/>
                  </a:cubicBezTo>
                  <a:close/>
                  <a:moveTo>
                    <a:pt x="280705" y="455493"/>
                  </a:moveTo>
                  <a:cubicBezTo>
                    <a:pt x="280705" y="455493"/>
                    <a:pt x="226045" y="779526"/>
                    <a:pt x="205696" y="1081567"/>
                  </a:cubicBezTo>
                  <a:lnTo>
                    <a:pt x="205165" y="1092918"/>
                  </a:lnTo>
                  <a:lnTo>
                    <a:pt x="131230" y="1092918"/>
                  </a:lnTo>
                  <a:lnTo>
                    <a:pt x="132693" y="1063210"/>
                  </a:lnTo>
                  <a:cubicBezTo>
                    <a:pt x="144685" y="853614"/>
                    <a:pt x="179627" y="555416"/>
                    <a:pt x="280705" y="455493"/>
                  </a:cubicBezTo>
                  <a:close/>
                  <a:moveTo>
                    <a:pt x="7860286" y="447740"/>
                  </a:moveTo>
                  <a:cubicBezTo>
                    <a:pt x="7897411" y="548501"/>
                    <a:pt x="7914650" y="816565"/>
                    <a:pt x="7922650" y="1043724"/>
                  </a:cubicBezTo>
                  <a:lnTo>
                    <a:pt x="7924082" y="1092918"/>
                  </a:lnTo>
                  <a:lnTo>
                    <a:pt x="7851190" y="1092918"/>
                  </a:lnTo>
                  <a:lnTo>
                    <a:pt x="7854570" y="977010"/>
                  </a:lnTo>
                  <a:cubicBezTo>
                    <a:pt x="7860229" y="730501"/>
                    <a:pt x="7860286" y="447740"/>
                    <a:pt x="7860286" y="447740"/>
                  </a:cubicBezTo>
                  <a:close/>
                  <a:moveTo>
                    <a:pt x="643018" y="439819"/>
                  </a:moveTo>
                  <a:cubicBezTo>
                    <a:pt x="643018" y="439819"/>
                    <a:pt x="646386" y="789854"/>
                    <a:pt x="662092" y="1092006"/>
                  </a:cubicBezTo>
                  <a:lnTo>
                    <a:pt x="662148" y="1092918"/>
                  </a:lnTo>
                  <a:lnTo>
                    <a:pt x="604055" y="1092918"/>
                  </a:lnTo>
                  <a:lnTo>
                    <a:pt x="604044" y="1087551"/>
                  </a:lnTo>
                  <a:cubicBezTo>
                    <a:pt x="604054" y="929807"/>
                    <a:pt x="608402" y="594929"/>
                    <a:pt x="643018" y="439819"/>
                  </a:cubicBezTo>
                  <a:close/>
                  <a:moveTo>
                    <a:pt x="816102" y="433701"/>
                  </a:moveTo>
                  <a:cubicBezTo>
                    <a:pt x="816102" y="433701"/>
                    <a:pt x="800454" y="683656"/>
                    <a:pt x="791047" y="941892"/>
                  </a:cubicBezTo>
                  <a:lnTo>
                    <a:pt x="786419" y="1092918"/>
                  </a:lnTo>
                  <a:lnTo>
                    <a:pt x="717907" y="1092918"/>
                  </a:lnTo>
                  <a:lnTo>
                    <a:pt x="718699" y="1085632"/>
                  </a:lnTo>
                  <a:cubicBezTo>
                    <a:pt x="746686" y="831733"/>
                    <a:pt x="789069" y="483807"/>
                    <a:pt x="816102" y="433701"/>
                  </a:cubicBezTo>
                  <a:close/>
                  <a:moveTo>
                    <a:pt x="8785860" y="423685"/>
                  </a:moveTo>
                  <a:cubicBezTo>
                    <a:pt x="8785860" y="423685"/>
                    <a:pt x="8785918" y="706479"/>
                    <a:pt x="8791577" y="953012"/>
                  </a:cubicBezTo>
                  <a:lnTo>
                    <a:pt x="8795657" y="1092918"/>
                  </a:lnTo>
                  <a:lnTo>
                    <a:pt x="8721324" y="1092918"/>
                  </a:lnTo>
                  <a:lnTo>
                    <a:pt x="8722212" y="1058227"/>
                  </a:lnTo>
                  <a:cubicBezTo>
                    <a:pt x="8729587" y="823754"/>
                    <a:pt x="8746605" y="530287"/>
                    <a:pt x="8785860" y="423685"/>
                  </a:cubicBezTo>
                  <a:close/>
                  <a:moveTo>
                    <a:pt x="6319484" y="420165"/>
                  </a:moveTo>
                  <a:cubicBezTo>
                    <a:pt x="6319484" y="420165"/>
                    <a:pt x="6294981" y="860441"/>
                    <a:pt x="6288855" y="1074892"/>
                  </a:cubicBezTo>
                  <a:lnTo>
                    <a:pt x="6288422" y="1092918"/>
                  </a:lnTo>
                  <a:lnTo>
                    <a:pt x="6206427" y="1092918"/>
                  </a:lnTo>
                  <a:lnTo>
                    <a:pt x="6221636" y="954909"/>
                  </a:lnTo>
                  <a:cubicBezTo>
                    <a:pt x="6245580" y="751485"/>
                    <a:pt x="6279516" y="522482"/>
                    <a:pt x="6319484" y="420165"/>
                  </a:cubicBezTo>
                  <a:close/>
                  <a:moveTo>
                    <a:pt x="3153266" y="410484"/>
                  </a:moveTo>
                  <a:cubicBezTo>
                    <a:pt x="3153266" y="410484"/>
                    <a:pt x="3153266" y="817566"/>
                    <a:pt x="3163002" y="1080616"/>
                  </a:cubicBezTo>
                  <a:lnTo>
                    <a:pt x="3163522" y="1092918"/>
                  </a:lnTo>
                  <a:lnTo>
                    <a:pt x="3088128" y="1092918"/>
                  </a:lnTo>
                  <a:lnTo>
                    <a:pt x="3088510" y="1077885"/>
                  </a:lnTo>
                  <a:cubicBezTo>
                    <a:pt x="3095317" y="838733"/>
                    <a:pt x="3112059" y="521984"/>
                    <a:pt x="3153266" y="410484"/>
                  </a:cubicBezTo>
                  <a:close/>
                  <a:moveTo>
                    <a:pt x="8620216" y="404994"/>
                  </a:moveTo>
                  <a:cubicBezTo>
                    <a:pt x="8604909" y="591980"/>
                    <a:pt x="8618842" y="871800"/>
                    <a:pt x="8634429" y="1085267"/>
                  </a:cubicBezTo>
                  <a:lnTo>
                    <a:pt x="8635030" y="1092918"/>
                  </a:lnTo>
                  <a:lnTo>
                    <a:pt x="8558296" y="1092918"/>
                  </a:lnTo>
                  <a:lnTo>
                    <a:pt x="8573422" y="837977"/>
                  </a:lnTo>
                  <a:cubicBezTo>
                    <a:pt x="8587442" y="664642"/>
                    <a:pt x="8606628" y="506724"/>
                    <a:pt x="8620216" y="404994"/>
                  </a:cubicBezTo>
                  <a:close/>
                  <a:moveTo>
                    <a:pt x="2987440" y="391625"/>
                  </a:moveTo>
                  <a:cubicBezTo>
                    <a:pt x="2974668" y="547584"/>
                    <a:pt x="2982242" y="768101"/>
                    <a:pt x="2994153" y="960849"/>
                  </a:cubicBezTo>
                  <a:lnTo>
                    <a:pt x="3003247" y="1092918"/>
                  </a:lnTo>
                  <a:lnTo>
                    <a:pt x="2925052" y="1092918"/>
                  </a:lnTo>
                  <a:lnTo>
                    <a:pt x="2940096" y="831748"/>
                  </a:lnTo>
                  <a:cubicBezTo>
                    <a:pt x="2954148" y="655621"/>
                    <a:pt x="2973670" y="494760"/>
                    <a:pt x="2987440" y="391625"/>
                  </a:cubicBezTo>
                  <a:close/>
                  <a:moveTo>
                    <a:pt x="7785720" y="389824"/>
                  </a:moveTo>
                  <a:cubicBezTo>
                    <a:pt x="7785720" y="389824"/>
                    <a:pt x="7757592" y="895022"/>
                    <a:pt x="7754076" y="1086625"/>
                  </a:cubicBezTo>
                  <a:lnTo>
                    <a:pt x="7754009" y="1092918"/>
                  </a:lnTo>
                  <a:lnTo>
                    <a:pt x="7669521" y="1092918"/>
                  </a:lnTo>
                  <a:lnTo>
                    <a:pt x="7671847" y="1069756"/>
                  </a:lnTo>
                  <a:cubicBezTo>
                    <a:pt x="7695223" y="843407"/>
                    <a:pt x="7735758" y="517641"/>
                    <a:pt x="7785720" y="389824"/>
                  </a:cubicBezTo>
                  <a:close/>
                  <a:moveTo>
                    <a:pt x="5912324" y="381191"/>
                  </a:moveTo>
                  <a:cubicBezTo>
                    <a:pt x="5912324" y="381191"/>
                    <a:pt x="5884196" y="886536"/>
                    <a:pt x="5880680" y="1078089"/>
                  </a:cubicBezTo>
                  <a:lnTo>
                    <a:pt x="5880523" y="1092918"/>
                  </a:lnTo>
                  <a:lnTo>
                    <a:pt x="5795271" y="1092918"/>
                  </a:lnTo>
                  <a:lnTo>
                    <a:pt x="5798450" y="1061259"/>
                  </a:lnTo>
                  <a:cubicBezTo>
                    <a:pt x="5821826" y="834878"/>
                    <a:pt x="5862362" y="509061"/>
                    <a:pt x="5912324" y="381191"/>
                  </a:cubicBezTo>
                  <a:close/>
                  <a:moveTo>
                    <a:pt x="1950140" y="381191"/>
                  </a:moveTo>
                  <a:cubicBezTo>
                    <a:pt x="1993524" y="498636"/>
                    <a:pt x="2009793" y="843790"/>
                    <a:pt x="2015894" y="1086139"/>
                  </a:cubicBezTo>
                  <a:lnTo>
                    <a:pt x="2016045" y="1092918"/>
                  </a:lnTo>
                  <a:lnTo>
                    <a:pt x="1938644" y="1092918"/>
                  </a:lnTo>
                  <a:lnTo>
                    <a:pt x="1940404" y="1051322"/>
                  </a:lnTo>
                  <a:cubicBezTo>
                    <a:pt x="1950140" y="788272"/>
                    <a:pt x="1950140" y="381191"/>
                    <a:pt x="1950140" y="381191"/>
                  </a:cubicBezTo>
                  <a:close/>
                  <a:moveTo>
                    <a:pt x="4583866" y="379765"/>
                  </a:moveTo>
                  <a:cubicBezTo>
                    <a:pt x="4627183" y="497394"/>
                    <a:pt x="4643426" y="842601"/>
                    <a:pt x="4649518" y="1084964"/>
                  </a:cubicBezTo>
                  <a:lnTo>
                    <a:pt x="4649694" y="1092918"/>
                  </a:lnTo>
                  <a:lnTo>
                    <a:pt x="4572227" y="1092918"/>
                  </a:lnTo>
                  <a:lnTo>
                    <a:pt x="4574039" y="1050110"/>
                  </a:lnTo>
                  <a:cubicBezTo>
                    <a:pt x="4583785" y="786988"/>
                    <a:pt x="4583866" y="379765"/>
                    <a:pt x="4583866" y="379765"/>
                  </a:cubicBezTo>
                  <a:close/>
                  <a:moveTo>
                    <a:pt x="2115893" y="362375"/>
                  </a:moveTo>
                  <a:cubicBezTo>
                    <a:pt x="2130081" y="468589"/>
                    <a:pt x="2150365" y="636062"/>
                    <a:pt x="2164489" y="818380"/>
                  </a:cubicBezTo>
                  <a:lnTo>
                    <a:pt x="2179294" y="1092918"/>
                  </a:lnTo>
                  <a:lnTo>
                    <a:pt x="2097731" y="1092918"/>
                  </a:lnTo>
                  <a:lnTo>
                    <a:pt x="2105965" y="981504"/>
                  </a:lnTo>
                  <a:cubicBezTo>
                    <a:pt x="2119604" y="777939"/>
                    <a:pt x="2129773" y="531974"/>
                    <a:pt x="2115893" y="362375"/>
                  </a:cubicBezTo>
                  <a:close/>
                  <a:moveTo>
                    <a:pt x="4749474" y="361075"/>
                  </a:moveTo>
                  <a:cubicBezTo>
                    <a:pt x="4763698" y="467436"/>
                    <a:pt x="4784027" y="635202"/>
                    <a:pt x="4798169" y="817793"/>
                  </a:cubicBezTo>
                  <a:lnTo>
                    <a:pt x="4812988" y="1092918"/>
                  </a:lnTo>
                  <a:lnTo>
                    <a:pt x="4731213" y="1092918"/>
                  </a:lnTo>
                  <a:lnTo>
                    <a:pt x="4739545" y="980168"/>
                  </a:lnTo>
                  <a:cubicBezTo>
                    <a:pt x="4753184" y="776608"/>
                    <a:pt x="4763353" y="530654"/>
                    <a:pt x="4749474" y="361075"/>
                  </a:cubicBezTo>
                  <a:close/>
                  <a:moveTo>
                    <a:pt x="519502" y="350515"/>
                  </a:moveTo>
                  <a:cubicBezTo>
                    <a:pt x="519502" y="350515"/>
                    <a:pt x="519598" y="828436"/>
                    <a:pt x="531973" y="1083318"/>
                  </a:cubicBezTo>
                  <a:lnTo>
                    <a:pt x="532515" y="1092918"/>
                  </a:lnTo>
                  <a:lnTo>
                    <a:pt x="453024" y="1092918"/>
                  </a:lnTo>
                  <a:lnTo>
                    <a:pt x="453851" y="1055713"/>
                  </a:lnTo>
                  <a:cubicBezTo>
                    <a:pt x="459942" y="813350"/>
                    <a:pt x="476186" y="468144"/>
                    <a:pt x="519502" y="350515"/>
                  </a:cubicBezTo>
                  <a:close/>
                  <a:moveTo>
                    <a:pt x="353821" y="331823"/>
                  </a:moveTo>
                  <a:cubicBezTo>
                    <a:pt x="339924" y="501402"/>
                    <a:pt x="350093" y="747356"/>
                    <a:pt x="363736" y="950916"/>
                  </a:cubicBezTo>
                  <a:lnTo>
                    <a:pt x="374234" y="1092918"/>
                  </a:lnTo>
                  <a:lnTo>
                    <a:pt x="289527" y="1092918"/>
                  </a:lnTo>
                  <a:lnTo>
                    <a:pt x="289528" y="1092570"/>
                  </a:lnTo>
                  <a:cubicBezTo>
                    <a:pt x="295324" y="806929"/>
                    <a:pt x="331860" y="496112"/>
                    <a:pt x="353821" y="331823"/>
                  </a:cubicBezTo>
                  <a:close/>
                  <a:moveTo>
                    <a:pt x="6056596" y="288574"/>
                  </a:moveTo>
                  <a:lnTo>
                    <a:pt x="6053328" y="614478"/>
                  </a:lnTo>
                  <a:lnTo>
                    <a:pt x="6069208" y="592010"/>
                  </a:lnTo>
                  <a:cubicBezTo>
                    <a:pt x="6082260" y="576403"/>
                    <a:pt x="6096000" y="562858"/>
                    <a:pt x="6110444" y="551837"/>
                  </a:cubicBezTo>
                  <a:cubicBezTo>
                    <a:pt x="6110444" y="551837"/>
                    <a:pt x="6097924" y="582393"/>
                    <a:pt x="6079508" y="632634"/>
                  </a:cubicBezTo>
                  <a:lnTo>
                    <a:pt x="6052372" y="709785"/>
                  </a:lnTo>
                  <a:lnTo>
                    <a:pt x="6048868" y="1059588"/>
                  </a:lnTo>
                  <a:lnTo>
                    <a:pt x="6021498" y="1092918"/>
                  </a:lnTo>
                  <a:lnTo>
                    <a:pt x="5992716" y="1092918"/>
                  </a:lnTo>
                  <a:lnTo>
                    <a:pt x="5991774" y="1078761"/>
                  </a:lnTo>
                  <a:cubicBezTo>
                    <a:pt x="5989845" y="1028151"/>
                    <a:pt x="5991281" y="966176"/>
                    <a:pt x="5994812" y="899409"/>
                  </a:cubicBezTo>
                  <a:lnTo>
                    <a:pt x="5994924" y="897779"/>
                  </a:lnTo>
                  <a:lnTo>
                    <a:pt x="5979172" y="954899"/>
                  </a:lnTo>
                  <a:lnTo>
                    <a:pt x="5951764" y="1092918"/>
                  </a:lnTo>
                  <a:lnTo>
                    <a:pt x="5882536" y="1092918"/>
                  </a:lnTo>
                  <a:lnTo>
                    <a:pt x="5887940" y="1064611"/>
                  </a:lnTo>
                  <a:cubicBezTo>
                    <a:pt x="5910784" y="955304"/>
                    <a:pt x="5946852" y="816768"/>
                    <a:pt x="5998900" y="706712"/>
                  </a:cubicBezTo>
                  <a:lnTo>
                    <a:pt x="6011512" y="683086"/>
                  </a:lnTo>
                  <a:lnTo>
                    <a:pt x="6017108" y="622347"/>
                  </a:lnTo>
                  <a:cubicBezTo>
                    <a:pt x="6035412" y="441359"/>
                    <a:pt x="6056596" y="288574"/>
                    <a:pt x="6056596" y="288574"/>
                  </a:cubicBezTo>
                  <a:close/>
                  <a:moveTo>
                    <a:pt x="5137114" y="271435"/>
                  </a:moveTo>
                  <a:cubicBezTo>
                    <a:pt x="5137114" y="271435"/>
                    <a:pt x="5076433" y="630946"/>
                    <a:pt x="5059059" y="945580"/>
                  </a:cubicBezTo>
                  <a:lnTo>
                    <a:pt x="5054594" y="1092918"/>
                  </a:lnTo>
                  <a:lnTo>
                    <a:pt x="4982939" y="1092918"/>
                  </a:lnTo>
                  <a:lnTo>
                    <a:pt x="4982928" y="1091112"/>
                  </a:lnTo>
                  <a:cubicBezTo>
                    <a:pt x="4982687" y="1017198"/>
                    <a:pt x="4985497" y="421202"/>
                    <a:pt x="5137114" y="271435"/>
                  </a:cubicBezTo>
                  <a:close/>
                  <a:moveTo>
                    <a:pt x="7522828" y="258109"/>
                  </a:moveTo>
                  <a:lnTo>
                    <a:pt x="7519378" y="602333"/>
                  </a:lnTo>
                  <a:lnTo>
                    <a:pt x="7535518" y="581640"/>
                  </a:lnTo>
                  <a:cubicBezTo>
                    <a:pt x="7546180" y="569829"/>
                    <a:pt x="7557284" y="559397"/>
                    <a:pt x="7568838" y="550581"/>
                  </a:cubicBezTo>
                  <a:cubicBezTo>
                    <a:pt x="7568838" y="550581"/>
                    <a:pt x="7556310" y="581142"/>
                    <a:pt x="7537880" y="631389"/>
                  </a:cubicBezTo>
                  <a:lnTo>
                    <a:pt x="7518536" y="686359"/>
                  </a:lnTo>
                  <a:lnTo>
                    <a:pt x="7515100" y="1029038"/>
                  </a:lnTo>
                  <a:lnTo>
                    <a:pt x="7462711" y="1092918"/>
                  </a:lnTo>
                  <a:lnTo>
                    <a:pt x="7460976" y="1092918"/>
                  </a:lnTo>
                  <a:lnTo>
                    <a:pt x="7458009" y="1048267"/>
                  </a:lnTo>
                  <a:cubicBezTo>
                    <a:pt x="7456080" y="997632"/>
                    <a:pt x="7457515" y="935645"/>
                    <a:pt x="7461046" y="868872"/>
                  </a:cubicBezTo>
                  <a:lnTo>
                    <a:pt x="7461102" y="868032"/>
                  </a:lnTo>
                  <a:lnTo>
                    <a:pt x="7437470" y="953679"/>
                  </a:lnTo>
                  <a:lnTo>
                    <a:pt x="7409796" y="1092918"/>
                  </a:lnTo>
                  <a:lnTo>
                    <a:pt x="7340690" y="1092918"/>
                  </a:lnTo>
                  <a:lnTo>
                    <a:pt x="7340954" y="1091535"/>
                  </a:lnTo>
                  <a:lnTo>
                    <a:pt x="7340179" y="1092918"/>
                  </a:lnTo>
                  <a:lnTo>
                    <a:pt x="7258443" y="1092918"/>
                  </a:lnTo>
                  <a:lnTo>
                    <a:pt x="7264686" y="1030750"/>
                  </a:lnTo>
                  <a:cubicBezTo>
                    <a:pt x="7288061" y="804369"/>
                    <a:pt x="7328596" y="478552"/>
                    <a:pt x="7378556" y="350682"/>
                  </a:cubicBezTo>
                  <a:cubicBezTo>
                    <a:pt x="7378556" y="350682"/>
                    <a:pt x="7350428" y="856027"/>
                    <a:pt x="7346912" y="1047650"/>
                  </a:cubicBezTo>
                  <a:lnTo>
                    <a:pt x="7346764" y="1061509"/>
                  </a:lnTo>
                  <a:lnTo>
                    <a:pt x="7372420" y="951331"/>
                  </a:lnTo>
                  <a:cubicBezTo>
                    <a:pt x="7392638" y="873185"/>
                    <a:pt x="7418634" y="790629"/>
                    <a:pt x="7451130" y="718795"/>
                  </a:cubicBezTo>
                  <a:lnTo>
                    <a:pt x="7475776" y="673903"/>
                  </a:lnTo>
                  <a:lnTo>
                    <a:pt x="7483340" y="591817"/>
                  </a:lnTo>
                  <a:cubicBezTo>
                    <a:pt x="7501646" y="410852"/>
                    <a:pt x="7522828" y="258109"/>
                    <a:pt x="7522828" y="258109"/>
                  </a:cubicBezTo>
                  <a:close/>
                  <a:moveTo>
                    <a:pt x="5672436" y="249643"/>
                  </a:moveTo>
                  <a:cubicBezTo>
                    <a:pt x="5672436" y="249643"/>
                    <a:pt x="5658684" y="469113"/>
                    <a:pt x="5649204" y="709195"/>
                  </a:cubicBezTo>
                  <a:lnTo>
                    <a:pt x="5648504" y="730237"/>
                  </a:lnTo>
                  <a:lnTo>
                    <a:pt x="5652060" y="742911"/>
                  </a:lnTo>
                  <a:cubicBezTo>
                    <a:pt x="5667560" y="812770"/>
                    <a:pt x="5678688" y="915479"/>
                    <a:pt x="5686676" y="1026938"/>
                  </a:cubicBezTo>
                  <a:lnTo>
                    <a:pt x="5690455" y="1092918"/>
                  </a:lnTo>
                  <a:lnTo>
                    <a:pt x="5547976" y="1092918"/>
                  </a:lnTo>
                  <a:lnTo>
                    <a:pt x="5541456" y="1060084"/>
                  </a:lnTo>
                  <a:lnTo>
                    <a:pt x="5541292" y="1063483"/>
                  </a:lnTo>
                  <a:lnTo>
                    <a:pt x="5540031" y="1092918"/>
                  </a:lnTo>
                  <a:lnTo>
                    <a:pt x="5475187" y="1092918"/>
                  </a:lnTo>
                  <a:lnTo>
                    <a:pt x="5480624" y="1051374"/>
                  </a:lnTo>
                  <a:lnTo>
                    <a:pt x="5460819" y="988932"/>
                  </a:lnTo>
                  <a:lnTo>
                    <a:pt x="5460819" y="988974"/>
                  </a:lnTo>
                  <a:cubicBezTo>
                    <a:pt x="5460819" y="988974"/>
                    <a:pt x="5459732" y="914925"/>
                    <a:pt x="5460815" y="811459"/>
                  </a:cubicBezTo>
                  <a:lnTo>
                    <a:pt x="5461628" y="764398"/>
                  </a:lnTo>
                  <a:lnTo>
                    <a:pt x="5457260" y="750697"/>
                  </a:lnTo>
                  <a:cubicBezTo>
                    <a:pt x="5423273" y="649906"/>
                    <a:pt x="5395106" y="581172"/>
                    <a:pt x="5395106" y="581172"/>
                  </a:cubicBezTo>
                  <a:cubicBezTo>
                    <a:pt x="5418211" y="598794"/>
                    <a:pt x="5439512" y="622882"/>
                    <a:pt x="5459097" y="651542"/>
                  </a:cubicBezTo>
                  <a:lnTo>
                    <a:pt x="5464068" y="660594"/>
                  </a:lnTo>
                  <a:lnTo>
                    <a:pt x="5466839" y="578524"/>
                  </a:lnTo>
                  <a:cubicBezTo>
                    <a:pt x="5472263" y="455669"/>
                    <a:pt x="5482028" y="333149"/>
                    <a:pt x="5499391" y="255593"/>
                  </a:cubicBezTo>
                  <a:cubicBezTo>
                    <a:pt x="5499391" y="255593"/>
                    <a:pt x="5501287" y="455366"/>
                    <a:pt x="5508966" y="683343"/>
                  </a:cubicBezTo>
                  <a:lnTo>
                    <a:pt x="5511497" y="746975"/>
                  </a:lnTo>
                  <a:lnTo>
                    <a:pt x="5512802" y="749351"/>
                  </a:lnTo>
                  <a:lnTo>
                    <a:pt x="5524252" y="777945"/>
                  </a:lnTo>
                  <a:lnTo>
                    <a:pt x="5524975" y="774107"/>
                  </a:lnTo>
                  <a:cubicBezTo>
                    <a:pt x="5536902" y="716862"/>
                    <a:pt x="5549664" y="668153"/>
                    <a:pt x="5563108" y="633767"/>
                  </a:cubicBezTo>
                  <a:cubicBezTo>
                    <a:pt x="5563108" y="633767"/>
                    <a:pt x="5558628" y="714269"/>
                    <a:pt x="5553020" y="823188"/>
                  </a:cubicBezTo>
                  <a:lnTo>
                    <a:pt x="5551692" y="849535"/>
                  </a:lnTo>
                  <a:lnTo>
                    <a:pt x="5573316" y="916677"/>
                  </a:lnTo>
                  <a:lnTo>
                    <a:pt x="5574968" y="901517"/>
                  </a:lnTo>
                  <a:cubicBezTo>
                    <a:pt x="5602960" y="647643"/>
                    <a:pt x="5645360" y="299748"/>
                    <a:pt x="5672436" y="249643"/>
                  </a:cubicBezTo>
                  <a:close/>
                  <a:moveTo>
                    <a:pt x="7045200" y="240885"/>
                  </a:moveTo>
                  <a:cubicBezTo>
                    <a:pt x="7206924" y="400762"/>
                    <a:pt x="7199340" y="1068221"/>
                    <a:pt x="7199340" y="1068221"/>
                  </a:cubicBezTo>
                  <a:lnTo>
                    <a:pt x="7199340" y="1068264"/>
                  </a:lnTo>
                  <a:lnTo>
                    <a:pt x="7184882" y="1092918"/>
                  </a:lnTo>
                  <a:lnTo>
                    <a:pt x="7126663" y="1092918"/>
                  </a:lnTo>
                  <a:lnTo>
                    <a:pt x="7127754" y="1066816"/>
                  </a:lnTo>
                  <a:cubicBezTo>
                    <a:pt x="7127793" y="730284"/>
                    <a:pt x="7045200" y="240885"/>
                    <a:pt x="7045200" y="240885"/>
                  </a:cubicBezTo>
                  <a:close/>
                  <a:moveTo>
                    <a:pt x="6682924" y="225169"/>
                  </a:moveTo>
                  <a:cubicBezTo>
                    <a:pt x="6729076" y="431982"/>
                    <a:pt x="6721420" y="958382"/>
                    <a:pt x="6721420" y="958382"/>
                  </a:cubicBezTo>
                  <a:lnTo>
                    <a:pt x="6678733" y="1092918"/>
                  </a:lnTo>
                  <a:lnTo>
                    <a:pt x="6649071" y="1092918"/>
                  </a:lnTo>
                  <a:lnTo>
                    <a:pt x="6651091" y="1071507"/>
                  </a:lnTo>
                  <a:cubicBezTo>
                    <a:pt x="6677820" y="752638"/>
                    <a:pt x="6682924" y="225169"/>
                    <a:pt x="6682924" y="225169"/>
                  </a:cubicBezTo>
                  <a:close/>
                  <a:moveTo>
                    <a:pt x="6509804" y="219050"/>
                  </a:moveTo>
                  <a:cubicBezTo>
                    <a:pt x="6544946" y="284222"/>
                    <a:pt x="6606030" y="852655"/>
                    <a:pt x="6627701" y="1063527"/>
                  </a:cubicBezTo>
                  <a:lnTo>
                    <a:pt x="6630696" y="1092918"/>
                  </a:lnTo>
                  <a:lnTo>
                    <a:pt x="6541450" y="1092918"/>
                  </a:lnTo>
                  <a:lnTo>
                    <a:pt x="6541782" y="1029400"/>
                  </a:lnTo>
                  <a:cubicBezTo>
                    <a:pt x="6540726" y="712856"/>
                    <a:pt x="6509804" y="219050"/>
                    <a:pt x="6509804" y="219050"/>
                  </a:cubicBezTo>
                  <a:close/>
                  <a:moveTo>
                    <a:pt x="5375838" y="166583"/>
                  </a:moveTo>
                  <a:cubicBezTo>
                    <a:pt x="5375838" y="166583"/>
                    <a:pt x="5375838" y="890283"/>
                    <a:pt x="5398915" y="1031343"/>
                  </a:cubicBezTo>
                  <a:lnTo>
                    <a:pt x="5338327" y="1092918"/>
                  </a:lnTo>
                  <a:lnTo>
                    <a:pt x="5306554" y="1092918"/>
                  </a:lnTo>
                  <a:lnTo>
                    <a:pt x="5306559" y="1091853"/>
                  </a:lnTo>
                  <a:cubicBezTo>
                    <a:pt x="5307508" y="941739"/>
                    <a:pt x="5315100" y="331007"/>
                    <a:pt x="5375838" y="166583"/>
                  </a:cubicBezTo>
                  <a:close/>
                  <a:moveTo>
                    <a:pt x="5210823" y="142649"/>
                  </a:moveTo>
                  <a:lnTo>
                    <a:pt x="5209426" y="156185"/>
                  </a:lnTo>
                  <a:cubicBezTo>
                    <a:pt x="5188318" y="433541"/>
                    <a:pt x="5228798" y="904110"/>
                    <a:pt x="5244720" y="1070823"/>
                  </a:cubicBezTo>
                  <a:lnTo>
                    <a:pt x="5246872" y="1092918"/>
                  </a:lnTo>
                  <a:lnTo>
                    <a:pt x="5148029" y="1092918"/>
                  </a:lnTo>
                  <a:lnTo>
                    <a:pt x="5145142" y="1003452"/>
                  </a:lnTo>
                  <a:cubicBezTo>
                    <a:pt x="5143292" y="703992"/>
                    <a:pt x="5183112" y="352847"/>
                    <a:pt x="5207793" y="165109"/>
                  </a:cubicBezTo>
                  <a:close/>
                  <a:moveTo>
                    <a:pt x="6806476" y="135864"/>
                  </a:moveTo>
                  <a:cubicBezTo>
                    <a:pt x="6871449" y="312307"/>
                    <a:pt x="6875509" y="1000799"/>
                    <a:pt x="6875763" y="1086171"/>
                  </a:cubicBezTo>
                  <a:lnTo>
                    <a:pt x="6875776" y="1092918"/>
                  </a:lnTo>
                  <a:lnTo>
                    <a:pt x="6873822" y="1092918"/>
                  </a:lnTo>
                  <a:lnTo>
                    <a:pt x="6783324" y="1000876"/>
                  </a:lnTo>
                  <a:cubicBezTo>
                    <a:pt x="6806332" y="859816"/>
                    <a:pt x="6806476" y="135864"/>
                    <a:pt x="6806476" y="135864"/>
                  </a:cubicBezTo>
                  <a:close/>
                  <a:moveTo>
                    <a:pt x="6971372" y="111786"/>
                  </a:moveTo>
                  <a:lnTo>
                    <a:pt x="6974448" y="134589"/>
                  </a:lnTo>
                  <a:cubicBezTo>
                    <a:pt x="6999135" y="322312"/>
                    <a:pt x="7038974" y="673436"/>
                    <a:pt x="7037178" y="972912"/>
                  </a:cubicBezTo>
                  <a:lnTo>
                    <a:pt x="7033330" y="1092918"/>
                  </a:lnTo>
                  <a:lnTo>
                    <a:pt x="6932282" y="1092918"/>
                  </a:lnTo>
                  <a:lnTo>
                    <a:pt x="6934286" y="1073083"/>
                  </a:lnTo>
                  <a:cubicBezTo>
                    <a:pt x="6946815" y="947058"/>
                    <a:pt x="6995512" y="424290"/>
                    <a:pt x="6972800" y="125650"/>
                  </a:cubicBezTo>
                  <a:close/>
                  <a:moveTo>
                    <a:pt x="5226740" y="30509"/>
                  </a:moveTo>
                  <a:cubicBezTo>
                    <a:pt x="5226740" y="30509"/>
                    <a:pt x="5222252" y="59286"/>
                    <a:pt x="5215381" y="108877"/>
                  </a:cubicBezTo>
                  <a:lnTo>
                    <a:pt x="5210823" y="142649"/>
                  </a:lnTo>
                  <a:lnTo>
                    <a:pt x="5216480" y="87853"/>
                  </a:lnTo>
                  <a:cubicBezTo>
                    <a:pt x="5219346" y="66796"/>
                    <a:pt x="5222746" y="47567"/>
                    <a:pt x="5226740" y="30509"/>
                  </a:cubicBezTo>
                  <a:close/>
                  <a:moveTo>
                    <a:pt x="6955500" y="0"/>
                  </a:moveTo>
                  <a:cubicBezTo>
                    <a:pt x="6959492" y="17054"/>
                    <a:pt x="6962888" y="36277"/>
                    <a:pt x="6965752" y="57331"/>
                  </a:cubicBezTo>
                  <a:lnTo>
                    <a:pt x="6971372" y="111786"/>
                  </a:lnTo>
                  <a:lnTo>
                    <a:pt x="6966860" y="78361"/>
                  </a:lnTo>
                  <a:cubicBezTo>
                    <a:pt x="6959988" y="28775"/>
                    <a:pt x="6955500" y="0"/>
                    <a:pt x="6955500" y="0"/>
                  </a:cubicBezTo>
                  <a:close/>
                </a:path>
              </a:pathLst>
            </a:custGeom>
            <a:solidFill>
              <a:srgbClr val="80C34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37" name="Group 12536"/>
          <p:cNvGrpSpPr/>
          <p:nvPr/>
        </p:nvGrpSpPr>
        <p:grpSpPr>
          <a:xfrm>
            <a:off x="2512536" y="5223999"/>
            <a:ext cx="477788" cy="389609"/>
            <a:chOff x="988536" y="5478329"/>
            <a:chExt cx="477788" cy="389609"/>
          </a:xfrm>
        </p:grpSpPr>
        <p:grpSp>
          <p:nvGrpSpPr>
            <p:cNvPr id="12516" name="Group 12515"/>
            <p:cNvGrpSpPr/>
            <p:nvPr/>
          </p:nvGrpSpPr>
          <p:grpSpPr>
            <a:xfrm>
              <a:off x="1177628" y="5614704"/>
              <a:ext cx="124676" cy="161524"/>
              <a:chOff x="10585083" y="2009704"/>
              <a:chExt cx="174358" cy="225890"/>
            </a:xfrm>
            <a:solidFill>
              <a:srgbClr val="68146A"/>
            </a:solidFill>
          </p:grpSpPr>
          <p:sp>
            <p:nvSpPr>
              <p:cNvPr id="12511" name="Freeform: Shape 12510"/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10" name="Freeform: Shape 12509"/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06" name="Freeform: Shape 12505"/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17" name="Freeform: Shape 12516"/>
            <p:cNvSpPr/>
            <p:nvPr/>
          </p:nvSpPr>
          <p:spPr bwMode="auto">
            <a:xfrm>
              <a:off x="988536" y="5478329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98248F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54" name="Group 12553"/>
          <p:cNvGrpSpPr/>
          <p:nvPr/>
        </p:nvGrpSpPr>
        <p:grpSpPr>
          <a:xfrm>
            <a:off x="7573045" y="5170311"/>
            <a:ext cx="771788" cy="629348"/>
            <a:chOff x="6196045" y="5336447"/>
            <a:chExt cx="477788" cy="389609"/>
          </a:xfrm>
        </p:grpSpPr>
        <p:grpSp>
          <p:nvGrpSpPr>
            <p:cNvPr id="12532" name="Group 12531"/>
            <p:cNvGrpSpPr/>
            <p:nvPr/>
          </p:nvGrpSpPr>
          <p:grpSpPr>
            <a:xfrm>
              <a:off x="6385137" y="5472822"/>
              <a:ext cx="124676" cy="161524"/>
              <a:chOff x="10585083" y="2009704"/>
              <a:chExt cx="174358" cy="225890"/>
            </a:xfrm>
            <a:solidFill>
              <a:srgbClr val="048A80"/>
            </a:solidFill>
          </p:grpSpPr>
          <p:sp>
            <p:nvSpPr>
              <p:cNvPr id="12534" name="Freeform: Shape 12533"/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5" name="Freeform: Shape 12534"/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6" name="Freeform: Shape 12535"/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33" name="Freeform: Shape 12532"/>
            <p:cNvSpPr/>
            <p:nvPr/>
          </p:nvSpPr>
          <p:spPr bwMode="auto">
            <a:xfrm>
              <a:off x="6196045" y="5336447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07D3C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172738" y="6250561"/>
            <a:ext cx="277160" cy="284400"/>
            <a:chOff x="861208" y="6234259"/>
            <a:chExt cx="277160" cy="284400"/>
          </a:xfrm>
        </p:grpSpPr>
        <p:sp>
          <p:nvSpPr>
            <p:cNvPr id="12155" name="Freeform: Shape 12154"/>
            <p:cNvSpPr/>
            <p:nvPr/>
          </p:nvSpPr>
          <p:spPr>
            <a:xfrm>
              <a:off x="861208" y="6234259"/>
              <a:ext cx="277160" cy="284400"/>
            </a:xfrm>
            <a:custGeom>
              <a:avLst/>
              <a:gdLst>
                <a:gd name="connsiteX0" fmla="*/ 1814560 w 2542891"/>
                <a:gd name="connsiteY0" fmla="*/ 2295166 h 2609320"/>
                <a:gd name="connsiteX1" fmla="*/ 1814560 w 2542891"/>
                <a:gd name="connsiteY1" fmla="*/ 2295506 h 2609320"/>
                <a:gd name="connsiteX2" fmla="*/ 1814555 w 2542891"/>
                <a:gd name="connsiteY2" fmla="*/ 2295198 h 2609320"/>
                <a:gd name="connsiteX3" fmla="*/ 167850 w 2542891"/>
                <a:gd name="connsiteY3" fmla="*/ 1895591 h 2609320"/>
                <a:gd name="connsiteX4" fmla="*/ 167872 w 2542891"/>
                <a:gd name="connsiteY4" fmla="*/ 1895596 h 2609320"/>
                <a:gd name="connsiteX5" fmla="*/ 167541 w 2542891"/>
                <a:gd name="connsiteY5" fmla="*/ 1895596 h 2609320"/>
                <a:gd name="connsiteX6" fmla="*/ 1449376 w 2542891"/>
                <a:gd name="connsiteY6" fmla="*/ 335 h 2609320"/>
                <a:gd name="connsiteX7" fmla="*/ 1535155 w 2542891"/>
                <a:gd name="connsiteY7" fmla="*/ 73667 h 2609320"/>
                <a:gd name="connsiteX8" fmla="*/ 1543920 w 2542891"/>
                <a:gd name="connsiteY8" fmla="*/ 290347 h 2609320"/>
                <a:gd name="connsiteX9" fmla="*/ 1539470 w 2542891"/>
                <a:gd name="connsiteY9" fmla="*/ 315504 h 2609320"/>
                <a:gd name="connsiteX10" fmla="*/ 1565649 w 2542891"/>
                <a:gd name="connsiteY10" fmla="*/ 271520 h 2609320"/>
                <a:gd name="connsiteX11" fmla="*/ 1716089 w 2542891"/>
                <a:gd name="connsiteY11" fmla="*/ 108385 h 2609320"/>
                <a:gd name="connsiteX12" fmla="*/ 1716420 w 2542891"/>
                <a:gd name="connsiteY12" fmla="*/ 108385 h 2609320"/>
                <a:gd name="connsiteX13" fmla="*/ 1888662 w 2542891"/>
                <a:gd name="connsiteY13" fmla="*/ 194171 h 2609320"/>
                <a:gd name="connsiteX14" fmla="*/ 1877715 w 2542891"/>
                <a:gd name="connsiteY14" fmla="*/ 252520 h 2609320"/>
                <a:gd name="connsiteX15" fmla="*/ 1864133 w 2542891"/>
                <a:gd name="connsiteY15" fmla="*/ 294022 h 2609320"/>
                <a:gd name="connsiteX16" fmla="*/ 1889931 w 2542891"/>
                <a:gd name="connsiteY16" fmla="*/ 270994 h 2609320"/>
                <a:gd name="connsiteX17" fmla="*/ 1979130 w 2542891"/>
                <a:gd name="connsiteY17" fmla="*/ 219543 h 2609320"/>
                <a:gd name="connsiteX18" fmla="*/ 1979462 w 2542891"/>
                <a:gd name="connsiteY18" fmla="*/ 219212 h 2609320"/>
                <a:gd name="connsiteX19" fmla="*/ 2128337 w 2542891"/>
                <a:gd name="connsiteY19" fmla="*/ 349063 h 2609320"/>
                <a:gd name="connsiteX20" fmla="*/ 1957592 w 2542891"/>
                <a:gd name="connsiteY20" fmla="*/ 618865 h 2609320"/>
                <a:gd name="connsiteX21" fmla="*/ 1942314 w 2542891"/>
                <a:gd name="connsiteY21" fmla="*/ 635601 h 2609320"/>
                <a:gd name="connsiteX22" fmla="*/ 2056111 w 2542891"/>
                <a:gd name="connsiteY22" fmla="*/ 566650 h 2609320"/>
                <a:gd name="connsiteX23" fmla="*/ 2276219 w 2542891"/>
                <a:gd name="connsiteY23" fmla="*/ 491258 h 2609320"/>
                <a:gd name="connsiteX24" fmla="*/ 2275887 w 2542891"/>
                <a:gd name="connsiteY24" fmla="*/ 490927 h 2609320"/>
                <a:gd name="connsiteX25" fmla="*/ 2369354 w 2542891"/>
                <a:gd name="connsiteY25" fmla="*/ 679866 h 2609320"/>
                <a:gd name="connsiteX26" fmla="*/ 1878714 w 2542891"/>
                <a:gd name="connsiteY26" fmla="*/ 1018129 h 2609320"/>
                <a:gd name="connsiteX27" fmla="*/ 1823374 w 2542891"/>
                <a:gd name="connsiteY27" fmla="*/ 1040413 h 2609320"/>
                <a:gd name="connsiteX28" fmla="*/ 1921381 w 2542891"/>
                <a:gd name="connsiteY28" fmla="*/ 1013924 h 2609320"/>
                <a:gd name="connsiteX29" fmla="*/ 2455139 w 2542891"/>
                <a:gd name="connsiteY29" fmla="*/ 985970 h 2609320"/>
                <a:gd name="connsiteX30" fmla="*/ 2455139 w 2542891"/>
                <a:gd name="connsiteY30" fmla="*/ 985630 h 2609320"/>
                <a:gd name="connsiteX31" fmla="*/ 2449804 w 2542891"/>
                <a:gd name="connsiteY31" fmla="*/ 1220630 h 2609320"/>
                <a:gd name="connsiteX32" fmla="*/ 2307304 w 2542891"/>
                <a:gd name="connsiteY32" fmla="*/ 1280623 h 2609320"/>
                <a:gd name="connsiteX33" fmla="*/ 2264327 w 2542891"/>
                <a:gd name="connsiteY33" fmla="*/ 1292436 h 2609320"/>
                <a:gd name="connsiteX34" fmla="*/ 2317337 w 2542891"/>
                <a:gd name="connsiteY34" fmla="*/ 1307513 h 2609320"/>
                <a:gd name="connsiteX35" fmla="*/ 2435774 w 2542891"/>
                <a:gd name="connsiteY35" fmla="*/ 1372522 h 2609320"/>
                <a:gd name="connsiteX36" fmla="*/ 2435443 w 2542891"/>
                <a:gd name="connsiteY36" fmla="*/ 1372854 h 2609320"/>
                <a:gd name="connsiteX37" fmla="*/ 2363337 w 2542891"/>
                <a:gd name="connsiteY37" fmla="*/ 1611865 h 2609320"/>
                <a:gd name="connsiteX38" fmla="*/ 2294948 w 2542891"/>
                <a:gd name="connsiteY38" fmla="*/ 1625687 h 2609320"/>
                <a:gd name="connsiteX39" fmla="*/ 2279688 w 2542891"/>
                <a:gd name="connsiteY39" fmla="*/ 1627264 h 2609320"/>
                <a:gd name="connsiteX40" fmla="*/ 2309284 w 2542891"/>
                <a:gd name="connsiteY40" fmla="*/ 1655718 h 2609320"/>
                <a:gd name="connsiteX41" fmla="*/ 2339640 w 2542891"/>
                <a:gd name="connsiteY41" fmla="*/ 1696980 h 2609320"/>
                <a:gd name="connsiteX42" fmla="*/ 2339980 w 2542891"/>
                <a:gd name="connsiteY42" fmla="*/ 1696980 h 2609320"/>
                <a:gd name="connsiteX43" fmla="*/ 2205116 w 2542891"/>
                <a:gd name="connsiteY43" fmla="*/ 1916626 h 2609320"/>
                <a:gd name="connsiteX44" fmla="*/ 2136811 w 2542891"/>
                <a:gd name="connsiteY44" fmla="*/ 1911057 h 2609320"/>
                <a:gd name="connsiteX45" fmla="*/ 2066563 w 2542891"/>
                <a:gd name="connsiteY45" fmla="*/ 1895822 h 2609320"/>
                <a:gd name="connsiteX46" fmla="*/ 2095397 w 2542891"/>
                <a:gd name="connsiteY46" fmla="*/ 1936376 h 2609320"/>
                <a:gd name="connsiteX47" fmla="*/ 2140020 w 2542891"/>
                <a:gd name="connsiteY47" fmla="*/ 2037461 h 2609320"/>
                <a:gd name="connsiteX48" fmla="*/ 2139689 w 2542891"/>
                <a:gd name="connsiteY48" fmla="*/ 2037461 h 2609320"/>
                <a:gd name="connsiteX49" fmla="*/ 1951753 w 2542891"/>
                <a:gd name="connsiteY49" fmla="*/ 2216050 h 2609320"/>
                <a:gd name="connsiteX50" fmla="*/ 1819395 w 2542891"/>
                <a:gd name="connsiteY50" fmla="*/ 2149809 h 2609320"/>
                <a:gd name="connsiteX51" fmla="*/ 1787025 w 2542891"/>
                <a:gd name="connsiteY51" fmla="*/ 2127106 h 2609320"/>
                <a:gd name="connsiteX52" fmla="*/ 1787763 w 2542891"/>
                <a:gd name="connsiteY52" fmla="*/ 2128844 h 2609320"/>
                <a:gd name="connsiteX53" fmla="*/ 1813603 w 2542891"/>
                <a:gd name="connsiteY53" fmla="*/ 2241017 h 2609320"/>
                <a:gd name="connsiteX54" fmla="*/ 1814555 w 2542891"/>
                <a:gd name="connsiteY54" fmla="*/ 2295198 h 2609320"/>
                <a:gd name="connsiteX55" fmla="*/ 1812767 w 2542891"/>
                <a:gd name="connsiteY55" fmla="*/ 2305766 h 2609320"/>
                <a:gd name="connsiteX56" fmla="*/ 1590571 w 2542891"/>
                <a:gd name="connsiteY56" fmla="*/ 2409000 h 2609320"/>
                <a:gd name="connsiteX57" fmla="*/ 1296669 w 2542891"/>
                <a:gd name="connsiteY57" fmla="*/ 1907944 h 2609320"/>
                <a:gd name="connsiteX58" fmla="*/ 1281028 w 2542891"/>
                <a:gd name="connsiteY58" fmla="*/ 1853707 h 2609320"/>
                <a:gd name="connsiteX59" fmla="*/ 1292015 w 2542891"/>
                <a:gd name="connsiteY59" fmla="*/ 1960602 h 2609320"/>
                <a:gd name="connsiteX60" fmla="*/ 1231387 w 2542891"/>
                <a:gd name="connsiteY60" fmla="*/ 2521823 h 2609320"/>
                <a:gd name="connsiteX61" fmla="*/ 1231056 w 2542891"/>
                <a:gd name="connsiteY61" fmla="*/ 2521823 h 2609320"/>
                <a:gd name="connsiteX62" fmla="*/ 1003728 w 2542891"/>
                <a:gd name="connsiteY62" fmla="*/ 2508796 h 2609320"/>
                <a:gd name="connsiteX63" fmla="*/ 965716 w 2542891"/>
                <a:gd name="connsiteY63" fmla="*/ 2309500 h 2609320"/>
                <a:gd name="connsiteX64" fmla="*/ 963270 w 2542891"/>
                <a:gd name="connsiteY64" fmla="*/ 2252415 h 2609320"/>
                <a:gd name="connsiteX65" fmla="*/ 938522 w 2542891"/>
                <a:gd name="connsiteY65" fmla="*/ 2316747 h 2609320"/>
                <a:gd name="connsiteX66" fmla="*/ 845846 w 2542891"/>
                <a:gd name="connsiteY66" fmla="*/ 2466746 h 2609320"/>
                <a:gd name="connsiteX67" fmla="*/ 845846 w 2542891"/>
                <a:gd name="connsiteY67" fmla="*/ 2467077 h 2609320"/>
                <a:gd name="connsiteX68" fmla="*/ 646898 w 2542891"/>
                <a:gd name="connsiteY68" fmla="*/ 2390639 h 2609320"/>
                <a:gd name="connsiteX69" fmla="*/ 786871 w 2542891"/>
                <a:gd name="connsiteY69" fmla="*/ 1807336 h 2609320"/>
                <a:gd name="connsiteX70" fmla="*/ 821178 w 2542891"/>
                <a:gd name="connsiteY70" fmla="*/ 1734555 h 2609320"/>
                <a:gd name="connsiteX71" fmla="*/ 805599 w 2542891"/>
                <a:gd name="connsiteY71" fmla="*/ 1758312 h 2609320"/>
                <a:gd name="connsiteX72" fmla="*/ 329102 w 2542891"/>
                <a:gd name="connsiteY72" fmla="*/ 2258110 h 2609320"/>
                <a:gd name="connsiteX73" fmla="*/ 329434 w 2542891"/>
                <a:gd name="connsiteY73" fmla="*/ 2258441 h 2609320"/>
                <a:gd name="connsiteX74" fmla="*/ 215609 w 2542891"/>
                <a:gd name="connsiteY74" fmla="*/ 2089198 h 2609320"/>
                <a:gd name="connsiteX75" fmla="*/ 353472 w 2542891"/>
                <a:gd name="connsiteY75" fmla="*/ 1868761 h 2609320"/>
                <a:gd name="connsiteX76" fmla="*/ 386061 w 2542891"/>
                <a:gd name="connsiteY76" fmla="*/ 1830375 h 2609320"/>
                <a:gd name="connsiteX77" fmla="*/ 302279 w 2542891"/>
                <a:gd name="connsiteY77" fmla="*/ 1869853 h 2609320"/>
                <a:gd name="connsiteX78" fmla="*/ 209379 w 2542891"/>
                <a:gd name="connsiteY78" fmla="*/ 1894902 h 2609320"/>
                <a:gd name="connsiteX79" fmla="*/ 167850 w 2542891"/>
                <a:gd name="connsiteY79" fmla="*/ 1895591 h 2609320"/>
                <a:gd name="connsiteX80" fmla="*/ 160657 w 2542891"/>
                <a:gd name="connsiteY80" fmla="*/ 1893916 h 2609320"/>
                <a:gd name="connsiteX81" fmla="*/ 125812 w 2542891"/>
                <a:gd name="connsiteY81" fmla="*/ 1693980 h 2609320"/>
                <a:gd name="connsiteX82" fmla="*/ 1003396 w 2542891"/>
                <a:gd name="connsiteY82" fmla="*/ 1280390 h 2609320"/>
                <a:gd name="connsiteX83" fmla="*/ 1012080 w 2542891"/>
                <a:gd name="connsiteY83" fmla="*/ 1323122 h 2609320"/>
                <a:gd name="connsiteX84" fmla="*/ 1027103 w 2542891"/>
                <a:gd name="connsiteY84" fmla="*/ 1358163 h 2609320"/>
                <a:gd name="connsiteX85" fmla="*/ 985543 w 2542891"/>
                <a:gd name="connsiteY85" fmla="*/ 1394383 h 2609320"/>
                <a:gd name="connsiteX86" fmla="*/ 988374 w 2542891"/>
                <a:gd name="connsiteY86" fmla="*/ 1398548 h 2609320"/>
                <a:gd name="connsiteX87" fmla="*/ 1003243 w 2542891"/>
                <a:gd name="connsiteY87" fmla="*/ 1412315 h 2609320"/>
                <a:gd name="connsiteX88" fmla="*/ 1030102 w 2542891"/>
                <a:gd name="connsiteY88" fmla="*/ 1369846 h 2609320"/>
                <a:gd name="connsiteX89" fmla="*/ 1069163 w 2542891"/>
                <a:gd name="connsiteY89" fmla="*/ 1384538 h 2609320"/>
                <a:gd name="connsiteX90" fmla="*/ 1106881 w 2542891"/>
                <a:gd name="connsiteY90" fmla="*/ 1390205 h 2609320"/>
                <a:gd name="connsiteX91" fmla="*/ 1099348 w 2542891"/>
                <a:gd name="connsiteY91" fmla="*/ 1492873 h 2609320"/>
                <a:gd name="connsiteX92" fmla="*/ 1097880 w 2542891"/>
                <a:gd name="connsiteY92" fmla="*/ 1508230 h 2609320"/>
                <a:gd name="connsiteX93" fmla="*/ 1127902 w 2542891"/>
                <a:gd name="connsiteY93" fmla="*/ 1420250 h 2609320"/>
                <a:gd name="connsiteX94" fmla="*/ 1171637 w 2542891"/>
                <a:gd name="connsiteY94" fmla="*/ 1423258 h 2609320"/>
                <a:gd name="connsiteX95" fmla="*/ 1211691 w 2542891"/>
                <a:gd name="connsiteY95" fmla="*/ 1417913 h 2609320"/>
                <a:gd name="connsiteX96" fmla="*/ 1212352 w 2542891"/>
                <a:gd name="connsiteY96" fmla="*/ 1421165 h 2609320"/>
                <a:gd name="connsiteX97" fmla="*/ 1242077 w 2542891"/>
                <a:gd name="connsiteY97" fmla="*/ 1407563 h 2609320"/>
                <a:gd name="connsiteX98" fmla="*/ 1277789 w 2542891"/>
                <a:gd name="connsiteY98" fmla="*/ 1383534 h 2609320"/>
                <a:gd name="connsiteX99" fmla="*/ 1298256 w 2542891"/>
                <a:gd name="connsiteY99" fmla="*/ 1406299 h 2609320"/>
                <a:gd name="connsiteX100" fmla="*/ 1310503 w 2542891"/>
                <a:gd name="connsiteY100" fmla="*/ 1396220 h 2609320"/>
                <a:gd name="connsiteX101" fmla="*/ 1323112 w 2542891"/>
                <a:gd name="connsiteY101" fmla="*/ 1381558 h 2609320"/>
                <a:gd name="connsiteX102" fmla="*/ 1321524 w 2542891"/>
                <a:gd name="connsiteY102" fmla="*/ 1379864 h 2609320"/>
                <a:gd name="connsiteX103" fmla="*/ 1350898 w 2542891"/>
                <a:gd name="connsiteY103" fmla="*/ 1340472 h 2609320"/>
                <a:gd name="connsiteX104" fmla="*/ 1370925 w 2542891"/>
                <a:gd name="connsiteY104" fmla="*/ 1301751 h 2609320"/>
                <a:gd name="connsiteX105" fmla="*/ 1373235 w 2542891"/>
                <a:gd name="connsiteY105" fmla="*/ 1302183 h 2609320"/>
                <a:gd name="connsiteX106" fmla="*/ 1380603 w 2542891"/>
                <a:gd name="connsiteY106" fmla="*/ 1271715 h 2609320"/>
                <a:gd name="connsiteX107" fmla="*/ 1404771 w 2542891"/>
                <a:gd name="connsiteY107" fmla="*/ 1269475 h 2609320"/>
                <a:gd name="connsiteX108" fmla="*/ 1391624 w 2542891"/>
                <a:gd name="connsiteY108" fmla="*/ 1266701 h 2609320"/>
                <a:gd name="connsiteX109" fmla="*/ 1399306 w 2542891"/>
                <a:gd name="connsiteY109" fmla="*/ 1220299 h 2609320"/>
                <a:gd name="connsiteX110" fmla="*/ 1398634 w 2542891"/>
                <a:gd name="connsiteY110" fmla="*/ 1179573 h 2609320"/>
                <a:gd name="connsiteX111" fmla="*/ 1442787 w 2542891"/>
                <a:gd name="connsiteY111" fmla="*/ 1163111 h 2609320"/>
                <a:gd name="connsiteX112" fmla="*/ 1472933 w 2542891"/>
                <a:gd name="connsiteY112" fmla="*/ 1152202 h 2609320"/>
                <a:gd name="connsiteX113" fmla="*/ 1410980 w 2542891"/>
                <a:gd name="connsiteY113" fmla="*/ 1167898 h 2609320"/>
                <a:gd name="connsiteX114" fmla="*/ 1398966 w 2542891"/>
                <a:gd name="connsiteY114" fmla="*/ 1125838 h 2609320"/>
                <a:gd name="connsiteX115" fmla="*/ 1381275 w 2542891"/>
                <a:gd name="connsiteY115" fmla="*/ 1092122 h 2609320"/>
                <a:gd name="connsiteX116" fmla="*/ 1408773 w 2542891"/>
                <a:gd name="connsiteY116" fmla="*/ 1066669 h 2609320"/>
                <a:gd name="connsiteX117" fmla="*/ 1374596 w 2542891"/>
                <a:gd name="connsiteY117" fmla="*/ 1088452 h 2609320"/>
                <a:gd name="connsiteX118" fmla="*/ 1348892 w 2542891"/>
                <a:gd name="connsiteY118" fmla="*/ 1055399 h 2609320"/>
                <a:gd name="connsiteX119" fmla="*/ 1320521 w 2542891"/>
                <a:gd name="connsiteY119" fmla="*/ 1032032 h 2609320"/>
                <a:gd name="connsiteX120" fmla="*/ 1327707 w 2542891"/>
                <a:gd name="connsiteY120" fmla="*/ 1019687 h 2609320"/>
                <a:gd name="connsiteX121" fmla="*/ 1308175 w 2542891"/>
                <a:gd name="connsiteY121" fmla="*/ 1038379 h 2609320"/>
                <a:gd name="connsiteX122" fmla="*/ 1275462 w 2542891"/>
                <a:gd name="connsiteY122" fmla="*/ 1013679 h 2609320"/>
                <a:gd name="connsiteX123" fmla="*/ 1242077 w 2542891"/>
                <a:gd name="connsiteY123" fmla="*/ 998316 h 2609320"/>
                <a:gd name="connsiteX124" fmla="*/ 1245178 w 2542891"/>
                <a:gd name="connsiteY124" fmla="*/ 989300 h 2609320"/>
                <a:gd name="connsiteX125" fmla="*/ 1241530 w 2542891"/>
                <a:gd name="connsiteY125" fmla="*/ 989300 h 2609320"/>
                <a:gd name="connsiteX126" fmla="*/ 1239400 w 2542891"/>
                <a:gd name="connsiteY126" fmla="*/ 995648 h 2609320"/>
                <a:gd name="connsiteX127" fmla="*/ 1196678 w 2542891"/>
                <a:gd name="connsiteY127" fmla="*/ 994645 h 2609320"/>
                <a:gd name="connsiteX128" fmla="*/ 1178626 w 2542891"/>
                <a:gd name="connsiteY128" fmla="*/ 997603 h 2609320"/>
                <a:gd name="connsiteX129" fmla="*/ 1177976 w 2542891"/>
                <a:gd name="connsiteY129" fmla="*/ 1045711 h 2609320"/>
                <a:gd name="connsiteX130" fmla="*/ 1134913 w 2542891"/>
                <a:gd name="connsiteY130" fmla="*/ 1059069 h 2609320"/>
                <a:gd name="connsiteX131" fmla="*/ 1098198 w 2542891"/>
                <a:gd name="connsiteY131" fmla="*/ 1077762 h 2609320"/>
                <a:gd name="connsiteX132" fmla="*/ 1052876 w 2542891"/>
                <a:gd name="connsiteY132" fmla="*/ 1006873 h 2609320"/>
                <a:gd name="connsiteX133" fmla="*/ 1052492 w 2542891"/>
                <a:gd name="connsiteY133" fmla="*/ 1006237 h 2609320"/>
                <a:gd name="connsiteX134" fmla="*/ 1067820 w 2542891"/>
                <a:gd name="connsiteY134" fmla="*/ 1037707 h 2609320"/>
                <a:gd name="connsiteX135" fmla="*/ 1032099 w 2542891"/>
                <a:gd name="connsiteY135" fmla="*/ 1067752 h 2609320"/>
                <a:gd name="connsiteX136" fmla="*/ 1032074 w 2542891"/>
                <a:gd name="connsiteY136" fmla="*/ 1067781 h 2609320"/>
                <a:gd name="connsiteX137" fmla="*/ 1055806 w 2542891"/>
                <a:gd name="connsiteY137" fmla="*/ 1089446 h 2609320"/>
                <a:gd name="connsiteX138" fmla="*/ 1029431 w 2542891"/>
                <a:gd name="connsiteY138" fmla="*/ 1128838 h 2609320"/>
                <a:gd name="connsiteX139" fmla="*/ 1012072 w 2542891"/>
                <a:gd name="connsiteY139" fmla="*/ 1166887 h 2609320"/>
                <a:gd name="connsiteX140" fmla="*/ 998978 w 2542891"/>
                <a:gd name="connsiteY140" fmla="*/ 1165416 h 2609320"/>
                <a:gd name="connsiteX141" fmla="*/ 993719 w 2542891"/>
                <a:gd name="connsiteY141" fmla="*/ 1188588 h 2609320"/>
                <a:gd name="connsiteX142" fmla="*/ 953745 w 2542891"/>
                <a:gd name="connsiteY142" fmla="*/ 1194132 h 2609320"/>
                <a:gd name="connsiteX143" fmla="*/ 945982 w 2542891"/>
                <a:gd name="connsiteY143" fmla="*/ 1232644 h 2609320"/>
                <a:gd name="connsiteX144" fmla="*/ 945320 w 2542891"/>
                <a:gd name="connsiteY144" fmla="*/ 1272708 h 2609320"/>
                <a:gd name="connsiteX145" fmla="*/ 47368 w 2542891"/>
                <a:gd name="connsiteY145" fmla="*/ 1428924 h 2609320"/>
                <a:gd name="connsiteX146" fmla="*/ 47037 w 2542891"/>
                <a:gd name="connsiteY146" fmla="*/ 1428924 h 2609320"/>
                <a:gd name="connsiteX147" fmla="*/ 83752 w 2542891"/>
                <a:gd name="connsiteY147" fmla="*/ 1223969 h 2609320"/>
                <a:gd name="connsiteX148" fmla="*/ 135248 w 2542891"/>
                <a:gd name="connsiteY148" fmla="*/ 1197306 h 2609320"/>
                <a:gd name="connsiteX149" fmla="*/ 179268 w 2542891"/>
                <a:gd name="connsiteY149" fmla="*/ 1181053 h 2609320"/>
                <a:gd name="connsiteX150" fmla="*/ 126484 w 2542891"/>
                <a:gd name="connsiteY150" fmla="*/ 1146187 h 2609320"/>
                <a:gd name="connsiteX151" fmla="*/ 126484 w 2542891"/>
                <a:gd name="connsiteY151" fmla="*/ 1146528 h 2609320"/>
                <a:gd name="connsiteX152" fmla="*/ 199583 w 2542891"/>
                <a:gd name="connsiteY152" fmla="*/ 950248 h 2609320"/>
                <a:gd name="connsiteX153" fmla="*/ 212906 w 2542891"/>
                <a:gd name="connsiteY153" fmla="*/ 945335 h 2609320"/>
                <a:gd name="connsiteX154" fmla="*/ 242753 w 2542891"/>
                <a:gd name="connsiteY154" fmla="*/ 937407 h 2609320"/>
                <a:gd name="connsiteX155" fmla="*/ 220282 w 2542891"/>
                <a:gd name="connsiteY155" fmla="*/ 911188 h 2609320"/>
                <a:gd name="connsiteX156" fmla="*/ 329103 w 2542891"/>
                <a:gd name="connsiteY156" fmla="*/ 731604 h 2609320"/>
                <a:gd name="connsiteX157" fmla="*/ 444439 w 2542891"/>
                <a:gd name="connsiteY157" fmla="*/ 734720 h 2609320"/>
                <a:gd name="connsiteX158" fmla="*/ 472863 w 2542891"/>
                <a:gd name="connsiteY158" fmla="*/ 741141 h 2609320"/>
                <a:gd name="connsiteX159" fmla="*/ 468887 w 2542891"/>
                <a:gd name="connsiteY159" fmla="*/ 737358 h 2609320"/>
                <a:gd name="connsiteX160" fmla="*/ 385513 w 2542891"/>
                <a:gd name="connsiteY160" fmla="*/ 586730 h 2609320"/>
                <a:gd name="connsiteX161" fmla="*/ 385513 w 2542891"/>
                <a:gd name="connsiteY161" fmla="*/ 587071 h 2609320"/>
                <a:gd name="connsiteX162" fmla="*/ 534388 w 2542891"/>
                <a:gd name="connsiteY162" fmla="*/ 442197 h 2609320"/>
                <a:gd name="connsiteX163" fmla="*/ 876035 w 2542891"/>
                <a:gd name="connsiteY163" fmla="*/ 707652 h 2609320"/>
                <a:gd name="connsiteX164" fmla="*/ 917092 w 2542891"/>
                <a:gd name="connsiteY164" fmla="*/ 765592 h 2609320"/>
                <a:gd name="connsiteX165" fmla="*/ 884935 w 2542891"/>
                <a:gd name="connsiteY165" fmla="*/ 701097 h 2609320"/>
                <a:gd name="connsiteX166" fmla="*/ 795093 w 2542891"/>
                <a:gd name="connsiteY166" fmla="*/ 288631 h 2609320"/>
                <a:gd name="connsiteX167" fmla="*/ 981033 w 2542891"/>
                <a:gd name="connsiteY167" fmla="*/ 208190 h 2609320"/>
                <a:gd name="connsiteX168" fmla="*/ 1068684 w 2542891"/>
                <a:gd name="connsiteY168" fmla="*/ 329430 h 2609320"/>
                <a:gd name="connsiteX169" fmla="*/ 1081803 w 2542891"/>
                <a:gd name="connsiteY169" fmla="*/ 358092 h 2609320"/>
                <a:gd name="connsiteX170" fmla="*/ 1083828 w 2542891"/>
                <a:gd name="connsiteY170" fmla="*/ 296814 h 2609320"/>
                <a:gd name="connsiteX171" fmla="*/ 1137590 w 2542891"/>
                <a:gd name="connsiteY171" fmla="*/ 103040 h 2609320"/>
                <a:gd name="connsiteX172" fmla="*/ 1137259 w 2542891"/>
                <a:gd name="connsiteY172" fmla="*/ 102709 h 2609320"/>
                <a:gd name="connsiteX173" fmla="*/ 1300952 w 2542891"/>
                <a:gd name="connsiteY173" fmla="*/ 40958 h 2609320"/>
                <a:gd name="connsiteX174" fmla="*/ 1330794 w 2542891"/>
                <a:gd name="connsiteY174" fmla="*/ 78173 h 2609320"/>
                <a:gd name="connsiteX175" fmla="*/ 1340549 w 2542891"/>
                <a:gd name="connsiteY175" fmla="*/ 64311 h 2609320"/>
                <a:gd name="connsiteX176" fmla="*/ 1340549 w 2542891"/>
                <a:gd name="connsiteY176" fmla="*/ 63980 h 2609320"/>
                <a:gd name="connsiteX177" fmla="*/ 1449376 w 2542891"/>
                <a:gd name="connsiteY177" fmla="*/ 335 h 260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2542891" h="2609320">
                  <a:moveTo>
                    <a:pt x="1814560" y="2295166"/>
                  </a:moveTo>
                  <a:lnTo>
                    <a:pt x="1814560" y="2295506"/>
                  </a:lnTo>
                  <a:lnTo>
                    <a:pt x="1814555" y="2295198"/>
                  </a:lnTo>
                  <a:close/>
                  <a:moveTo>
                    <a:pt x="167850" y="1895591"/>
                  </a:moveTo>
                  <a:lnTo>
                    <a:pt x="167872" y="1895596"/>
                  </a:lnTo>
                  <a:lnTo>
                    <a:pt x="167541" y="1895596"/>
                  </a:lnTo>
                  <a:close/>
                  <a:moveTo>
                    <a:pt x="1449376" y="335"/>
                  </a:moveTo>
                  <a:cubicBezTo>
                    <a:pt x="1481971" y="-2647"/>
                    <a:pt x="1514501" y="13706"/>
                    <a:pt x="1535155" y="73667"/>
                  </a:cubicBezTo>
                  <a:cubicBezTo>
                    <a:pt x="1535155" y="73667"/>
                    <a:pt x="1561528" y="141094"/>
                    <a:pt x="1543920" y="290347"/>
                  </a:cubicBezTo>
                  <a:lnTo>
                    <a:pt x="1539470" y="315504"/>
                  </a:lnTo>
                  <a:lnTo>
                    <a:pt x="1565649" y="271520"/>
                  </a:lnTo>
                  <a:cubicBezTo>
                    <a:pt x="1614276" y="198306"/>
                    <a:pt x="1665099" y="139848"/>
                    <a:pt x="1716089" y="108385"/>
                  </a:cubicBezTo>
                  <a:lnTo>
                    <a:pt x="1716420" y="108385"/>
                  </a:lnTo>
                  <a:cubicBezTo>
                    <a:pt x="1716420" y="108385"/>
                    <a:pt x="1903354" y="4900"/>
                    <a:pt x="1888662" y="194171"/>
                  </a:cubicBezTo>
                  <a:cubicBezTo>
                    <a:pt x="1888662" y="194171"/>
                    <a:pt x="1887828" y="214241"/>
                    <a:pt x="1877715" y="252520"/>
                  </a:cubicBezTo>
                  <a:lnTo>
                    <a:pt x="1864133" y="294022"/>
                  </a:lnTo>
                  <a:lnTo>
                    <a:pt x="1889931" y="270994"/>
                  </a:lnTo>
                  <a:cubicBezTo>
                    <a:pt x="1920703" y="247885"/>
                    <a:pt x="1950631" y="230225"/>
                    <a:pt x="1979130" y="219543"/>
                  </a:cubicBezTo>
                  <a:lnTo>
                    <a:pt x="1979462" y="219212"/>
                  </a:lnTo>
                  <a:cubicBezTo>
                    <a:pt x="1979462" y="219212"/>
                    <a:pt x="2187425" y="152782"/>
                    <a:pt x="2128337" y="349063"/>
                  </a:cubicBezTo>
                  <a:cubicBezTo>
                    <a:pt x="2128337" y="349063"/>
                    <a:pt x="2100455" y="454363"/>
                    <a:pt x="1957592" y="618865"/>
                  </a:cubicBezTo>
                  <a:lnTo>
                    <a:pt x="1942314" y="635601"/>
                  </a:lnTo>
                  <a:lnTo>
                    <a:pt x="2056111" y="566650"/>
                  </a:lnTo>
                  <a:cubicBezTo>
                    <a:pt x="2138479" y="522221"/>
                    <a:pt x="2214713" y="493429"/>
                    <a:pt x="2276219" y="491258"/>
                  </a:cubicBezTo>
                  <a:lnTo>
                    <a:pt x="2275887" y="490927"/>
                  </a:lnTo>
                  <a:cubicBezTo>
                    <a:pt x="2275887" y="490927"/>
                    <a:pt x="2498533" y="494929"/>
                    <a:pt x="2369354" y="679866"/>
                  </a:cubicBezTo>
                  <a:cubicBezTo>
                    <a:pt x="2369354" y="679866"/>
                    <a:pt x="2254253" y="856365"/>
                    <a:pt x="1878714" y="1018129"/>
                  </a:cubicBezTo>
                  <a:lnTo>
                    <a:pt x="1823374" y="1040413"/>
                  </a:lnTo>
                  <a:lnTo>
                    <a:pt x="1921381" y="1013924"/>
                  </a:lnTo>
                  <a:cubicBezTo>
                    <a:pt x="2130929" y="962519"/>
                    <a:pt x="2342312" y="934062"/>
                    <a:pt x="2455139" y="985970"/>
                  </a:cubicBezTo>
                  <a:lnTo>
                    <a:pt x="2455139" y="985630"/>
                  </a:lnTo>
                  <a:cubicBezTo>
                    <a:pt x="2455139" y="985630"/>
                    <a:pt x="2656093" y="1092785"/>
                    <a:pt x="2449804" y="1220630"/>
                  </a:cubicBezTo>
                  <a:cubicBezTo>
                    <a:pt x="2449804" y="1220630"/>
                    <a:pt x="2403565" y="1251330"/>
                    <a:pt x="2307304" y="1280623"/>
                  </a:cubicBezTo>
                  <a:lnTo>
                    <a:pt x="2264327" y="1292436"/>
                  </a:lnTo>
                  <a:lnTo>
                    <a:pt x="2317337" y="1307513"/>
                  </a:lnTo>
                  <a:cubicBezTo>
                    <a:pt x="2365798" y="1324460"/>
                    <a:pt x="2406409" y="1345818"/>
                    <a:pt x="2435774" y="1372522"/>
                  </a:cubicBezTo>
                  <a:lnTo>
                    <a:pt x="2435443" y="1372854"/>
                  </a:lnTo>
                  <a:cubicBezTo>
                    <a:pt x="2435443" y="1372854"/>
                    <a:pt x="2598678" y="1540762"/>
                    <a:pt x="2363337" y="1611865"/>
                  </a:cubicBezTo>
                  <a:cubicBezTo>
                    <a:pt x="2363337" y="1611865"/>
                    <a:pt x="2339970" y="1619772"/>
                    <a:pt x="2294948" y="1625687"/>
                  </a:cubicBezTo>
                  <a:lnTo>
                    <a:pt x="2279688" y="1627264"/>
                  </a:lnTo>
                  <a:lnTo>
                    <a:pt x="2309284" y="1655718"/>
                  </a:lnTo>
                  <a:cubicBezTo>
                    <a:pt x="2321185" y="1669102"/>
                    <a:pt x="2331378" y="1682856"/>
                    <a:pt x="2339640" y="1696980"/>
                  </a:cubicBezTo>
                  <a:lnTo>
                    <a:pt x="2339980" y="1696980"/>
                  </a:lnTo>
                  <a:cubicBezTo>
                    <a:pt x="2339980" y="1696980"/>
                    <a:pt x="2449132" y="1912625"/>
                    <a:pt x="2205116" y="1916626"/>
                  </a:cubicBezTo>
                  <a:cubicBezTo>
                    <a:pt x="2205116" y="1916626"/>
                    <a:pt x="2180894" y="1917879"/>
                    <a:pt x="2136811" y="1911057"/>
                  </a:cubicBezTo>
                  <a:lnTo>
                    <a:pt x="2066563" y="1895822"/>
                  </a:lnTo>
                  <a:lnTo>
                    <a:pt x="2095397" y="1936376"/>
                  </a:lnTo>
                  <a:cubicBezTo>
                    <a:pt x="2116826" y="1970466"/>
                    <a:pt x="2132259" y="2004331"/>
                    <a:pt x="2140020" y="2037461"/>
                  </a:cubicBezTo>
                  <a:lnTo>
                    <a:pt x="2139689" y="2037461"/>
                  </a:lnTo>
                  <a:cubicBezTo>
                    <a:pt x="2139689" y="2037461"/>
                    <a:pt x="2182752" y="2284145"/>
                    <a:pt x="1951753" y="2216050"/>
                  </a:cubicBezTo>
                  <a:cubicBezTo>
                    <a:pt x="1951753" y="2216050"/>
                    <a:pt x="1900258" y="2202907"/>
                    <a:pt x="1819395" y="2149809"/>
                  </a:cubicBezTo>
                  <a:lnTo>
                    <a:pt x="1787025" y="2127106"/>
                  </a:lnTo>
                  <a:lnTo>
                    <a:pt x="1787763" y="2128844"/>
                  </a:lnTo>
                  <a:cubicBezTo>
                    <a:pt x="1801017" y="2167977"/>
                    <a:pt x="1810013" y="2205651"/>
                    <a:pt x="1813603" y="2241017"/>
                  </a:cubicBezTo>
                  <a:lnTo>
                    <a:pt x="1814555" y="2295198"/>
                  </a:lnTo>
                  <a:lnTo>
                    <a:pt x="1812767" y="2305766"/>
                  </a:lnTo>
                  <a:cubicBezTo>
                    <a:pt x="1803832" y="2352295"/>
                    <a:pt x="1757648" y="2530798"/>
                    <a:pt x="1590571" y="2409000"/>
                  </a:cubicBezTo>
                  <a:cubicBezTo>
                    <a:pt x="1590571" y="2409000"/>
                    <a:pt x="1418952" y="2293149"/>
                    <a:pt x="1296669" y="1907944"/>
                  </a:cubicBezTo>
                  <a:lnTo>
                    <a:pt x="1281028" y="1853707"/>
                  </a:lnTo>
                  <a:lnTo>
                    <a:pt x="1292015" y="1960602"/>
                  </a:lnTo>
                  <a:cubicBezTo>
                    <a:pt x="1309249" y="2179915"/>
                    <a:pt x="1302991" y="2402317"/>
                    <a:pt x="1231387" y="2521823"/>
                  </a:cubicBezTo>
                  <a:lnTo>
                    <a:pt x="1231056" y="2521823"/>
                  </a:lnTo>
                  <a:cubicBezTo>
                    <a:pt x="1231056" y="2521823"/>
                    <a:pt x="1092852" y="2727109"/>
                    <a:pt x="1003728" y="2508796"/>
                  </a:cubicBezTo>
                  <a:cubicBezTo>
                    <a:pt x="1003728" y="2508796"/>
                    <a:pt x="975040" y="2444712"/>
                    <a:pt x="965716" y="2309500"/>
                  </a:cubicBezTo>
                  <a:lnTo>
                    <a:pt x="963270" y="2252415"/>
                  </a:lnTo>
                  <a:lnTo>
                    <a:pt x="938522" y="2316747"/>
                  </a:lnTo>
                  <a:cubicBezTo>
                    <a:pt x="911792" y="2379489"/>
                    <a:pt x="881084" y="2431508"/>
                    <a:pt x="845846" y="2466746"/>
                  </a:cubicBezTo>
                  <a:lnTo>
                    <a:pt x="845846" y="2467077"/>
                  </a:lnTo>
                  <a:cubicBezTo>
                    <a:pt x="845846" y="2467077"/>
                    <a:pt x="672592" y="2622631"/>
                    <a:pt x="646898" y="2390639"/>
                  </a:cubicBezTo>
                  <a:cubicBezTo>
                    <a:pt x="646898" y="2390639"/>
                    <a:pt x="617977" y="2187097"/>
                    <a:pt x="786871" y="1807336"/>
                  </a:cubicBezTo>
                  <a:lnTo>
                    <a:pt x="821178" y="1734555"/>
                  </a:lnTo>
                  <a:lnTo>
                    <a:pt x="805599" y="1758312"/>
                  </a:lnTo>
                  <a:cubicBezTo>
                    <a:pt x="655741" y="1979536"/>
                    <a:pt x="467842" y="2217012"/>
                    <a:pt x="329102" y="2258110"/>
                  </a:cubicBezTo>
                  <a:lnTo>
                    <a:pt x="329434" y="2258441"/>
                  </a:lnTo>
                  <a:cubicBezTo>
                    <a:pt x="329434" y="2258441"/>
                    <a:pt x="136162" y="2302838"/>
                    <a:pt x="215609" y="2089198"/>
                  </a:cubicBezTo>
                  <a:cubicBezTo>
                    <a:pt x="215609" y="2089198"/>
                    <a:pt x="245068" y="2002659"/>
                    <a:pt x="353472" y="1868761"/>
                  </a:cubicBezTo>
                  <a:lnTo>
                    <a:pt x="386061" y="1830375"/>
                  </a:lnTo>
                  <a:lnTo>
                    <a:pt x="302279" y="1869853"/>
                  </a:lnTo>
                  <a:cubicBezTo>
                    <a:pt x="268655" y="1882797"/>
                    <a:pt x="237372" y="1891517"/>
                    <a:pt x="209379" y="1894902"/>
                  </a:cubicBezTo>
                  <a:lnTo>
                    <a:pt x="167850" y="1895591"/>
                  </a:lnTo>
                  <a:lnTo>
                    <a:pt x="160657" y="1893916"/>
                  </a:lnTo>
                  <a:cubicBezTo>
                    <a:pt x="129171" y="1885584"/>
                    <a:pt x="10438" y="1842945"/>
                    <a:pt x="125812" y="1693980"/>
                  </a:cubicBezTo>
                  <a:cubicBezTo>
                    <a:pt x="125812" y="1693980"/>
                    <a:pt x="334106" y="1409579"/>
                    <a:pt x="1003396" y="1280390"/>
                  </a:cubicBezTo>
                  <a:cubicBezTo>
                    <a:pt x="1005402" y="1294741"/>
                    <a:pt x="1007738" y="1309102"/>
                    <a:pt x="1012080" y="1323122"/>
                  </a:cubicBezTo>
                  <a:cubicBezTo>
                    <a:pt x="1016082" y="1335808"/>
                    <a:pt x="1021427" y="1346820"/>
                    <a:pt x="1027103" y="1358163"/>
                  </a:cubicBezTo>
                  <a:lnTo>
                    <a:pt x="985543" y="1394383"/>
                  </a:lnTo>
                  <a:lnTo>
                    <a:pt x="988374" y="1398548"/>
                  </a:lnTo>
                  <a:lnTo>
                    <a:pt x="1003243" y="1412315"/>
                  </a:lnTo>
                  <a:lnTo>
                    <a:pt x="1030102" y="1369846"/>
                  </a:lnTo>
                  <a:cubicBezTo>
                    <a:pt x="1042457" y="1375522"/>
                    <a:pt x="1055143" y="1380867"/>
                    <a:pt x="1069163" y="1384538"/>
                  </a:cubicBezTo>
                  <a:cubicBezTo>
                    <a:pt x="1081849" y="1387877"/>
                    <a:pt x="1094195" y="1388880"/>
                    <a:pt x="1106881" y="1390205"/>
                  </a:cubicBezTo>
                  <a:cubicBezTo>
                    <a:pt x="1105129" y="1418121"/>
                    <a:pt x="1102672" y="1452942"/>
                    <a:pt x="1099348" y="1492873"/>
                  </a:cubicBezTo>
                  <a:lnTo>
                    <a:pt x="1097880" y="1508230"/>
                  </a:lnTo>
                  <a:lnTo>
                    <a:pt x="1127902" y="1420250"/>
                  </a:lnTo>
                  <a:cubicBezTo>
                    <a:pt x="1142263" y="1422255"/>
                    <a:pt x="1156614" y="1423589"/>
                    <a:pt x="1171637" y="1423258"/>
                  </a:cubicBezTo>
                  <a:cubicBezTo>
                    <a:pt x="1185325" y="1422587"/>
                    <a:pt x="1198343" y="1420250"/>
                    <a:pt x="1211691" y="1417913"/>
                  </a:cubicBezTo>
                  <a:lnTo>
                    <a:pt x="1212352" y="1421165"/>
                  </a:lnTo>
                  <a:lnTo>
                    <a:pt x="1242077" y="1407563"/>
                  </a:lnTo>
                  <a:cubicBezTo>
                    <a:pt x="1254763" y="1400562"/>
                    <a:pt x="1266446" y="1392209"/>
                    <a:pt x="1277789" y="1383534"/>
                  </a:cubicBezTo>
                  <a:lnTo>
                    <a:pt x="1298256" y="1406299"/>
                  </a:lnTo>
                  <a:lnTo>
                    <a:pt x="1310503" y="1396220"/>
                  </a:lnTo>
                  <a:lnTo>
                    <a:pt x="1323112" y="1381558"/>
                  </a:lnTo>
                  <a:lnTo>
                    <a:pt x="1321524" y="1379864"/>
                  </a:lnTo>
                  <a:cubicBezTo>
                    <a:pt x="1331873" y="1367509"/>
                    <a:pt x="1341882" y="1354492"/>
                    <a:pt x="1350898" y="1340472"/>
                  </a:cubicBezTo>
                  <a:cubicBezTo>
                    <a:pt x="1358911" y="1327786"/>
                    <a:pt x="1364918" y="1314769"/>
                    <a:pt x="1370925" y="1301751"/>
                  </a:cubicBezTo>
                  <a:lnTo>
                    <a:pt x="1373235" y="1302183"/>
                  </a:lnTo>
                  <a:lnTo>
                    <a:pt x="1380603" y="1271715"/>
                  </a:lnTo>
                  <a:lnTo>
                    <a:pt x="1404771" y="1269475"/>
                  </a:lnTo>
                  <a:lnTo>
                    <a:pt x="1391624" y="1266701"/>
                  </a:lnTo>
                  <a:cubicBezTo>
                    <a:pt x="1394963" y="1251347"/>
                    <a:pt x="1397962" y="1235984"/>
                    <a:pt x="1399306" y="1220299"/>
                  </a:cubicBezTo>
                  <a:cubicBezTo>
                    <a:pt x="1400299" y="1206279"/>
                    <a:pt x="1399306" y="1192931"/>
                    <a:pt x="1398634" y="1179573"/>
                  </a:cubicBezTo>
                  <a:cubicBezTo>
                    <a:pt x="1411820" y="1174587"/>
                    <a:pt x="1426603" y="1169062"/>
                    <a:pt x="1442787" y="1163111"/>
                  </a:cubicBezTo>
                  <a:lnTo>
                    <a:pt x="1472933" y="1152202"/>
                  </a:lnTo>
                  <a:lnTo>
                    <a:pt x="1410980" y="1167898"/>
                  </a:lnTo>
                  <a:cubicBezTo>
                    <a:pt x="1407981" y="1153869"/>
                    <a:pt x="1404642" y="1139518"/>
                    <a:pt x="1398966" y="1125838"/>
                  </a:cubicBezTo>
                  <a:cubicBezTo>
                    <a:pt x="1393961" y="1113484"/>
                    <a:pt x="1387613" y="1102803"/>
                    <a:pt x="1381275" y="1092122"/>
                  </a:cubicBezTo>
                  <a:lnTo>
                    <a:pt x="1408773" y="1066669"/>
                  </a:lnTo>
                  <a:lnTo>
                    <a:pt x="1374596" y="1088452"/>
                  </a:lnTo>
                  <a:cubicBezTo>
                    <a:pt x="1366923" y="1076769"/>
                    <a:pt x="1358579" y="1065417"/>
                    <a:pt x="1348892" y="1055399"/>
                  </a:cubicBezTo>
                  <a:cubicBezTo>
                    <a:pt x="1340217" y="1046392"/>
                    <a:pt x="1330199" y="1039382"/>
                    <a:pt x="1320521" y="1032032"/>
                  </a:cubicBezTo>
                  <a:lnTo>
                    <a:pt x="1327707" y="1019687"/>
                  </a:lnTo>
                  <a:lnTo>
                    <a:pt x="1308175" y="1038379"/>
                  </a:lnTo>
                  <a:cubicBezTo>
                    <a:pt x="1297826" y="1029704"/>
                    <a:pt x="1287476" y="1021020"/>
                    <a:pt x="1275462" y="1013679"/>
                  </a:cubicBezTo>
                  <a:cubicBezTo>
                    <a:pt x="1264441" y="1007331"/>
                    <a:pt x="1253429" y="1002658"/>
                    <a:pt x="1242077" y="998316"/>
                  </a:cubicBezTo>
                  <a:lnTo>
                    <a:pt x="1245178" y="989300"/>
                  </a:lnTo>
                  <a:lnTo>
                    <a:pt x="1241530" y="989300"/>
                  </a:lnTo>
                  <a:lnTo>
                    <a:pt x="1239400" y="995648"/>
                  </a:lnTo>
                  <a:cubicBezTo>
                    <a:pt x="1225711" y="994645"/>
                    <a:pt x="1211360" y="993651"/>
                    <a:pt x="1196678" y="994645"/>
                  </a:cubicBezTo>
                  <a:lnTo>
                    <a:pt x="1178626" y="997603"/>
                  </a:lnTo>
                  <a:lnTo>
                    <a:pt x="1177976" y="1045711"/>
                  </a:lnTo>
                  <a:cubicBezTo>
                    <a:pt x="1163624" y="1049051"/>
                    <a:pt x="1149273" y="1053062"/>
                    <a:pt x="1134913" y="1059069"/>
                  </a:cubicBezTo>
                  <a:cubicBezTo>
                    <a:pt x="1121895" y="1064414"/>
                    <a:pt x="1109881" y="1071084"/>
                    <a:pt x="1098198" y="1077762"/>
                  </a:cubicBezTo>
                  <a:cubicBezTo>
                    <a:pt x="1085221" y="1057983"/>
                    <a:pt x="1069803" y="1034037"/>
                    <a:pt x="1052876" y="1006873"/>
                  </a:cubicBezTo>
                  <a:lnTo>
                    <a:pt x="1052492" y="1006237"/>
                  </a:lnTo>
                  <a:lnTo>
                    <a:pt x="1067820" y="1037707"/>
                  </a:lnTo>
                  <a:cubicBezTo>
                    <a:pt x="1055806" y="1046722"/>
                    <a:pt x="1043451" y="1056400"/>
                    <a:pt x="1032099" y="1067752"/>
                  </a:cubicBezTo>
                  <a:lnTo>
                    <a:pt x="1032074" y="1067781"/>
                  </a:lnTo>
                  <a:lnTo>
                    <a:pt x="1055806" y="1089446"/>
                  </a:lnTo>
                  <a:cubicBezTo>
                    <a:pt x="1046460" y="1102132"/>
                    <a:pt x="1037113" y="1114809"/>
                    <a:pt x="1029431" y="1128838"/>
                  </a:cubicBezTo>
                  <a:cubicBezTo>
                    <a:pt x="1022421" y="1141515"/>
                    <a:pt x="1017417" y="1154201"/>
                    <a:pt x="1012072" y="1166887"/>
                  </a:cubicBezTo>
                  <a:lnTo>
                    <a:pt x="998978" y="1165416"/>
                  </a:lnTo>
                  <a:lnTo>
                    <a:pt x="993719" y="1188588"/>
                  </a:lnTo>
                  <a:lnTo>
                    <a:pt x="953745" y="1194132"/>
                  </a:lnTo>
                  <a:lnTo>
                    <a:pt x="945982" y="1232644"/>
                  </a:lnTo>
                  <a:cubicBezTo>
                    <a:pt x="944649" y="1246673"/>
                    <a:pt x="944989" y="1259691"/>
                    <a:pt x="945320" y="1272708"/>
                  </a:cubicBezTo>
                  <a:cubicBezTo>
                    <a:pt x="746703" y="1346810"/>
                    <a:pt x="204265" y="1533743"/>
                    <a:pt x="47368" y="1428924"/>
                  </a:cubicBezTo>
                  <a:lnTo>
                    <a:pt x="47037" y="1428924"/>
                  </a:lnTo>
                  <a:cubicBezTo>
                    <a:pt x="47037" y="1428924"/>
                    <a:pt x="-80146" y="1329791"/>
                    <a:pt x="83752" y="1223969"/>
                  </a:cubicBezTo>
                  <a:cubicBezTo>
                    <a:pt x="83752" y="1223969"/>
                    <a:pt x="100589" y="1212369"/>
                    <a:pt x="135248" y="1197306"/>
                  </a:cubicBezTo>
                  <a:lnTo>
                    <a:pt x="179268" y="1181053"/>
                  </a:lnTo>
                  <a:lnTo>
                    <a:pt x="126484" y="1146187"/>
                  </a:lnTo>
                  <a:lnTo>
                    <a:pt x="126484" y="1146528"/>
                  </a:lnTo>
                  <a:cubicBezTo>
                    <a:pt x="126484" y="1146528"/>
                    <a:pt x="28344" y="1020007"/>
                    <a:pt x="199583" y="950248"/>
                  </a:cubicBezTo>
                  <a:cubicBezTo>
                    <a:pt x="199583" y="950248"/>
                    <a:pt x="204048" y="948261"/>
                    <a:pt x="212906" y="945335"/>
                  </a:cubicBezTo>
                  <a:lnTo>
                    <a:pt x="242753" y="937407"/>
                  </a:lnTo>
                  <a:lnTo>
                    <a:pt x="220282" y="911188"/>
                  </a:lnTo>
                  <a:cubicBezTo>
                    <a:pt x="220282" y="911188"/>
                    <a:pt x="157523" y="760638"/>
                    <a:pt x="329103" y="731604"/>
                  </a:cubicBezTo>
                  <a:cubicBezTo>
                    <a:pt x="329103" y="731604"/>
                    <a:pt x="370177" y="723202"/>
                    <a:pt x="444439" y="734720"/>
                  </a:cubicBezTo>
                  <a:lnTo>
                    <a:pt x="472863" y="741141"/>
                  </a:lnTo>
                  <a:lnTo>
                    <a:pt x="468887" y="737358"/>
                  </a:lnTo>
                  <a:cubicBezTo>
                    <a:pt x="422711" y="686665"/>
                    <a:pt x="391438" y="635467"/>
                    <a:pt x="385513" y="586730"/>
                  </a:cubicBezTo>
                  <a:lnTo>
                    <a:pt x="385513" y="587071"/>
                  </a:lnTo>
                  <a:cubicBezTo>
                    <a:pt x="385513" y="587071"/>
                    <a:pt x="375164" y="416494"/>
                    <a:pt x="534388" y="442197"/>
                  </a:cubicBezTo>
                  <a:cubicBezTo>
                    <a:pt x="534388" y="442197"/>
                    <a:pt x="689862" y="461163"/>
                    <a:pt x="876035" y="707652"/>
                  </a:cubicBezTo>
                  <a:lnTo>
                    <a:pt x="917092" y="765592"/>
                  </a:lnTo>
                  <a:lnTo>
                    <a:pt x="884935" y="701097"/>
                  </a:lnTo>
                  <a:cubicBezTo>
                    <a:pt x="814543" y="549339"/>
                    <a:pt x="764721" y="391614"/>
                    <a:pt x="795093" y="288631"/>
                  </a:cubicBezTo>
                  <a:cubicBezTo>
                    <a:pt x="795093" y="288631"/>
                    <a:pt x="857521" y="111384"/>
                    <a:pt x="981033" y="208190"/>
                  </a:cubicBezTo>
                  <a:cubicBezTo>
                    <a:pt x="981033" y="208190"/>
                    <a:pt x="1023202" y="238475"/>
                    <a:pt x="1068684" y="329430"/>
                  </a:cubicBezTo>
                  <a:lnTo>
                    <a:pt x="1081803" y="358092"/>
                  </a:lnTo>
                  <a:lnTo>
                    <a:pt x="1083828" y="296814"/>
                  </a:lnTo>
                  <a:cubicBezTo>
                    <a:pt x="1090896" y="218729"/>
                    <a:pt x="1107379" y="150776"/>
                    <a:pt x="1137590" y="103040"/>
                  </a:cubicBezTo>
                  <a:lnTo>
                    <a:pt x="1137259" y="102709"/>
                  </a:lnTo>
                  <a:cubicBezTo>
                    <a:pt x="1137259" y="102709"/>
                    <a:pt x="1224920" y="-22008"/>
                    <a:pt x="1300952" y="40958"/>
                  </a:cubicBezTo>
                  <a:lnTo>
                    <a:pt x="1330794" y="78173"/>
                  </a:lnTo>
                  <a:lnTo>
                    <a:pt x="1340549" y="64311"/>
                  </a:lnTo>
                  <a:lnTo>
                    <a:pt x="1340549" y="63980"/>
                  </a:lnTo>
                  <a:cubicBezTo>
                    <a:pt x="1340549" y="63980"/>
                    <a:pt x="1395052" y="5304"/>
                    <a:pt x="1449376" y="335"/>
                  </a:cubicBezTo>
                  <a:close/>
                </a:path>
              </a:pathLst>
            </a:custGeom>
            <a:solidFill>
              <a:srgbClr val="C54197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6" name="Freeform: Shape 12155"/>
            <p:cNvSpPr/>
            <p:nvPr/>
          </p:nvSpPr>
          <p:spPr>
            <a:xfrm>
              <a:off x="960130" y="6339686"/>
              <a:ext cx="56976" cy="57630"/>
            </a:xfrm>
            <a:custGeom>
              <a:avLst/>
              <a:gdLst>
                <a:gd name="connsiteX0" fmla="*/ 56823 w 56823"/>
                <a:gd name="connsiteY0" fmla="*/ 22316 h 57476"/>
                <a:gd name="connsiteX1" fmla="*/ 51562 w 56823"/>
                <a:gd name="connsiteY1" fmla="*/ 11575 h 57476"/>
                <a:gd name="connsiteX2" fmla="*/ 47063 w 56823"/>
                <a:gd name="connsiteY2" fmla="*/ 3556 h 57476"/>
                <a:gd name="connsiteX3" fmla="*/ 34544 w 56823"/>
                <a:gd name="connsiteY3" fmla="*/ 0 h 57476"/>
                <a:gd name="connsiteX4" fmla="*/ 30335 w 56823"/>
                <a:gd name="connsiteY4" fmla="*/ 2576 h 57476"/>
                <a:gd name="connsiteX5" fmla="*/ 25727 w 56823"/>
                <a:gd name="connsiteY5" fmla="*/ 1596 h 57476"/>
                <a:gd name="connsiteX6" fmla="*/ 14188 w 56823"/>
                <a:gd name="connsiteY6" fmla="*/ 7802 h 57476"/>
                <a:gd name="connsiteX7" fmla="*/ 6277 w 56823"/>
                <a:gd name="connsiteY7" fmla="*/ 13317 h 57476"/>
                <a:gd name="connsiteX8" fmla="*/ 0 w 56823"/>
                <a:gd name="connsiteY8" fmla="*/ 26488 h 57476"/>
                <a:gd name="connsiteX9" fmla="*/ 762 w 56823"/>
                <a:gd name="connsiteY9" fmla="*/ 29827 h 57476"/>
                <a:gd name="connsiteX10" fmla="*/ 726 w 56823"/>
                <a:gd name="connsiteY10" fmla="*/ 35451 h 57476"/>
                <a:gd name="connsiteX11" fmla="*/ 6096 w 56823"/>
                <a:gd name="connsiteY11" fmla="*/ 45611 h 57476"/>
                <a:gd name="connsiteX12" fmla="*/ 9725 w 56823"/>
                <a:gd name="connsiteY12" fmla="*/ 52832 h 57476"/>
                <a:gd name="connsiteX13" fmla="*/ 22352 w 56823"/>
                <a:gd name="connsiteY13" fmla="*/ 57476 h 57476"/>
                <a:gd name="connsiteX14" fmla="*/ 25436 w 56823"/>
                <a:gd name="connsiteY14" fmla="*/ 57223 h 57476"/>
                <a:gd name="connsiteX15" fmla="*/ 31532 w 56823"/>
                <a:gd name="connsiteY15" fmla="*/ 53594 h 57476"/>
                <a:gd name="connsiteX16" fmla="*/ 43978 w 56823"/>
                <a:gd name="connsiteY16" fmla="*/ 50691 h 57476"/>
                <a:gd name="connsiteX17" fmla="*/ 49603 w 56823"/>
                <a:gd name="connsiteY17" fmla="*/ 42599 h 57476"/>
                <a:gd name="connsiteX18" fmla="*/ 56497 w 56823"/>
                <a:gd name="connsiteY18" fmla="*/ 31206 h 57476"/>
                <a:gd name="connsiteX19" fmla="*/ 56642 w 56823"/>
                <a:gd name="connsiteY19" fmla="*/ 26488 h 57476"/>
                <a:gd name="connsiteX20" fmla="*/ 56823 w 56823"/>
                <a:gd name="connsiteY20" fmla="*/ 22316 h 5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823" h="57476">
                  <a:moveTo>
                    <a:pt x="56823" y="22316"/>
                  </a:moveTo>
                  <a:lnTo>
                    <a:pt x="51562" y="11575"/>
                  </a:lnTo>
                  <a:lnTo>
                    <a:pt x="47063" y="3556"/>
                  </a:lnTo>
                  <a:lnTo>
                    <a:pt x="34544" y="0"/>
                  </a:lnTo>
                  <a:lnTo>
                    <a:pt x="30335" y="2576"/>
                  </a:lnTo>
                  <a:lnTo>
                    <a:pt x="25727" y="1596"/>
                  </a:lnTo>
                  <a:lnTo>
                    <a:pt x="14188" y="7802"/>
                  </a:lnTo>
                  <a:lnTo>
                    <a:pt x="6277" y="13317"/>
                  </a:lnTo>
                  <a:lnTo>
                    <a:pt x="0" y="26488"/>
                  </a:lnTo>
                  <a:lnTo>
                    <a:pt x="762" y="29827"/>
                  </a:lnTo>
                  <a:lnTo>
                    <a:pt x="726" y="35451"/>
                  </a:lnTo>
                  <a:lnTo>
                    <a:pt x="6096" y="45611"/>
                  </a:lnTo>
                  <a:lnTo>
                    <a:pt x="9725" y="52832"/>
                  </a:lnTo>
                  <a:lnTo>
                    <a:pt x="22352" y="57476"/>
                  </a:lnTo>
                  <a:lnTo>
                    <a:pt x="25436" y="57223"/>
                  </a:lnTo>
                  <a:lnTo>
                    <a:pt x="31532" y="53594"/>
                  </a:lnTo>
                  <a:lnTo>
                    <a:pt x="43978" y="50691"/>
                  </a:lnTo>
                  <a:lnTo>
                    <a:pt x="49603" y="42599"/>
                  </a:lnTo>
                  <a:lnTo>
                    <a:pt x="56497" y="31206"/>
                  </a:lnTo>
                  <a:lnTo>
                    <a:pt x="56642" y="26488"/>
                  </a:lnTo>
                  <a:lnTo>
                    <a:pt x="56823" y="22316"/>
                  </a:lnTo>
                  <a:close/>
                </a:path>
              </a:pathLst>
            </a:custGeom>
            <a:solidFill>
              <a:srgbClr val="FDB838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7" name="Freeform: Shape 12156"/>
            <p:cNvSpPr/>
            <p:nvPr/>
          </p:nvSpPr>
          <p:spPr>
            <a:xfrm>
              <a:off x="963296" y="6343033"/>
              <a:ext cx="50463" cy="51191"/>
            </a:xfrm>
            <a:custGeom>
              <a:avLst/>
              <a:gdLst>
                <a:gd name="connsiteX0" fmla="*/ 186602 w 462992"/>
                <a:gd name="connsiteY0" fmla="*/ 326131 h 469670"/>
                <a:gd name="connsiteX1" fmla="*/ 147210 w 462992"/>
                <a:gd name="connsiteY1" fmla="*/ 363849 h 469670"/>
                <a:gd name="connsiteX2" fmla="*/ 179923 w 462992"/>
                <a:gd name="connsiteY2" fmla="*/ 398236 h 469670"/>
                <a:gd name="connsiteX3" fmla="*/ 219646 w 462992"/>
                <a:gd name="connsiteY3" fmla="*/ 360178 h 469670"/>
                <a:gd name="connsiteX4" fmla="*/ 186602 w 462992"/>
                <a:gd name="connsiteY4" fmla="*/ 326131 h 469670"/>
                <a:gd name="connsiteX5" fmla="*/ 123181 w 462992"/>
                <a:gd name="connsiteY5" fmla="*/ 248018 h 469670"/>
                <a:gd name="connsiteX6" fmla="*/ 84120 w 462992"/>
                <a:gd name="connsiteY6" fmla="*/ 285405 h 469670"/>
                <a:gd name="connsiteX7" fmla="*/ 116171 w 462992"/>
                <a:gd name="connsiteY7" fmla="*/ 319121 h 469670"/>
                <a:gd name="connsiteX8" fmla="*/ 155223 w 462992"/>
                <a:gd name="connsiteY8" fmla="*/ 281403 h 469670"/>
                <a:gd name="connsiteX9" fmla="*/ 155554 w 462992"/>
                <a:gd name="connsiteY9" fmla="*/ 281403 h 469670"/>
                <a:gd name="connsiteX10" fmla="*/ 123181 w 462992"/>
                <a:gd name="connsiteY10" fmla="*/ 248018 h 469670"/>
                <a:gd name="connsiteX11" fmla="*/ 232333 w 462992"/>
                <a:gd name="connsiteY11" fmla="*/ 216979 h 469670"/>
                <a:gd name="connsiteX12" fmla="*/ 192941 w 462992"/>
                <a:gd name="connsiteY12" fmla="*/ 254366 h 469670"/>
                <a:gd name="connsiteX13" fmla="*/ 225985 w 462992"/>
                <a:gd name="connsiteY13" fmla="*/ 288081 h 469670"/>
                <a:gd name="connsiteX14" fmla="*/ 265377 w 462992"/>
                <a:gd name="connsiteY14" fmla="*/ 250364 h 469670"/>
                <a:gd name="connsiteX15" fmla="*/ 232333 w 462992"/>
                <a:gd name="connsiteY15" fmla="*/ 216979 h 469670"/>
                <a:gd name="connsiteX16" fmla="*/ 99815 w 462992"/>
                <a:gd name="connsiteY16" fmla="*/ 176584 h 469670"/>
                <a:gd name="connsiteX17" fmla="*/ 61094 w 462992"/>
                <a:gd name="connsiteY17" fmla="*/ 213640 h 469670"/>
                <a:gd name="connsiteX18" fmla="*/ 92805 w 462992"/>
                <a:gd name="connsiteY18" fmla="*/ 246684 h 469670"/>
                <a:gd name="connsiteX19" fmla="*/ 131525 w 462992"/>
                <a:gd name="connsiteY19" fmla="*/ 209297 h 469670"/>
                <a:gd name="connsiteX20" fmla="*/ 131856 w 462992"/>
                <a:gd name="connsiteY20" fmla="*/ 209297 h 469670"/>
                <a:gd name="connsiteX21" fmla="*/ 99815 w 462992"/>
                <a:gd name="connsiteY21" fmla="*/ 176584 h 469670"/>
                <a:gd name="connsiteX22" fmla="*/ 357179 w 462992"/>
                <a:gd name="connsiteY22" fmla="*/ 162896 h 469670"/>
                <a:gd name="connsiteX23" fmla="*/ 317787 w 462992"/>
                <a:gd name="connsiteY23" fmla="*/ 200614 h 469670"/>
                <a:gd name="connsiteX24" fmla="*/ 326635 w 462992"/>
                <a:gd name="connsiteY24" fmla="*/ 225192 h 469670"/>
                <a:gd name="connsiteX25" fmla="*/ 350681 w 462992"/>
                <a:gd name="connsiteY25" fmla="*/ 233708 h 469670"/>
                <a:gd name="connsiteX26" fmla="*/ 324917 w 462992"/>
                <a:gd name="connsiteY26" fmla="*/ 245475 h 469670"/>
                <a:gd name="connsiteX27" fmla="*/ 317161 w 462992"/>
                <a:gd name="connsiteY27" fmla="*/ 261167 h 469670"/>
                <a:gd name="connsiteX28" fmla="*/ 313113 w 462992"/>
                <a:gd name="connsiteY28" fmla="*/ 259701 h 469670"/>
                <a:gd name="connsiteX29" fmla="*/ 273390 w 462992"/>
                <a:gd name="connsiteY29" fmla="*/ 297419 h 469670"/>
                <a:gd name="connsiteX30" fmla="*/ 307106 w 462992"/>
                <a:gd name="connsiteY30" fmla="*/ 331475 h 469670"/>
                <a:gd name="connsiteX31" fmla="*/ 333974 w 462992"/>
                <a:gd name="connsiteY31" fmla="*/ 319581 h 469670"/>
                <a:gd name="connsiteX32" fmla="*/ 341669 w 462992"/>
                <a:gd name="connsiteY32" fmla="*/ 303920 h 469670"/>
                <a:gd name="connsiteX33" fmla="*/ 345827 w 462992"/>
                <a:gd name="connsiteY33" fmla="*/ 305432 h 469670"/>
                <a:gd name="connsiteX34" fmla="*/ 385550 w 462992"/>
                <a:gd name="connsiteY34" fmla="*/ 267383 h 469670"/>
                <a:gd name="connsiteX35" fmla="*/ 385550 w 462992"/>
                <a:gd name="connsiteY35" fmla="*/ 267043 h 469670"/>
                <a:gd name="connsiteX36" fmla="*/ 376785 w 462992"/>
                <a:gd name="connsiteY36" fmla="*/ 242307 h 469670"/>
                <a:gd name="connsiteX37" fmla="*/ 352320 w 462992"/>
                <a:gd name="connsiteY37" fmla="*/ 233629 h 469670"/>
                <a:gd name="connsiteX38" fmla="*/ 378371 w 462992"/>
                <a:gd name="connsiteY38" fmla="*/ 221857 h 469670"/>
                <a:gd name="connsiteX39" fmla="*/ 391226 w 462992"/>
                <a:gd name="connsiteY39" fmla="*/ 195950 h 469670"/>
                <a:gd name="connsiteX40" fmla="*/ 390895 w 462992"/>
                <a:gd name="connsiteY40" fmla="*/ 196281 h 469670"/>
                <a:gd name="connsiteX41" fmla="*/ 357179 w 462992"/>
                <a:gd name="connsiteY41" fmla="*/ 162896 h 469670"/>
                <a:gd name="connsiteX42" fmla="*/ 241017 w 462992"/>
                <a:gd name="connsiteY42" fmla="*/ 123172 h 469670"/>
                <a:gd name="connsiteX43" fmla="*/ 201956 w 462992"/>
                <a:gd name="connsiteY43" fmla="*/ 160559 h 469670"/>
                <a:gd name="connsiteX44" fmla="*/ 234669 w 462992"/>
                <a:gd name="connsiteY44" fmla="*/ 193603 h 469670"/>
                <a:gd name="connsiteX45" fmla="*/ 273730 w 462992"/>
                <a:gd name="connsiteY45" fmla="*/ 156217 h 469670"/>
                <a:gd name="connsiteX46" fmla="*/ 273730 w 462992"/>
                <a:gd name="connsiteY46" fmla="*/ 155885 h 469670"/>
                <a:gd name="connsiteX47" fmla="*/ 241017 w 462992"/>
                <a:gd name="connsiteY47" fmla="*/ 123172 h 469670"/>
                <a:gd name="connsiteX48" fmla="*/ 318128 w 462992"/>
                <a:gd name="connsiteY48" fmla="*/ 60082 h 469670"/>
                <a:gd name="connsiteX49" fmla="*/ 279067 w 462992"/>
                <a:gd name="connsiteY49" fmla="*/ 97469 h 469670"/>
                <a:gd name="connsiteX50" fmla="*/ 312111 w 462992"/>
                <a:gd name="connsiteY50" fmla="*/ 130182 h 469670"/>
                <a:gd name="connsiteX51" fmla="*/ 351172 w 462992"/>
                <a:gd name="connsiteY51" fmla="*/ 92796 h 469670"/>
                <a:gd name="connsiteX52" fmla="*/ 351503 w 462992"/>
                <a:gd name="connsiteY52" fmla="*/ 92796 h 469670"/>
                <a:gd name="connsiteX53" fmla="*/ 318128 w 462992"/>
                <a:gd name="connsiteY53" fmla="*/ 60082 h 469670"/>
                <a:gd name="connsiteX54" fmla="*/ 287079 w 462992"/>
                <a:gd name="connsiteY54" fmla="*/ 0 h 469670"/>
                <a:gd name="connsiteX55" fmla="*/ 393232 w 462992"/>
                <a:gd name="connsiteY55" fmla="*/ 21702 h 469670"/>
                <a:gd name="connsiteX56" fmla="*/ 392892 w 462992"/>
                <a:gd name="connsiteY56" fmla="*/ 118508 h 469670"/>
                <a:gd name="connsiteX57" fmla="*/ 458990 w 462992"/>
                <a:gd name="connsiteY57" fmla="*/ 182601 h 469670"/>
                <a:gd name="connsiteX58" fmla="*/ 451649 w 462992"/>
                <a:gd name="connsiteY58" fmla="*/ 215314 h 469670"/>
                <a:gd name="connsiteX59" fmla="*/ 462992 w 462992"/>
                <a:gd name="connsiteY59" fmla="*/ 252701 h 469670"/>
                <a:gd name="connsiteX60" fmla="*/ 385882 w 462992"/>
                <a:gd name="connsiteY60" fmla="*/ 328136 h 469670"/>
                <a:gd name="connsiteX61" fmla="*/ 366186 w 462992"/>
                <a:gd name="connsiteY61" fmla="*/ 415265 h 469670"/>
                <a:gd name="connsiteX62" fmla="*/ 256703 w 462992"/>
                <a:gd name="connsiteY62" fmla="*/ 381880 h 469670"/>
                <a:gd name="connsiteX63" fmla="*/ 213971 w 462992"/>
                <a:gd name="connsiteY63" fmla="*/ 459321 h 469670"/>
                <a:gd name="connsiteX64" fmla="*/ 187605 w 462992"/>
                <a:gd name="connsiteY64" fmla="*/ 469670 h 469670"/>
                <a:gd name="connsiteX65" fmla="*/ 88462 w 462992"/>
                <a:gd name="connsiteY65" fmla="*/ 424271 h 469670"/>
                <a:gd name="connsiteX66" fmla="*/ 94138 w 462992"/>
                <a:gd name="connsiteY66" fmla="*/ 337152 h 469670"/>
                <a:gd name="connsiteX67" fmla="*/ 32382 w 462992"/>
                <a:gd name="connsiteY67" fmla="*/ 281734 h 469670"/>
                <a:gd name="connsiteX68" fmla="*/ 33385 w 462992"/>
                <a:gd name="connsiteY68" fmla="*/ 240346 h 469670"/>
                <a:gd name="connsiteX69" fmla="*/ 0 w 462992"/>
                <a:gd name="connsiteY69" fmla="*/ 213971 h 469670"/>
                <a:gd name="connsiteX70" fmla="*/ 54075 w 462992"/>
                <a:gd name="connsiteY70" fmla="*/ 104819 h 469670"/>
                <a:gd name="connsiteX71" fmla="*/ 130797 w 462992"/>
                <a:gd name="connsiteY71" fmla="*/ 86900 h 469670"/>
                <a:gd name="connsiteX72" fmla="*/ 129851 w 462992"/>
                <a:gd name="connsiteY72" fmla="*/ 88793 h 469670"/>
                <a:gd name="connsiteX73" fmla="*/ 161902 w 462992"/>
                <a:gd name="connsiteY73" fmla="*/ 121175 h 469670"/>
                <a:gd name="connsiteX74" fmla="*/ 200622 w 462992"/>
                <a:gd name="connsiteY74" fmla="*/ 84120 h 469670"/>
                <a:gd name="connsiteX75" fmla="*/ 200622 w 462992"/>
                <a:gd name="connsiteY75" fmla="*/ 83789 h 469670"/>
                <a:gd name="connsiteX76" fmla="*/ 192318 w 462992"/>
                <a:gd name="connsiteY76" fmla="*/ 60129 h 469670"/>
                <a:gd name="connsiteX77" fmla="*/ 178389 w 462992"/>
                <a:gd name="connsiteY77" fmla="*/ 55275 h 469670"/>
                <a:gd name="connsiteX78" fmla="*/ 216639 w 462992"/>
                <a:gd name="connsiteY78" fmla="*/ 28040 h 469670"/>
                <a:gd name="connsiteX79" fmla="*/ 248359 w 462992"/>
                <a:gd name="connsiteY79" fmla="*/ 70772 h 46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62992" h="469670">
                  <a:moveTo>
                    <a:pt x="186602" y="326131"/>
                  </a:moveTo>
                  <a:cubicBezTo>
                    <a:pt x="166566" y="327134"/>
                    <a:pt x="149215" y="344162"/>
                    <a:pt x="147210" y="363849"/>
                  </a:cubicBezTo>
                  <a:cubicBezTo>
                    <a:pt x="145205" y="383876"/>
                    <a:pt x="159896" y="399239"/>
                    <a:pt x="179923" y="398236"/>
                  </a:cubicBezTo>
                  <a:cubicBezTo>
                    <a:pt x="199950" y="397234"/>
                    <a:pt x="217972" y="380206"/>
                    <a:pt x="219646" y="360178"/>
                  </a:cubicBezTo>
                  <a:cubicBezTo>
                    <a:pt x="221312" y="340151"/>
                    <a:pt x="206629" y="325138"/>
                    <a:pt x="186602" y="326131"/>
                  </a:cubicBezTo>
                  <a:close/>
                  <a:moveTo>
                    <a:pt x="123181" y="248018"/>
                  </a:moveTo>
                  <a:cubicBezTo>
                    <a:pt x="103485" y="249361"/>
                    <a:pt x="86125" y="266049"/>
                    <a:pt x="84120" y="285405"/>
                  </a:cubicBezTo>
                  <a:cubicBezTo>
                    <a:pt x="82124" y="305101"/>
                    <a:pt x="96475" y="320124"/>
                    <a:pt x="116171" y="319121"/>
                  </a:cubicBezTo>
                  <a:cubicBezTo>
                    <a:pt x="135867" y="317787"/>
                    <a:pt x="153218" y="301099"/>
                    <a:pt x="155223" y="281403"/>
                  </a:cubicBezTo>
                  <a:lnTo>
                    <a:pt x="155554" y="281403"/>
                  </a:lnTo>
                  <a:cubicBezTo>
                    <a:pt x="157229" y="261707"/>
                    <a:pt x="142877" y="247016"/>
                    <a:pt x="123181" y="248018"/>
                  </a:cubicBezTo>
                  <a:close/>
                  <a:moveTo>
                    <a:pt x="232333" y="216979"/>
                  </a:moveTo>
                  <a:cubicBezTo>
                    <a:pt x="212306" y="217982"/>
                    <a:pt x="194606" y="234670"/>
                    <a:pt x="192941" y="254366"/>
                  </a:cubicBezTo>
                  <a:cubicBezTo>
                    <a:pt x="191276" y="274062"/>
                    <a:pt x="205958" y="289084"/>
                    <a:pt x="225985" y="288081"/>
                  </a:cubicBezTo>
                  <a:cubicBezTo>
                    <a:pt x="246012" y="287079"/>
                    <a:pt x="263712" y="270060"/>
                    <a:pt x="265377" y="250364"/>
                  </a:cubicBezTo>
                  <a:cubicBezTo>
                    <a:pt x="267042" y="230668"/>
                    <a:pt x="252360" y="215645"/>
                    <a:pt x="232333" y="216979"/>
                  </a:cubicBezTo>
                  <a:close/>
                  <a:moveTo>
                    <a:pt x="99815" y="176584"/>
                  </a:moveTo>
                  <a:cubicBezTo>
                    <a:pt x="80450" y="177918"/>
                    <a:pt x="63090" y="194275"/>
                    <a:pt x="61094" y="213640"/>
                  </a:cubicBezTo>
                  <a:cubicBezTo>
                    <a:pt x="59089" y="233005"/>
                    <a:pt x="73109" y="247687"/>
                    <a:pt x="92805" y="246684"/>
                  </a:cubicBezTo>
                  <a:cubicBezTo>
                    <a:pt x="112160" y="245350"/>
                    <a:pt x="129520" y="228662"/>
                    <a:pt x="131525" y="209297"/>
                  </a:cubicBezTo>
                  <a:lnTo>
                    <a:pt x="131856" y="209297"/>
                  </a:lnTo>
                  <a:cubicBezTo>
                    <a:pt x="133531" y="189942"/>
                    <a:pt x="119170" y="175250"/>
                    <a:pt x="99815" y="176584"/>
                  </a:cubicBezTo>
                  <a:close/>
                  <a:moveTo>
                    <a:pt x="357179" y="162896"/>
                  </a:moveTo>
                  <a:cubicBezTo>
                    <a:pt x="337152" y="163899"/>
                    <a:pt x="319452" y="180927"/>
                    <a:pt x="317787" y="200614"/>
                  </a:cubicBezTo>
                  <a:cubicBezTo>
                    <a:pt x="317120" y="210462"/>
                    <a:pt x="320542" y="219142"/>
                    <a:pt x="326635" y="225192"/>
                  </a:cubicBezTo>
                  <a:lnTo>
                    <a:pt x="350681" y="233708"/>
                  </a:lnTo>
                  <a:lnTo>
                    <a:pt x="324917" y="245475"/>
                  </a:lnTo>
                  <a:lnTo>
                    <a:pt x="317161" y="261167"/>
                  </a:lnTo>
                  <a:lnTo>
                    <a:pt x="313113" y="259701"/>
                  </a:lnTo>
                  <a:cubicBezTo>
                    <a:pt x="292746" y="260704"/>
                    <a:pt x="275055" y="277732"/>
                    <a:pt x="273390" y="297419"/>
                  </a:cubicBezTo>
                  <a:cubicBezTo>
                    <a:pt x="271715" y="317455"/>
                    <a:pt x="286738" y="332478"/>
                    <a:pt x="307106" y="331475"/>
                  </a:cubicBezTo>
                  <a:cubicBezTo>
                    <a:pt x="317285" y="330974"/>
                    <a:pt x="326797" y="326466"/>
                    <a:pt x="333974" y="319581"/>
                  </a:cubicBezTo>
                  <a:lnTo>
                    <a:pt x="341669" y="303920"/>
                  </a:lnTo>
                  <a:lnTo>
                    <a:pt x="345827" y="305432"/>
                  </a:lnTo>
                  <a:cubicBezTo>
                    <a:pt x="366185" y="304439"/>
                    <a:pt x="383876" y="287410"/>
                    <a:pt x="385550" y="267383"/>
                  </a:cubicBezTo>
                  <a:lnTo>
                    <a:pt x="385550" y="267043"/>
                  </a:lnTo>
                  <a:cubicBezTo>
                    <a:pt x="386383" y="257200"/>
                    <a:pt x="382961" y="248439"/>
                    <a:pt x="376785" y="242307"/>
                  </a:cubicBezTo>
                  <a:lnTo>
                    <a:pt x="352320" y="233629"/>
                  </a:lnTo>
                  <a:lnTo>
                    <a:pt x="378371" y="221857"/>
                  </a:lnTo>
                  <a:cubicBezTo>
                    <a:pt x="385548" y="214972"/>
                    <a:pt x="390389" y="205793"/>
                    <a:pt x="391226" y="195950"/>
                  </a:cubicBezTo>
                  <a:lnTo>
                    <a:pt x="390895" y="196281"/>
                  </a:lnTo>
                  <a:cubicBezTo>
                    <a:pt x="392560" y="176585"/>
                    <a:pt x="377537" y="161562"/>
                    <a:pt x="357179" y="162896"/>
                  </a:cubicBezTo>
                  <a:close/>
                  <a:moveTo>
                    <a:pt x="241017" y="123172"/>
                  </a:moveTo>
                  <a:cubicBezTo>
                    <a:pt x="221321" y="124506"/>
                    <a:pt x="203630" y="141203"/>
                    <a:pt x="201956" y="160559"/>
                  </a:cubicBezTo>
                  <a:cubicBezTo>
                    <a:pt x="200291" y="180255"/>
                    <a:pt x="214642" y="194947"/>
                    <a:pt x="234669" y="193603"/>
                  </a:cubicBezTo>
                  <a:cubicBezTo>
                    <a:pt x="254365" y="192601"/>
                    <a:pt x="272056" y="175913"/>
                    <a:pt x="273730" y="156217"/>
                  </a:cubicBezTo>
                  <a:lnTo>
                    <a:pt x="273730" y="155885"/>
                  </a:lnTo>
                  <a:cubicBezTo>
                    <a:pt x="275396" y="136530"/>
                    <a:pt x="260713" y="121838"/>
                    <a:pt x="241017" y="123172"/>
                  </a:cubicBezTo>
                  <a:close/>
                  <a:moveTo>
                    <a:pt x="318128" y="60082"/>
                  </a:moveTo>
                  <a:cubicBezTo>
                    <a:pt x="298091" y="61425"/>
                    <a:pt x="280741" y="78113"/>
                    <a:pt x="279067" y="97469"/>
                  </a:cubicBezTo>
                  <a:cubicBezTo>
                    <a:pt x="277402" y="116834"/>
                    <a:pt x="292084" y="131526"/>
                    <a:pt x="312111" y="130182"/>
                  </a:cubicBezTo>
                  <a:cubicBezTo>
                    <a:pt x="332138" y="128849"/>
                    <a:pt x="349498" y="112161"/>
                    <a:pt x="351172" y="92796"/>
                  </a:cubicBezTo>
                  <a:lnTo>
                    <a:pt x="351503" y="92796"/>
                  </a:lnTo>
                  <a:cubicBezTo>
                    <a:pt x="352837" y="73109"/>
                    <a:pt x="338155" y="58748"/>
                    <a:pt x="318128" y="60082"/>
                  </a:cubicBezTo>
                  <a:close/>
                  <a:moveTo>
                    <a:pt x="287079" y="0"/>
                  </a:moveTo>
                  <a:lnTo>
                    <a:pt x="393232" y="21702"/>
                  </a:lnTo>
                  <a:lnTo>
                    <a:pt x="392892" y="118508"/>
                  </a:lnTo>
                  <a:lnTo>
                    <a:pt x="458990" y="182601"/>
                  </a:lnTo>
                  <a:lnTo>
                    <a:pt x="451649" y="215314"/>
                  </a:lnTo>
                  <a:lnTo>
                    <a:pt x="462992" y="252701"/>
                  </a:lnTo>
                  <a:lnTo>
                    <a:pt x="385882" y="328136"/>
                  </a:lnTo>
                  <a:lnTo>
                    <a:pt x="366186" y="415265"/>
                  </a:lnTo>
                  <a:lnTo>
                    <a:pt x="256703" y="381880"/>
                  </a:lnTo>
                  <a:lnTo>
                    <a:pt x="213971" y="459321"/>
                  </a:lnTo>
                  <a:lnTo>
                    <a:pt x="187605" y="469670"/>
                  </a:lnTo>
                  <a:lnTo>
                    <a:pt x="88462" y="424271"/>
                  </a:lnTo>
                  <a:lnTo>
                    <a:pt x="94138" y="337152"/>
                  </a:lnTo>
                  <a:lnTo>
                    <a:pt x="32382" y="281734"/>
                  </a:lnTo>
                  <a:lnTo>
                    <a:pt x="33385" y="240346"/>
                  </a:lnTo>
                  <a:lnTo>
                    <a:pt x="0" y="213971"/>
                  </a:lnTo>
                  <a:lnTo>
                    <a:pt x="54075" y="104819"/>
                  </a:lnTo>
                  <a:lnTo>
                    <a:pt x="130797" y="86900"/>
                  </a:lnTo>
                  <a:lnTo>
                    <a:pt x="129851" y="88793"/>
                  </a:lnTo>
                  <a:cubicBezTo>
                    <a:pt x="128186" y="108158"/>
                    <a:pt x="142537" y="122509"/>
                    <a:pt x="161902" y="121175"/>
                  </a:cubicBezTo>
                  <a:cubicBezTo>
                    <a:pt x="181598" y="119842"/>
                    <a:pt x="198957" y="103485"/>
                    <a:pt x="200622" y="84120"/>
                  </a:cubicBezTo>
                  <a:lnTo>
                    <a:pt x="200622" y="83789"/>
                  </a:lnTo>
                  <a:cubicBezTo>
                    <a:pt x="201455" y="74277"/>
                    <a:pt x="198201" y="65931"/>
                    <a:pt x="192318" y="60129"/>
                  </a:cubicBezTo>
                  <a:lnTo>
                    <a:pt x="178389" y="55275"/>
                  </a:lnTo>
                  <a:lnTo>
                    <a:pt x="216639" y="28040"/>
                  </a:lnTo>
                  <a:lnTo>
                    <a:pt x="248359" y="70772"/>
                  </a:lnTo>
                  <a:close/>
                </a:path>
              </a:pathLst>
            </a:custGeom>
            <a:solidFill>
              <a:srgbClr val="FFE55D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883241" y="5246970"/>
            <a:ext cx="288674" cy="306000"/>
            <a:chOff x="4451921" y="6050559"/>
            <a:chExt cx="288674" cy="306000"/>
          </a:xfrm>
        </p:grpSpPr>
        <p:sp>
          <p:nvSpPr>
            <p:cNvPr id="12147" name="Freeform: Shape 12146"/>
            <p:cNvSpPr/>
            <p:nvPr/>
          </p:nvSpPr>
          <p:spPr>
            <a:xfrm>
              <a:off x="4451921" y="6050559"/>
              <a:ext cx="288674" cy="306000"/>
            </a:xfrm>
            <a:custGeom>
              <a:avLst/>
              <a:gdLst>
                <a:gd name="connsiteX0" fmla="*/ 2385504 w 4736013"/>
                <a:gd name="connsiteY0" fmla="*/ 221 h 5020270"/>
                <a:gd name="connsiteX1" fmla="*/ 2497774 w 4736013"/>
                <a:gd name="connsiteY1" fmla="*/ 52496 h 5020270"/>
                <a:gd name="connsiteX2" fmla="*/ 2558126 w 4736013"/>
                <a:gd name="connsiteY2" fmla="*/ 120002 h 5020270"/>
                <a:gd name="connsiteX3" fmla="*/ 2568532 w 4736013"/>
                <a:gd name="connsiteY3" fmla="*/ 104161 h 5020270"/>
                <a:gd name="connsiteX4" fmla="*/ 2567942 w 4736013"/>
                <a:gd name="connsiteY4" fmla="*/ 103571 h 5020270"/>
                <a:gd name="connsiteX5" fmla="*/ 2867406 w 4736013"/>
                <a:gd name="connsiteY5" fmla="*/ 202197 h 5020270"/>
                <a:gd name="connsiteX6" fmla="*/ 2959062 w 4736013"/>
                <a:gd name="connsiteY6" fmla="*/ 533744 h 5020270"/>
                <a:gd name="connsiteX7" fmla="*/ 2961665 w 4736013"/>
                <a:gd name="connsiteY7" fmla="*/ 560708 h 5020270"/>
                <a:gd name="connsiteX8" fmla="*/ 2980440 w 4736013"/>
                <a:gd name="connsiteY8" fmla="*/ 511889 h 5020270"/>
                <a:gd name="connsiteX9" fmla="*/ 3138951 w 4736013"/>
                <a:gd name="connsiteY9" fmla="*/ 323388 h 5020270"/>
                <a:gd name="connsiteX10" fmla="*/ 3138951 w 4736013"/>
                <a:gd name="connsiteY10" fmla="*/ 322798 h 5020270"/>
                <a:gd name="connsiteX11" fmla="*/ 3403945 w 4736013"/>
                <a:gd name="connsiteY11" fmla="*/ 504625 h 5020270"/>
                <a:gd name="connsiteX12" fmla="*/ 3410551 w 4736013"/>
                <a:gd name="connsiteY12" fmla="*/ 629847 h 5020270"/>
                <a:gd name="connsiteX13" fmla="*/ 3410191 w 4736013"/>
                <a:gd name="connsiteY13" fmla="*/ 634048 h 5020270"/>
                <a:gd name="connsiteX14" fmla="*/ 3431190 w 4736013"/>
                <a:gd name="connsiteY14" fmla="*/ 615855 h 5020270"/>
                <a:gd name="connsiteX15" fmla="*/ 3531112 w 4736013"/>
                <a:gd name="connsiteY15" fmla="*/ 570584 h 5020270"/>
                <a:gd name="connsiteX16" fmla="*/ 3769367 w 4736013"/>
                <a:gd name="connsiteY16" fmla="*/ 793397 h 5020270"/>
                <a:gd name="connsiteX17" fmla="*/ 3648286 w 4736013"/>
                <a:gd name="connsiteY17" fmla="*/ 1147804 h 5020270"/>
                <a:gd name="connsiteX18" fmla="*/ 3643481 w 4736013"/>
                <a:gd name="connsiteY18" fmla="*/ 1155055 h 5020270"/>
                <a:gd name="connsiteX19" fmla="*/ 3687767 w 4736013"/>
                <a:gd name="connsiteY19" fmla="*/ 1124898 h 5020270"/>
                <a:gd name="connsiteX20" fmla="*/ 4005263 w 4736013"/>
                <a:gd name="connsiteY20" fmla="*/ 1026902 h 5020270"/>
                <a:gd name="connsiteX21" fmla="*/ 4005263 w 4736013"/>
                <a:gd name="connsiteY21" fmla="*/ 1026313 h 5020270"/>
                <a:gd name="connsiteX22" fmla="*/ 4194197 w 4736013"/>
                <a:gd name="connsiteY22" fmla="*/ 1307355 h 5020270"/>
                <a:gd name="connsiteX23" fmla="*/ 3694627 w 4736013"/>
                <a:gd name="connsiteY23" fmla="*/ 1729236 h 5020270"/>
                <a:gd name="connsiteX24" fmla="*/ 3650465 w 4736013"/>
                <a:gd name="connsiteY24" fmla="*/ 1746353 h 5020270"/>
                <a:gd name="connsiteX25" fmla="*/ 3756511 w 4736013"/>
                <a:gd name="connsiteY25" fmla="*/ 1722620 h 5020270"/>
                <a:gd name="connsiteX26" fmla="*/ 4427114 w 4736013"/>
                <a:gd name="connsiteY26" fmla="*/ 1752998 h 5020270"/>
                <a:gd name="connsiteX27" fmla="*/ 4427704 w 4736013"/>
                <a:gd name="connsiteY27" fmla="*/ 1752998 h 5020270"/>
                <a:gd name="connsiteX28" fmla="*/ 4531684 w 4736013"/>
                <a:gd name="connsiteY28" fmla="*/ 2095822 h 5020270"/>
                <a:gd name="connsiteX29" fmla="*/ 4382664 w 4736013"/>
                <a:gd name="connsiteY29" fmla="*/ 2178233 h 5020270"/>
                <a:gd name="connsiteX30" fmla="*/ 4346437 w 4736013"/>
                <a:gd name="connsiteY30" fmla="*/ 2188997 h 5020270"/>
                <a:gd name="connsiteX31" fmla="*/ 4370354 w 4736013"/>
                <a:gd name="connsiteY31" fmla="*/ 2197033 h 5020270"/>
                <a:gd name="connsiteX32" fmla="*/ 4589914 w 4736013"/>
                <a:gd name="connsiteY32" fmla="*/ 2323990 h 5020270"/>
                <a:gd name="connsiteX33" fmla="*/ 4589914 w 4736013"/>
                <a:gd name="connsiteY33" fmla="*/ 2324579 h 5020270"/>
                <a:gd name="connsiteX34" fmla="*/ 4627346 w 4736013"/>
                <a:gd name="connsiteY34" fmla="*/ 2698320 h 5020270"/>
                <a:gd name="connsiteX35" fmla="*/ 4547551 w 4736013"/>
                <a:gd name="connsiteY35" fmla="*/ 2722570 h 5020270"/>
                <a:gd name="connsiteX36" fmla="*/ 4534660 w 4736013"/>
                <a:gd name="connsiteY36" fmla="*/ 2724400 h 5020270"/>
                <a:gd name="connsiteX37" fmla="*/ 4584624 w 4736013"/>
                <a:gd name="connsiteY37" fmla="*/ 2769733 h 5020270"/>
                <a:gd name="connsiteX38" fmla="*/ 4642804 w 4736013"/>
                <a:gd name="connsiteY38" fmla="*/ 2837359 h 5020270"/>
                <a:gd name="connsiteX39" fmla="*/ 4642214 w 4736013"/>
                <a:gd name="connsiteY39" fmla="*/ 2837359 h 5020270"/>
                <a:gd name="connsiteX40" fmla="*/ 4596462 w 4736013"/>
                <a:gd name="connsiteY40" fmla="*/ 3218812 h 5020270"/>
                <a:gd name="connsiteX41" fmla="*/ 4448934 w 4736013"/>
                <a:gd name="connsiteY41" fmla="*/ 3206176 h 5020270"/>
                <a:gd name="connsiteX42" fmla="*/ 4410538 w 4736013"/>
                <a:gd name="connsiteY42" fmla="*/ 3196727 h 5020270"/>
                <a:gd name="connsiteX43" fmla="*/ 4468646 w 4736013"/>
                <a:gd name="connsiteY43" fmla="*/ 3264439 h 5020270"/>
                <a:gd name="connsiteX44" fmla="*/ 4582200 w 4736013"/>
                <a:gd name="connsiteY44" fmla="*/ 3441625 h 5020270"/>
                <a:gd name="connsiteX45" fmla="*/ 4582790 w 4736013"/>
                <a:gd name="connsiteY45" fmla="*/ 3442820 h 5020270"/>
                <a:gd name="connsiteX46" fmla="*/ 4436627 w 4736013"/>
                <a:gd name="connsiteY46" fmla="*/ 3812385 h 5020270"/>
                <a:gd name="connsiteX47" fmla="*/ 4206639 w 4736013"/>
                <a:gd name="connsiteY47" fmla="*/ 3707734 h 5020270"/>
                <a:gd name="connsiteX48" fmla="*/ 4155109 w 4736013"/>
                <a:gd name="connsiteY48" fmla="*/ 3674302 h 5020270"/>
                <a:gd name="connsiteX49" fmla="*/ 4210862 w 4736013"/>
                <a:gd name="connsiteY49" fmla="*/ 3782837 h 5020270"/>
                <a:gd name="connsiteX50" fmla="*/ 4289860 w 4736013"/>
                <a:gd name="connsiteY50" fmla="*/ 4004316 h 5020270"/>
                <a:gd name="connsiteX51" fmla="*/ 4290466 w 4736013"/>
                <a:gd name="connsiteY51" fmla="*/ 4003710 h 5020270"/>
                <a:gd name="connsiteX52" fmla="*/ 4019527 w 4736013"/>
                <a:gd name="connsiteY52" fmla="*/ 4313867 h 5020270"/>
                <a:gd name="connsiteX53" fmla="*/ 3269522 w 4736013"/>
                <a:gd name="connsiteY53" fmla="*/ 3334767 h 5020270"/>
                <a:gd name="connsiteX54" fmla="*/ 3212124 w 4736013"/>
                <a:gd name="connsiteY54" fmla="*/ 3216593 h 5020270"/>
                <a:gd name="connsiteX55" fmla="*/ 3288676 w 4736013"/>
                <a:gd name="connsiteY55" fmla="*/ 3455662 h 5020270"/>
                <a:gd name="connsiteX56" fmla="*/ 3469313 w 4736013"/>
                <a:gd name="connsiteY56" fmla="*/ 4725039 h 5020270"/>
                <a:gd name="connsiteX57" fmla="*/ 3017137 w 4736013"/>
                <a:gd name="connsiteY57" fmla="*/ 4808830 h 5020270"/>
                <a:gd name="connsiteX58" fmla="*/ 2798776 w 4736013"/>
                <a:gd name="connsiteY58" fmla="*/ 4205591 h 5020270"/>
                <a:gd name="connsiteX59" fmla="*/ 2797987 w 4736013"/>
                <a:gd name="connsiteY59" fmla="*/ 4201885 h 5020270"/>
                <a:gd name="connsiteX60" fmla="*/ 2797086 w 4736013"/>
                <a:gd name="connsiteY60" fmla="*/ 4214268 h 5020270"/>
                <a:gd name="connsiteX61" fmla="*/ 2655875 w 4736013"/>
                <a:gd name="connsiteY61" fmla="*/ 4782089 h 5020270"/>
                <a:gd name="connsiteX62" fmla="*/ 2153215 w 4736013"/>
                <a:gd name="connsiteY62" fmla="*/ 4682252 h 5020270"/>
                <a:gd name="connsiteX63" fmla="*/ 2191811 w 4736013"/>
                <a:gd name="connsiteY63" fmla="*/ 3246937 h 5020270"/>
                <a:gd name="connsiteX64" fmla="*/ 2245165 w 4736013"/>
                <a:gd name="connsiteY64" fmla="*/ 3030134 h 5020270"/>
                <a:gd name="connsiteX65" fmla="*/ 2207959 w 4736013"/>
                <a:gd name="connsiteY65" fmla="*/ 3114528 h 5020270"/>
                <a:gd name="connsiteX66" fmla="*/ 1250074 w 4736013"/>
                <a:gd name="connsiteY66" fmla="*/ 4474308 h 5020270"/>
                <a:gd name="connsiteX67" fmla="*/ 1250074 w 4736013"/>
                <a:gd name="connsiteY67" fmla="*/ 4474897 h 5020270"/>
                <a:gd name="connsiteX68" fmla="*/ 855538 w 4736013"/>
                <a:gd name="connsiteY68" fmla="*/ 4032251 h 5020270"/>
                <a:gd name="connsiteX69" fmla="*/ 1225097 w 4736013"/>
                <a:gd name="connsiteY69" fmla="*/ 3303697 h 5020270"/>
                <a:gd name="connsiteX70" fmla="*/ 1226107 w 4736013"/>
                <a:gd name="connsiteY70" fmla="*/ 3302345 h 5020270"/>
                <a:gd name="connsiteX71" fmla="*/ 1159027 w 4736013"/>
                <a:gd name="connsiteY71" fmla="*/ 3341284 h 5020270"/>
                <a:gd name="connsiteX72" fmla="*/ 652326 w 4736013"/>
                <a:gd name="connsiteY72" fmla="*/ 3496890 h 5020270"/>
                <a:gd name="connsiteX73" fmla="*/ 651736 w 4736013"/>
                <a:gd name="connsiteY73" fmla="*/ 3496890 h 5020270"/>
                <a:gd name="connsiteX74" fmla="*/ 469909 w 4736013"/>
                <a:gd name="connsiteY74" fmla="*/ 2953817 h 5020270"/>
                <a:gd name="connsiteX75" fmla="*/ 2441986 w 4736013"/>
                <a:gd name="connsiteY75" fmla="*/ 2045322 h 5020270"/>
                <a:gd name="connsiteX76" fmla="*/ 2476439 w 4736013"/>
                <a:gd name="connsiteY76" fmla="*/ 2130292 h 5020270"/>
                <a:gd name="connsiteX77" fmla="*/ 2519816 w 4736013"/>
                <a:gd name="connsiteY77" fmla="*/ 2200998 h 5020270"/>
                <a:gd name="connsiteX78" fmla="*/ 2460017 w 4736013"/>
                <a:gd name="connsiteY78" fmla="*/ 2264738 h 5020270"/>
                <a:gd name="connsiteX79" fmla="*/ 2454479 w 4736013"/>
                <a:gd name="connsiteY79" fmla="*/ 2270496 h 5020270"/>
                <a:gd name="connsiteX80" fmla="*/ 2460997 w 4736013"/>
                <a:gd name="connsiteY80" fmla="*/ 2278239 h 5020270"/>
                <a:gd name="connsiteX81" fmla="*/ 2495778 w 4736013"/>
                <a:gd name="connsiteY81" fmla="*/ 2307114 h 5020270"/>
                <a:gd name="connsiteX82" fmla="*/ 2529919 w 4736013"/>
                <a:gd name="connsiteY82" fmla="*/ 2223562 h 5020270"/>
                <a:gd name="connsiteX83" fmla="*/ 2610140 w 4736013"/>
                <a:gd name="connsiteY83" fmla="*/ 2256247 h 5020270"/>
                <a:gd name="connsiteX84" fmla="*/ 2682615 w 4736013"/>
                <a:gd name="connsiteY84" fmla="*/ 2270509 h 5020270"/>
                <a:gd name="connsiteX85" fmla="*/ 2714123 w 4736013"/>
                <a:gd name="connsiteY85" fmla="*/ 2483877 h 5020270"/>
                <a:gd name="connsiteX86" fmla="*/ 2716714 w 4736013"/>
                <a:gd name="connsiteY86" fmla="*/ 2503406 h 5020270"/>
                <a:gd name="connsiteX87" fmla="*/ 2733721 w 4736013"/>
                <a:gd name="connsiteY87" fmla="*/ 2332307 h 5020270"/>
                <a:gd name="connsiteX88" fmla="*/ 2814531 w 4736013"/>
                <a:gd name="connsiteY88" fmla="*/ 2340626 h 5020270"/>
                <a:gd name="connsiteX89" fmla="*/ 2883453 w 4736013"/>
                <a:gd name="connsiteY89" fmla="*/ 2332897 h 5020270"/>
                <a:gd name="connsiteX90" fmla="*/ 2886049 w 4736013"/>
                <a:gd name="connsiteY90" fmla="*/ 2339184 h 5020270"/>
                <a:gd name="connsiteX91" fmla="*/ 2933364 w 4736013"/>
                <a:gd name="connsiteY91" fmla="*/ 2314476 h 5020270"/>
                <a:gd name="connsiteX92" fmla="*/ 2984470 w 4736013"/>
                <a:gd name="connsiteY92" fmla="*/ 2271099 h 5020270"/>
                <a:gd name="connsiteX93" fmla="*/ 3029962 w 4736013"/>
                <a:gd name="connsiteY93" fmla="*/ 2315457 h 5020270"/>
                <a:gd name="connsiteX94" fmla="*/ 3046252 w 4736013"/>
                <a:gd name="connsiteY94" fmla="*/ 2297250 h 5020270"/>
                <a:gd name="connsiteX95" fmla="*/ 3060428 w 4736013"/>
                <a:gd name="connsiteY95" fmla="*/ 2271430 h 5020270"/>
                <a:gd name="connsiteX96" fmla="*/ 3056355 w 4736013"/>
                <a:gd name="connsiteY96" fmla="*/ 2267529 h 5020270"/>
                <a:gd name="connsiteX97" fmla="*/ 3088450 w 4736013"/>
                <a:gd name="connsiteY97" fmla="*/ 2196839 h 5020270"/>
                <a:gd name="connsiteX98" fmla="*/ 3104481 w 4736013"/>
                <a:gd name="connsiteY98" fmla="*/ 2127311 h 5020270"/>
                <a:gd name="connsiteX99" fmla="*/ 3109366 w 4736013"/>
                <a:gd name="connsiteY99" fmla="*/ 2128555 h 5020270"/>
                <a:gd name="connsiteX100" fmla="*/ 3108051 w 4736013"/>
                <a:gd name="connsiteY100" fmla="*/ 2073847 h 5020270"/>
                <a:gd name="connsiteX101" fmla="*/ 3144834 w 4736013"/>
                <a:gd name="connsiteY101" fmla="*/ 2072407 h 5020270"/>
                <a:gd name="connsiteX102" fmla="*/ 3122903 w 4736013"/>
                <a:gd name="connsiteY102" fmla="*/ 2066118 h 5020270"/>
                <a:gd name="connsiteX103" fmla="*/ 3115174 w 4736013"/>
                <a:gd name="connsiteY103" fmla="*/ 1983540 h 5020270"/>
                <a:gd name="connsiteX104" fmla="*/ 3096163 w 4736013"/>
                <a:gd name="connsiteY104" fmla="*/ 1911032 h 5020270"/>
                <a:gd name="connsiteX105" fmla="*/ 3156106 w 4736013"/>
                <a:gd name="connsiteY105" fmla="*/ 1889696 h 5020270"/>
                <a:gd name="connsiteX106" fmla="*/ 3197734 w 4736013"/>
                <a:gd name="connsiteY106" fmla="*/ 1875448 h 5020270"/>
                <a:gd name="connsiteX107" fmla="*/ 3111620 w 4736013"/>
                <a:gd name="connsiteY107" fmla="*/ 1892627 h 5020270"/>
                <a:gd name="connsiteX108" fmla="*/ 3074187 w 4736013"/>
                <a:gd name="connsiteY108" fmla="*/ 1816565 h 5020270"/>
                <a:gd name="connsiteX109" fmla="*/ 3030810 w 4736013"/>
                <a:gd name="connsiteY109" fmla="*/ 1754766 h 5020270"/>
                <a:gd name="connsiteX110" fmla="*/ 3063224 w 4736013"/>
                <a:gd name="connsiteY110" fmla="*/ 1716647 h 5020270"/>
                <a:gd name="connsiteX111" fmla="*/ 3018332 w 4736013"/>
                <a:gd name="connsiteY111" fmla="*/ 1747644 h 5020270"/>
                <a:gd name="connsiteX112" fmla="*/ 2962478 w 4736013"/>
                <a:gd name="connsiteY112" fmla="*/ 1685255 h 5020270"/>
                <a:gd name="connsiteX113" fmla="*/ 2905444 w 4736013"/>
                <a:gd name="connsiteY113" fmla="*/ 1638914 h 5020270"/>
                <a:gd name="connsiteX114" fmla="*/ 2912450 w 4736013"/>
                <a:gd name="connsiteY114" fmla="*/ 1617625 h 5020270"/>
                <a:gd name="connsiteX115" fmla="*/ 2887023 w 4736013"/>
                <a:gd name="connsiteY115" fmla="*/ 1647215 h 5020270"/>
                <a:gd name="connsiteX116" fmla="*/ 2822244 w 4736013"/>
                <a:gd name="connsiteY116" fmla="*/ 1597305 h 5020270"/>
                <a:gd name="connsiteX117" fmla="*/ 2759266 w 4736013"/>
                <a:gd name="connsiteY117" fmla="*/ 1563441 h 5020270"/>
                <a:gd name="connsiteX118" fmla="*/ 2760767 w 4736013"/>
                <a:gd name="connsiteY118" fmla="*/ 1548674 h 5020270"/>
                <a:gd name="connsiteX119" fmla="*/ 2755001 w 4736013"/>
                <a:gd name="connsiteY119" fmla="*/ 1547894 h 5020270"/>
                <a:gd name="connsiteX120" fmla="*/ 2753928 w 4736013"/>
                <a:gd name="connsiteY120" fmla="*/ 1558693 h 5020270"/>
                <a:gd name="connsiteX121" fmla="*/ 2679651 w 4736013"/>
                <a:gd name="connsiteY121" fmla="*/ 1547395 h 5020270"/>
                <a:gd name="connsiteX122" fmla="*/ 2648874 w 4736013"/>
                <a:gd name="connsiteY122" fmla="*/ 1548798 h 5020270"/>
                <a:gd name="connsiteX123" fmla="*/ 2667173 w 4736013"/>
                <a:gd name="connsiteY123" fmla="*/ 1634753 h 5020270"/>
                <a:gd name="connsiteX124" fmla="*/ 2596466 w 4736013"/>
                <a:gd name="connsiteY124" fmla="*/ 1650195 h 5020270"/>
                <a:gd name="connsiteX125" fmla="*/ 2537648 w 4736013"/>
                <a:gd name="connsiteY125" fmla="*/ 1676935 h 5020270"/>
                <a:gd name="connsiteX126" fmla="*/ 2485633 w 4736013"/>
                <a:gd name="connsiteY126" fmla="*/ 1612221 h 5020270"/>
                <a:gd name="connsiteX127" fmla="*/ 2428395 w 4736013"/>
                <a:gd name="connsiteY127" fmla="*/ 1539793 h 5020270"/>
                <a:gd name="connsiteX128" fmla="*/ 2466351 w 4736013"/>
                <a:gd name="connsiteY128" fmla="*/ 1596715 h 5020270"/>
                <a:gd name="connsiteX129" fmla="*/ 2411676 w 4736013"/>
                <a:gd name="connsiteY129" fmla="*/ 1644841 h 5020270"/>
                <a:gd name="connsiteX130" fmla="*/ 2411134 w 4736013"/>
                <a:gd name="connsiteY130" fmla="*/ 1645597 h 5020270"/>
                <a:gd name="connsiteX131" fmla="*/ 2463977 w 4736013"/>
                <a:gd name="connsiteY131" fmla="*/ 1690593 h 5020270"/>
                <a:gd name="connsiteX132" fmla="*/ 2430098 w 4736013"/>
                <a:gd name="connsiteY132" fmla="*/ 1758925 h 5020270"/>
                <a:gd name="connsiteX133" fmla="*/ 2412282 w 4736013"/>
                <a:gd name="connsiteY133" fmla="*/ 1827847 h 5020270"/>
                <a:gd name="connsiteX134" fmla="*/ 2386823 w 4736013"/>
                <a:gd name="connsiteY134" fmla="*/ 1822962 h 5020270"/>
                <a:gd name="connsiteX135" fmla="*/ 2386148 w 4736013"/>
                <a:gd name="connsiteY135" fmla="*/ 1865870 h 5020270"/>
                <a:gd name="connsiteX136" fmla="*/ 2311855 w 4736013"/>
                <a:gd name="connsiteY136" fmla="*/ 1870401 h 5020270"/>
                <a:gd name="connsiteX137" fmla="*/ 2311855 w 4736013"/>
                <a:gd name="connsiteY137" fmla="*/ 1944305 h 5020270"/>
                <a:gd name="connsiteX138" fmla="*/ 2326117 w 4736013"/>
                <a:gd name="connsiteY138" fmla="*/ 2022741 h 5020270"/>
                <a:gd name="connsiteX139" fmla="*/ 168660 w 4736013"/>
                <a:gd name="connsiteY139" fmla="*/ 2263386 h 5020270"/>
                <a:gd name="connsiteX140" fmla="*/ 168660 w 4736013"/>
                <a:gd name="connsiteY140" fmla="*/ 2263976 h 5020270"/>
                <a:gd name="connsiteX141" fmla="*/ 236403 w 4736013"/>
                <a:gd name="connsiteY141" fmla="*/ 1766654 h 5020270"/>
                <a:gd name="connsiteX142" fmla="*/ 438564 w 4736013"/>
                <a:gd name="connsiteY142" fmla="*/ 1699692 h 5020270"/>
                <a:gd name="connsiteX143" fmla="*/ 489556 w 4736013"/>
                <a:gd name="connsiteY143" fmla="*/ 1688858 h 5020270"/>
                <a:gd name="connsiteX144" fmla="*/ 424380 w 4736013"/>
                <a:gd name="connsiteY144" fmla="*/ 1654960 h 5020270"/>
                <a:gd name="connsiteX145" fmla="*/ 342775 w 4736013"/>
                <a:gd name="connsiteY145" fmla="*/ 1594342 h 5020270"/>
                <a:gd name="connsiteX146" fmla="*/ 501415 w 4736013"/>
                <a:gd name="connsiteY146" fmla="*/ 1180204 h 5020270"/>
                <a:gd name="connsiteX147" fmla="*/ 550899 w 4736013"/>
                <a:gd name="connsiteY147" fmla="*/ 1172468 h 5020270"/>
                <a:gd name="connsiteX148" fmla="*/ 600378 w 4736013"/>
                <a:gd name="connsiteY148" fmla="*/ 1168143 h 5020270"/>
                <a:gd name="connsiteX149" fmla="*/ 547756 w 4736013"/>
                <a:gd name="connsiteY149" fmla="*/ 1105338 h 5020270"/>
                <a:gd name="connsiteX150" fmla="*/ 784242 w 4736013"/>
                <a:gd name="connsiteY150" fmla="*/ 780312 h 5020270"/>
                <a:gd name="connsiteX151" fmla="*/ 1047033 w 4736013"/>
                <a:gd name="connsiteY151" fmla="*/ 830198 h 5020270"/>
                <a:gd name="connsiteX152" fmla="*/ 1123997 w 4736013"/>
                <a:gd name="connsiteY152" fmla="*/ 854353 h 5020270"/>
                <a:gd name="connsiteX153" fmla="*/ 1113033 w 4736013"/>
                <a:gd name="connsiteY153" fmla="*/ 844310 h 5020270"/>
                <a:gd name="connsiteX154" fmla="*/ 885258 w 4736013"/>
                <a:gd name="connsiteY154" fmla="*/ 524226 h 5020270"/>
                <a:gd name="connsiteX155" fmla="*/ 885848 w 4736013"/>
                <a:gd name="connsiteY155" fmla="*/ 524226 h 5020270"/>
                <a:gd name="connsiteX156" fmla="*/ 1023774 w 4736013"/>
                <a:gd name="connsiteY156" fmla="*/ 299770 h 5020270"/>
                <a:gd name="connsiteX157" fmla="*/ 1189471 w 4736013"/>
                <a:gd name="connsiteY157" fmla="*/ 329938 h 5020270"/>
                <a:gd name="connsiteX158" fmla="*/ 1975563 w 4736013"/>
                <a:gd name="connsiteY158" fmla="*/ 943320 h 5020270"/>
                <a:gd name="connsiteX159" fmla="*/ 2080525 w 4736013"/>
                <a:gd name="connsiteY159" fmla="*/ 1065409 h 5020270"/>
                <a:gd name="connsiteX160" fmla="*/ 1994933 w 4736013"/>
                <a:gd name="connsiteY160" fmla="*/ 939116 h 5020270"/>
                <a:gd name="connsiteX161" fmla="*/ 1686186 w 4736013"/>
                <a:gd name="connsiteY161" fmla="*/ 195057 h 5020270"/>
                <a:gd name="connsiteX162" fmla="*/ 1686186 w 4736013"/>
                <a:gd name="connsiteY162" fmla="*/ 195663 h 5020270"/>
                <a:gd name="connsiteX163" fmla="*/ 2010606 w 4736013"/>
                <a:gd name="connsiteY163" fmla="*/ 155250 h 5020270"/>
                <a:gd name="connsiteX164" fmla="*/ 2207223 w 4736013"/>
                <a:gd name="connsiteY164" fmla="*/ 390844 h 5020270"/>
                <a:gd name="connsiteX165" fmla="*/ 2238659 w 4736013"/>
                <a:gd name="connsiteY165" fmla="*/ 440638 h 5020270"/>
                <a:gd name="connsiteX166" fmla="*/ 2224430 w 4736013"/>
                <a:gd name="connsiteY166" fmla="*/ 351098 h 5020270"/>
                <a:gd name="connsiteX167" fmla="*/ 2250662 w 4736013"/>
                <a:gd name="connsiteY167" fmla="*/ 67317 h 5020270"/>
                <a:gd name="connsiteX168" fmla="*/ 2250073 w 4736013"/>
                <a:gd name="connsiteY168" fmla="*/ 67907 h 5020270"/>
                <a:gd name="connsiteX169" fmla="*/ 2385504 w 4736013"/>
                <a:gd name="connsiteY169" fmla="*/ 221 h 502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4736013" h="5020270">
                  <a:moveTo>
                    <a:pt x="2385504" y="221"/>
                  </a:moveTo>
                  <a:cubicBezTo>
                    <a:pt x="2418601" y="2113"/>
                    <a:pt x="2456508" y="16347"/>
                    <a:pt x="2497774" y="52496"/>
                  </a:cubicBezTo>
                  <a:lnTo>
                    <a:pt x="2558126" y="120002"/>
                  </a:lnTo>
                  <a:lnTo>
                    <a:pt x="2568532" y="104161"/>
                  </a:lnTo>
                  <a:lnTo>
                    <a:pt x="2567942" y="103571"/>
                  </a:lnTo>
                  <a:cubicBezTo>
                    <a:pt x="2567942" y="103571"/>
                    <a:pt x="2728973" y="-45572"/>
                    <a:pt x="2867406" y="202197"/>
                  </a:cubicBezTo>
                  <a:cubicBezTo>
                    <a:pt x="2867406" y="202197"/>
                    <a:pt x="2930986" y="308998"/>
                    <a:pt x="2959062" y="533744"/>
                  </a:cubicBezTo>
                  <a:lnTo>
                    <a:pt x="2961665" y="560708"/>
                  </a:lnTo>
                  <a:lnTo>
                    <a:pt x="2980440" y="511889"/>
                  </a:lnTo>
                  <a:cubicBezTo>
                    <a:pt x="3025013" y="417274"/>
                    <a:pt x="3077451" y="348347"/>
                    <a:pt x="3138951" y="323388"/>
                  </a:cubicBezTo>
                  <a:lnTo>
                    <a:pt x="3138951" y="322798"/>
                  </a:lnTo>
                  <a:cubicBezTo>
                    <a:pt x="3138951" y="322798"/>
                    <a:pt x="3350481" y="255055"/>
                    <a:pt x="3403945" y="504625"/>
                  </a:cubicBezTo>
                  <a:cubicBezTo>
                    <a:pt x="3403945" y="504625"/>
                    <a:pt x="3414797" y="548432"/>
                    <a:pt x="3410551" y="629847"/>
                  </a:cubicBezTo>
                  <a:lnTo>
                    <a:pt x="3410191" y="634048"/>
                  </a:lnTo>
                  <a:lnTo>
                    <a:pt x="3431190" y="615855"/>
                  </a:lnTo>
                  <a:cubicBezTo>
                    <a:pt x="3464138" y="591584"/>
                    <a:pt x="3497541" y="575783"/>
                    <a:pt x="3531112" y="570584"/>
                  </a:cubicBezTo>
                  <a:cubicBezTo>
                    <a:pt x="3531112" y="570584"/>
                    <a:pt x="3761654" y="550377"/>
                    <a:pt x="3769367" y="793397"/>
                  </a:cubicBezTo>
                  <a:cubicBezTo>
                    <a:pt x="3769367" y="793397"/>
                    <a:pt x="3778957" y="934023"/>
                    <a:pt x="3648286" y="1147804"/>
                  </a:cubicBezTo>
                  <a:lnTo>
                    <a:pt x="3643481" y="1155055"/>
                  </a:lnTo>
                  <a:lnTo>
                    <a:pt x="3687767" y="1124898"/>
                  </a:lnTo>
                  <a:cubicBezTo>
                    <a:pt x="3802296" y="1052286"/>
                    <a:pt x="3912975" y="1010379"/>
                    <a:pt x="4005263" y="1026902"/>
                  </a:cubicBezTo>
                  <a:lnTo>
                    <a:pt x="4005263" y="1026313"/>
                  </a:lnTo>
                  <a:cubicBezTo>
                    <a:pt x="4005263" y="1026313"/>
                    <a:pt x="4258370" y="1086327"/>
                    <a:pt x="4194197" y="1307355"/>
                  </a:cubicBezTo>
                  <a:cubicBezTo>
                    <a:pt x="4194197" y="1307355"/>
                    <a:pt x="4137053" y="1540648"/>
                    <a:pt x="3694627" y="1729236"/>
                  </a:cubicBezTo>
                  <a:lnTo>
                    <a:pt x="3650465" y="1746353"/>
                  </a:lnTo>
                  <a:lnTo>
                    <a:pt x="3756511" y="1722620"/>
                  </a:lnTo>
                  <a:cubicBezTo>
                    <a:pt x="4014160" y="1673231"/>
                    <a:pt x="4273517" y="1660307"/>
                    <a:pt x="4427114" y="1752998"/>
                  </a:cubicBezTo>
                  <a:lnTo>
                    <a:pt x="4427704" y="1752998"/>
                  </a:lnTo>
                  <a:cubicBezTo>
                    <a:pt x="4427704" y="1752998"/>
                    <a:pt x="4693894" y="1930649"/>
                    <a:pt x="4531684" y="2095822"/>
                  </a:cubicBezTo>
                  <a:cubicBezTo>
                    <a:pt x="4531684" y="2095822"/>
                    <a:pt x="4491829" y="2140610"/>
                    <a:pt x="4382664" y="2178233"/>
                  </a:cubicBezTo>
                  <a:lnTo>
                    <a:pt x="4346437" y="2188997"/>
                  </a:lnTo>
                  <a:lnTo>
                    <a:pt x="4370354" y="2197033"/>
                  </a:lnTo>
                  <a:cubicBezTo>
                    <a:pt x="4458134" y="2230490"/>
                    <a:pt x="4533654" y="2272185"/>
                    <a:pt x="4589914" y="2323990"/>
                  </a:cubicBezTo>
                  <a:lnTo>
                    <a:pt x="4589914" y="2324579"/>
                  </a:lnTo>
                  <a:cubicBezTo>
                    <a:pt x="4589914" y="2324579"/>
                    <a:pt x="4852550" y="2586610"/>
                    <a:pt x="4627346" y="2698320"/>
                  </a:cubicBezTo>
                  <a:cubicBezTo>
                    <a:pt x="4627346" y="2698320"/>
                    <a:pt x="4602502" y="2712357"/>
                    <a:pt x="4547551" y="2722570"/>
                  </a:cubicBezTo>
                  <a:lnTo>
                    <a:pt x="4534660" y="2724400"/>
                  </a:lnTo>
                  <a:lnTo>
                    <a:pt x="4584624" y="2769733"/>
                  </a:lnTo>
                  <a:cubicBezTo>
                    <a:pt x="4606340" y="2791825"/>
                    <a:pt x="4625832" y="2814371"/>
                    <a:pt x="4642804" y="2837359"/>
                  </a:cubicBezTo>
                  <a:lnTo>
                    <a:pt x="4642214" y="2837359"/>
                  </a:lnTo>
                  <a:cubicBezTo>
                    <a:pt x="4642214" y="2837359"/>
                    <a:pt x="4881074" y="3187323"/>
                    <a:pt x="4596462" y="3218812"/>
                  </a:cubicBezTo>
                  <a:cubicBezTo>
                    <a:pt x="4596462" y="3218812"/>
                    <a:pt x="4547721" y="3226761"/>
                    <a:pt x="4448934" y="3206176"/>
                  </a:cubicBezTo>
                  <a:lnTo>
                    <a:pt x="4410538" y="3196727"/>
                  </a:lnTo>
                  <a:lnTo>
                    <a:pt x="4468646" y="3264439"/>
                  </a:lnTo>
                  <a:cubicBezTo>
                    <a:pt x="4516014" y="3324267"/>
                    <a:pt x="4554719" y="3383619"/>
                    <a:pt x="4582200" y="3441625"/>
                  </a:cubicBezTo>
                  <a:lnTo>
                    <a:pt x="4582790" y="3442820"/>
                  </a:lnTo>
                  <a:cubicBezTo>
                    <a:pt x="4582790" y="3442820"/>
                    <a:pt x="4774114" y="3889641"/>
                    <a:pt x="4436627" y="3812385"/>
                  </a:cubicBezTo>
                  <a:cubicBezTo>
                    <a:pt x="4436627" y="3812385"/>
                    <a:pt x="4354491" y="3797597"/>
                    <a:pt x="4206639" y="3707734"/>
                  </a:cubicBezTo>
                  <a:lnTo>
                    <a:pt x="4155109" y="3674302"/>
                  </a:lnTo>
                  <a:lnTo>
                    <a:pt x="4210862" y="3782837"/>
                  </a:lnTo>
                  <a:cubicBezTo>
                    <a:pt x="4247220" y="3860598"/>
                    <a:pt x="4274412" y="3935019"/>
                    <a:pt x="4289860" y="4004316"/>
                  </a:cubicBezTo>
                  <a:lnTo>
                    <a:pt x="4290466" y="4003710"/>
                  </a:lnTo>
                  <a:cubicBezTo>
                    <a:pt x="4290466" y="4003710"/>
                    <a:pt x="4389698" y="4543819"/>
                    <a:pt x="4019527" y="4313867"/>
                  </a:cubicBezTo>
                  <a:cubicBezTo>
                    <a:pt x="4019527" y="4313867"/>
                    <a:pt x="3668252" y="4113337"/>
                    <a:pt x="3269522" y="3334767"/>
                  </a:cubicBezTo>
                  <a:lnTo>
                    <a:pt x="3212124" y="3216593"/>
                  </a:lnTo>
                  <a:lnTo>
                    <a:pt x="3288676" y="3455662"/>
                  </a:lnTo>
                  <a:cubicBezTo>
                    <a:pt x="3428606" y="3924094"/>
                    <a:pt x="3531104" y="4416962"/>
                    <a:pt x="3469313" y="4725039"/>
                  </a:cubicBezTo>
                  <a:cubicBezTo>
                    <a:pt x="3469313" y="4725039"/>
                    <a:pt x="3320171" y="5329322"/>
                    <a:pt x="3017137" y="4808830"/>
                  </a:cubicBezTo>
                  <a:cubicBezTo>
                    <a:pt x="3017137" y="4808830"/>
                    <a:pt x="2895181" y="4613047"/>
                    <a:pt x="2798776" y="4205591"/>
                  </a:cubicBezTo>
                  <a:lnTo>
                    <a:pt x="2797987" y="4201885"/>
                  </a:lnTo>
                  <a:lnTo>
                    <a:pt x="2797086" y="4214268"/>
                  </a:lnTo>
                  <a:cubicBezTo>
                    <a:pt x="2774934" y="4441216"/>
                    <a:pt x="2731187" y="4640823"/>
                    <a:pt x="2655875" y="4782089"/>
                  </a:cubicBezTo>
                  <a:cubicBezTo>
                    <a:pt x="2655875" y="4782089"/>
                    <a:pt x="2328492" y="5327537"/>
                    <a:pt x="2153215" y="4682252"/>
                  </a:cubicBezTo>
                  <a:cubicBezTo>
                    <a:pt x="2153215" y="4682252"/>
                    <a:pt x="1992780" y="4151512"/>
                    <a:pt x="2191811" y="3246937"/>
                  </a:cubicBezTo>
                  <a:lnTo>
                    <a:pt x="2245165" y="3030134"/>
                  </a:lnTo>
                  <a:lnTo>
                    <a:pt x="2207959" y="3114528"/>
                  </a:lnTo>
                  <a:cubicBezTo>
                    <a:pt x="1960016" y="3663027"/>
                    <a:pt x="1609923" y="4293458"/>
                    <a:pt x="1250074" y="4474308"/>
                  </a:cubicBezTo>
                  <a:lnTo>
                    <a:pt x="1250074" y="4474897"/>
                  </a:lnTo>
                  <a:cubicBezTo>
                    <a:pt x="1250074" y="4474897"/>
                    <a:pt x="673728" y="4722076"/>
                    <a:pt x="855538" y="4032251"/>
                  </a:cubicBezTo>
                  <a:cubicBezTo>
                    <a:pt x="855538" y="4032251"/>
                    <a:pt x="927540" y="3724679"/>
                    <a:pt x="1225097" y="3303697"/>
                  </a:cubicBezTo>
                  <a:lnTo>
                    <a:pt x="1226107" y="3302345"/>
                  </a:lnTo>
                  <a:lnTo>
                    <a:pt x="1159027" y="3341284"/>
                  </a:lnTo>
                  <a:cubicBezTo>
                    <a:pt x="977302" y="3438960"/>
                    <a:pt x="802652" y="3499862"/>
                    <a:pt x="652326" y="3496890"/>
                  </a:cubicBezTo>
                  <a:lnTo>
                    <a:pt x="651736" y="3496890"/>
                  </a:lnTo>
                  <a:cubicBezTo>
                    <a:pt x="651736" y="3496890"/>
                    <a:pt x="89046" y="3449354"/>
                    <a:pt x="469909" y="2953817"/>
                  </a:cubicBezTo>
                  <a:cubicBezTo>
                    <a:pt x="469909" y="2953817"/>
                    <a:pt x="982099" y="2244375"/>
                    <a:pt x="2441986" y="2045322"/>
                  </a:cubicBezTo>
                  <a:cubicBezTo>
                    <a:pt x="2451484" y="2073847"/>
                    <a:pt x="2462176" y="2102372"/>
                    <a:pt x="2476439" y="2130292"/>
                  </a:cubicBezTo>
                  <a:cubicBezTo>
                    <a:pt x="2489522" y="2155836"/>
                    <a:pt x="2504374" y="2178417"/>
                    <a:pt x="2519816" y="2200998"/>
                  </a:cubicBezTo>
                  <a:cubicBezTo>
                    <a:pt x="2502586" y="2219603"/>
                    <a:pt x="2482563" y="2240991"/>
                    <a:pt x="2460017" y="2264738"/>
                  </a:cubicBezTo>
                  <a:lnTo>
                    <a:pt x="2454479" y="2270496"/>
                  </a:lnTo>
                  <a:lnTo>
                    <a:pt x="2460997" y="2278239"/>
                  </a:lnTo>
                  <a:lnTo>
                    <a:pt x="2495778" y="2307114"/>
                  </a:lnTo>
                  <a:lnTo>
                    <a:pt x="2529919" y="2223562"/>
                  </a:lnTo>
                  <a:cubicBezTo>
                    <a:pt x="2556070" y="2236040"/>
                    <a:pt x="2582204" y="2247928"/>
                    <a:pt x="2610140" y="2256247"/>
                  </a:cubicBezTo>
                  <a:cubicBezTo>
                    <a:pt x="2635079" y="2263975"/>
                    <a:pt x="2658855" y="2266939"/>
                    <a:pt x="2682615" y="2270509"/>
                  </a:cubicBezTo>
                  <a:cubicBezTo>
                    <a:pt x="2691453" y="2326509"/>
                    <a:pt x="2702371" y="2398924"/>
                    <a:pt x="2714123" y="2483877"/>
                  </a:cubicBezTo>
                  <a:lnTo>
                    <a:pt x="2716714" y="2503406"/>
                  </a:lnTo>
                  <a:lnTo>
                    <a:pt x="2733721" y="2332307"/>
                  </a:lnTo>
                  <a:cubicBezTo>
                    <a:pt x="2760461" y="2336466"/>
                    <a:pt x="2787201" y="2340626"/>
                    <a:pt x="2814531" y="2340626"/>
                  </a:cubicBezTo>
                  <a:cubicBezTo>
                    <a:pt x="2838897" y="2340626"/>
                    <a:pt x="2860872" y="2337056"/>
                    <a:pt x="2883453" y="2332897"/>
                  </a:cubicBezTo>
                  <a:lnTo>
                    <a:pt x="2886049" y="2339184"/>
                  </a:lnTo>
                  <a:lnTo>
                    <a:pt x="2933364" y="2314476"/>
                  </a:lnTo>
                  <a:cubicBezTo>
                    <a:pt x="2952375" y="2301999"/>
                    <a:pt x="2968423" y="2286541"/>
                    <a:pt x="2984470" y="2271099"/>
                  </a:cubicBezTo>
                  <a:lnTo>
                    <a:pt x="3029962" y="2315457"/>
                  </a:lnTo>
                  <a:lnTo>
                    <a:pt x="3046252" y="2297250"/>
                  </a:lnTo>
                  <a:lnTo>
                    <a:pt x="3060428" y="2271430"/>
                  </a:lnTo>
                  <a:lnTo>
                    <a:pt x="3056355" y="2267529"/>
                  </a:lnTo>
                  <a:cubicBezTo>
                    <a:pt x="3068833" y="2244965"/>
                    <a:pt x="3080131" y="2222384"/>
                    <a:pt x="3088450" y="2196839"/>
                  </a:cubicBezTo>
                  <a:cubicBezTo>
                    <a:pt x="3096162" y="2173652"/>
                    <a:pt x="3100338" y="2150482"/>
                    <a:pt x="3104481" y="2127311"/>
                  </a:cubicBezTo>
                  <a:lnTo>
                    <a:pt x="3109366" y="2128555"/>
                  </a:lnTo>
                  <a:lnTo>
                    <a:pt x="3108051" y="2073847"/>
                  </a:lnTo>
                  <a:lnTo>
                    <a:pt x="3144834" y="2072407"/>
                  </a:lnTo>
                  <a:lnTo>
                    <a:pt x="3122903" y="2066118"/>
                  </a:lnTo>
                  <a:cubicBezTo>
                    <a:pt x="3121708" y="2038789"/>
                    <a:pt x="3119939" y="2011459"/>
                    <a:pt x="3115174" y="1983540"/>
                  </a:cubicBezTo>
                  <a:cubicBezTo>
                    <a:pt x="3110426" y="1958568"/>
                    <a:pt x="3103286" y="1934808"/>
                    <a:pt x="3096163" y="1911032"/>
                  </a:cubicBezTo>
                  <a:cubicBezTo>
                    <a:pt x="3114508" y="1904386"/>
                    <a:pt x="3134559" y="1897229"/>
                    <a:pt x="3156106" y="1889696"/>
                  </a:cubicBezTo>
                  <a:lnTo>
                    <a:pt x="3197734" y="1875448"/>
                  </a:lnTo>
                  <a:lnTo>
                    <a:pt x="3111620" y="1892627"/>
                  </a:lnTo>
                  <a:cubicBezTo>
                    <a:pt x="3100911" y="1867065"/>
                    <a:pt x="3089039" y="1841521"/>
                    <a:pt x="3074187" y="1816565"/>
                  </a:cubicBezTo>
                  <a:cubicBezTo>
                    <a:pt x="3061120" y="1794574"/>
                    <a:pt x="3045662" y="1774383"/>
                    <a:pt x="3030810" y="1754766"/>
                  </a:cubicBezTo>
                  <a:lnTo>
                    <a:pt x="3063224" y="1716647"/>
                  </a:lnTo>
                  <a:lnTo>
                    <a:pt x="3018332" y="1747644"/>
                  </a:lnTo>
                  <a:cubicBezTo>
                    <a:pt x="3001106" y="1725652"/>
                    <a:pt x="2982684" y="1704856"/>
                    <a:pt x="2962478" y="1685255"/>
                  </a:cubicBezTo>
                  <a:cubicBezTo>
                    <a:pt x="2944072" y="1668029"/>
                    <a:pt x="2925045" y="1653177"/>
                    <a:pt x="2905444" y="1638914"/>
                  </a:cubicBezTo>
                  <a:lnTo>
                    <a:pt x="2912450" y="1617625"/>
                  </a:lnTo>
                  <a:lnTo>
                    <a:pt x="2887023" y="1647215"/>
                  </a:lnTo>
                  <a:cubicBezTo>
                    <a:pt x="2866816" y="1629989"/>
                    <a:pt x="2845431" y="1612157"/>
                    <a:pt x="2822244" y="1597305"/>
                  </a:cubicBezTo>
                  <a:cubicBezTo>
                    <a:pt x="2801464" y="1583632"/>
                    <a:pt x="2780668" y="1573545"/>
                    <a:pt x="2759266" y="1563441"/>
                  </a:cubicBezTo>
                  <a:lnTo>
                    <a:pt x="2760767" y="1548674"/>
                  </a:lnTo>
                  <a:lnTo>
                    <a:pt x="2755001" y="1547894"/>
                  </a:lnTo>
                  <a:lnTo>
                    <a:pt x="2753928" y="1558693"/>
                  </a:lnTo>
                  <a:cubicBezTo>
                    <a:pt x="2729562" y="1553355"/>
                    <a:pt x="2704607" y="1548590"/>
                    <a:pt x="2679651" y="1547395"/>
                  </a:cubicBezTo>
                  <a:lnTo>
                    <a:pt x="2648874" y="1548798"/>
                  </a:lnTo>
                  <a:lnTo>
                    <a:pt x="2667173" y="1634753"/>
                  </a:lnTo>
                  <a:cubicBezTo>
                    <a:pt x="2643413" y="1638307"/>
                    <a:pt x="2619637" y="1642482"/>
                    <a:pt x="2596466" y="1650195"/>
                  </a:cubicBezTo>
                  <a:cubicBezTo>
                    <a:pt x="2575081" y="1656745"/>
                    <a:pt x="2556659" y="1666832"/>
                    <a:pt x="2537648" y="1676935"/>
                  </a:cubicBezTo>
                  <a:cubicBezTo>
                    <a:pt x="2521790" y="1657364"/>
                    <a:pt x="2504361" y="1635707"/>
                    <a:pt x="2485633" y="1612221"/>
                  </a:cubicBezTo>
                  <a:lnTo>
                    <a:pt x="2428395" y="1539793"/>
                  </a:lnTo>
                  <a:lnTo>
                    <a:pt x="2466351" y="1596715"/>
                  </a:lnTo>
                  <a:cubicBezTo>
                    <a:pt x="2447324" y="1610978"/>
                    <a:pt x="2428312" y="1626419"/>
                    <a:pt x="2411676" y="1644841"/>
                  </a:cubicBezTo>
                  <a:lnTo>
                    <a:pt x="2411134" y="1645597"/>
                  </a:lnTo>
                  <a:lnTo>
                    <a:pt x="2463977" y="1690593"/>
                  </a:lnTo>
                  <a:cubicBezTo>
                    <a:pt x="2451500" y="1711978"/>
                    <a:pt x="2439022" y="1733970"/>
                    <a:pt x="2430098" y="1758925"/>
                  </a:cubicBezTo>
                  <a:cubicBezTo>
                    <a:pt x="2421779" y="1781506"/>
                    <a:pt x="2417031" y="1804677"/>
                    <a:pt x="2412282" y="1827847"/>
                  </a:cubicBezTo>
                  <a:lnTo>
                    <a:pt x="2386823" y="1822962"/>
                  </a:lnTo>
                  <a:lnTo>
                    <a:pt x="2386148" y="1865870"/>
                  </a:lnTo>
                  <a:lnTo>
                    <a:pt x="2311855" y="1870401"/>
                  </a:lnTo>
                  <a:lnTo>
                    <a:pt x="2311855" y="1944305"/>
                  </a:lnTo>
                  <a:cubicBezTo>
                    <a:pt x="2314229" y="1971045"/>
                    <a:pt x="2320173" y="1996590"/>
                    <a:pt x="2326117" y="2022741"/>
                  </a:cubicBezTo>
                  <a:cubicBezTo>
                    <a:pt x="1946433" y="2149302"/>
                    <a:pt x="660644" y="2537289"/>
                    <a:pt x="168660" y="2263386"/>
                  </a:cubicBezTo>
                  <a:lnTo>
                    <a:pt x="168660" y="2263976"/>
                  </a:lnTo>
                  <a:cubicBezTo>
                    <a:pt x="168660" y="2263976"/>
                    <a:pt x="-252600" y="1993626"/>
                    <a:pt x="236403" y="1766654"/>
                  </a:cubicBezTo>
                  <a:cubicBezTo>
                    <a:pt x="236403" y="1766654"/>
                    <a:pt x="303711" y="1732825"/>
                    <a:pt x="438564" y="1699692"/>
                  </a:cubicBezTo>
                  <a:lnTo>
                    <a:pt x="489556" y="1688858"/>
                  </a:lnTo>
                  <a:lnTo>
                    <a:pt x="424380" y="1654960"/>
                  </a:lnTo>
                  <a:cubicBezTo>
                    <a:pt x="393998" y="1636238"/>
                    <a:pt x="366653" y="1616066"/>
                    <a:pt x="342775" y="1594342"/>
                  </a:cubicBezTo>
                  <a:cubicBezTo>
                    <a:pt x="342775" y="1594342"/>
                    <a:pt x="31423" y="1274081"/>
                    <a:pt x="501415" y="1180204"/>
                  </a:cubicBezTo>
                  <a:cubicBezTo>
                    <a:pt x="501415" y="1180204"/>
                    <a:pt x="518097" y="1176346"/>
                    <a:pt x="550899" y="1172468"/>
                  </a:cubicBezTo>
                  <a:lnTo>
                    <a:pt x="600378" y="1168143"/>
                  </a:lnTo>
                  <a:lnTo>
                    <a:pt x="547756" y="1105338"/>
                  </a:lnTo>
                  <a:cubicBezTo>
                    <a:pt x="547756" y="1105338"/>
                    <a:pt x="346328" y="763086"/>
                    <a:pt x="784242" y="780312"/>
                  </a:cubicBezTo>
                  <a:cubicBezTo>
                    <a:pt x="784242" y="780312"/>
                    <a:pt x="877154" y="781316"/>
                    <a:pt x="1047033" y="830198"/>
                  </a:cubicBezTo>
                  <a:lnTo>
                    <a:pt x="1123997" y="854353"/>
                  </a:lnTo>
                  <a:lnTo>
                    <a:pt x="1113033" y="844310"/>
                  </a:lnTo>
                  <a:cubicBezTo>
                    <a:pt x="996437" y="731185"/>
                    <a:pt x="912289" y="621374"/>
                    <a:pt x="885258" y="524226"/>
                  </a:cubicBezTo>
                  <a:lnTo>
                    <a:pt x="885848" y="524226"/>
                  </a:lnTo>
                  <a:cubicBezTo>
                    <a:pt x="885848" y="524226"/>
                    <a:pt x="841527" y="310458"/>
                    <a:pt x="1023774" y="299770"/>
                  </a:cubicBezTo>
                  <a:cubicBezTo>
                    <a:pt x="1065831" y="297303"/>
                    <a:pt x="1119954" y="305652"/>
                    <a:pt x="1189471" y="329938"/>
                  </a:cubicBezTo>
                  <a:cubicBezTo>
                    <a:pt x="1189471" y="329938"/>
                    <a:pt x="1519349" y="435218"/>
                    <a:pt x="1975563" y="943320"/>
                  </a:cubicBezTo>
                  <a:lnTo>
                    <a:pt x="2080525" y="1065409"/>
                  </a:lnTo>
                  <a:lnTo>
                    <a:pt x="1994933" y="939116"/>
                  </a:lnTo>
                  <a:cubicBezTo>
                    <a:pt x="1806505" y="647970"/>
                    <a:pt x="1657072" y="355785"/>
                    <a:pt x="1686186" y="195057"/>
                  </a:cubicBezTo>
                  <a:lnTo>
                    <a:pt x="1686186" y="195663"/>
                  </a:lnTo>
                  <a:cubicBezTo>
                    <a:pt x="1686186" y="195663"/>
                    <a:pt x="1752144" y="-59834"/>
                    <a:pt x="2010606" y="155250"/>
                  </a:cubicBezTo>
                  <a:cubicBezTo>
                    <a:pt x="2010606" y="155250"/>
                    <a:pt x="2094538" y="221443"/>
                    <a:pt x="2207223" y="390844"/>
                  </a:cubicBezTo>
                  <a:lnTo>
                    <a:pt x="2238659" y="440638"/>
                  </a:lnTo>
                  <a:lnTo>
                    <a:pt x="2224430" y="351098"/>
                  </a:lnTo>
                  <a:cubicBezTo>
                    <a:pt x="2208962" y="228150"/>
                    <a:pt x="2213974" y="127327"/>
                    <a:pt x="2250662" y="67317"/>
                  </a:cubicBezTo>
                  <a:lnTo>
                    <a:pt x="2250073" y="67907"/>
                  </a:lnTo>
                  <a:cubicBezTo>
                    <a:pt x="2250073" y="67907"/>
                    <a:pt x="2302761" y="-4508"/>
                    <a:pt x="2385504" y="221"/>
                  </a:cubicBezTo>
                  <a:close/>
                </a:path>
              </a:pathLst>
            </a:custGeom>
            <a:solidFill>
              <a:srgbClr val="CE191C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8" name="Freeform: Shape 12147"/>
            <p:cNvSpPr/>
            <p:nvPr/>
          </p:nvSpPr>
          <p:spPr>
            <a:xfrm>
              <a:off x="4470243" y="6059540"/>
              <a:ext cx="259657" cy="274656"/>
            </a:xfrm>
            <a:custGeom>
              <a:avLst/>
              <a:gdLst>
                <a:gd name="connsiteX0" fmla="*/ 2166639 w 4259954"/>
                <a:gd name="connsiteY0" fmla="*/ 2133849 h 4506036"/>
                <a:gd name="connsiteX1" fmla="*/ 2171095 w 4259954"/>
                <a:gd name="connsiteY1" fmla="*/ 2139217 h 4506036"/>
                <a:gd name="connsiteX2" fmla="*/ 2174443 w 4259954"/>
                <a:gd name="connsiteY2" fmla="*/ 2141994 h 4506036"/>
                <a:gd name="connsiteX3" fmla="*/ 2170489 w 4259954"/>
                <a:gd name="connsiteY3" fmla="*/ 2139217 h 4506036"/>
                <a:gd name="connsiteX4" fmla="*/ 2201191 w 4259954"/>
                <a:gd name="connsiteY4" fmla="*/ 2023788 h 4506036"/>
                <a:gd name="connsiteX5" fmla="*/ 2219221 w 4259954"/>
                <a:gd name="connsiteY5" fmla="*/ 2053053 h 4506036"/>
                <a:gd name="connsiteX6" fmla="*/ 2165802 w 4259954"/>
                <a:gd name="connsiteY6" fmla="*/ 2107398 h 4506036"/>
                <a:gd name="connsiteX7" fmla="*/ 2157873 w 4259954"/>
                <a:gd name="connsiteY7" fmla="*/ 2115287 h 4506036"/>
                <a:gd name="connsiteX8" fmla="*/ 2185220 w 4259954"/>
                <a:gd name="connsiteY8" fmla="*/ 2050801 h 4506036"/>
                <a:gd name="connsiteX9" fmla="*/ 2194398 w 4259954"/>
                <a:gd name="connsiteY9" fmla="*/ 2028811 h 4506036"/>
                <a:gd name="connsiteX10" fmla="*/ 2019601 w 4259954"/>
                <a:gd name="connsiteY10" fmla="*/ 1843051 h 4506036"/>
                <a:gd name="connsiteX11" fmla="*/ 2025539 w 4259954"/>
                <a:gd name="connsiteY11" fmla="*/ 1875400 h 4506036"/>
                <a:gd name="connsiteX12" fmla="*/ 1121641 w 4259954"/>
                <a:gd name="connsiteY12" fmla="*/ 2093758 h 4506036"/>
                <a:gd name="connsiteX13" fmla="*/ 913348 w 4259954"/>
                <a:gd name="connsiteY13" fmla="*/ 2122145 h 4506036"/>
                <a:gd name="connsiteX14" fmla="*/ 918937 w 4259954"/>
                <a:gd name="connsiteY14" fmla="*/ 2120980 h 4506036"/>
                <a:gd name="connsiteX15" fmla="*/ 1655271 w 4259954"/>
                <a:gd name="connsiteY15" fmla="*/ 1910446 h 4506036"/>
                <a:gd name="connsiteX16" fmla="*/ 1748890 w 4259954"/>
                <a:gd name="connsiteY16" fmla="*/ 1879080 h 4506036"/>
                <a:gd name="connsiteX17" fmla="*/ 1772708 w 4259954"/>
                <a:gd name="connsiteY17" fmla="*/ 1876197 h 4506036"/>
                <a:gd name="connsiteX18" fmla="*/ 1971740 w 4259954"/>
                <a:gd name="connsiteY18" fmla="*/ 1849862 h 4506036"/>
                <a:gd name="connsiteX19" fmla="*/ 2013651 w 4259954"/>
                <a:gd name="connsiteY19" fmla="*/ 1804572 h 4506036"/>
                <a:gd name="connsiteX20" fmla="*/ 2013651 w 4259954"/>
                <a:gd name="connsiteY20" fmla="*/ 1810638 h 4506036"/>
                <a:gd name="connsiteX21" fmla="*/ 2014826 w 4259954"/>
                <a:gd name="connsiteY21" fmla="*/ 1817038 h 4506036"/>
                <a:gd name="connsiteX22" fmla="*/ 2013045 w 4259954"/>
                <a:gd name="connsiteY22" fmla="*/ 1810622 h 4506036"/>
                <a:gd name="connsiteX23" fmla="*/ 2078053 w 4259954"/>
                <a:gd name="connsiteY23" fmla="*/ 1705492 h 4506036"/>
                <a:gd name="connsiteX24" fmla="*/ 2085663 w 4259954"/>
                <a:gd name="connsiteY24" fmla="*/ 1705570 h 4506036"/>
                <a:gd name="connsiteX25" fmla="*/ 2085536 w 4259954"/>
                <a:gd name="connsiteY25" fmla="*/ 1718530 h 4506036"/>
                <a:gd name="connsiteX26" fmla="*/ 2079376 w 4259954"/>
                <a:gd name="connsiteY26" fmla="*/ 1718773 h 4506036"/>
                <a:gd name="connsiteX27" fmla="*/ 2763473 w 4259954"/>
                <a:gd name="connsiteY27" fmla="*/ 1654920 h 4506036"/>
                <a:gd name="connsiteX28" fmla="*/ 2766469 w 4259954"/>
                <a:gd name="connsiteY28" fmla="*/ 1658532 h 4506036"/>
                <a:gd name="connsiteX29" fmla="*/ 2767965 w 4259954"/>
                <a:gd name="connsiteY29" fmla="*/ 1662205 h 4506036"/>
                <a:gd name="connsiteX30" fmla="*/ 2766453 w 4259954"/>
                <a:gd name="connsiteY30" fmla="*/ 1659122 h 4506036"/>
                <a:gd name="connsiteX31" fmla="*/ 2125970 w 4259954"/>
                <a:gd name="connsiteY31" fmla="*/ 1622827 h 4506036"/>
                <a:gd name="connsiteX32" fmla="*/ 2125949 w 4259954"/>
                <a:gd name="connsiteY32" fmla="*/ 1622868 h 4506036"/>
                <a:gd name="connsiteX33" fmla="*/ 2125911 w 4259954"/>
                <a:gd name="connsiteY33" fmla="*/ 1623022 h 4506036"/>
                <a:gd name="connsiteX34" fmla="*/ 2125933 w 4259954"/>
                <a:gd name="connsiteY34" fmla="*/ 1622884 h 4506036"/>
                <a:gd name="connsiteX35" fmla="*/ 3733337 w 4259954"/>
                <a:gd name="connsiteY35" fmla="*/ 1574352 h 4506036"/>
                <a:gd name="connsiteX36" fmla="*/ 4000564 w 4259954"/>
                <a:gd name="connsiteY36" fmla="*/ 1632381 h 4506036"/>
                <a:gd name="connsiteX37" fmla="*/ 4083748 w 4259954"/>
                <a:gd name="connsiteY37" fmla="*/ 1919957 h 4506036"/>
                <a:gd name="connsiteX38" fmla="*/ 3825508 w 4259954"/>
                <a:gd name="connsiteY38" fmla="*/ 2015177 h 4506036"/>
                <a:gd name="connsiteX39" fmla="*/ 3819111 w 4259954"/>
                <a:gd name="connsiteY39" fmla="*/ 2015927 h 4506036"/>
                <a:gd name="connsiteX40" fmla="*/ 3860423 w 4259954"/>
                <a:gd name="connsiteY40" fmla="*/ 2025678 h 4506036"/>
                <a:gd name="connsiteX41" fmla="*/ 4140193 w 4259954"/>
                <a:gd name="connsiteY41" fmla="*/ 2163583 h 4506036"/>
                <a:gd name="connsiteX42" fmla="*/ 4139603 w 4259954"/>
                <a:gd name="connsiteY42" fmla="*/ 2164156 h 4506036"/>
                <a:gd name="connsiteX43" fmla="*/ 4165148 w 4259954"/>
                <a:gd name="connsiteY43" fmla="*/ 2474919 h 4506036"/>
                <a:gd name="connsiteX44" fmla="*/ 4050304 w 4259954"/>
                <a:gd name="connsiteY44" fmla="*/ 2497043 h 4506036"/>
                <a:gd name="connsiteX45" fmla="*/ 4042313 w 4259954"/>
                <a:gd name="connsiteY45" fmla="*/ 2497264 h 4506036"/>
                <a:gd name="connsiteX46" fmla="*/ 4061714 w 4259954"/>
                <a:gd name="connsiteY46" fmla="*/ 2511589 h 4506036"/>
                <a:gd name="connsiteX47" fmla="*/ 4177624 w 4259954"/>
                <a:gd name="connsiteY47" fmla="*/ 2627025 h 4506036"/>
                <a:gd name="connsiteX48" fmla="*/ 4133052 w 4259954"/>
                <a:gd name="connsiteY48" fmla="*/ 2940161 h 4506036"/>
                <a:gd name="connsiteX49" fmla="*/ 3943703 w 4259954"/>
                <a:gd name="connsiteY49" fmla="*/ 2907229 h 4506036"/>
                <a:gd name="connsiteX50" fmla="*/ 3891713 w 4259954"/>
                <a:gd name="connsiteY50" fmla="*/ 2889417 h 4506036"/>
                <a:gd name="connsiteX51" fmla="*/ 3939144 w 4259954"/>
                <a:gd name="connsiteY51" fmla="*/ 2937755 h 4506036"/>
                <a:gd name="connsiteX52" fmla="*/ 4108704 w 4259954"/>
                <a:gd name="connsiteY52" fmla="*/ 3171293 h 4506036"/>
                <a:gd name="connsiteX53" fmla="*/ 4109293 w 4259954"/>
                <a:gd name="connsiteY53" fmla="*/ 3171293 h 4506036"/>
                <a:gd name="connsiteX54" fmla="*/ 3981536 w 4259954"/>
                <a:gd name="connsiteY54" fmla="*/ 3469578 h 4506036"/>
                <a:gd name="connsiteX55" fmla="*/ 3710731 w 4259954"/>
                <a:gd name="connsiteY55" fmla="*/ 3323862 h 4506036"/>
                <a:gd name="connsiteX56" fmla="*/ 3649435 w 4259954"/>
                <a:gd name="connsiteY56" fmla="*/ 3277948 h 4506036"/>
                <a:gd name="connsiteX57" fmla="*/ 3701221 w 4259954"/>
                <a:gd name="connsiteY57" fmla="*/ 3365125 h 4506036"/>
                <a:gd name="connsiteX58" fmla="*/ 3824681 w 4259954"/>
                <a:gd name="connsiteY58" fmla="*/ 3660297 h 4506036"/>
                <a:gd name="connsiteX59" fmla="*/ 3597119 w 4259954"/>
                <a:gd name="connsiteY59" fmla="*/ 3903923 h 4506036"/>
                <a:gd name="connsiteX60" fmla="*/ 2766896 w 4259954"/>
                <a:gd name="connsiteY60" fmla="*/ 2660242 h 4506036"/>
                <a:gd name="connsiteX61" fmla="*/ 2714979 w 4259954"/>
                <a:gd name="connsiteY61" fmla="*/ 2532425 h 4506036"/>
                <a:gd name="connsiteX62" fmla="*/ 2737481 w 4259954"/>
                <a:gd name="connsiteY62" fmla="*/ 2594571 h 4506036"/>
                <a:gd name="connsiteX63" fmla="*/ 3077805 w 4259954"/>
                <a:gd name="connsiteY63" fmla="*/ 4265774 h 4506036"/>
                <a:gd name="connsiteX64" fmla="*/ 3078394 w 4259954"/>
                <a:gd name="connsiteY64" fmla="*/ 4265774 h 4506036"/>
                <a:gd name="connsiteX65" fmla="*/ 2711793 w 4259954"/>
                <a:gd name="connsiteY65" fmla="*/ 4322808 h 4506036"/>
                <a:gd name="connsiteX66" fmla="*/ 2500894 w 4259954"/>
                <a:gd name="connsiteY66" fmla="*/ 3663384 h 4506036"/>
                <a:gd name="connsiteX67" fmla="*/ 2477661 w 4259954"/>
                <a:gd name="connsiteY67" fmla="*/ 3524238 h 4506036"/>
                <a:gd name="connsiteX68" fmla="*/ 2461738 w 4259954"/>
                <a:gd name="connsiteY68" fmla="*/ 3804137 h 4506036"/>
                <a:gd name="connsiteX69" fmla="*/ 2342819 w 4259954"/>
                <a:gd name="connsiteY69" fmla="*/ 4287143 h 4506036"/>
                <a:gd name="connsiteX70" fmla="*/ 2342229 w 4259954"/>
                <a:gd name="connsiteY70" fmla="*/ 4287749 h 4506036"/>
                <a:gd name="connsiteX71" fmla="*/ 1939375 w 4259954"/>
                <a:gd name="connsiteY71" fmla="*/ 4200995 h 4506036"/>
                <a:gd name="connsiteX72" fmla="*/ 2085577 w 4259954"/>
                <a:gd name="connsiteY72" fmla="*/ 2554879 h 4506036"/>
                <a:gd name="connsiteX73" fmla="*/ 2135667 w 4259954"/>
                <a:gd name="connsiteY73" fmla="*/ 2404804 h 4506036"/>
                <a:gd name="connsiteX74" fmla="*/ 2111640 w 4259954"/>
                <a:gd name="connsiteY74" fmla="*/ 2463551 h 4506036"/>
                <a:gd name="connsiteX75" fmla="*/ 1117617 w 4259954"/>
                <a:gd name="connsiteY75" fmla="*/ 4007886 h 4506036"/>
                <a:gd name="connsiteX76" fmla="*/ 1118223 w 4259954"/>
                <a:gd name="connsiteY76" fmla="*/ 4007886 h 4506036"/>
                <a:gd name="connsiteX77" fmla="*/ 800927 w 4259954"/>
                <a:gd name="connsiteY77" fmla="*/ 3655548 h 4506036"/>
                <a:gd name="connsiteX78" fmla="*/ 1209823 w 4259954"/>
                <a:gd name="connsiteY78" fmla="*/ 2915468 h 4506036"/>
                <a:gd name="connsiteX79" fmla="*/ 1217124 w 4259954"/>
                <a:gd name="connsiteY79" fmla="*/ 2906616 h 4506036"/>
                <a:gd name="connsiteX80" fmla="*/ 1152706 w 4259954"/>
                <a:gd name="connsiteY80" fmla="*/ 2948211 h 4506036"/>
                <a:gd name="connsiteX81" fmla="*/ 604248 w 4259954"/>
                <a:gd name="connsiteY81" fmla="*/ 3151676 h 4506036"/>
                <a:gd name="connsiteX82" fmla="*/ 604248 w 4259954"/>
                <a:gd name="connsiteY82" fmla="*/ 3151087 h 4506036"/>
                <a:gd name="connsiteX83" fmla="*/ 450963 w 4259954"/>
                <a:gd name="connsiteY83" fmla="*/ 2717938 h 4506036"/>
                <a:gd name="connsiteX84" fmla="*/ 2155048 w 4259954"/>
                <a:gd name="connsiteY84" fmla="*/ 1923527 h 4506036"/>
                <a:gd name="connsiteX85" fmla="*/ 2162638 w 4259954"/>
                <a:gd name="connsiteY85" fmla="*/ 1942737 h 4506036"/>
                <a:gd name="connsiteX86" fmla="*/ 2159812 w 4259954"/>
                <a:gd name="connsiteY86" fmla="*/ 1939574 h 4506036"/>
                <a:gd name="connsiteX87" fmla="*/ 2133676 w 4259954"/>
                <a:gd name="connsiteY87" fmla="*/ 1970706 h 4506036"/>
                <a:gd name="connsiteX88" fmla="*/ 1964070 w 4259954"/>
                <a:gd name="connsiteY88" fmla="*/ 2025644 h 4506036"/>
                <a:gd name="connsiteX89" fmla="*/ 555532 w 4259954"/>
                <a:gd name="connsiteY89" fmla="*/ 2733395 h 4506036"/>
                <a:gd name="connsiteX90" fmla="*/ 628024 w 4259954"/>
                <a:gd name="connsiteY90" fmla="*/ 2945516 h 4506036"/>
                <a:gd name="connsiteX91" fmla="*/ 1907930 w 4259954"/>
                <a:gd name="connsiteY91" fmla="*/ 2235454 h 4506036"/>
                <a:gd name="connsiteX92" fmla="*/ 1928328 w 4259954"/>
                <a:gd name="connsiteY92" fmla="*/ 2221024 h 4506036"/>
                <a:gd name="connsiteX93" fmla="*/ 1881415 w 4259954"/>
                <a:gd name="connsiteY93" fmla="*/ 2280042 h 4506036"/>
                <a:gd name="connsiteX94" fmla="*/ 1655026 w 4259954"/>
                <a:gd name="connsiteY94" fmla="*/ 2589120 h 4506036"/>
                <a:gd name="connsiteX95" fmla="*/ 1627945 w 4259954"/>
                <a:gd name="connsiteY95" fmla="*/ 2629381 h 4506036"/>
                <a:gd name="connsiteX96" fmla="*/ 1556285 w 4259954"/>
                <a:gd name="connsiteY96" fmla="*/ 2708636 h 4506036"/>
                <a:gd name="connsiteX97" fmla="*/ 909067 w 4259954"/>
                <a:gd name="connsiteY97" fmla="*/ 3619310 h 4506036"/>
                <a:gd name="connsiteX98" fmla="*/ 1061779 w 4259954"/>
                <a:gd name="connsiteY98" fmla="*/ 3793998 h 4506036"/>
                <a:gd name="connsiteX99" fmla="*/ 1062352 w 4259954"/>
                <a:gd name="connsiteY99" fmla="*/ 3793998 h 4506036"/>
                <a:gd name="connsiteX100" fmla="*/ 1096059 w 4259954"/>
                <a:gd name="connsiteY100" fmla="*/ 3764161 h 4506036"/>
                <a:gd name="connsiteX101" fmla="*/ 1102166 w 4259954"/>
                <a:gd name="connsiteY101" fmla="*/ 3777584 h 4506036"/>
                <a:gd name="connsiteX102" fmla="*/ 1300032 w 4259954"/>
                <a:gd name="connsiteY102" fmla="*/ 3689411 h 4506036"/>
                <a:gd name="connsiteX103" fmla="*/ 1299443 w 4259954"/>
                <a:gd name="connsiteY103" fmla="*/ 3689411 h 4506036"/>
                <a:gd name="connsiteX104" fmla="*/ 1831676 w 4259954"/>
                <a:gd name="connsiteY104" fmla="*/ 2828229 h 4506036"/>
                <a:gd name="connsiteX105" fmla="*/ 1933490 w 4259954"/>
                <a:gd name="connsiteY105" fmla="*/ 2615963 h 4506036"/>
                <a:gd name="connsiteX106" fmla="*/ 2003035 w 4259954"/>
                <a:gd name="connsiteY106" fmla="*/ 2500303 h 4506036"/>
                <a:gd name="connsiteX107" fmla="*/ 2162023 w 4259954"/>
                <a:gd name="connsiteY107" fmla="*/ 2224099 h 4506036"/>
                <a:gd name="connsiteX108" fmla="*/ 2197263 w 4259954"/>
                <a:gd name="connsiteY108" fmla="*/ 2160918 h 4506036"/>
                <a:gd name="connsiteX109" fmla="*/ 2218666 w 4259954"/>
                <a:gd name="connsiteY109" fmla="*/ 2178668 h 4506036"/>
                <a:gd name="connsiteX110" fmla="*/ 2254886 w 4259954"/>
                <a:gd name="connsiteY110" fmla="*/ 2084540 h 4506036"/>
                <a:gd name="connsiteX111" fmla="*/ 2288371 w 4259954"/>
                <a:gd name="connsiteY111" fmla="*/ 2098419 h 4506036"/>
                <a:gd name="connsiteX112" fmla="*/ 2228914 w 4259954"/>
                <a:gd name="connsiteY112" fmla="*/ 2330571 h 4506036"/>
                <a:gd name="connsiteX113" fmla="*/ 2009475 w 4259954"/>
                <a:gd name="connsiteY113" fmla="*/ 4104138 h 4506036"/>
                <a:gd name="connsiteX114" fmla="*/ 2206743 w 4259954"/>
                <a:gd name="connsiteY114" fmla="*/ 4151674 h 4506036"/>
                <a:gd name="connsiteX115" fmla="*/ 2207903 w 4259954"/>
                <a:gd name="connsiteY115" fmla="*/ 4147587 h 4506036"/>
                <a:gd name="connsiteX116" fmla="*/ 2222730 w 4259954"/>
                <a:gd name="connsiteY116" fmla="*/ 4203297 h 4506036"/>
                <a:gd name="connsiteX117" fmla="*/ 2387981 w 4259954"/>
                <a:gd name="connsiteY117" fmla="*/ 4091677 h 4506036"/>
                <a:gd name="connsiteX118" fmla="*/ 2387375 w 4259954"/>
                <a:gd name="connsiteY118" fmla="*/ 4091677 h 4506036"/>
                <a:gd name="connsiteX119" fmla="*/ 2371483 w 4259954"/>
                <a:gd name="connsiteY119" fmla="*/ 2145751 h 4506036"/>
                <a:gd name="connsiteX120" fmla="*/ 2369139 w 4259954"/>
                <a:gd name="connsiteY120" fmla="*/ 2120875 h 4506036"/>
                <a:gd name="connsiteX121" fmla="*/ 2381447 w 4259954"/>
                <a:gd name="connsiteY121" fmla="*/ 2123169 h 4506036"/>
                <a:gd name="connsiteX122" fmla="*/ 2419951 w 4259954"/>
                <a:gd name="connsiteY122" fmla="*/ 2428471 h 4506036"/>
                <a:gd name="connsiteX123" fmla="*/ 2433849 w 4259954"/>
                <a:gd name="connsiteY123" fmla="*/ 2559494 h 4506036"/>
                <a:gd name="connsiteX124" fmla="*/ 2438314 w 4259954"/>
                <a:gd name="connsiteY124" fmla="*/ 2450150 h 4506036"/>
                <a:gd name="connsiteX125" fmla="*/ 2459866 w 4259954"/>
                <a:gd name="connsiteY125" fmla="*/ 2184378 h 4506036"/>
                <a:gd name="connsiteX126" fmla="*/ 2492626 w 4259954"/>
                <a:gd name="connsiteY126" fmla="*/ 2188183 h 4506036"/>
                <a:gd name="connsiteX127" fmla="*/ 2498449 w 4259954"/>
                <a:gd name="connsiteY127" fmla="*/ 2434295 h 4506036"/>
                <a:gd name="connsiteX128" fmla="*/ 2747458 w 4259954"/>
                <a:gd name="connsiteY128" fmla="*/ 4210508 h 4506036"/>
                <a:gd name="connsiteX129" fmla="*/ 2929268 w 4259954"/>
                <a:gd name="connsiteY129" fmla="*/ 4187338 h 4506036"/>
                <a:gd name="connsiteX130" fmla="*/ 2929301 w 4259954"/>
                <a:gd name="connsiteY130" fmla="*/ 4178826 h 4506036"/>
                <a:gd name="connsiteX131" fmla="*/ 2948269 w 4259954"/>
                <a:gd name="connsiteY131" fmla="*/ 4216955 h 4506036"/>
                <a:gd name="connsiteX132" fmla="*/ 3069296 w 4259954"/>
                <a:gd name="connsiteY132" fmla="*/ 4088709 h 4506036"/>
                <a:gd name="connsiteX133" fmla="*/ 3069482 w 4259954"/>
                <a:gd name="connsiteY133" fmla="*/ 4070804 h 4506036"/>
                <a:gd name="connsiteX134" fmla="*/ 3069487 w 4259954"/>
                <a:gd name="connsiteY134" fmla="*/ 4070880 h 4506036"/>
                <a:gd name="connsiteX135" fmla="*/ 3069487 w 4259954"/>
                <a:gd name="connsiteY135" fmla="*/ 4070274 h 4506036"/>
                <a:gd name="connsiteX136" fmla="*/ 3069482 w 4259954"/>
                <a:gd name="connsiteY136" fmla="*/ 4070804 h 4506036"/>
                <a:gd name="connsiteX137" fmla="*/ 3062501 w 4259954"/>
                <a:gd name="connsiteY137" fmla="*/ 3974259 h 4506036"/>
                <a:gd name="connsiteX138" fmla="*/ 2577367 w 4259954"/>
                <a:gd name="connsiteY138" fmla="*/ 2204596 h 4506036"/>
                <a:gd name="connsiteX139" fmla="*/ 2571180 w 4259954"/>
                <a:gd name="connsiteY139" fmla="*/ 2186979 h 4506036"/>
                <a:gd name="connsiteX140" fmla="*/ 2583447 w 4259954"/>
                <a:gd name="connsiteY140" fmla="*/ 2185574 h 4506036"/>
                <a:gd name="connsiteX141" fmla="*/ 2593349 w 4259954"/>
                <a:gd name="connsiteY141" fmla="*/ 2210709 h 4506036"/>
                <a:gd name="connsiteX142" fmla="*/ 2585233 w 4259954"/>
                <a:gd name="connsiteY142" fmla="*/ 2188538 h 4506036"/>
                <a:gd name="connsiteX143" fmla="*/ 2613461 w 4259954"/>
                <a:gd name="connsiteY143" fmla="*/ 2174420 h 4506036"/>
                <a:gd name="connsiteX144" fmla="*/ 2716087 w 4259954"/>
                <a:gd name="connsiteY144" fmla="*/ 2389949 h 4506036"/>
                <a:gd name="connsiteX145" fmla="*/ 3582251 w 4259954"/>
                <a:gd name="connsiteY145" fmla="*/ 3793392 h 4506036"/>
                <a:gd name="connsiteX146" fmla="*/ 3698120 w 4259954"/>
                <a:gd name="connsiteY146" fmla="*/ 3676344 h 4506036"/>
                <a:gd name="connsiteX147" fmla="*/ 3698120 w 4259954"/>
                <a:gd name="connsiteY147" fmla="*/ 3676934 h 4506036"/>
                <a:gd name="connsiteX148" fmla="*/ 2707440 w 4259954"/>
                <a:gd name="connsiteY148" fmla="*/ 2198983 h 4506036"/>
                <a:gd name="connsiteX149" fmla="*/ 2662551 w 4259954"/>
                <a:gd name="connsiteY149" fmla="*/ 2142164 h 4506036"/>
                <a:gd name="connsiteX150" fmla="*/ 2683269 w 4259954"/>
                <a:gd name="connsiteY150" fmla="*/ 2124365 h 4506036"/>
                <a:gd name="connsiteX151" fmla="*/ 2725997 w 4259954"/>
                <a:gd name="connsiteY151" fmla="*/ 2167346 h 4506036"/>
                <a:gd name="connsiteX152" fmla="*/ 2730397 w 4259954"/>
                <a:gd name="connsiteY152" fmla="*/ 2162513 h 4506036"/>
                <a:gd name="connsiteX153" fmla="*/ 2872024 w 4259954"/>
                <a:gd name="connsiteY153" fmla="*/ 2334519 h 4506036"/>
                <a:gd name="connsiteX154" fmla="*/ 3944118 w 4259954"/>
                <a:gd name="connsiteY154" fmla="*/ 3374489 h 4506036"/>
                <a:gd name="connsiteX155" fmla="*/ 4010666 w 4259954"/>
                <a:gd name="connsiteY155" fmla="*/ 3228917 h 4506036"/>
                <a:gd name="connsiteX156" fmla="*/ 4011255 w 4259954"/>
                <a:gd name="connsiteY156" fmla="*/ 3228917 h 4506036"/>
                <a:gd name="connsiteX157" fmla="*/ 2818860 w 4259954"/>
                <a:gd name="connsiteY157" fmla="*/ 2154537 h 4506036"/>
                <a:gd name="connsiteX158" fmla="*/ 2765493 w 4259954"/>
                <a:gd name="connsiteY158" fmla="*/ 2113848 h 4506036"/>
                <a:gd name="connsiteX159" fmla="*/ 2771749 w 4259954"/>
                <a:gd name="connsiteY159" fmla="*/ 2102423 h 4506036"/>
                <a:gd name="connsiteX160" fmla="*/ 2764668 w 4259954"/>
                <a:gd name="connsiteY160" fmla="*/ 2095840 h 4506036"/>
                <a:gd name="connsiteX161" fmla="*/ 2777796 w 4259954"/>
                <a:gd name="connsiteY161" fmla="*/ 2067253 h 4506036"/>
                <a:gd name="connsiteX162" fmla="*/ 2939090 w 4259954"/>
                <a:gd name="connsiteY162" fmla="*/ 2190534 h 4506036"/>
                <a:gd name="connsiteX163" fmla="*/ 4083746 w 4259954"/>
                <a:gd name="connsiteY163" fmla="*/ 2864100 h 4506036"/>
                <a:gd name="connsiteX164" fmla="*/ 4196790 w 4259954"/>
                <a:gd name="connsiteY164" fmla="*/ 2842113 h 4506036"/>
                <a:gd name="connsiteX165" fmla="*/ 4109291 w 4259954"/>
                <a:gd name="connsiteY165" fmla="*/ 2709620 h 4506036"/>
                <a:gd name="connsiteX166" fmla="*/ 4109291 w 4259954"/>
                <a:gd name="connsiteY166" fmla="*/ 2709014 h 4506036"/>
                <a:gd name="connsiteX167" fmla="*/ 4056853 w 4259954"/>
                <a:gd name="connsiteY167" fmla="*/ 2663208 h 4506036"/>
                <a:gd name="connsiteX168" fmla="*/ 4047508 w 4259954"/>
                <a:gd name="connsiteY168" fmla="*/ 2656170 h 4506036"/>
                <a:gd name="connsiteX169" fmla="*/ 4041971 w 4259954"/>
                <a:gd name="connsiteY169" fmla="*/ 2651434 h 4506036"/>
                <a:gd name="connsiteX170" fmla="*/ 4024582 w 4259954"/>
                <a:gd name="connsiteY170" fmla="*/ 2638902 h 4506036"/>
                <a:gd name="connsiteX171" fmla="*/ 3993451 w 4259954"/>
                <a:gd name="connsiteY171" fmla="*/ 2615454 h 4506036"/>
                <a:gd name="connsiteX172" fmla="*/ 3970992 w 4259954"/>
                <a:gd name="connsiteY172" fmla="*/ 2600280 h 4506036"/>
                <a:gd name="connsiteX173" fmla="*/ 3958108 w 4259954"/>
                <a:gd name="connsiteY173" fmla="*/ 2590994 h 4506036"/>
                <a:gd name="connsiteX174" fmla="*/ 3941864 w 4259954"/>
                <a:gd name="connsiteY174" fmla="*/ 2580600 h 4506036"/>
                <a:gd name="connsiteX175" fmla="*/ 3920587 w 4259954"/>
                <a:gd name="connsiteY175" fmla="*/ 2566224 h 4506036"/>
                <a:gd name="connsiteX176" fmla="*/ 3879326 w 4259954"/>
                <a:gd name="connsiteY176" fmla="*/ 2540583 h 4506036"/>
                <a:gd name="connsiteX177" fmla="*/ 3860631 w 4259954"/>
                <a:gd name="connsiteY177" fmla="*/ 2528620 h 4506036"/>
                <a:gd name="connsiteX178" fmla="*/ 3850911 w 4259954"/>
                <a:gd name="connsiteY178" fmla="*/ 2522924 h 4506036"/>
                <a:gd name="connsiteX179" fmla="*/ 3839760 w 4259954"/>
                <a:gd name="connsiteY179" fmla="*/ 2515994 h 4506036"/>
                <a:gd name="connsiteX180" fmla="*/ 3820289 w 4259954"/>
                <a:gd name="connsiteY180" fmla="*/ 2504980 h 4506036"/>
                <a:gd name="connsiteX181" fmla="*/ 3752471 w 4259954"/>
                <a:gd name="connsiteY181" fmla="*/ 2465239 h 4506036"/>
                <a:gd name="connsiteX182" fmla="*/ 3676768 w 4259954"/>
                <a:gd name="connsiteY182" fmla="*/ 2423791 h 4506036"/>
                <a:gd name="connsiteX183" fmla="*/ 3660222 w 4259954"/>
                <a:gd name="connsiteY183" fmla="*/ 2414431 h 4506036"/>
                <a:gd name="connsiteX184" fmla="*/ 3650529 w 4259954"/>
                <a:gd name="connsiteY184" fmla="*/ 2409425 h 4506036"/>
                <a:gd name="connsiteX185" fmla="*/ 3636560 w 4259954"/>
                <a:gd name="connsiteY185" fmla="*/ 2401777 h 4506036"/>
                <a:gd name="connsiteX186" fmla="*/ 3515828 w 4259954"/>
                <a:gd name="connsiteY186" fmla="*/ 2339161 h 4506036"/>
                <a:gd name="connsiteX187" fmla="*/ 3491969 w 4259954"/>
                <a:gd name="connsiteY187" fmla="*/ 2327537 h 4506036"/>
                <a:gd name="connsiteX188" fmla="*/ 3466841 w 4259954"/>
                <a:gd name="connsiteY188" fmla="*/ 2314559 h 4506036"/>
                <a:gd name="connsiteX189" fmla="*/ 3271622 w 4259954"/>
                <a:gd name="connsiteY189" fmla="*/ 2220174 h 4506036"/>
                <a:gd name="connsiteX190" fmla="*/ 3183329 w 4259954"/>
                <a:gd name="connsiteY190" fmla="*/ 2179569 h 4506036"/>
                <a:gd name="connsiteX191" fmla="*/ 3276805 w 4259954"/>
                <a:gd name="connsiteY191" fmla="*/ 2215375 h 4506036"/>
                <a:gd name="connsiteX192" fmla="*/ 4111078 w 4259954"/>
                <a:gd name="connsiteY192" fmla="*/ 2416689 h 4506036"/>
                <a:gd name="connsiteX193" fmla="*/ 4100974 w 4259954"/>
                <a:gd name="connsiteY193" fmla="*/ 2262208 h 4506036"/>
                <a:gd name="connsiteX194" fmla="*/ 4100369 w 4259954"/>
                <a:gd name="connsiteY194" fmla="*/ 2261619 h 4506036"/>
                <a:gd name="connsiteX195" fmla="*/ 4097102 w 4259954"/>
                <a:gd name="connsiteY195" fmla="*/ 2259860 h 4506036"/>
                <a:gd name="connsiteX196" fmla="*/ 4119216 w 4259954"/>
                <a:gd name="connsiteY196" fmla="*/ 2251592 h 4506036"/>
                <a:gd name="connsiteX197" fmla="*/ 4042744 w 4259954"/>
                <a:gd name="connsiteY197" fmla="*/ 2114261 h 4506036"/>
                <a:gd name="connsiteX198" fmla="*/ 4042744 w 4259954"/>
                <a:gd name="connsiteY198" fmla="*/ 2114851 h 4506036"/>
                <a:gd name="connsiteX199" fmla="*/ 2822894 w 4259954"/>
                <a:gd name="connsiteY199" fmla="*/ 1939897 h 4506036"/>
                <a:gd name="connsiteX200" fmla="*/ 2807238 w 4259954"/>
                <a:gd name="connsiteY200" fmla="*/ 1939330 h 4506036"/>
                <a:gd name="connsiteX201" fmla="*/ 2806867 w 4259954"/>
                <a:gd name="connsiteY201" fmla="*/ 1926491 h 4506036"/>
                <a:gd name="connsiteX202" fmla="*/ 2938614 w 4259954"/>
                <a:gd name="connsiteY202" fmla="*/ 1925247 h 4506036"/>
                <a:gd name="connsiteX203" fmla="*/ 2941200 w 4259954"/>
                <a:gd name="connsiteY203" fmla="*/ 1925267 h 4506036"/>
                <a:gd name="connsiteX204" fmla="*/ 2818165 w 4259954"/>
                <a:gd name="connsiteY204" fmla="*/ 1892038 h 4506036"/>
                <a:gd name="connsiteX205" fmla="*/ 2815213 w 4259954"/>
                <a:gd name="connsiteY205" fmla="*/ 1858104 h 4506036"/>
                <a:gd name="connsiteX206" fmla="*/ 2977217 w 4259954"/>
                <a:gd name="connsiteY206" fmla="*/ 1882204 h 4506036"/>
                <a:gd name="connsiteX207" fmla="*/ 4025519 w 4259954"/>
                <a:gd name="connsiteY207" fmla="*/ 1880150 h 4506036"/>
                <a:gd name="connsiteX208" fmla="*/ 3986302 w 4259954"/>
                <a:gd name="connsiteY208" fmla="*/ 1735756 h 4506036"/>
                <a:gd name="connsiteX209" fmla="*/ 3986302 w 4259954"/>
                <a:gd name="connsiteY209" fmla="*/ 1736362 h 4506036"/>
                <a:gd name="connsiteX210" fmla="*/ 3732986 w 4259954"/>
                <a:gd name="connsiteY210" fmla="*/ 1705093 h 4506036"/>
                <a:gd name="connsiteX211" fmla="*/ 2884938 w 4259954"/>
                <a:gd name="connsiteY211" fmla="*/ 1780873 h 4506036"/>
                <a:gd name="connsiteX212" fmla="*/ 2804140 w 4259954"/>
                <a:gd name="connsiteY212" fmla="*/ 1793483 h 4506036"/>
                <a:gd name="connsiteX213" fmla="*/ 2796174 w 4259954"/>
                <a:gd name="connsiteY213" fmla="*/ 1763691 h 4506036"/>
                <a:gd name="connsiteX214" fmla="*/ 3733337 w 4259954"/>
                <a:gd name="connsiteY214" fmla="*/ 1574352 h 4506036"/>
                <a:gd name="connsiteX215" fmla="*/ 2460324 w 4259954"/>
                <a:gd name="connsiteY215" fmla="*/ 1403134 h 4506036"/>
                <a:gd name="connsiteX216" fmla="*/ 2471941 w 4259954"/>
                <a:gd name="connsiteY216" fmla="*/ 1408250 h 4506036"/>
                <a:gd name="connsiteX217" fmla="*/ 2469572 w 4259954"/>
                <a:gd name="connsiteY217" fmla="*/ 1421925 h 4506036"/>
                <a:gd name="connsiteX218" fmla="*/ 2458671 w 4259954"/>
                <a:gd name="connsiteY218" fmla="*/ 1416101 h 4506036"/>
                <a:gd name="connsiteX219" fmla="*/ 2367184 w 4259954"/>
                <a:gd name="connsiteY219" fmla="*/ 1400072 h 4506036"/>
                <a:gd name="connsiteX220" fmla="*/ 2367192 w 4259954"/>
                <a:gd name="connsiteY220" fmla="*/ 1400074 h 4506036"/>
                <a:gd name="connsiteX221" fmla="*/ 2367182 w 4259954"/>
                <a:gd name="connsiteY221" fmla="*/ 1400073 h 4506036"/>
                <a:gd name="connsiteX222" fmla="*/ 2380625 w 4259954"/>
                <a:gd name="connsiteY222" fmla="*/ 975892 h 4506036"/>
                <a:gd name="connsiteX223" fmla="*/ 2393438 w 4259954"/>
                <a:gd name="connsiteY223" fmla="*/ 1111692 h 4506036"/>
                <a:gd name="connsiteX224" fmla="*/ 2426003 w 4259954"/>
                <a:gd name="connsiteY224" fmla="*/ 1398859 h 4506036"/>
                <a:gd name="connsiteX225" fmla="*/ 2429918 w 4259954"/>
                <a:gd name="connsiteY225" fmla="*/ 1399030 h 4506036"/>
                <a:gd name="connsiteX226" fmla="*/ 2428967 w 4259954"/>
                <a:gd name="connsiteY226" fmla="*/ 1410174 h 4506036"/>
                <a:gd name="connsiteX227" fmla="*/ 2398616 w 4259954"/>
                <a:gd name="connsiteY227" fmla="*/ 1405212 h 4506036"/>
                <a:gd name="connsiteX228" fmla="*/ 2395016 w 4259954"/>
                <a:gd name="connsiteY228" fmla="*/ 1243474 h 4506036"/>
                <a:gd name="connsiteX229" fmla="*/ 2388352 w 4259954"/>
                <a:gd name="connsiteY229" fmla="*/ 1092123 h 4506036"/>
                <a:gd name="connsiteX230" fmla="*/ 2373052 w 4259954"/>
                <a:gd name="connsiteY230" fmla="*/ 885622 h 4506036"/>
                <a:gd name="connsiteX231" fmla="*/ 2379130 w 4259954"/>
                <a:gd name="connsiteY231" fmla="*/ 953407 h 4506036"/>
                <a:gd name="connsiteX232" fmla="*/ 2380625 w 4259954"/>
                <a:gd name="connsiteY232" fmla="*/ 975892 h 4506036"/>
                <a:gd name="connsiteX233" fmla="*/ 2376708 w 4259954"/>
                <a:gd name="connsiteY233" fmla="*/ 934379 h 4506036"/>
                <a:gd name="connsiteX234" fmla="*/ 864228 w 4259954"/>
                <a:gd name="connsiteY234" fmla="*/ 303981 h 4506036"/>
                <a:gd name="connsiteX235" fmla="*/ 1005908 w 4259954"/>
                <a:gd name="connsiteY235" fmla="*/ 332919 h 4506036"/>
                <a:gd name="connsiteX236" fmla="*/ 2032567 w 4259954"/>
                <a:gd name="connsiteY236" fmla="*/ 1295832 h 4506036"/>
                <a:gd name="connsiteX237" fmla="*/ 2058452 w 4259954"/>
                <a:gd name="connsiteY237" fmla="*/ 1333572 h 4506036"/>
                <a:gd name="connsiteX238" fmla="*/ 1993067 w 4259954"/>
                <a:gd name="connsiteY238" fmla="*/ 1269440 h 4506036"/>
                <a:gd name="connsiteX239" fmla="*/ 1801063 w 4259954"/>
                <a:gd name="connsiteY239" fmla="*/ 1091970 h 4506036"/>
                <a:gd name="connsiteX240" fmla="*/ 1715634 w 4259954"/>
                <a:gd name="connsiteY240" fmla="*/ 1016982 h 4506036"/>
                <a:gd name="connsiteX241" fmla="*/ 1660890 w 4259954"/>
                <a:gd name="connsiteY241" fmla="*/ 958795 h 4506036"/>
                <a:gd name="connsiteX242" fmla="*/ 1020186 w 4259954"/>
                <a:gd name="connsiteY242" fmla="*/ 400056 h 4506036"/>
                <a:gd name="connsiteX243" fmla="*/ 894369 w 4259954"/>
                <a:gd name="connsiteY243" fmla="*/ 349010 h 4506036"/>
                <a:gd name="connsiteX244" fmla="*/ 881825 w 4259954"/>
                <a:gd name="connsiteY244" fmla="*/ 447016 h 4506036"/>
                <a:gd name="connsiteX245" fmla="*/ 883863 w 4259954"/>
                <a:gd name="connsiteY245" fmla="*/ 451334 h 4506036"/>
                <a:gd name="connsiteX246" fmla="*/ 875054 w 4259954"/>
                <a:gd name="connsiteY246" fmla="*/ 449429 h 4506036"/>
                <a:gd name="connsiteX247" fmla="*/ 854232 w 4259954"/>
                <a:gd name="connsiteY247" fmla="*/ 449076 h 4506036"/>
                <a:gd name="connsiteX248" fmla="*/ 875793 w 4259954"/>
                <a:gd name="connsiteY248" fmla="*/ 585437 h 4506036"/>
                <a:gd name="connsiteX249" fmla="*/ 875203 w 4259954"/>
                <a:gd name="connsiteY249" fmla="*/ 586042 h 4506036"/>
                <a:gd name="connsiteX250" fmla="*/ 1492624 w 4259954"/>
                <a:gd name="connsiteY250" fmla="*/ 1089521 h 4506036"/>
                <a:gd name="connsiteX251" fmla="*/ 1675695 w 4259954"/>
                <a:gd name="connsiteY251" fmla="*/ 1211780 h 4506036"/>
                <a:gd name="connsiteX252" fmla="*/ 1814404 w 4259954"/>
                <a:gd name="connsiteY252" fmla="*/ 1321271 h 4506036"/>
                <a:gd name="connsiteX253" fmla="*/ 2090285 w 4259954"/>
                <a:gd name="connsiteY253" fmla="*/ 1531364 h 4506036"/>
                <a:gd name="connsiteX254" fmla="*/ 2097198 w 4259954"/>
                <a:gd name="connsiteY254" fmla="*/ 1519045 h 4506036"/>
                <a:gd name="connsiteX255" fmla="*/ 2154458 w 4259954"/>
                <a:gd name="connsiteY255" fmla="*/ 1566423 h 4506036"/>
                <a:gd name="connsiteX256" fmla="*/ 2140391 w 4259954"/>
                <a:gd name="connsiteY256" fmla="*/ 1594275 h 4506036"/>
                <a:gd name="connsiteX257" fmla="*/ 1971003 w 4259954"/>
                <a:gd name="connsiteY257" fmla="*/ 1479912 h 4506036"/>
                <a:gd name="connsiteX258" fmla="*/ 702890 w 4259954"/>
                <a:gd name="connsiteY258" fmla="*/ 828473 h 4506036"/>
                <a:gd name="connsiteX259" fmla="*/ 576566 w 4259954"/>
                <a:gd name="connsiteY259" fmla="*/ 811136 h 4506036"/>
                <a:gd name="connsiteX260" fmla="*/ 610781 w 4259954"/>
                <a:gd name="connsiteY260" fmla="*/ 960962 h 4506036"/>
                <a:gd name="connsiteX261" fmla="*/ 610192 w 4259954"/>
                <a:gd name="connsiteY261" fmla="*/ 960962 h 4506036"/>
                <a:gd name="connsiteX262" fmla="*/ 1350981 w 4259954"/>
                <a:gd name="connsiteY262" fmla="*/ 1355574 h 4506036"/>
                <a:gd name="connsiteX263" fmla="*/ 1393430 w 4259954"/>
                <a:gd name="connsiteY263" fmla="*/ 1372993 h 4506036"/>
                <a:gd name="connsiteX264" fmla="*/ 1388274 w 4259954"/>
                <a:gd name="connsiteY264" fmla="*/ 1371360 h 4506036"/>
                <a:gd name="connsiteX265" fmla="*/ 481862 w 4259954"/>
                <a:gd name="connsiteY265" fmla="*/ 1189129 h 4506036"/>
                <a:gd name="connsiteX266" fmla="*/ 422454 w 4259954"/>
                <a:gd name="connsiteY266" fmla="*/ 1354892 h 4506036"/>
                <a:gd name="connsiteX267" fmla="*/ 426061 w 4259954"/>
                <a:gd name="connsiteY267" fmla="*/ 1356597 h 4506036"/>
                <a:gd name="connsiteX268" fmla="*/ 382809 w 4259954"/>
                <a:gd name="connsiteY268" fmla="*/ 1365321 h 4506036"/>
                <a:gd name="connsiteX269" fmla="*/ 443823 w 4259954"/>
                <a:gd name="connsiteY269" fmla="*/ 1526010 h 4506036"/>
                <a:gd name="connsiteX270" fmla="*/ 1784560 w 4259954"/>
                <a:gd name="connsiteY270" fmla="*/ 1698895 h 4506036"/>
                <a:gd name="connsiteX271" fmla="*/ 1859348 w 4259954"/>
                <a:gd name="connsiteY271" fmla="*/ 1701084 h 4506036"/>
                <a:gd name="connsiteX272" fmla="*/ 1666643 w 4259954"/>
                <a:gd name="connsiteY272" fmla="*/ 1714678 h 4506036"/>
                <a:gd name="connsiteX273" fmla="*/ 1623586 w 4259954"/>
                <a:gd name="connsiteY273" fmla="*/ 1718834 h 4506036"/>
                <a:gd name="connsiteX274" fmla="*/ 1602132 w 4259954"/>
                <a:gd name="connsiteY274" fmla="*/ 1716059 h 4506036"/>
                <a:gd name="connsiteX275" fmla="*/ 816984 w 4259954"/>
                <a:gd name="connsiteY275" fmla="*/ 1670105 h 4506036"/>
                <a:gd name="connsiteX276" fmla="*/ 275080 w 4259954"/>
                <a:gd name="connsiteY276" fmla="*/ 1717940 h 4506036"/>
                <a:gd name="connsiteX277" fmla="*/ 251909 w 4259954"/>
                <a:gd name="connsiteY277" fmla="*/ 1914602 h 4506036"/>
                <a:gd name="connsiteX278" fmla="*/ 430492 w 4259954"/>
                <a:gd name="connsiteY278" fmla="*/ 1944999 h 4506036"/>
                <a:gd name="connsiteX279" fmla="*/ 468165 w 4259954"/>
                <a:gd name="connsiteY279" fmla="*/ 1947754 h 4506036"/>
                <a:gd name="connsiteX280" fmla="*/ 436193 w 4259954"/>
                <a:gd name="connsiteY280" fmla="*/ 1959821 h 4506036"/>
                <a:gd name="connsiteX281" fmla="*/ 380255 w 4259954"/>
                <a:gd name="connsiteY281" fmla="*/ 1983541 h 4506036"/>
                <a:gd name="connsiteX282" fmla="*/ 234742 w 4259954"/>
                <a:gd name="connsiteY282" fmla="*/ 2080359 h 4506036"/>
                <a:gd name="connsiteX283" fmla="*/ 226454 w 4259954"/>
                <a:gd name="connsiteY283" fmla="*/ 2098538 h 4506036"/>
                <a:gd name="connsiteX284" fmla="*/ 150909 w 4259954"/>
                <a:gd name="connsiteY284" fmla="*/ 2067904 h 4506036"/>
                <a:gd name="connsiteX285" fmla="*/ 194876 w 4259954"/>
                <a:gd name="connsiteY285" fmla="*/ 1663870 h 4506036"/>
                <a:gd name="connsiteX286" fmla="*/ 468034 w 4259954"/>
                <a:gd name="connsiteY286" fmla="*/ 1588149 h 4506036"/>
                <a:gd name="connsiteX287" fmla="*/ 516338 w 4259954"/>
                <a:gd name="connsiteY287" fmla="*/ 1581278 h 4506036"/>
                <a:gd name="connsiteX288" fmla="*/ 461531 w 4259954"/>
                <a:gd name="connsiteY288" fmla="*/ 1560970 h 4506036"/>
                <a:gd name="connsiteX289" fmla="*/ 301837 w 4259954"/>
                <a:gd name="connsiteY289" fmla="*/ 1466602 h 4506036"/>
                <a:gd name="connsiteX290" fmla="*/ 301837 w 4259954"/>
                <a:gd name="connsiteY290" fmla="*/ 1467192 h 4506036"/>
                <a:gd name="connsiteX291" fmla="*/ 421259 w 4259954"/>
                <a:gd name="connsiteY291" fmla="*/ 1126152 h 4506036"/>
                <a:gd name="connsiteX292" fmla="*/ 517245 w 4259954"/>
                <a:gd name="connsiteY292" fmla="*/ 1116104 h 4506036"/>
                <a:gd name="connsiteX293" fmla="*/ 557550 w 4259954"/>
                <a:gd name="connsiteY293" fmla="*/ 1115368 h 4506036"/>
                <a:gd name="connsiteX294" fmla="*/ 530454 w 4259954"/>
                <a:gd name="connsiteY294" fmla="*/ 1092899 h 4506036"/>
                <a:gd name="connsiteX295" fmla="*/ 475918 w 4259954"/>
                <a:gd name="connsiteY295" fmla="*/ 1031669 h 4506036"/>
                <a:gd name="connsiteX296" fmla="*/ 475918 w 4259954"/>
                <a:gd name="connsiteY296" fmla="*/ 1032258 h 4506036"/>
                <a:gd name="connsiteX297" fmla="*/ 597931 w 4259954"/>
                <a:gd name="connsiteY297" fmla="*/ 759656 h 4506036"/>
                <a:gd name="connsiteX298" fmla="*/ 661904 w 4259954"/>
                <a:gd name="connsiteY298" fmla="*/ 760124 h 4506036"/>
                <a:gd name="connsiteX299" fmla="*/ 971897 w 4259954"/>
                <a:gd name="connsiteY299" fmla="*/ 832827 h 4506036"/>
                <a:gd name="connsiteX300" fmla="*/ 1056729 w 4259954"/>
                <a:gd name="connsiteY300" fmla="*/ 864490 h 4506036"/>
                <a:gd name="connsiteX301" fmla="*/ 1049776 w 4259954"/>
                <a:gd name="connsiteY301" fmla="*/ 858641 h 4506036"/>
                <a:gd name="connsiteX302" fmla="*/ 759335 w 4259954"/>
                <a:gd name="connsiteY302" fmla="*/ 499877 h 4506036"/>
                <a:gd name="connsiteX303" fmla="*/ 864228 w 4259954"/>
                <a:gd name="connsiteY303" fmla="*/ 303981 h 4506036"/>
                <a:gd name="connsiteX304" fmla="*/ 2107750 w 4259954"/>
                <a:gd name="connsiteY304" fmla="*/ 68 h 4506036"/>
                <a:gd name="connsiteX305" fmla="*/ 2257243 w 4259954"/>
                <a:gd name="connsiteY305" fmla="*/ 110712 h 4506036"/>
                <a:gd name="connsiteX306" fmla="*/ 2268667 w 4259954"/>
                <a:gd name="connsiteY306" fmla="*/ 128408 h 4506036"/>
                <a:gd name="connsiteX307" fmla="*/ 2270570 w 4259954"/>
                <a:gd name="connsiteY307" fmla="*/ 131956 h 4506036"/>
                <a:gd name="connsiteX308" fmla="*/ 2291124 w 4259954"/>
                <a:gd name="connsiteY308" fmla="*/ 97039 h 4506036"/>
                <a:gd name="connsiteX309" fmla="*/ 2291124 w 4259954"/>
                <a:gd name="connsiteY309" fmla="*/ 96449 h 4506036"/>
                <a:gd name="connsiteX310" fmla="*/ 2543658 w 4259954"/>
                <a:gd name="connsiteY310" fmla="*/ 177849 h 4506036"/>
                <a:gd name="connsiteX311" fmla="*/ 2620006 w 4259954"/>
                <a:gd name="connsiteY311" fmla="*/ 477763 h 4506036"/>
                <a:gd name="connsiteX312" fmla="*/ 2626602 w 4259954"/>
                <a:gd name="connsiteY312" fmla="*/ 588707 h 4506036"/>
                <a:gd name="connsiteX313" fmla="*/ 2671654 w 4259954"/>
                <a:gd name="connsiteY313" fmla="*/ 472677 h 4506036"/>
                <a:gd name="connsiteX314" fmla="*/ 2812205 w 4259954"/>
                <a:gd name="connsiteY314" fmla="*/ 297271 h 4506036"/>
                <a:gd name="connsiteX315" fmla="*/ 2812205 w 4259954"/>
                <a:gd name="connsiteY315" fmla="*/ 297877 h 4506036"/>
                <a:gd name="connsiteX316" fmla="*/ 3036213 w 4259954"/>
                <a:gd name="connsiteY316" fmla="*/ 451162 h 4506036"/>
                <a:gd name="connsiteX317" fmla="*/ 3032952 w 4259954"/>
                <a:gd name="connsiteY317" fmla="*/ 611025 h 4506036"/>
                <a:gd name="connsiteX318" fmla="*/ 3027743 w 4259954"/>
                <a:gd name="connsiteY318" fmla="*/ 635910 h 4506036"/>
                <a:gd name="connsiteX319" fmla="*/ 3047701 w 4259954"/>
                <a:gd name="connsiteY319" fmla="*/ 613397 h 4506036"/>
                <a:gd name="connsiteX320" fmla="*/ 3180606 w 4259954"/>
                <a:gd name="connsiteY320" fmla="*/ 529598 h 4506036"/>
                <a:gd name="connsiteX321" fmla="*/ 3381428 w 4259954"/>
                <a:gd name="connsiteY321" fmla="*/ 718532 h 4506036"/>
                <a:gd name="connsiteX322" fmla="*/ 3163346 w 4259954"/>
                <a:gd name="connsiteY322" fmla="*/ 1172654 h 4506036"/>
                <a:gd name="connsiteX323" fmla="*/ 3152873 w 4259954"/>
                <a:gd name="connsiteY323" fmla="*/ 1184526 h 4506036"/>
                <a:gd name="connsiteX324" fmla="*/ 3269439 w 4259954"/>
                <a:gd name="connsiteY324" fmla="*/ 1093182 h 4506036"/>
                <a:gd name="connsiteX325" fmla="*/ 3619093 w 4259954"/>
                <a:gd name="connsiteY325" fmla="*/ 957409 h 4506036"/>
                <a:gd name="connsiteX326" fmla="*/ 3777144 w 4259954"/>
                <a:gd name="connsiteY326" fmla="*/ 1195664 h 4506036"/>
                <a:gd name="connsiteX327" fmla="*/ 2797352 w 4259954"/>
                <a:gd name="connsiteY327" fmla="*/ 1722117 h 4506036"/>
                <a:gd name="connsiteX328" fmla="*/ 2781541 w 4259954"/>
                <a:gd name="connsiteY328" fmla="*/ 1689882 h 4506036"/>
                <a:gd name="connsiteX329" fmla="*/ 2916621 w 4259954"/>
                <a:gd name="connsiteY329" fmla="*/ 1640828 h 4506036"/>
                <a:gd name="connsiteX330" fmla="*/ 3721305 w 4259954"/>
                <a:gd name="connsiteY330" fmla="*/ 1181400 h 4506036"/>
                <a:gd name="connsiteX331" fmla="*/ 3651625 w 4259954"/>
                <a:gd name="connsiteY331" fmla="*/ 1061627 h 4506036"/>
                <a:gd name="connsiteX332" fmla="*/ 3644065 w 4259954"/>
                <a:gd name="connsiteY332" fmla="*/ 1061978 h 4506036"/>
                <a:gd name="connsiteX333" fmla="*/ 2831799 w 4259954"/>
                <a:gd name="connsiteY333" fmla="*/ 1564931 h 4506036"/>
                <a:gd name="connsiteX334" fmla="*/ 2747847 w 4259954"/>
                <a:gd name="connsiteY334" fmla="*/ 1632883 h 4506036"/>
                <a:gd name="connsiteX335" fmla="*/ 2730215 w 4259954"/>
                <a:gd name="connsiteY335" fmla="*/ 1608016 h 4506036"/>
                <a:gd name="connsiteX336" fmla="*/ 2808817 w 4259954"/>
                <a:gd name="connsiteY336" fmla="*/ 1519867 h 4506036"/>
                <a:gd name="connsiteX337" fmla="*/ 2872722 w 4259954"/>
                <a:gd name="connsiteY337" fmla="*/ 1451837 h 4506036"/>
                <a:gd name="connsiteX338" fmla="*/ 2819884 w 4259954"/>
                <a:gd name="connsiteY338" fmla="*/ 1494037 h 4506036"/>
                <a:gd name="connsiteX339" fmla="*/ 2698137 w 4259954"/>
                <a:gd name="connsiteY339" fmla="*/ 1581275 h 4506036"/>
                <a:gd name="connsiteX340" fmla="*/ 2675319 w 4259954"/>
                <a:gd name="connsiteY340" fmla="*/ 1555494 h 4506036"/>
                <a:gd name="connsiteX341" fmla="*/ 2776135 w 4259954"/>
                <a:gd name="connsiteY341" fmla="*/ 1460129 h 4506036"/>
                <a:gd name="connsiteX342" fmla="*/ 3330928 w 4259954"/>
                <a:gd name="connsiteY342" fmla="*/ 723887 h 4506036"/>
                <a:gd name="connsiteX343" fmla="*/ 3335975 w 4259954"/>
                <a:gd name="connsiteY343" fmla="*/ 637753 h 4506036"/>
                <a:gd name="connsiteX344" fmla="*/ 3332967 w 4259954"/>
                <a:gd name="connsiteY344" fmla="*/ 634096 h 4506036"/>
                <a:gd name="connsiteX345" fmla="*/ 3330129 w 4259954"/>
                <a:gd name="connsiteY345" fmla="*/ 615357 h 4506036"/>
                <a:gd name="connsiteX346" fmla="*/ 3293638 w 4259954"/>
                <a:gd name="connsiteY346" fmla="*/ 590793 h 4506036"/>
                <a:gd name="connsiteX347" fmla="*/ 3226342 w 4259954"/>
                <a:gd name="connsiteY347" fmla="*/ 606839 h 4506036"/>
                <a:gd name="connsiteX348" fmla="*/ 3226342 w 4259954"/>
                <a:gd name="connsiteY348" fmla="*/ 607428 h 4506036"/>
                <a:gd name="connsiteX349" fmla="*/ 2688353 w 4259954"/>
                <a:gd name="connsiteY349" fmla="*/ 1397310 h 4506036"/>
                <a:gd name="connsiteX350" fmla="*/ 2659381 w 4259954"/>
                <a:gd name="connsiteY350" fmla="*/ 1453118 h 4506036"/>
                <a:gd name="connsiteX351" fmla="*/ 2628467 w 4259954"/>
                <a:gd name="connsiteY351" fmla="*/ 1510449 h 4506036"/>
                <a:gd name="connsiteX352" fmla="*/ 2604849 w 4259954"/>
                <a:gd name="connsiteY352" fmla="*/ 1491557 h 4506036"/>
                <a:gd name="connsiteX353" fmla="*/ 2624187 w 4259954"/>
                <a:gd name="connsiteY353" fmla="*/ 1436931 h 4506036"/>
                <a:gd name="connsiteX354" fmla="*/ 2639043 w 4259954"/>
                <a:gd name="connsiteY354" fmla="*/ 1396282 h 4506036"/>
                <a:gd name="connsiteX355" fmla="*/ 2564436 w 4259954"/>
                <a:gd name="connsiteY355" fmla="*/ 1486218 h 4506036"/>
                <a:gd name="connsiteX356" fmla="*/ 2537785 w 4259954"/>
                <a:gd name="connsiteY356" fmla="*/ 1465197 h 4506036"/>
                <a:gd name="connsiteX357" fmla="*/ 2613878 w 4259954"/>
                <a:gd name="connsiteY357" fmla="*/ 1344541 h 4506036"/>
                <a:gd name="connsiteX358" fmla="*/ 2990478 w 4259954"/>
                <a:gd name="connsiteY358" fmla="*/ 466620 h 4506036"/>
                <a:gd name="connsiteX359" fmla="*/ 2879358 w 4259954"/>
                <a:gd name="connsiteY359" fmla="*/ 389379 h 4506036"/>
                <a:gd name="connsiteX360" fmla="*/ 2879358 w 4259954"/>
                <a:gd name="connsiteY360" fmla="*/ 388773 h 4506036"/>
                <a:gd name="connsiteX361" fmla="*/ 2876518 w 4259954"/>
                <a:gd name="connsiteY361" fmla="*/ 392510 h 4506036"/>
                <a:gd name="connsiteX362" fmla="*/ 2874900 w 4259954"/>
                <a:gd name="connsiteY362" fmla="*/ 373642 h 4506036"/>
                <a:gd name="connsiteX363" fmla="*/ 2768933 w 4259954"/>
                <a:gd name="connsiteY363" fmla="*/ 350690 h 4506036"/>
                <a:gd name="connsiteX364" fmla="*/ 2764660 w 4259954"/>
                <a:gd name="connsiteY364" fmla="*/ 354923 h 4506036"/>
                <a:gd name="connsiteX365" fmla="*/ 2764668 w 4259954"/>
                <a:gd name="connsiteY365" fmla="*/ 354911 h 4506036"/>
                <a:gd name="connsiteX366" fmla="*/ 2764078 w 4259954"/>
                <a:gd name="connsiteY366" fmla="*/ 355500 h 4506036"/>
                <a:gd name="connsiteX367" fmla="*/ 2764660 w 4259954"/>
                <a:gd name="connsiteY367" fmla="*/ 354923 h 4506036"/>
                <a:gd name="connsiteX368" fmla="*/ 2715535 w 4259954"/>
                <a:gd name="connsiteY368" fmla="*/ 435965 h 4506036"/>
                <a:gd name="connsiteX369" fmla="*/ 2543361 w 4259954"/>
                <a:gd name="connsiteY369" fmla="*/ 1033132 h 4506036"/>
                <a:gd name="connsiteX370" fmla="*/ 2512192 w 4259954"/>
                <a:gd name="connsiteY370" fmla="*/ 1187671 h 4506036"/>
                <a:gd name="connsiteX371" fmla="*/ 2521523 w 4259954"/>
                <a:gd name="connsiteY371" fmla="*/ 1115514 h 4506036"/>
                <a:gd name="connsiteX372" fmla="*/ 2509188 w 4259954"/>
                <a:gd name="connsiteY372" fmla="*/ 211712 h 4506036"/>
                <a:gd name="connsiteX373" fmla="*/ 2444717 w 4259954"/>
                <a:gd name="connsiteY373" fmla="*/ 110552 h 4506036"/>
                <a:gd name="connsiteX374" fmla="*/ 2425338 w 4259954"/>
                <a:gd name="connsiteY374" fmla="*/ 115823 h 4506036"/>
                <a:gd name="connsiteX375" fmla="*/ 2383822 w 4259954"/>
                <a:gd name="connsiteY375" fmla="*/ 170120 h 4506036"/>
                <a:gd name="connsiteX376" fmla="*/ 2384411 w 4259954"/>
                <a:gd name="connsiteY376" fmla="*/ 169514 h 4506036"/>
                <a:gd name="connsiteX377" fmla="*/ 2362874 w 4259954"/>
                <a:gd name="connsiteY377" fmla="*/ 749879 h 4506036"/>
                <a:gd name="connsiteX378" fmla="*/ 2373052 w 4259954"/>
                <a:gd name="connsiteY378" fmla="*/ 885622 h 4506036"/>
                <a:gd name="connsiteX379" fmla="*/ 2367796 w 4259954"/>
                <a:gd name="connsiteY379" fmla="*/ 826999 h 4506036"/>
                <a:gd name="connsiteX380" fmla="*/ 2229930 w 4259954"/>
                <a:gd name="connsiteY380" fmla="*/ 151699 h 4506036"/>
                <a:gd name="connsiteX381" fmla="*/ 2149847 w 4259954"/>
                <a:gd name="connsiteY381" fmla="*/ 54885 h 4506036"/>
                <a:gd name="connsiteX382" fmla="*/ 2099799 w 4259954"/>
                <a:gd name="connsiteY382" fmla="*/ 127939 h 4506036"/>
                <a:gd name="connsiteX383" fmla="*/ 2100405 w 4259954"/>
                <a:gd name="connsiteY383" fmla="*/ 127939 h 4506036"/>
                <a:gd name="connsiteX384" fmla="*/ 2324356 w 4259954"/>
                <a:gd name="connsiteY384" fmla="*/ 1343707 h 4506036"/>
                <a:gd name="connsiteX385" fmla="*/ 2340292 w 4259954"/>
                <a:gd name="connsiteY385" fmla="*/ 1401544 h 4506036"/>
                <a:gd name="connsiteX386" fmla="*/ 2325099 w 4259954"/>
                <a:gd name="connsiteY386" fmla="*/ 1402376 h 4506036"/>
                <a:gd name="connsiteX387" fmla="*/ 2345798 w 4259954"/>
                <a:gd name="connsiteY387" fmla="*/ 1493931 h 4506036"/>
                <a:gd name="connsiteX388" fmla="*/ 2315532 w 4259954"/>
                <a:gd name="connsiteY388" fmla="*/ 1499986 h 4506036"/>
                <a:gd name="connsiteX389" fmla="*/ 2259487 w 4259954"/>
                <a:gd name="connsiteY389" fmla="*/ 1330024 h 4506036"/>
                <a:gd name="connsiteX390" fmla="*/ 1741516 w 4259954"/>
                <a:gd name="connsiteY390" fmla="*/ 213481 h 4506036"/>
                <a:gd name="connsiteX391" fmla="*/ 1647617 w 4259954"/>
                <a:gd name="connsiteY391" fmla="*/ 130563 h 4506036"/>
                <a:gd name="connsiteX392" fmla="*/ 1630534 w 4259954"/>
                <a:gd name="connsiteY392" fmla="*/ 131988 h 4506036"/>
                <a:gd name="connsiteX393" fmla="*/ 1607815 w 4259954"/>
                <a:gd name="connsiteY393" fmla="*/ 230724 h 4506036"/>
                <a:gd name="connsiteX394" fmla="*/ 1607225 w 4259954"/>
                <a:gd name="connsiteY394" fmla="*/ 230724 h 4506036"/>
                <a:gd name="connsiteX395" fmla="*/ 2227455 w 4259954"/>
                <a:gd name="connsiteY395" fmla="*/ 1462484 h 4506036"/>
                <a:gd name="connsiteX396" fmla="*/ 2261198 w 4259954"/>
                <a:gd name="connsiteY396" fmla="*/ 1517789 h 4506036"/>
                <a:gd name="connsiteX397" fmla="*/ 2237642 w 4259954"/>
                <a:gd name="connsiteY397" fmla="*/ 1528989 h 4506036"/>
                <a:gd name="connsiteX398" fmla="*/ 2199558 w 4259954"/>
                <a:gd name="connsiteY398" fmla="*/ 1480108 h 4506036"/>
                <a:gd name="connsiteX399" fmla="*/ 2203779 w 4259954"/>
                <a:gd name="connsiteY399" fmla="*/ 1476116 h 4506036"/>
                <a:gd name="connsiteX400" fmla="*/ 2174030 w 4259954"/>
                <a:gd name="connsiteY400" fmla="*/ 1446937 h 4506036"/>
                <a:gd name="connsiteX401" fmla="*/ 2140616 w 4259954"/>
                <a:gd name="connsiteY401" fmla="*/ 1403318 h 4506036"/>
                <a:gd name="connsiteX402" fmla="*/ 1483644 w 4259954"/>
                <a:gd name="connsiteY402" fmla="*/ 196254 h 4506036"/>
                <a:gd name="connsiteX403" fmla="*/ 1484839 w 4259954"/>
                <a:gd name="connsiteY403" fmla="*/ 196254 h 4506036"/>
                <a:gd name="connsiteX404" fmla="*/ 1754583 w 4259954"/>
                <a:gd name="connsiteY404" fmla="*/ 158231 h 4506036"/>
                <a:gd name="connsiteX405" fmla="*/ 1971088 w 4259954"/>
                <a:gd name="connsiteY405" fmla="*/ 443510 h 4506036"/>
                <a:gd name="connsiteX406" fmla="*/ 2014773 w 4259954"/>
                <a:gd name="connsiteY406" fmla="*/ 521694 h 4506036"/>
                <a:gd name="connsiteX407" fmla="*/ 2010293 w 4259954"/>
                <a:gd name="connsiteY407" fmla="*/ 504670 h 4506036"/>
                <a:gd name="connsiteX408" fmla="*/ 1995818 w 4259954"/>
                <a:gd name="connsiteY408" fmla="*/ 65550 h 4506036"/>
                <a:gd name="connsiteX409" fmla="*/ 1995212 w 4259954"/>
                <a:gd name="connsiteY409" fmla="*/ 65550 h 4506036"/>
                <a:gd name="connsiteX410" fmla="*/ 2107750 w 4259954"/>
                <a:gd name="connsiteY410" fmla="*/ 68 h 450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</a:cxnLst>
              <a:rect l="l" t="t" r="r" b="b"/>
              <a:pathLst>
                <a:path w="4259954" h="4506036">
                  <a:moveTo>
                    <a:pt x="2166639" y="2133849"/>
                  </a:moveTo>
                  <a:lnTo>
                    <a:pt x="2171095" y="2139217"/>
                  </a:lnTo>
                  <a:lnTo>
                    <a:pt x="2174443" y="2141994"/>
                  </a:lnTo>
                  <a:lnTo>
                    <a:pt x="2170489" y="2139217"/>
                  </a:lnTo>
                  <a:close/>
                  <a:moveTo>
                    <a:pt x="2201191" y="2023788"/>
                  </a:moveTo>
                  <a:lnTo>
                    <a:pt x="2219221" y="2053053"/>
                  </a:lnTo>
                  <a:cubicBezTo>
                    <a:pt x="2203736" y="2068985"/>
                    <a:pt x="2185850" y="2087216"/>
                    <a:pt x="2165802" y="2107398"/>
                  </a:cubicBezTo>
                  <a:lnTo>
                    <a:pt x="2157873" y="2115287"/>
                  </a:lnTo>
                  <a:lnTo>
                    <a:pt x="2185220" y="2050801"/>
                  </a:lnTo>
                  <a:lnTo>
                    <a:pt x="2194398" y="2028811"/>
                  </a:lnTo>
                  <a:close/>
                  <a:moveTo>
                    <a:pt x="2019601" y="1843051"/>
                  </a:moveTo>
                  <a:lnTo>
                    <a:pt x="2025539" y="1875400"/>
                  </a:lnTo>
                  <a:cubicBezTo>
                    <a:pt x="1857083" y="1927391"/>
                    <a:pt x="1494932" y="2030925"/>
                    <a:pt x="1121641" y="2093758"/>
                  </a:cubicBezTo>
                  <a:lnTo>
                    <a:pt x="913348" y="2122145"/>
                  </a:lnTo>
                  <a:lnTo>
                    <a:pt x="918937" y="2120980"/>
                  </a:lnTo>
                  <a:cubicBezTo>
                    <a:pt x="1162294" y="2065825"/>
                    <a:pt x="1429549" y="1984920"/>
                    <a:pt x="1655271" y="1910446"/>
                  </a:cubicBezTo>
                  <a:lnTo>
                    <a:pt x="1748890" y="1879080"/>
                  </a:lnTo>
                  <a:lnTo>
                    <a:pt x="1772708" y="1876197"/>
                  </a:lnTo>
                  <a:cubicBezTo>
                    <a:pt x="1849474" y="1866605"/>
                    <a:pt x="1917075" y="1857518"/>
                    <a:pt x="1971740" y="1849862"/>
                  </a:cubicBezTo>
                  <a:close/>
                  <a:moveTo>
                    <a:pt x="2013651" y="1804572"/>
                  </a:moveTo>
                  <a:lnTo>
                    <a:pt x="2013651" y="1810638"/>
                  </a:lnTo>
                  <a:lnTo>
                    <a:pt x="2014826" y="1817038"/>
                  </a:lnTo>
                  <a:lnTo>
                    <a:pt x="2013045" y="1810622"/>
                  </a:lnTo>
                  <a:close/>
                  <a:moveTo>
                    <a:pt x="2078053" y="1705492"/>
                  </a:moveTo>
                  <a:lnTo>
                    <a:pt x="2085663" y="1705570"/>
                  </a:lnTo>
                  <a:lnTo>
                    <a:pt x="2085536" y="1718530"/>
                  </a:lnTo>
                  <a:lnTo>
                    <a:pt x="2079376" y="1718773"/>
                  </a:lnTo>
                  <a:close/>
                  <a:moveTo>
                    <a:pt x="2763473" y="1654920"/>
                  </a:moveTo>
                  <a:lnTo>
                    <a:pt x="2766469" y="1658532"/>
                  </a:lnTo>
                  <a:lnTo>
                    <a:pt x="2767965" y="1662205"/>
                  </a:lnTo>
                  <a:lnTo>
                    <a:pt x="2766453" y="1659122"/>
                  </a:lnTo>
                  <a:close/>
                  <a:moveTo>
                    <a:pt x="2125970" y="1622827"/>
                  </a:moveTo>
                  <a:lnTo>
                    <a:pt x="2125949" y="1622868"/>
                  </a:lnTo>
                  <a:lnTo>
                    <a:pt x="2125911" y="1623022"/>
                  </a:lnTo>
                  <a:lnTo>
                    <a:pt x="2125933" y="1622884"/>
                  </a:lnTo>
                  <a:close/>
                  <a:moveTo>
                    <a:pt x="3733337" y="1574352"/>
                  </a:moveTo>
                  <a:cubicBezTo>
                    <a:pt x="3838580" y="1576265"/>
                    <a:pt x="3931789" y="1593163"/>
                    <a:pt x="4000564" y="1632381"/>
                  </a:cubicBezTo>
                  <a:cubicBezTo>
                    <a:pt x="4000564" y="1632381"/>
                    <a:pt x="4238245" y="1782113"/>
                    <a:pt x="4083748" y="1919957"/>
                  </a:cubicBezTo>
                  <a:cubicBezTo>
                    <a:pt x="4083748" y="1919957"/>
                    <a:pt x="4017053" y="1985763"/>
                    <a:pt x="3825508" y="2015177"/>
                  </a:cubicBezTo>
                  <a:lnTo>
                    <a:pt x="3819111" y="2015927"/>
                  </a:lnTo>
                  <a:lnTo>
                    <a:pt x="3860423" y="2025678"/>
                  </a:lnTo>
                  <a:cubicBezTo>
                    <a:pt x="3974754" y="2059484"/>
                    <a:pt x="4073052" y="2104310"/>
                    <a:pt x="4140193" y="2163583"/>
                  </a:cubicBezTo>
                  <a:lnTo>
                    <a:pt x="4139603" y="2164156"/>
                  </a:lnTo>
                  <a:cubicBezTo>
                    <a:pt x="4139603" y="2164156"/>
                    <a:pt x="4373715" y="2388164"/>
                    <a:pt x="4165148" y="2474919"/>
                  </a:cubicBezTo>
                  <a:cubicBezTo>
                    <a:pt x="4165148" y="2474919"/>
                    <a:pt x="4129696" y="2491861"/>
                    <a:pt x="4050304" y="2497043"/>
                  </a:cubicBezTo>
                  <a:lnTo>
                    <a:pt x="4042313" y="2497264"/>
                  </a:lnTo>
                  <a:lnTo>
                    <a:pt x="4061714" y="2511589"/>
                  </a:lnTo>
                  <a:cubicBezTo>
                    <a:pt x="4107974" y="2548828"/>
                    <a:pt x="4147320" y="2587365"/>
                    <a:pt x="4177624" y="2627025"/>
                  </a:cubicBezTo>
                  <a:cubicBezTo>
                    <a:pt x="4177624" y="2627025"/>
                    <a:pt x="4389729" y="2927094"/>
                    <a:pt x="4133052" y="2940161"/>
                  </a:cubicBezTo>
                  <a:cubicBezTo>
                    <a:pt x="4133052" y="2940161"/>
                    <a:pt x="4070552" y="2946344"/>
                    <a:pt x="3943703" y="2907229"/>
                  </a:cubicBezTo>
                  <a:lnTo>
                    <a:pt x="3891713" y="2889417"/>
                  </a:lnTo>
                  <a:lnTo>
                    <a:pt x="3939144" y="2937755"/>
                  </a:lnTo>
                  <a:cubicBezTo>
                    <a:pt x="4012867" y="3017400"/>
                    <a:pt x="4071940" y="3096206"/>
                    <a:pt x="4108704" y="3171293"/>
                  </a:cubicBezTo>
                  <a:lnTo>
                    <a:pt x="4109293" y="3171293"/>
                  </a:lnTo>
                  <a:cubicBezTo>
                    <a:pt x="4109293" y="3171293"/>
                    <a:pt x="4278626" y="3552157"/>
                    <a:pt x="3981536" y="3469578"/>
                  </a:cubicBezTo>
                  <a:cubicBezTo>
                    <a:pt x="3981536" y="3469578"/>
                    <a:pt x="3884186" y="3446946"/>
                    <a:pt x="3710731" y="3323862"/>
                  </a:cubicBezTo>
                  <a:lnTo>
                    <a:pt x="3649435" y="3277948"/>
                  </a:lnTo>
                  <a:lnTo>
                    <a:pt x="3701221" y="3365125"/>
                  </a:lnTo>
                  <a:cubicBezTo>
                    <a:pt x="3760281" y="3471031"/>
                    <a:pt x="3803960" y="3571283"/>
                    <a:pt x="3824681" y="3660297"/>
                  </a:cubicBezTo>
                  <a:cubicBezTo>
                    <a:pt x="3824681" y="3660297"/>
                    <a:pt x="3913220" y="4116043"/>
                    <a:pt x="3597119" y="3903923"/>
                  </a:cubicBezTo>
                  <a:cubicBezTo>
                    <a:pt x="3597119" y="3903923"/>
                    <a:pt x="3190882" y="3651903"/>
                    <a:pt x="2766896" y="2660242"/>
                  </a:cubicBezTo>
                  <a:lnTo>
                    <a:pt x="2714979" y="2532425"/>
                  </a:lnTo>
                  <a:lnTo>
                    <a:pt x="2737481" y="2594571"/>
                  </a:lnTo>
                  <a:cubicBezTo>
                    <a:pt x="2920943" y="3110024"/>
                    <a:pt x="3153113" y="3875405"/>
                    <a:pt x="3077805" y="4265774"/>
                  </a:cubicBezTo>
                  <a:lnTo>
                    <a:pt x="3078394" y="4265774"/>
                  </a:lnTo>
                  <a:cubicBezTo>
                    <a:pt x="3078394" y="4265774"/>
                    <a:pt x="2958972" y="4766059"/>
                    <a:pt x="2711793" y="4322808"/>
                  </a:cubicBezTo>
                  <a:cubicBezTo>
                    <a:pt x="2711793" y="4322808"/>
                    <a:pt x="2585270" y="4110367"/>
                    <a:pt x="2500894" y="3663384"/>
                  </a:cubicBezTo>
                  <a:lnTo>
                    <a:pt x="2477661" y="3524238"/>
                  </a:lnTo>
                  <a:lnTo>
                    <a:pt x="2461738" y="3804137"/>
                  </a:lnTo>
                  <a:cubicBezTo>
                    <a:pt x="2442084" y="3998488"/>
                    <a:pt x="2405060" y="4168458"/>
                    <a:pt x="2342819" y="4287143"/>
                  </a:cubicBezTo>
                  <a:lnTo>
                    <a:pt x="2342229" y="4287749"/>
                  </a:lnTo>
                  <a:cubicBezTo>
                    <a:pt x="2342229" y="4287749"/>
                    <a:pt x="2077218" y="4738124"/>
                    <a:pt x="1939375" y="4200995"/>
                  </a:cubicBezTo>
                  <a:cubicBezTo>
                    <a:pt x="1939375" y="4200995"/>
                    <a:pt x="1765599" y="3592310"/>
                    <a:pt x="2085577" y="2554879"/>
                  </a:cubicBezTo>
                  <a:lnTo>
                    <a:pt x="2135667" y="2404804"/>
                  </a:lnTo>
                  <a:lnTo>
                    <a:pt x="2111640" y="2463551"/>
                  </a:lnTo>
                  <a:cubicBezTo>
                    <a:pt x="1902954" y="2965286"/>
                    <a:pt x="1504794" y="3807053"/>
                    <a:pt x="1117617" y="4007886"/>
                  </a:cubicBezTo>
                  <a:lnTo>
                    <a:pt x="1118223" y="4007886"/>
                  </a:lnTo>
                  <a:cubicBezTo>
                    <a:pt x="1118223" y="4007886"/>
                    <a:pt x="647625" y="4217043"/>
                    <a:pt x="800927" y="3655548"/>
                  </a:cubicBezTo>
                  <a:cubicBezTo>
                    <a:pt x="800927" y="3655548"/>
                    <a:pt x="877748" y="3339660"/>
                    <a:pt x="1209823" y="2915468"/>
                  </a:cubicBezTo>
                  <a:lnTo>
                    <a:pt x="1217124" y="2906616"/>
                  </a:lnTo>
                  <a:lnTo>
                    <a:pt x="1152706" y="2948211"/>
                  </a:lnTo>
                  <a:cubicBezTo>
                    <a:pt x="954778" y="3069282"/>
                    <a:pt x="762076" y="3151676"/>
                    <a:pt x="604248" y="3151676"/>
                  </a:cubicBezTo>
                  <a:lnTo>
                    <a:pt x="604248" y="3151087"/>
                  </a:lnTo>
                  <a:cubicBezTo>
                    <a:pt x="604248" y="3151087"/>
                    <a:pt x="134256" y="3122562"/>
                    <a:pt x="450963" y="2717938"/>
                  </a:cubicBezTo>
                  <a:cubicBezTo>
                    <a:pt x="450963" y="2717938"/>
                    <a:pt x="886485" y="2126150"/>
                    <a:pt x="2155048" y="1923527"/>
                  </a:cubicBezTo>
                  <a:lnTo>
                    <a:pt x="2162638" y="1942737"/>
                  </a:lnTo>
                  <a:lnTo>
                    <a:pt x="2159812" y="1939574"/>
                  </a:lnTo>
                  <a:lnTo>
                    <a:pt x="2133676" y="1970706"/>
                  </a:lnTo>
                  <a:lnTo>
                    <a:pt x="1964070" y="2025644"/>
                  </a:lnTo>
                  <a:cubicBezTo>
                    <a:pt x="968093" y="2363651"/>
                    <a:pt x="555532" y="2733395"/>
                    <a:pt x="555532" y="2733395"/>
                  </a:cubicBezTo>
                  <a:cubicBezTo>
                    <a:pt x="224579" y="3017991"/>
                    <a:pt x="628024" y="2945516"/>
                    <a:pt x="628024" y="2945516"/>
                  </a:cubicBezTo>
                  <a:cubicBezTo>
                    <a:pt x="954224" y="2875108"/>
                    <a:pt x="1530426" y="2500216"/>
                    <a:pt x="1907930" y="2235454"/>
                  </a:cubicBezTo>
                  <a:lnTo>
                    <a:pt x="1928328" y="2221024"/>
                  </a:lnTo>
                  <a:lnTo>
                    <a:pt x="1881415" y="2280042"/>
                  </a:lnTo>
                  <a:cubicBezTo>
                    <a:pt x="1797539" y="2388539"/>
                    <a:pt x="1722331" y="2491805"/>
                    <a:pt x="1655026" y="2589120"/>
                  </a:cubicBezTo>
                  <a:lnTo>
                    <a:pt x="1627945" y="2629381"/>
                  </a:lnTo>
                  <a:lnTo>
                    <a:pt x="1556285" y="2708636"/>
                  </a:lnTo>
                  <a:cubicBezTo>
                    <a:pt x="1075176" y="3255343"/>
                    <a:pt x="909067" y="3619310"/>
                    <a:pt x="909067" y="3619310"/>
                  </a:cubicBezTo>
                  <a:cubicBezTo>
                    <a:pt x="694572" y="4067917"/>
                    <a:pt x="1061779" y="3793998"/>
                    <a:pt x="1061779" y="3793998"/>
                  </a:cubicBezTo>
                  <a:lnTo>
                    <a:pt x="1062352" y="3793998"/>
                  </a:lnTo>
                  <a:lnTo>
                    <a:pt x="1096059" y="3764161"/>
                  </a:lnTo>
                  <a:lnTo>
                    <a:pt x="1102166" y="3777584"/>
                  </a:lnTo>
                  <a:cubicBezTo>
                    <a:pt x="1147259" y="3834329"/>
                    <a:pt x="1300032" y="3689411"/>
                    <a:pt x="1300032" y="3689411"/>
                  </a:cubicBezTo>
                  <a:lnTo>
                    <a:pt x="1299443" y="3689411"/>
                  </a:lnTo>
                  <a:cubicBezTo>
                    <a:pt x="1464920" y="3521257"/>
                    <a:pt x="1660849" y="3173369"/>
                    <a:pt x="1831676" y="2828229"/>
                  </a:cubicBezTo>
                  <a:lnTo>
                    <a:pt x="1933490" y="2615963"/>
                  </a:lnTo>
                  <a:lnTo>
                    <a:pt x="2003035" y="2500303"/>
                  </a:lnTo>
                  <a:cubicBezTo>
                    <a:pt x="2066635" y="2392371"/>
                    <a:pt x="2121012" y="2297124"/>
                    <a:pt x="2162023" y="2224099"/>
                  </a:cubicBezTo>
                  <a:lnTo>
                    <a:pt x="2197263" y="2160918"/>
                  </a:lnTo>
                  <a:lnTo>
                    <a:pt x="2218666" y="2178668"/>
                  </a:lnTo>
                  <a:lnTo>
                    <a:pt x="2254886" y="2084540"/>
                  </a:lnTo>
                  <a:lnTo>
                    <a:pt x="2288371" y="2098419"/>
                  </a:lnTo>
                  <a:lnTo>
                    <a:pt x="2228914" y="2330571"/>
                  </a:lnTo>
                  <a:cubicBezTo>
                    <a:pt x="1949949" y="3475899"/>
                    <a:pt x="2009475" y="4104138"/>
                    <a:pt x="2009475" y="4104138"/>
                  </a:cubicBezTo>
                  <a:cubicBezTo>
                    <a:pt x="2047514" y="4591372"/>
                    <a:pt x="2206743" y="4151674"/>
                    <a:pt x="2206743" y="4151674"/>
                  </a:cubicBezTo>
                  <a:lnTo>
                    <a:pt x="2207903" y="4147587"/>
                  </a:lnTo>
                  <a:lnTo>
                    <a:pt x="2222730" y="4203297"/>
                  </a:lnTo>
                  <a:cubicBezTo>
                    <a:pt x="2296536" y="4432859"/>
                    <a:pt x="2387981" y="4091677"/>
                    <a:pt x="2387981" y="4091677"/>
                  </a:cubicBezTo>
                  <a:lnTo>
                    <a:pt x="2387375" y="4091677"/>
                  </a:lnTo>
                  <a:cubicBezTo>
                    <a:pt x="2493223" y="3647161"/>
                    <a:pt x="2411054" y="2576491"/>
                    <a:pt x="2371483" y="2145751"/>
                  </a:cubicBezTo>
                  <a:lnTo>
                    <a:pt x="2369139" y="2120875"/>
                  </a:lnTo>
                  <a:lnTo>
                    <a:pt x="2381447" y="2123169"/>
                  </a:lnTo>
                  <a:cubicBezTo>
                    <a:pt x="2391917" y="2197031"/>
                    <a:pt x="2405855" y="2302582"/>
                    <a:pt x="2419951" y="2428471"/>
                  </a:cubicBezTo>
                  <a:lnTo>
                    <a:pt x="2433849" y="2559494"/>
                  </a:lnTo>
                  <a:lnTo>
                    <a:pt x="2438314" y="2450150"/>
                  </a:lnTo>
                  <a:cubicBezTo>
                    <a:pt x="2443513" y="2364647"/>
                    <a:pt x="2450619" y="2276066"/>
                    <a:pt x="2459866" y="2184378"/>
                  </a:cubicBezTo>
                  <a:lnTo>
                    <a:pt x="2492626" y="2188183"/>
                  </a:lnTo>
                  <a:lnTo>
                    <a:pt x="2498449" y="2434295"/>
                  </a:lnTo>
                  <a:cubicBezTo>
                    <a:pt x="2539609" y="3638672"/>
                    <a:pt x="2747458" y="4210508"/>
                    <a:pt x="2747458" y="4210508"/>
                  </a:cubicBezTo>
                  <a:cubicBezTo>
                    <a:pt x="2897779" y="4644852"/>
                    <a:pt x="2929268" y="4187338"/>
                    <a:pt x="2929268" y="4187338"/>
                  </a:cubicBezTo>
                  <a:lnTo>
                    <a:pt x="2929301" y="4178826"/>
                  </a:lnTo>
                  <a:lnTo>
                    <a:pt x="2948269" y="4216955"/>
                  </a:lnTo>
                  <a:cubicBezTo>
                    <a:pt x="3054908" y="4395954"/>
                    <a:pt x="3067782" y="4158804"/>
                    <a:pt x="3069296" y="4088709"/>
                  </a:cubicBezTo>
                  <a:lnTo>
                    <a:pt x="3069482" y="4070804"/>
                  </a:lnTo>
                  <a:lnTo>
                    <a:pt x="3069487" y="4070880"/>
                  </a:lnTo>
                  <a:lnTo>
                    <a:pt x="3069487" y="4070274"/>
                  </a:lnTo>
                  <a:lnTo>
                    <a:pt x="3069482" y="4070804"/>
                  </a:lnTo>
                  <a:lnTo>
                    <a:pt x="3062501" y="3974259"/>
                  </a:lnTo>
                  <a:cubicBezTo>
                    <a:pt x="3011286" y="3489897"/>
                    <a:pt x="2710258" y="2585622"/>
                    <a:pt x="2577367" y="2204596"/>
                  </a:cubicBezTo>
                  <a:lnTo>
                    <a:pt x="2571180" y="2186979"/>
                  </a:lnTo>
                  <a:lnTo>
                    <a:pt x="2583447" y="2185574"/>
                  </a:lnTo>
                  <a:lnTo>
                    <a:pt x="2593349" y="2210709"/>
                  </a:lnTo>
                  <a:lnTo>
                    <a:pt x="2585233" y="2188538"/>
                  </a:lnTo>
                  <a:lnTo>
                    <a:pt x="2613461" y="2174420"/>
                  </a:lnTo>
                  <a:lnTo>
                    <a:pt x="2716087" y="2389949"/>
                  </a:lnTo>
                  <a:cubicBezTo>
                    <a:pt x="3226624" y="3436715"/>
                    <a:pt x="3582251" y="3793392"/>
                    <a:pt x="3582251" y="3793392"/>
                  </a:cubicBezTo>
                  <a:cubicBezTo>
                    <a:pt x="3833000" y="4054833"/>
                    <a:pt x="3698120" y="3676344"/>
                    <a:pt x="3698120" y="3676344"/>
                  </a:cubicBezTo>
                  <a:lnTo>
                    <a:pt x="3698120" y="3676934"/>
                  </a:lnTo>
                  <a:cubicBezTo>
                    <a:pt x="3551621" y="3293132"/>
                    <a:pt x="2964366" y="2525496"/>
                    <a:pt x="2707440" y="2198983"/>
                  </a:cubicBezTo>
                  <a:lnTo>
                    <a:pt x="2662551" y="2142164"/>
                  </a:lnTo>
                  <a:lnTo>
                    <a:pt x="2683269" y="2124365"/>
                  </a:lnTo>
                  <a:lnTo>
                    <a:pt x="2725997" y="2167346"/>
                  </a:lnTo>
                  <a:lnTo>
                    <a:pt x="2730397" y="2162513"/>
                  </a:lnTo>
                  <a:lnTo>
                    <a:pt x="2872024" y="2334519"/>
                  </a:lnTo>
                  <a:cubicBezTo>
                    <a:pt x="3571251" y="3167691"/>
                    <a:pt x="3944118" y="3374489"/>
                    <a:pt x="3944118" y="3374489"/>
                  </a:cubicBezTo>
                  <a:cubicBezTo>
                    <a:pt x="4201400" y="3524221"/>
                    <a:pt x="4010666" y="3228917"/>
                    <a:pt x="4010666" y="3228917"/>
                  </a:cubicBezTo>
                  <a:lnTo>
                    <a:pt x="4011255" y="3228917"/>
                  </a:lnTo>
                  <a:cubicBezTo>
                    <a:pt x="3805162" y="2924774"/>
                    <a:pt x="3124867" y="2388776"/>
                    <a:pt x="2818860" y="2154537"/>
                  </a:cubicBezTo>
                  <a:lnTo>
                    <a:pt x="2765493" y="2113848"/>
                  </a:lnTo>
                  <a:lnTo>
                    <a:pt x="2771749" y="2102423"/>
                  </a:lnTo>
                  <a:lnTo>
                    <a:pt x="2764668" y="2095840"/>
                  </a:lnTo>
                  <a:lnTo>
                    <a:pt x="2777796" y="2067253"/>
                  </a:lnTo>
                  <a:lnTo>
                    <a:pt x="2939090" y="2190534"/>
                  </a:lnTo>
                  <a:cubicBezTo>
                    <a:pt x="3731243" y="2783678"/>
                    <a:pt x="4083746" y="2864100"/>
                    <a:pt x="4083746" y="2864100"/>
                  </a:cubicBezTo>
                  <a:cubicBezTo>
                    <a:pt x="4173313" y="2887048"/>
                    <a:pt x="4199297" y="2871061"/>
                    <a:pt x="4196790" y="2842113"/>
                  </a:cubicBezTo>
                  <a:cubicBezTo>
                    <a:pt x="4192611" y="2793867"/>
                    <a:pt x="4109291" y="2709620"/>
                    <a:pt x="4109291" y="2709620"/>
                  </a:cubicBezTo>
                  <a:lnTo>
                    <a:pt x="4109291" y="2709014"/>
                  </a:lnTo>
                  <a:cubicBezTo>
                    <a:pt x="4093806" y="2694123"/>
                    <a:pt x="4076243" y="2678828"/>
                    <a:pt x="4056853" y="2663208"/>
                  </a:cubicBezTo>
                  <a:lnTo>
                    <a:pt x="4047508" y="2656170"/>
                  </a:lnTo>
                  <a:lnTo>
                    <a:pt x="4041971" y="2651434"/>
                  </a:lnTo>
                  <a:lnTo>
                    <a:pt x="4024582" y="2638902"/>
                  </a:lnTo>
                  <a:lnTo>
                    <a:pt x="3993451" y="2615454"/>
                  </a:lnTo>
                  <a:lnTo>
                    <a:pt x="3970992" y="2600280"/>
                  </a:lnTo>
                  <a:lnTo>
                    <a:pt x="3958108" y="2590994"/>
                  </a:lnTo>
                  <a:lnTo>
                    <a:pt x="3941864" y="2580600"/>
                  </a:lnTo>
                  <a:lnTo>
                    <a:pt x="3920587" y="2566224"/>
                  </a:lnTo>
                  <a:lnTo>
                    <a:pt x="3879326" y="2540583"/>
                  </a:lnTo>
                  <a:lnTo>
                    <a:pt x="3860631" y="2528620"/>
                  </a:lnTo>
                  <a:lnTo>
                    <a:pt x="3850911" y="2522924"/>
                  </a:lnTo>
                  <a:lnTo>
                    <a:pt x="3839760" y="2515994"/>
                  </a:lnTo>
                  <a:lnTo>
                    <a:pt x="3820289" y="2504980"/>
                  </a:lnTo>
                  <a:lnTo>
                    <a:pt x="3752471" y="2465239"/>
                  </a:lnTo>
                  <a:lnTo>
                    <a:pt x="3676768" y="2423791"/>
                  </a:lnTo>
                  <a:lnTo>
                    <a:pt x="3660222" y="2414431"/>
                  </a:lnTo>
                  <a:lnTo>
                    <a:pt x="3650529" y="2409425"/>
                  </a:lnTo>
                  <a:lnTo>
                    <a:pt x="3636560" y="2401777"/>
                  </a:lnTo>
                  <a:cubicBezTo>
                    <a:pt x="3596957" y="2380713"/>
                    <a:pt x="3556550" y="2359789"/>
                    <a:pt x="3515828" y="2339161"/>
                  </a:cubicBezTo>
                  <a:lnTo>
                    <a:pt x="3491969" y="2327537"/>
                  </a:lnTo>
                  <a:lnTo>
                    <a:pt x="3466841" y="2314559"/>
                  </a:lnTo>
                  <a:cubicBezTo>
                    <a:pt x="3401408" y="2281972"/>
                    <a:pt x="3335668" y="2250300"/>
                    <a:pt x="3271622" y="2220174"/>
                  </a:cubicBezTo>
                  <a:lnTo>
                    <a:pt x="3183329" y="2179569"/>
                  </a:lnTo>
                  <a:lnTo>
                    <a:pt x="3276805" y="2215375"/>
                  </a:lnTo>
                  <a:cubicBezTo>
                    <a:pt x="3876112" y="2436698"/>
                    <a:pt x="4111078" y="2416689"/>
                    <a:pt x="4111078" y="2416689"/>
                  </a:cubicBezTo>
                  <a:cubicBezTo>
                    <a:pt x="4320218" y="2405406"/>
                    <a:pt x="4100974" y="2262208"/>
                    <a:pt x="4100974" y="2262208"/>
                  </a:cubicBezTo>
                  <a:lnTo>
                    <a:pt x="4100369" y="2261619"/>
                  </a:lnTo>
                  <a:lnTo>
                    <a:pt x="4097102" y="2259860"/>
                  </a:lnTo>
                  <a:lnTo>
                    <a:pt x="4119216" y="2251592"/>
                  </a:lnTo>
                  <a:cubicBezTo>
                    <a:pt x="4210602" y="2206609"/>
                    <a:pt x="4042744" y="2114261"/>
                    <a:pt x="4042744" y="2114261"/>
                  </a:cubicBezTo>
                  <a:lnTo>
                    <a:pt x="4042744" y="2114851"/>
                  </a:lnTo>
                  <a:cubicBezTo>
                    <a:pt x="3800989" y="1991195"/>
                    <a:pt x="3138312" y="1952135"/>
                    <a:pt x="2822894" y="1939897"/>
                  </a:cubicBezTo>
                  <a:lnTo>
                    <a:pt x="2807238" y="1939330"/>
                  </a:lnTo>
                  <a:lnTo>
                    <a:pt x="2806867" y="1926491"/>
                  </a:lnTo>
                  <a:cubicBezTo>
                    <a:pt x="2844079" y="1925748"/>
                    <a:pt x="2888625" y="1925190"/>
                    <a:pt x="2938614" y="1925247"/>
                  </a:cubicBezTo>
                  <a:lnTo>
                    <a:pt x="2941200" y="1925267"/>
                  </a:lnTo>
                  <a:lnTo>
                    <a:pt x="2818165" y="1892038"/>
                  </a:lnTo>
                  <a:lnTo>
                    <a:pt x="2815213" y="1858104"/>
                  </a:lnTo>
                  <a:lnTo>
                    <a:pt x="2977217" y="1882204"/>
                  </a:lnTo>
                  <a:cubicBezTo>
                    <a:pt x="3769111" y="1990335"/>
                    <a:pt x="4025519" y="1880150"/>
                    <a:pt x="4025519" y="1880150"/>
                  </a:cubicBezTo>
                  <a:cubicBezTo>
                    <a:pt x="4196048" y="1813013"/>
                    <a:pt x="3986302" y="1735756"/>
                    <a:pt x="3986302" y="1735756"/>
                  </a:cubicBezTo>
                  <a:lnTo>
                    <a:pt x="3986302" y="1736362"/>
                  </a:lnTo>
                  <a:cubicBezTo>
                    <a:pt x="3924061" y="1716012"/>
                    <a:pt x="3835268" y="1706802"/>
                    <a:pt x="3732986" y="1705093"/>
                  </a:cubicBezTo>
                  <a:cubicBezTo>
                    <a:pt x="3464495" y="1700608"/>
                    <a:pt x="3103055" y="1747809"/>
                    <a:pt x="2884938" y="1780873"/>
                  </a:cubicBezTo>
                  <a:lnTo>
                    <a:pt x="2804140" y="1793483"/>
                  </a:lnTo>
                  <a:lnTo>
                    <a:pt x="2796174" y="1763691"/>
                  </a:lnTo>
                  <a:cubicBezTo>
                    <a:pt x="2993594" y="1697741"/>
                    <a:pt x="3417611" y="1568614"/>
                    <a:pt x="3733337" y="1574352"/>
                  </a:cubicBezTo>
                  <a:close/>
                  <a:moveTo>
                    <a:pt x="2460324" y="1403134"/>
                  </a:moveTo>
                  <a:lnTo>
                    <a:pt x="2471941" y="1408250"/>
                  </a:lnTo>
                  <a:lnTo>
                    <a:pt x="2469572" y="1421925"/>
                  </a:lnTo>
                  <a:lnTo>
                    <a:pt x="2458671" y="1416101"/>
                  </a:lnTo>
                  <a:close/>
                  <a:moveTo>
                    <a:pt x="2367184" y="1400072"/>
                  </a:moveTo>
                  <a:lnTo>
                    <a:pt x="2367192" y="1400074"/>
                  </a:lnTo>
                  <a:lnTo>
                    <a:pt x="2367182" y="1400073"/>
                  </a:lnTo>
                  <a:close/>
                  <a:moveTo>
                    <a:pt x="2380625" y="975892"/>
                  </a:moveTo>
                  <a:lnTo>
                    <a:pt x="2393438" y="1111692"/>
                  </a:lnTo>
                  <a:cubicBezTo>
                    <a:pt x="2405024" y="1224955"/>
                    <a:pt x="2416944" y="1325778"/>
                    <a:pt x="2426003" y="1398859"/>
                  </a:cubicBezTo>
                  <a:lnTo>
                    <a:pt x="2429918" y="1399030"/>
                  </a:lnTo>
                  <a:lnTo>
                    <a:pt x="2428967" y="1410174"/>
                  </a:lnTo>
                  <a:lnTo>
                    <a:pt x="2398616" y="1405212"/>
                  </a:lnTo>
                  <a:lnTo>
                    <a:pt x="2395016" y="1243474"/>
                  </a:lnTo>
                  <a:cubicBezTo>
                    <a:pt x="2393271" y="1190882"/>
                    <a:pt x="2391025" y="1140450"/>
                    <a:pt x="2388352" y="1092123"/>
                  </a:cubicBezTo>
                  <a:close/>
                  <a:moveTo>
                    <a:pt x="2373052" y="885622"/>
                  </a:moveTo>
                  <a:lnTo>
                    <a:pt x="2379130" y="953407"/>
                  </a:lnTo>
                  <a:lnTo>
                    <a:pt x="2380625" y="975892"/>
                  </a:lnTo>
                  <a:lnTo>
                    <a:pt x="2376708" y="934379"/>
                  </a:lnTo>
                  <a:close/>
                  <a:moveTo>
                    <a:pt x="864228" y="303981"/>
                  </a:moveTo>
                  <a:cubicBezTo>
                    <a:pt x="899660" y="302403"/>
                    <a:pt x="945859" y="310528"/>
                    <a:pt x="1005908" y="332919"/>
                  </a:cubicBezTo>
                  <a:cubicBezTo>
                    <a:pt x="1005908" y="332919"/>
                    <a:pt x="1455024" y="486453"/>
                    <a:pt x="2032567" y="1295832"/>
                  </a:cubicBezTo>
                  <a:lnTo>
                    <a:pt x="2058452" y="1333572"/>
                  </a:lnTo>
                  <a:lnTo>
                    <a:pt x="1993067" y="1269440"/>
                  </a:lnTo>
                  <a:cubicBezTo>
                    <a:pt x="1925924" y="1205523"/>
                    <a:pt x="1861898" y="1146474"/>
                    <a:pt x="1801063" y="1091970"/>
                  </a:cubicBezTo>
                  <a:lnTo>
                    <a:pt x="1715634" y="1016982"/>
                  </a:lnTo>
                  <a:lnTo>
                    <a:pt x="1660890" y="958795"/>
                  </a:lnTo>
                  <a:cubicBezTo>
                    <a:pt x="1250799" y="532076"/>
                    <a:pt x="1020186" y="400056"/>
                    <a:pt x="1020186" y="400056"/>
                  </a:cubicBezTo>
                  <a:cubicBezTo>
                    <a:pt x="956905" y="362324"/>
                    <a:pt x="917653" y="348509"/>
                    <a:pt x="894369" y="349010"/>
                  </a:cubicBezTo>
                  <a:cubicBezTo>
                    <a:pt x="847802" y="350013"/>
                    <a:pt x="865112" y="408281"/>
                    <a:pt x="881825" y="447016"/>
                  </a:cubicBezTo>
                  <a:lnTo>
                    <a:pt x="883863" y="451334"/>
                  </a:lnTo>
                  <a:lnTo>
                    <a:pt x="875054" y="449429"/>
                  </a:lnTo>
                  <a:cubicBezTo>
                    <a:pt x="866903" y="448395"/>
                    <a:pt x="860011" y="448325"/>
                    <a:pt x="854232" y="449076"/>
                  </a:cubicBezTo>
                  <a:cubicBezTo>
                    <a:pt x="784881" y="458096"/>
                    <a:pt x="875793" y="585437"/>
                    <a:pt x="875793" y="585437"/>
                  </a:cubicBezTo>
                  <a:lnTo>
                    <a:pt x="875203" y="586042"/>
                  </a:lnTo>
                  <a:cubicBezTo>
                    <a:pt x="976212" y="717942"/>
                    <a:pt x="1229331" y="909561"/>
                    <a:pt x="1492624" y="1089521"/>
                  </a:cubicBezTo>
                  <a:lnTo>
                    <a:pt x="1675695" y="1211780"/>
                  </a:lnTo>
                  <a:lnTo>
                    <a:pt x="1814404" y="1321271"/>
                  </a:lnTo>
                  <a:cubicBezTo>
                    <a:pt x="1925588" y="1407741"/>
                    <a:pt x="2023144" y="1481306"/>
                    <a:pt x="2090285" y="1531364"/>
                  </a:cubicBezTo>
                  <a:lnTo>
                    <a:pt x="2097198" y="1519045"/>
                  </a:lnTo>
                  <a:lnTo>
                    <a:pt x="2154458" y="1566423"/>
                  </a:lnTo>
                  <a:lnTo>
                    <a:pt x="2140391" y="1594275"/>
                  </a:lnTo>
                  <a:lnTo>
                    <a:pt x="1971003" y="1479912"/>
                  </a:lnTo>
                  <a:cubicBezTo>
                    <a:pt x="1136852" y="929260"/>
                    <a:pt x="702890" y="828473"/>
                    <a:pt x="702890" y="828473"/>
                  </a:cubicBezTo>
                  <a:cubicBezTo>
                    <a:pt x="643397" y="813545"/>
                    <a:pt x="602976" y="808873"/>
                    <a:pt x="576566" y="811136"/>
                  </a:cubicBezTo>
                  <a:cubicBezTo>
                    <a:pt x="462122" y="820940"/>
                    <a:pt x="610781" y="960962"/>
                    <a:pt x="610781" y="960962"/>
                  </a:cubicBezTo>
                  <a:lnTo>
                    <a:pt x="610192" y="960962"/>
                  </a:lnTo>
                  <a:cubicBezTo>
                    <a:pt x="746259" y="1080990"/>
                    <a:pt x="1046169" y="1226415"/>
                    <a:pt x="1350981" y="1355574"/>
                  </a:cubicBezTo>
                  <a:lnTo>
                    <a:pt x="1393430" y="1372993"/>
                  </a:lnTo>
                  <a:lnTo>
                    <a:pt x="1388274" y="1371360"/>
                  </a:lnTo>
                  <a:cubicBezTo>
                    <a:pt x="781999" y="1187121"/>
                    <a:pt x="481862" y="1189129"/>
                    <a:pt x="481862" y="1189129"/>
                  </a:cubicBezTo>
                  <a:cubicBezTo>
                    <a:pt x="129507" y="1184364"/>
                    <a:pt x="422454" y="1354892"/>
                    <a:pt x="422454" y="1354892"/>
                  </a:cubicBezTo>
                  <a:lnTo>
                    <a:pt x="426061" y="1356597"/>
                  </a:lnTo>
                  <a:lnTo>
                    <a:pt x="382809" y="1365321"/>
                  </a:lnTo>
                  <a:cubicBezTo>
                    <a:pt x="203627" y="1412738"/>
                    <a:pt x="443823" y="1526010"/>
                    <a:pt x="443823" y="1526010"/>
                  </a:cubicBezTo>
                  <a:cubicBezTo>
                    <a:pt x="716109" y="1643221"/>
                    <a:pt x="1349682" y="1684553"/>
                    <a:pt x="1784560" y="1698895"/>
                  </a:cubicBezTo>
                  <a:lnTo>
                    <a:pt x="1859348" y="1701084"/>
                  </a:lnTo>
                  <a:lnTo>
                    <a:pt x="1666643" y="1714678"/>
                  </a:lnTo>
                  <a:lnTo>
                    <a:pt x="1623586" y="1718834"/>
                  </a:lnTo>
                  <a:lnTo>
                    <a:pt x="1602132" y="1716059"/>
                  </a:lnTo>
                  <a:cubicBezTo>
                    <a:pt x="1280908" y="1678551"/>
                    <a:pt x="1019863" y="1668075"/>
                    <a:pt x="816984" y="1670105"/>
                  </a:cubicBezTo>
                  <a:cubicBezTo>
                    <a:pt x="451803" y="1673760"/>
                    <a:pt x="275080" y="1717940"/>
                    <a:pt x="275080" y="1717940"/>
                  </a:cubicBezTo>
                  <a:cubicBezTo>
                    <a:pt x="-103409" y="1804694"/>
                    <a:pt x="251909" y="1914602"/>
                    <a:pt x="251909" y="1914602"/>
                  </a:cubicBezTo>
                  <a:cubicBezTo>
                    <a:pt x="302340" y="1928343"/>
                    <a:pt x="362751" y="1938258"/>
                    <a:pt x="430492" y="1944999"/>
                  </a:cubicBezTo>
                  <a:lnTo>
                    <a:pt x="468165" y="1947754"/>
                  </a:lnTo>
                  <a:lnTo>
                    <a:pt x="436193" y="1959821"/>
                  </a:lnTo>
                  <a:cubicBezTo>
                    <a:pt x="398616" y="1974600"/>
                    <a:pt x="380255" y="1983541"/>
                    <a:pt x="380255" y="1983541"/>
                  </a:cubicBezTo>
                  <a:cubicBezTo>
                    <a:pt x="295864" y="2022530"/>
                    <a:pt x="252174" y="2054405"/>
                    <a:pt x="234742" y="2080359"/>
                  </a:cubicBezTo>
                  <a:lnTo>
                    <a:pt x="226454" y="2098538"/>
                  </a:lnTo>
                  <a:lnTo>
                    <a:pt x="150909" y="2067904"/>
                  </a:lnTo>
                  <a:cubicBezTo>
                    <a:pt x="150909" y="2067904"/>
                    <a:pt x="-216282" y="1848660"/>
                    <a:pt x="194876" y="1663870"/>
                  </a:cubicBezTo>
                  <a:cubicBezTo>
                    <a:pt x="194876" y="1663870"/>
                    <a:pt x="284996" y="1619989"/>
                    <a:pt x="468034" y="1588149"/>
                  </a:cubicBezTo>
                  <a:lnTo>
                    <a:pt x="516338" y="1581278"/>
                  </a:lnTo>
                  <a:lnTo>
                    <a:pt x="461531" y="1560970"/>
                  </a:lnTo>
                  <a:cubicBezTo>
                    <a:pt x="398387" y="1533949"/>
                    <a:pt x="344170" y="1502699"/>
                    <a:pt x="301837" y="1466602"/>
                  </a:cubicBezTo>
                  <a:lnTo>
                    <a:pt x="301837" y="1467192"/>
                  </a:lnTo>
                  <a:cubicBezTo>
                    <a:pt x="301837" y="1467192"/>
                    <a:pt x="21973" y="1199822"/>
                    <a:pt x="421259" y="1126152"/>
                  </a:cubicBezTo>
                  <a:cubicBezTo>
                    <a:pt x="421259" y="1126152"/>
                    <a:pt x="453637" y="1119166"/>
                    <a:pt x="517245" y="1116104"/>
                  </a:cubicBezTo>
                  <a:lnTo>
                    <a:pt x="557550" y="1115368"/>
                  </a:lnTo>
                  <a:lnTo>
                    <a:pt x="530454" y="1092899"/>
                  </a:lnTo>
                  <a:cubicBezTo>
                    <a:pt x="509371" y="1072844"/>
                    <a:pt x="491070" y="1052427"/>
                    <a:pt x="475918" y="1031669"/>
                  </a:cubicBezTo>
                  <a:lnTo>
                    <a:pt x="475918" y="1032258"/>
                  </a:lnTo>
                  <a:cubicBezTo>
                    <a:pt x="475918" y="1032258"/>
                    <a:pt x="309331" y="774282"/>
                    <a:pt x="597931" y="759656"/>
                  </a:cubicBezTo>
                  <a:cubicBezTo>
                    <a:pt x="617171" y="758681"/>
                    <a:pt x="638434" y="758787"/>
                    <a:pt x="661904" y="760124"/>
                  </a:cubicBezTo>
                  <a:cubicBezTo>
                    <a:pt x="661904" y="760124"/>
                    <a:pt x="771537" y="763195"/>
                    <a:pt x="971897" y="832827"/>
                  </a:cubicBezTo>
                  <a:lnTo>
                    <a:pt x="1056729" y="864490"/>
                  </a:lnTo>
                  <a:lnTo>
                    <a:pt x="1049776" y="858641"/>
                  </a:lnTo>
                  <a:cubicBezTo>
                    <a:pt x="904478" y="731274"/>
                    <a:pt x="793871" y="606089"/>
                    <a:pt x="759335" y="499877"/>
                  </a:cubicBezTo>
                  <a:cubicBezTo>
                    <a:pt x="759335" y="499877"/>
                    <a:pt x="710690" y="310822"/>
                    <a:pt x="864228" y="303981"/>
                  </a:cubicBezTo>
                  <a:close/>
                  <a:moveTo>
                    <a:pt x="2107750" y="68"/>
                  </a:moveTo>
                  <a:cubicBezTo>
                    <a:pt x="2149371" y="1583"/>
                    <a:pt x="2200424" y="28489"/>
                    <a:pt x="2257243" y="110712"/>
                  </a:cubicBezTo>
                  <a:cubicBezTo>
                    <a:pt x="2257243" y="110712"/>
                    <a:pt x="2261467" y="116486"/>
                    <a:pt x="2268667" y="128408"/>
                  </a:cubicBezTo>
                  <a:lnTo>
                    <a:pt x="2270570" y="131956"/>
                  </a:lnTo>
                  <a:lnTo>
                    <a:pt x="2291124" y="97039"/>
                  </a:lnTo>
                  <a:lnTo>
                    <a:pt x="2291124" y="96449"/>
                  </a:lnTo>
                  <a:cubicBezTo>
                    <a:pt x="2291124" y="96449"/>
                    <a:pt x="2427199" y="-46750"/>
                    <a:pt x="2543658" y="177849"/>
                  </a:cubicBezTo>
                  <a:cubicBezTo>
                    <a:pt x="2543658" y="177849"/>
                    <a:pt x="2596983" y="274256"/>
                    <a:pt x="2620006" y="477763"/>
                  </a:cubicBezTo>
                  <a:lnTo>
                    <a:pt x="2626602" y="588707"/>
                  </a:lnTo>
                  <a:lnTo>
                    <a:pt x="2671654" y="472677"/>
                  </a:lnTo>
                  <a:cubicBezTo>
                    <a:pt x="2712086" y="386290"/>
                    <a:pt x="2758729" y="322378"/>
                    <a:pt x="2812205" y="297271"/>
                  </a:cubicBezTo>
                  <a:lnTo>
                    <a:pt x="2812205" y="297877"/>
                  </a:lnTo>
                  <a:cubicBezTo>
                    <a:pt x="2812205" y="297877"/>
                    <a:pt x="2996995" y="226564"/>
                    <a:pt x="3036213" y="451162"/>
                  </a:cubicBezTo>
                  <a:cubicBezTo>
                    <a:pt x="3036213" y="451162"/>
                    <a:pt x="3047743" y="507311"/>
                    <a:pt x="3032952" y="611025"/>
                  </a:cubicBezTo>
                  <a:lnTo>
                    <a:pt x="3027743" y="635910"/>
                  </a:lnTo>
                  <a:lnTo>
                    <a:pt x="3047701" y="613397"/>
                  </a:lnTo>
                  <a:cubicBezTo>
                    <a:pt x="3091611" y="568797"/>
                    <a:pt x="3136265" y="538732"/>
                    <a:pt x="3180606" y="529598"/>
                  </a:cubicBezTo>
                  <a:cubicBezTo>
                    <a:pt x="3180606" y="529598"/>
                    <a:pt x="3383818" y="501663"/>
                    <a:pt x="3381428" y="718532"/>
                  </a:cubicBezTo>
                  <a:cubicBezTo>
                    <a:pt x="3381428" y="718532"/>
                    <a:pt x="3385646" y="903890"/>
                    <a:pt x="3163346" y="1172654"/>
                  </a:cubicBezTo>
                  <a:lnTo>
                    <a:pt x="3152873" y="1184526"/>
                  </a:lnTo>
                  <a:lnTo>
                    <a:pt x="3269439" y="1093182"/>
                  </a:lnTo>
                  <a:cubicBezTo>
                    <a:pt x="3396059" y="1002887"/>
                    <a:pt x="3520611" y="943592"/>
                    <a:pt x="3619093" y="957409"/>
                  </a:cubicBezTo>
                  <a:cubicBezTo>
                    <a:pt x="3619093" y="957409"/>
                    <a:pt x="3844887" y="1002571"/>
                    <a:pt x="3777144" y="1195664"/>
                  </a:cubicBezTo>
                  <a:cubicBezTo>
                    <a:pt x="3777144" y="1195664"/>
                    <a:pt x="3668415" y="1553963"/>
                    <a:pt x="2797352" y="1722117"/>
                  </a:cubicBezTo>
                  <a:lnTo>
                    <a:pt x="2781541" y="1689882"/>
                  </a:lnTo>
                  <a:lnTo>
                    <a:pt x="2916621" y="1640828"/>
                  </a:lnTo>
                  <a:cubicBezTo>
                    <a:pt x="3568289" y="1393942"/>
                    <a:pt x="3721305" y="1181400"/>
                    <a:pt x="3721305" y="1181400"/>
                  </a:cubicBezTo>
                  <a:cubicBezTo>
                    <a:pt x="3811772" y="1064426"/>
                    <a:pt x="3684785" y="1060724"/>
                    <a:pt x="3651625" y="1061627"/>
                  </a:cubicBezTo>
                  <a:cubicBezTo>
                    <a:pt x="3646887" y="1061755"/>
                    <a:pt x="3644065" y="1061978"/>
                    <a:pt x="3644065" y="1061978"/>
                  </a:cubicBezTo>
                  <a:cubicBezTo>
                    <a:pt x="3455852" y="1084846"/>
                    <a:pt x="3058383" y="1383854"/>
                    <a:pt x="2831799" y="1564931"/>
                  </a:cubicBezTo>
                  <a:lnTo>
                    <a:pt x="2747847" y="1632883"/>
                  </a:lnTo>
                  <a:lnTo>
                    <a:pt x="2730215" y="1608016"/>
                  </a:lnTo>
                  <a:cubicBezTo>
                    <a:pt x="2752497" y="1582467"/>
                    <a:pt x="2778994" y="1552564"/>
                    <a:pt x="2808817" y="1519867"/>
                  </a:cubicBezTo>
                  <a:lnTo>
                    <a:pt x="2872722" y="1451837"/>
                  </a:lnTo>
                  <a:lnTo>
                    <a:pt x="2819884" y="1494037"/>
                  </a:lnTo>
                  <a:cubicBezTo>
                    <a:pt x="2781925" y="1522759"/>
                    <a:pt x="2741400" y="1551864"/>
                    <a:pt x="2698137" y="1581275"/>
                  </a:cubicBezTo>
                  <a:lnTo>
                    <a:pt x="2675319" y="1555494"/>
                  </a:lnTo>
                  <a:lnTo>
                    <a:pt x="2776135" y="1460129"/>
                  </a:lnTo>
                  <a:cubicBezTo>
                    <a:pt x="3262523" y="987102"/>
                    <a:pt x="3330928" y="723887"/>
                    <a:pt x="3330928" y="723887"/>
                  </a:cubicBezTo>
                  <a:cubicBezTo>
                    <a:pt x="3343107" y="681701"/>
                    <a:pt x="3342994" y="654630"/>
                    <a:pt x="3335975" y="637753"/>
                  </a:cubicBezTo>
                  <a:lnTo>
                    <a:pt x="3332967" y="634096"/>
                  </a:lnTo>
                  <a:lnTo>
                    <a:pt x="3330129" y="615357"/>
                  </a:lnTo>
                  <a:cubicBezTo>
                    <a:pt x="3322942" y="598591"/>
                    <a:pt x="3309014" y="592055"/>
                    <a:pt x="3293638" y="590793"/>
                  </a:cubicBezTo>
                  <a:cubicBezTo>
                    <a:pt x="3262887" y="588270"/>
                    <a:pt x="3226342" y="606839"/>
                    <a:pt x="3226342" y="606839"/>
                  </a:cubicBezTo>
                  <a:lnTo>
                    <a:pt x="3226342" y="607428"/>
                  </a:lnTo>
                  <a:cubicBezTo>
                    <a:pt x="3074536" y="694256"/>
                    <a:pt x="2826748" y="1134553"/>
                    <a:pt x="2688353" y="1397310"/>
                  </a:cubicBezTo>
                  <a:lnTo>
                    <a:pt x="2659381" y="1453118"/>
                  </a:lnTo>
                  <a:lnTo>
                    <a:pt x="2628467" y="1510449"/>
                  </a:lnTo>
                  <a:lnTo>
                    <a:pt x="2604849" y="1491557"/>
                  </a:lnTo>
                  <a:cubicBezTo>
                    <a:pt x="2610716" y="1474734"/>
                    <a:pt x="2617176" y="1456446"/>
                    <a:pt x="2624187" y="1436931"/>
                  </a:cubicBezTo>
                  <a:lnTo>
                    <a:pt x="2639043" y="1396282"/>
                  </a:lnTo>
                  <a:lnTo>
                    <a:pt x="2564436" y="1486218"/>
                  </a:lnTo>
                  <a:lnTo>
                    <a:pt x="2537785" y="1465197"/>
                  </a:lnTo>
                  <a:lnTo>
                    <a:pt x="2613878" y="1344541"/>
                  </a:lnTo>
                  <a:cubicBezTo>
                    <a:pt x="2976892" y="751754"/>
                    <a:pt x="2990478" y="466620"/>
                    <a:pt x="2990478" y="466620"/>
                  </a:cubicBezTo>
                  <a:cubicBezTo>
                    <a:pt x="3003545" y="282419"/>
                    <a:pt x="2879358" y="389379"/>
                    <a:pt x="2879358" y="389379"/>
                  </a:cubicBezTo>
                  <a:lnTo>
                    <a:pt x="2879358" y="388773"/>
                  </a:lnTo>
                  <a:lnTo>
                    <a:pt x="2876518" y="392510"/>
                  </a:lnTo>
                  <a:lnTo>
                    <a:pt x="2874900" y="373642"/>
                  </a:lnTo>
                  <a:cubicBezTo>
                    <a:pt x="2856609" y="275799"/>
                    <a:pt x="2787869" y="332771"/>
                    <a:pt x="2768933" y="350690"/>
                  </a:cubicBezTo>
                  <a:lnTo>
                    <a:pt x="2764660" y="354923"/>
                  </a:lnTo>
                  <a:lnTo>
                    <a:pt x="2764668" y="354911"/>
                  </a:lnTo>
                  <a:lnTo>
                    <a:pt x="2764078" y="355500"/>
                  </a:lnTo>
                  <a:lnTo>
                    <a:pt x="2764660" y="354923"/>
                  </a:lnTo>
                  <a:lnTo>
                    <a:pt x="2715535" y="435965"/>
                  </a:lnTo>
                  <a:cubicBezTo>
                    <a:pt x="2650936" y="571865"/>
                    <a:pt x="2590696" y="809443"/>
                    <a:pt x="2543361" y="1033132"/>
                  </a:cubicBezTo>
                  <a:lnTo>
                    <a:pt x="2512192" y="1187671"/>
                  </a:lnTo>
                  <a:lnTo>
                    <a:pt x="2521523" y="1115514"/>
                  </a:lnTo>
                  <a:cubicBezTo>
                    <a:pt x="2588798" y="475553"/>
                    <a:pt x="2509188" y="211712"/>
                    <a:pt x="2509188" y="211712"/>
                  </a:cubicBezTo>
                  <a:cubicBezTo>
                    <a:pt x="2488022" y="136619"/>
                    <a:pt x="2465100" y="111997"/>
                    <a:pt x="2444717" y="110552"/>
                  </a:cubicBezTo>
                  <a:cubicBezTo>
                    <a:pt x="2437922" y="110070"/>
                    <a:pt x="2431410" y="112165"/>
                    <a:pt x="2425338" y="115823"/>
                  </a:cubicBezTo>
                  <a:cubicBezTo>
                    <a:pt x="2401052" y="130456"/>
                    <a:pt x="2383822" y="170120"/>
                    <a:pt x="2383822" y="170120"/>
                  </a:cubicBezTo>
                  <a:lnTo>
                    <a:pt x="2384411" y="169514"/>
                  </a:lnTo>
                  <a:cubicBezTo>
                    <a:pt x="2346086" y="269933"/>
                    <a:pt x="2347424" y="504188"/>
                    <a:pt x="2362874" y="749879"/>
                  </a:cubicBezTo>
                  <a:lnTo>
                    <a:pt x="2373052" y="885622"/>
                  </a:lnTo>
                  <a:lnTo>
                    <a:pt x="2367796" y="826999"/>
                  </a:lnTo>
                  <a:cubicBezTo>
                    <a:pt x="2318833" y="345551"/>
                    <a:pt x="2229930" y="151699"/>
                    <a:pt x="2229930" y="151699"/>
                  </a:cubicBezTo>
                  <a:cubicBezTo>
                    <a:pt x="2196728" y="75500"/>
                    <a:pt x="2170128" y="53109"/>
                    <a:pt x="2149847" y="54885"/>
                  </a:cubicBezTo>
                  <a:cubicBezTo>
                    <a:pt x="2116046" y="57846"/>
                    <a:pt x="2099799" y="127939"/>
                    <a:pt x="2099799" y="127939"/>
                  </a:cubicBezTo>
                  <a:lnTo>
                    <a:pt x="2100405" y="127939"/>
                  </a:lnTo>
                  <a:cubicBezTo>
                    <a:pt x="2060844" y="339052"/>
                    <a:pt x="2234890" y="1016524"/>
                    <a:pt x="2324356" y="1343707"/>
                  </a:cubicBezTo>
                  <a:lnTo>
                    <a:pt x="2340292" y="1401544"/>
                  </a:lnTo>
                  <a:lnTo>
                    <a:pt x="2325099" y="1402376"/>
                  </a:lnTo>
                  <a:lnTo>
                    <a:pt x="2345798" y="1493931"/>
                  </a:lnTo>
                  <a:lnTo>
                    <a:pt x="2315532" y="1499986"/>
                  </a:lnTo>
                  <a:lnTo>
                    <a:pt x="2259487" y="1330024"/>
                  </a:lnTo>
                  <a:cubicBezTo>
                    <a:pt x="1976508" y="499666"/>
                    <a:pt x="1741516" y="213481"/>
                    <a:pt x="1741516" y="213481"/>
                  </a:cubicBezTo>
                  <a:cubicBezTo>
                    <a:pt x="1697562" y="157834"/>
                    <a:pt x="1667756" y="134852"/>
                    <a:pt x="1647617" y="130563"/>
                  </a:cubicBezTo>
                  <a:cubicBezTo>
                    <a:pt x="1640904" y="129134"/>
                    <a:pt x="1635265" y="129781"/>
                    <a:pt x="1630534" y="131988"/>
                  </a:cubicBezTo>
                  <a:cubicBezTo>
                    <a:pt x="1598994" y="146700"/>
                    <a:pt x="1607815" y="230724"/>
                    <a:pt x="1607815" y="230724"/>
                  </a:cubicBezTo>
                  <a:lnTo>
                    <a:pt x="1607225" y="230724"/>
                  </a:lnTo>
                  <a:cubicBezTo>
                    <a:pt x="1642872" y="478604"/>
                    <a:pt x="2037296" y="1149478"/>
                    <a:pt x="2227455" y="1462484"/>
                  </a:cubicBezTo>
                  <a:lnTo>
                    <a:pt x="2261198" y="1517789"/>
                  </a:lnTo>
                  <a:lnTo>
                    <a:pt x="2237642" y="1528989"/>
                  </a:lnTo>
                  <a:lnTo>
                    <a:pt x="2199558" y="1480108"/>
                  </a:lnTo>
                  <a:lnTo>
                    <a:pt x="2203779" y="1476116"/>
                  </a:lnTo>
                  <a:lnTo>
                    <a:pt x="2174030" y="1446937"/>
                  </a:lnTo>
                  <a:lnTo>
                    <a:pt x="2140616" y="1403318"/>
                  </a:lnTo>
                  <a:cubicBezTo>
                    <a:pt x="1884555" y="1066060"/>
                    <a:pt x="1451406" y="451006"/>
                    <a:pt x="1483644" y="196254"/>
                  </a:cubicBezTo>
                  <a:lnTo>
                    <a:pt x="1484839" y="196254"/>
                  </a:lnTo>
                  <a:cubicBezTo>
                    <a:pt x="1484839" y="196254"/>
                    <a:pt x="1530574" y="-37842"/>
                    <a:pt x="1754583" y="158231"/>
                  </a:cubicBezTo>
                  <a:cubicBezTo>
                    <a:pt x="1754583" y="158231"/>
                    <a:pt x="1849652" y="237109"/>
                    <a:pt x="1971088" y="443510"/>
                  </a:cubicBezTo>
                  <a:lnTo>
                    <a:pt x="2014773" y="521694"/>
                  </a:lnTo>
                  <a:lnTo>
                    <a:pt x="2010293" y="504670"/>
                  </a:lnTo>
                  <a:cubicBezTo>
                    <a:pt x="1966759" y="314495"/>
                    <a:pt x="1951250" y="149332"/>
                    <a:pt x="1995818" y="65550"/>
                  </a:cubicBezTo>
                  <a:lnTo>
                    <a:pt x="1995212" y="65550"/>
                  </a:lnTo>
                  <a:cubicBezTo>
                    <a:pt x="1995212" y="65550"/>
                    <a:pt x="2038382" y="-2457"/>
                    <a:pt x="2107750" y="68"/>
                  </a:cubicBezTo>
                  <a:close/>
                </a:path>
              </a:pathLst>
            </a:custGeom>
            <a:solidFill>
              <a:srgbClr val="4C0D07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9" name="Freeform: Shape 12148"/>
            <p:cNvSpPr/>
            <p:nvPr/>
          </p:nvSpPr>
          <p:spPr>
            <a:xfrm>
              <a:off x="4587693" y="6142306"/>
              <a:ext cx="57801" cy="59468"/>
            </a:xfrm>
            <a:custGeom>
              <a:avLst/>
              <a:gdLst>
                <a:gd name="connsiteX0" fmla="*/ 56025 w 57911"/>
                <a:gd name="connsiteY0" fmla="*/ 24311 h 59581"/>
                <a:gd name="connsiteX1" fmla="*/ 48623 w 57911"/>
                <a:gd name="connsiteY1" fmla="*/ 13281 h 59581"/>
                <a:gd name="connsiteX2" fmla="*/ 42599 w 57911"/>
                <a:gd name="connsiteY2" fmla="*/ 4971 h 59581"/>
                <a:gd name="connsiteX3" fmla="*/ 29972 w 57911"/>
                <a:gd name="connsiteY3" fmla="*/ 0 h 59581"/>
                <a:gd name="connsiteX4" fmla="*/ 26416 w 57911"/>
                <a:gd name="connsiteY4" fmla="*/ 2032 h 59581"/>
                <a:gd name="connsiteX5" fmla="*/ 21662 w 57911"/>
                <a:gd name="connsiteY5" fmla="*/ 472 h 59581"/>
                <a:gd name="connsiteX6" fmla="*/ 11212 w 57911"/>
                <a:gd name="connsiteY6" fmla="*/ 5370 h 59581"/>
                <a:gd name="connsiteX7" fmla="*/ 3991 w 57911"/>
                <a:gd name="connsiteY7" fmla="*/ 10232 h 59581"/>
                <a:gd name="connsiteX8" fmla="*/ 0 w 57911"/>
                <a:gd name="connsiteY8" fmla="*/ 23840 h 59581"/>
                <a:gd name="connsiteX9" fmla="*/ 1560 w 57911"/>
                <a:gd name="connsiteY9" fmla="*/ 27577 h 59581"/>
                <a:gd name="connsiteX10" fmla="*/ 2758 w 57911"/>
                <a:gd name="connsiteY10" fmla="*/ 33891 h 59581"/>
                <a:gd name="connsiteX11" fmla="*/ 11067 w 57911"/>
                <a:gd name="connsiteY11" fmla="*/ 45647 h 59581"/>
                <a:gd name="connsiteX12" fmla="*/ 16691 w 57911"/>
                <a:gd name="connsiteY12" fmla="*/ 53993 h 59581"/>
                <a:gd name="connsiteX13" fmla="*/ 31278 w 57911"/>
                <a:gd name="connsiteY13" fmla="*/ 59581 h 59581"/>
                <a:gd name="connsiteX14" fmla="*/ 34435 w 57911"/>
                <a:gd name="connsiteY14" fmla="*/ 59327 h 59581"/>
                <a:gd name="connsiteX15" fmla="*/ 39733 w 57911"/>
                <a:gd name="connsiteY15" fmla="*/ 55481 h 59581"/>
                <a:gd name="connsiteX16" fmla="*/ 51199 w 57911"/>
                <a:gd name="connsiteY16" fmla="*/ 52687 h 59581"/>
                <a:gd name="connsiteX17" fmla="*/ 54429 w 57911"/>
                <a:gd name="connsiteY17" fmla="*/ 44414 h 59581"/>
                <a:gd name="connsiteX18" fmla="*/ 57912 w 57911"/>
                <a:gd name="connsiteY18" fmla="*/ 33129 h 59581"/>
                <a:gd name="connsiteX19" fmla="*/ 56860 w 57911"/>
                <a:gd name="connsiteY19" fmla="*/ 28412 h 59581"/>
                <a:gd name="connsiteX20" fmla="*/ 56025 w 57911"/>
                <a:gd name="connsiteY20" fmla="*/ 24311 h 5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911" h="59581">
                  <a:moveTo>
                    <a:pt x="56025" y="24311"/>
                  </a:moveTo>
                  <a:lnTo>
                    <a:pt x="48623" y="13281"/>
                  </a:lnTo>
                  <a:lnTo>
                    <a:pt x="42599" y="4971"/>
                  </a:lnTo>
                  <a:lnTo>
                    <a:pt x="29972" y="0"/>
                  </a:lnTo>
                  <a:lnTo>
                    <a:pt x="26416" y="2032"/>
                  </a:lnTo>
                  <a:lnTo>
                    <a:pt x="21662" y="472"/>
                  </a:lnTo>
                  <a:lnTo>
                    <a:pt x="11212" y="5370"/>
                  </a:lnTo>
                  <a:lnTo>
                    <a:pt x="3991" y="10232"/>
                  </a:lnTo>
                  <a:lnTo>
                    <a:pt x="0" y="23840"/>
                  </a:lnTo>
                  <a:lnTo>
                    <a:pt x="1560" y="27577"/>
                  </a:lnTo>
                  <a:lnTo>
                    <a:pt x="2758" y="33891"/>
                  </a:lnTo>
                  <a:lnTo>
                    <a:pt x="11067" y="45647"/>
                  </a:lnTo>
                  <a:lnTo>
                    <a:pt x="16691" y="53993"/>
                  </a:lnTo>
                  <a:lnTo>
                    <a:pt x="31278" y="59581"/>
                  </a:lnTo>
                  <a:lnTo>
                    <a:pt x="34435" y="59327"/>
                  </a:lnTo>
                  <a:lnTo>
                    <a:pt x="39733" y="55481"/>
                  </a:lnTo>
                  <a:lnTo>
                    <a:pt x="51199" y="52687"/>
                  </a:lnTo>
                  <a:lnTo>
                    <a:pt x="54429" y="44414"/>
                  </a:lnTo>
                  <a:lnTo>
                    <a:pt x="57912" y="33129"/>
                  </a:lnTo>
                  <a:lnTo>
                    <a:pt x="56860" y="28412"/>
                  </a:lnTo>
                  <a:lnTo>
                    <a:pt x="56025" y="24311"/>
                  </a:lnTo>
                  <a:close/>
                </a:path>
              </a:pathLst>
            </a:custGeom>
            <a:solidFill>
              <a:srgbClr val="FFC455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0" name="Freeform: Shape 12149"/>
            <p:cNvSpPr/>
            <p:nvPr/>
          </p:nvSpPr>
          <p:spPr>
            <a:xfrm>
              <a:off x="4591206" y="6145602"/>
              <a:ext cx="51428" cy="52732"/>
            </a:xfrm>
            <a:custGeom>
              <a:avLst/>
              <a:gdLst>
                <a:gd name="connsiteX0" fmla="*/ 399889 w 843732"/>
                <a:gd name="connsiteY0" fmla="*/ 584075 h 865119"/>
                <a:gd name="connsiteX1" fmla="*/ 343445 w 843732"/>
                <a:gd name="connsiteY1" fmla="*/ 653603 h 865119"/>
                <a:gd name="connsiteX2" fmla="*/ 418311 w 843732"/>
                <a:gd name="connsiteY2" fmla="*/ 723115 h 865119"/>
                <a:gd name="connsiteX3" fmla="*/ 474150 w 843732"/>
                <a:gd name="connsiteY3" fmla="*/ 652997 h 865119"/>
                <a:gd name="connsiteX4" fmla="*/ 399889 w 843732"/>
                <a:gd name="connsiteY4" fmla="*/ 584075 h 865119"/>
                <a:gd name="connsiteX5" fmla="*/ 650638 w 843732"/>
                <a:gd name="connsiteY5" fmla="*/ 431380 h 865119"/>
                <a:gd name="connsiteX6" fmla="*/ 599997 w 843732"/>
                <a:gd name="connsiteY6" fmla="*/ 470643 h 865119"/>
                <a:gd name="connsiteX7" fmla="*/ 599818 w 843732"/>
                <a:gd name="connsiteY7" fmla="*/ 474983 h 865119"/>
                <a:gd name="connsiteX8" fmla="*/ 595963 w 843732"/>
                <a:gd name="connsiteY8" fmla="*/ 474167 h 865119"/>
                <a:gd name="connsiteX9" fmla="*/ 543088 w 843732"/>
                <a:gd name="connsiteY9" fmla="*/ 540108 h 865119"/>
                <a:gd name="connsiteX10" fmla="*/ 616759 w 843732"/>
                <a:gd name="connsiteY10" fmla="*/ 607262 h 865119"/>
                <a:gd name="connsiteX11" fmla="*/ 667731 w 843732"/>
                <a:gd name="connsiteY11" fmla="*/ 566059 h 865119"/>
                <a:gd name="connsiteX12" fmla="*/ 667846 w 843732"/>
                <a:gd name="connsiteY12" fmla="*/ 561932 h 865119"/>
                <a:gd name="connsiteX13" fmla="*/ 671434 w 843732"/>
                <a:gd name="connsiteY13" fmla="*/ 562690 h 865119"/>
                <a:gd name="connsiteX14" fmla="*/ 721894 w 843732"/>
                <a:gd name="connsiteY14" fmla="*/ 522325 h 865119"/>
                <a:gd name="connsiteX15" fmla="*/ 722510 w 843732"/>
                <a:gd name="connsiteY15" fmla="*/ 497283 h 865119"/>
                <a:gd name="connsiteX16" fmla="*/ 722524 w 843732"/>
                <a:gd name="connsiteY16" fmla="*/ 497321 h 865119"/>
                <a:gd name="connsiteX17" fmla="*/ 722524 w 843732"/>
                <a:gd name="connsiteY17" fmla="*/ 496732 h 865119"/>
                <a:gd name="connsiteX18" fmla="*/ 722510 w 843732"/>
                <a:gd name="connsiteY18" fmla="*/ 497283 h 865119"/>
                <a:gd name="connsiteX19" fmla="*/ 713546 w 843732"/>
                <a:gd name="connsiteY19" fmla="*/ 471730 h 865119"/>
                <a:gd name="connsiteX20" fmla="*/ 650638 w 843732"/>
                <a:gd name="connsiteY20" fmla="*/ 431380 h 865119"/>
                <a:gd name="connsiteX21" fmla="*/ 248373 w 843732"/>
                <a:gd name="connsiteY21" fmla="*/ 427221 h 865119"/>
                <a:gd name="connsiteX22" fmla="*/ 190144 w 843732"/>
                <a:gd name="connsiteY22" fmla="*/ 494358 h 865119"/>
                <a:gd name="connsiteX23" fmla="*/ 265010 w 843732"/>
                <a:gd name="connsiteY23" fmla="*/ 563279 h 865119"/>
                <a:gd name="connsiteX24" fmla="*/ 322633 w 843732"/>
                <a:gd name="connsiteY24" fmla="*/ 494947 h 865119"/>
                <a:gd name="connsiteX25" fmla="*/ 322044 w 843732"/>
                <a:gd name="connsiteY25" fmla="*/ 495536 h 865119"/>
                <a:gd name="connsiteX26" fmla="*/ 248373 w 843732"/>
                <a:gd name="connsiteY26" fmla="*/ 427221 h 865119"/>
                <a:gd name="connsiteX27" fmla="*/ 435538 w 843732"/>
                <a:gd name="connsiteY27" fmla="*/ 383844 h 865119"/>
                <a:gd name="connsiteX28" fmla="*/ 380862 w 843732"/>
                <a:gd name="connsiteY28" fmla="*/ 449196 h 865119"/>
                <a:gd name="connsiteX29" fmla="*/ 454549 w 843732"/>
                <a:gd name="connsiteY29" fmla="*/ 516939 h 865119"/>
                <a:gd name="connsiteX30" fmla="*/ 508619 w 843732"/>
                <a:gd name="connsiteY30" fmla="*/ 450391 h 865119"/>
                <a:gd name="connsiteX31" fmla="*/ 508013 w 843732"/>
                <a:gd name="connsiteY31" fmla="*/ 450391 h 865119"/>
                <a:gd name="connsiteX32" fmla="*/ 435538 w 843732"/>
                <a:gd name="connsiteY32" fmla="*/ 383844 h 865119"/>
                <a:gd name="connsiteX33" fmla="*/ 629843 w 843732"/>
                <a:gd name="connsiteY33" fmla="*/ 302444 h 865119"/>
                <a:gd name="connsiteX34" fmla="*/ 578737 w 843732"/>
                <a:gd name="connsiteY34" fmla="*/ 365421 h 865119"/>
                <a:gd name="connsiteX35" fmla="*/ 650639 w 843732"/>
                <a:gd name="connsiteY35" fmla="*/ 430773 h 865119"/>
                <a:gd name="connsiteX36" fmla="*/ 701139 w 843732"/>
                <a:gd name="connsiteY36" fmla="*/ 367206 h 865119"/>
                <a:gd name="connsiteX37" fmla="*/ 629843 w 843732"/>
                <a:gd name="connsiteY37" fmla="*/ 302444 h 865119"/>
                <a:gd name="connsiteX38" fmla="*/ 177077 w 843732"/>
                <a:gd name="connsiteY38" fmla="*/ 286986 h 865119"/>
                <a:gd name="connsiteX39" fmla="*/ 118258 w 843732"/>
                <a:gd name="connsiteY39" fmla="*/ 351748 h 865119"/>
                <a:gd name="connsiteX40" fmla="*/ 191929 w 843732"/>
                <a:gd name="connsiteY40" fmla="*/ 420081 h 865119"/>
                <a:gd name="connsiteX41" fmla="*/ 249568 w 843732"/>
                <a:gd name="connsiteY41" fmla="*/ 354123 h 865119"/>
                <a:gd name="connsiteX42" fmla="*/ 250158 w 843732"/>
                <a:gd name="connsiteY42" fmla="*/ 354123 h 865119"/>
                <a:gd name="connsiteX43" fmla="*/ 177077 w 843732"/>
                <a:gd name="connsiteY43" fmla="*/ 286986 h 865119"/>
                <a:gd name="connsiteX44" fmla="*/ 411172 w 843732"/>
                <a:gd name="connsiteY44" fmla="*/ 212709 h 865119"/>
                <a:gd name="connsiteX45" fmla="*/ 357102 w 843732"/>
                <a:gd name="connsiteY45" fmla="*/ 274508 h 865119"/>
                <a:gd name="connsiteX46" fmla="*/ 429594 w 843732"/>
                <a:gd name="connsiteY46" fmla="*/ 340466 h 865119"/>
                <a:gd name="connsiteX47" fmla="*/ 483074 w 843732"/>
                <a:gd name="connsiteY47" fmla="*/ 277472 h 865119"/>
                <a:gd name="connsiteX48" fmla="*/ 482468 w 843732"/>
                <a:gd name="connsiteY48" fmla="*/ 278078 h 865119"/>
                <a:gd name="connsiteX49" fmla="*/ 411172 w 843732"/>
                <a:gd name="connsiteY49" fmla="*/ 212709 h 865119"/>
                <a:gd name="connsiteX50" fmla="*/ 519918 w 843732"/>
                <a:gd name="connsiteY50" fmla="*/ 112298 h 865119"/>
                <a:gd name="connsiteX51" fmla="*/ 468222 w 843732"/>
                <a:gd name="connsiteY51" fmla="*/ 172312 h 865119"/>
                <a:gd name="connsiteX52" fmla="*/ 538929 w 843732"/>
                <a:gd name="connsiteY52" fmla="*/ 237074 h 865119"/>
                <a:gd name="connsiteX53" fmla="*/ 590019 w 843732"/>
                <a:gd name="connsiteY53" fmla="*/ 176471 h 865119"/>
                <a:gd name="connsiteX54" fmla="*/ 519918 w 843732"/>
                <a:gd name="connsiteY54" fmla="*/ 112298 h 865119"/>
                <a:gd name="connsiteX55" fmla="*/ 442662 w 843732"/>
                <a:gd name="connsiteY55" fmla="*/ 0 h 865119"/>
                <a:gd name="connsiteX56" fmla="*/ 631006 w 843732"/>
                <a:gd name="connsiteY56" fmla="*/ 59425 h 865119"/>
                <a:gd name="connsiteX57" fmla="*/ 670830 w 843732"/>
                <a:gd name="connsiteY57" fmla="*/ 229347 h 865119"/>
                <a:gd name="connsiteX58" fmla="*/ 806889 w 843732"/>
                <a:gd name="connsiteY58" fmla="*/ 353534 h 865119"/>
                <a:gd name="connsiteX59" fmla="*/ 809263 w 843732"/>
                <a:gd name="connsiteY59" fmla="*/ 410568 h 865119"/>
                <a:gd name="connsiteX60" fmla="*/ 843732 w 843732"/>
                <a:gd name="connsiteY60" fmla="*/ 478311 h 865119"/>
                <a:gd name="connsiteX61" fmla="*/ 749855 w 843732"/>
                <a:gd name="connsiteY61" fmla="*/ 607836 h 865119"/>
                <a:gd name="connsiteX62" fmla="*/ 755193 w 843732"/>
                <a:gd name="connsiteY62" fmla="*/ 769456 h 865119"/>
                <a:gd name="connsiteX63" fmla="*/ 549607 w 843732"/>
                <a:gd name="connsiteY63" fmla="*/ 698160 h 865119"/>
                <a:gd name="connsiteX64" fmla="*/ 506246 w 843732"/>
                <a:gd name="connsiteY64" fmla="*/ 846107 h 865119"/>
                <a:gd name="connsiteX65" fmla="*/ 462869 w 843732"/>
                <a:gd name="connsiteY65" fmla="*/ 865119 h 865119"/>
                <a:gd name="connsiteX66" fmla="*/ 257282 w 843732"/>
                <a:gd name="connsiteY66" fmla="*/ 769456 h 865119"/>
                <a:gd name="connsiteX67" fmla="*/ 231132 w 843732"/>
                <a:gd name="connsiteY67" fmla="*/ 596554 h 865119"/>
                <a:gd name="connsiteX68" fmla="*/ 89718 w 843732"/>
                <a:gd name="connsiteY68" fmla="*/ 480685 h 865119"/>
                <a:gd name="connsiteX69" fmla="*/ 75455 w 843732"/>
                <a:gd name="connsiteY69" fmla="*/ 399875 h 865119"/>
                <a:gd name="connsiteX70" fmla="*/ 0 w 843732"/>
                <a:gd name="connsiteY70" fmla="*/ 343431 h 865119"/>
                <a:gd name="connsiteX71" fmla="*/ 62388 w 843732"/>
                <a:gd name="connsiteY71" fmla="*/ 143199 h 865119"/>
                <a:gd name="connsiteX72" fmla="*/ 198215 w 843732"/>
                <a:gd name="connsiteY72" fmla="*/ 124821 h 865119"/>
                <a:gd name="connsiteX73" fmla="*/ 197872 w 843732"/>
                <a:gd name="connsiteY73" fmla="*/ 128935 h 865119"/>
                <a:gd name="connsiteX74" fmla="*/ 269758 w 843732"/>
                <a:gd name="connsiteY74" fmla="*/ 194893 h 865119"/>
                <a:gd name="connsiteX75" fmla="*/ 325024 w 843732"/>
                <a:gd name="connsiteY75" fmla="*/ 133700 h 865119"/>
                <a:gd name="connsiteX76" fmla="*/ 324434 w 843732"/>
                <a:gd name="connsiteY76" fmla="*/ 133700 h 865119"/>
                <a:gd name="connsiteX77" fmla="*/ 278716 w 843732"/>
                <a:gd name="connsiteY77" fmla="*/ 74700 h 865119"/>
                <a:gd name="connsiteX78" fmla="*/ 276015 w 843732"/>
                <a:gd name="connsiteY78" fmla="*/ 74076 h 865119"/>
                <a:gd name="connsiteX79" fmla="*/ 330953 w 843732"/>
                <a:gd name="connsiteY79" fmla="*/ 34453 h 865119"/>
                <a:gd name="connsiteX80" fmla="*/ 404034 w 843732"/>
                <a:gd name="connsiteY80" fmla="*/ 118243 h 86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843732" h="865119">
                  <a:moveTo>
                    <a:pt x="399889" y="584075"/>
                  </a:moveTo>
                  <a:cubicBezTo>
                    <a:pt x="364241" y="584075"/>
                    <a:pt x="338696" y="614975"/>
                    <a:pt x="343445" y="653603"/>
                  </a:cubicBezTo>
                  <a:cubicBezTo>
                    <a:pt x="348194" y="692215"/>
                    <a:pt x="382057" y="723115"/>
                    <a:pt x="418311" y="723115"/>
                  </a:cubicBezTo>
                  <a:cubicBezTo>
                    <a:pt x="454549" y="723115"/>
                    <a:pt x="479504" y="691626"/>
                    <a:pt x="474150" y="652997"/>
                  </a:cubicBezTo>
                  <a:cubicBezTo>
                    <a:pt x="468811" y="614975"/>
                    <a:pt x="435538" y="584075"/>
                    <a:pt x="399889" y="584075"/>
                  </a:cubicBezTo>
                  <a:close/>
                  <a:moveTo>
                    <a:pt x="650638" y="431380"/>
                  </a:moveTo>
                  <a:cubicBezTo>
                    <a:pt x="625229" y="430925"/>
                    <a:pt x="605843" y="447189"/>
                    <a:pt x="599997" y="470643"/>
                  </a:cubicBezTo>
                  <a:lnTo>
                    <a:pt x="599818" y="474983"/>
                  </a:lnTo>
                  <a:lnTo>
                    <a:pt x="595963" y="474167"/>
                  </a:lnTo>
                  <a:cubicBezTo>
                    <a:pt x="561510" y="473561"/>
                    <a:pt x="537734" y="503281"/>
                    <a:pt x="543088" y="540108"/>
                  </a:cubicBezTo>
                  <a:cubicBezTo>
                    <a:pt x="549032" y="577541"/>
                    <a:pt x="581716" y="607262"/>
                    <a:pt x="616759" y="607262"/>
                  </a:cubicBezTo>
                  <a:cubicBezTo>
                    <a:pt x="642611" y="606807"/>
                    <a:pt x="662107" y="589985"/>
                    <a:pt x="667731" y="566059"/>
                  </a:cubicBezTo>
                  <a:lnTo>
                    <a:pt x="667846" y="561932"/>
                  </a:lnTo>
                  <a:lnTo>
                    <a:pt x="671434" y="562690"/>
                  </a:lnTo>
                  <a:cubicBezTo>
                    <a:pt x="697274" y="562690"/>
                    <a:pt x="716436" y="545972"/>
                    <a:pt x="721894" y="522325"/>
                  </a:cubicBezTo>
                  <a:lnTo>
                    <a:pt x="722510" y="497283"/>
                  </a:lnTo>
                  <a:lnTo>
                    <a:pt x="722524" y="497321"/>
                  </a:lnTo>
                  <a:lnTo>
                    <a:pt x="722524" y="496732"/>
                  </a:lnTo>
                  <a:lnTo>
                    <a:pt x="722510" y="497283"/>
                  </a:lnTo>
                  <a:lnTo>
                    <a:pt x="713546" y="471730"/>
                  </a:lnTo>
                  <a:cubicBezTo>
                    <a:pt x="700429" y="448088"/>
                    <a:pt x="676036" y="431380"/>
                    <a:pt x="650638" y="431380"/>
                  </a:cubicBezTo>
                  <a:close/>
                  <a:moveTo>
                    <a:pt x="248373" y="427221"/>
                  </a:moveTo>
                  <a:cubicBezTo>
                    <a:pt x="212119" y="426615"/>
                    <a:pt x="185969" y="456925"/>
                    <a:pt x="190144" y="494358"/>
                  </a:cubicBezTo>
                  <a:cubicBezTo>
                    <a:pt x="194893" y="532380"/>
                    <a:pt x="228167" y="563279"/>
                    <a:pt x="265010" y="563279"/>
                  </a:cubicBezTo>
                  <a:cubicBezTo>
                    <a:pt x="301837" y="563279"/>
                    <a:pt x="327382" y="532380"/>
                    <a:pt x="322633" y="494947"/>
                  </a:cubicBezTo>
                  <a:lnTo>
                    <a:pt x="322044" y="495536"/>
                  </a:lnTo>
                  <a:cubicBezTo>
                    <a:pt x="317295" y="458104"/>
                    <a:pt x="284611" y="427221"/>
                    <a:pt x="248373" y="427221"/>
                  </a:cubicBezTo>
                  <a:close/>
                  <a:moveTo>
                    <a:pt x="435538" y="383844"/>
                  </a:moveTo>
                  <a:cubicBezTo>
                    <a:pt x="400463" y="383238"/>
                    <a:pt x="376114" y="412352"/>
                    <a:pt x="380862" y="449196"/>
                  </a:cubicBezTo>
                  <a:cubicBezTo>
                    <a:pt x="386217" y="486629"/>
                    <a:pt x="418885" y="516939"/>
                    <a:pt x="454549" y="516939"/>
                  </a:cubicBezTo>
                  <a:cubicBezTo>
                    <a:pt x="490197" y="516939"/>
                    <a:pt x="513957" y="487218"/>
                    <a:pt x="508619" y="450391"/>
                  </a:cubicBezTo>
                  <a:lnTo>
                    <a:pt x="508013" y="450391"/>
                  </a:lnTo>
                  <a:cubicBezTo>
                    <a:pt x="502675" y="414137"/>
                    <a:pt x="470580" y="383844"/>
                    <a:pt x="435538" y="383844"/>
                  </a:cubicBezTo>
                  <a:close/>
                  <a:moveTo>
                    <a:pt x="629843" y="302444"/>
                  </a:moveTo>
                  <a:cubicBezTo>
                    <a:pt x="596569" y="301838"/>
                    <a:pt x="573382" y="329773"/>
                    <a:pt x="578737" y="365421"/>
                  </a:cubicBezTo>
                  <a:cubicBezTo>
                    <a:pt x="584681" y="401069"/>
                    <a:pt x="616759" y="430773"/>
                    <a:pt x="650639" y="430773"/>
                  </a:cubicBezTo>
                  <a:cubicBezTo>
                    <a:pt x="684502" y="430773"/>
                    <a:pt x="707083" y="402265"/>
                    <a:pt x="701139" y="367206"/>
                  </a:cubicBezTo>
                  <a:cubicBezTo>
                    <a:pt x="695195" y="332148"/>
                    <a:pt x="663116" y="303033"/>
                    <a:pt x="629843" y="302444"/>
                  </a:cubicBezTo>
                  <a:close/>
                  <a:moveTo>
                    <a:pt x="177077" y="286986"/>
                  </a:moveTo>
                  <a:cubicBezTo>
                    <a:pt x="140233" y="286380"/>
                    <a:pt x="114099" y="314905"/>
                    <a:pt x="118258" y="351748"/>
                  </a:cubicBezTo>
                  <a:cubicBezTo>
                    <a:pt x="121811" y="388575"/>
                    <a:pt x="155085" y="420081"/>
                    <a:pt x="191929" y="420081"/>
                  </a:cubicBezTo>
                  <a:cubicBezTo>
                    <a:pt x="228183" y="420081"/>
                    <a:pt x="254317" y="390966"/>
                    <a:pt x="249568" y="354123"/>
                  </a:cubicBezTo>
                  <a:lnTo>
                    <a:pt x="250158" y="354123"/>
                  </a:lnTo>
                  <a:cubicBezTo>
                    <a:pt x="245409" y="317869"/>
                    <a:pt x="213331" y="287575"/>
                    <a:pt x="177077" y="286986"/>
                  </a:cubicBezTo>
                  <a:close/>
                  <a:moveTo>
                    <a:pt x="411172" y="212709"/>
                  </a:moveTo>
                  <a:cubicBezTo>
                    <a:pt x="376720" y="211530"/>
                    <a:pt x="352354" y="239449"/>
                    <a:pt x="357102" y="274508"/>
                  </a:cubicBezTo>
                  <a:cubicBezTo>
                    <a:pt x="362457" y="310156"/>
                    <a:pt x="394535" y="339860"/>
                    <a:pt x="429594" y="340466"/>
                  </a:cubicBezTo>
                  <a:cubicBezTo>
                    <a:pt x="464652" y="341056"/>
                    <a:pt x="488429" y="313136"/>
                    <a:pt x="483074" y="277472"/>
                  </a:cubicBezTo>
                  <a:lnTo>
                    <a:pt x="482468" y="278078"/>
                  </a:lnTo>
                  <a:cubicBezTo>
                    <a:pt x="477130" y="243019"/>
                    <a:pt x="445641" y="213904"/>
                    <a:pt x="411172" y="212709"/>
                  </a:cubicBezTo>
                  <a:close/>
                  <a:moveTo>
                    <a:pt x="519918" y="112298"/>
                  </a:moveTo>
                  <a:cubicBezTo>
                    <a:pt x="486644" y="111119"/>
                    <a:pt x="463474" y="137843"/>
                    <a:pt x="468222" y="172312"/>
                  </a:cubicBezTo>
                  <a:cubicBezTo>
                    <a:pt x="472971" y="206781"/>
                    <a:pt x="505049" y="235895"/>
                    <a:pt x="538929" y="237074"/>
                  </a:cubicBezTo>
                  <a:cubicBezTo>
                    <a:pt x="572793" y="237680"/>
                    <a:pt x="595374" y="210924"/>
                    <a:pt x="590019" y="176471"/>
                  </a:cubicBezTo>
                  <a:cubicBezTo>
                    <a:pt x="584681" y="142018"/>
                    <a:pt x="553192" y="113493"/>
                    <a:pt x="519918" y="112298"/>
                  </a:cubicBezTo>
                  <a:close/>
                  <a:moveTo>
                    <a:pt x="442662" y="0"/>
                  </a:moveTo>
                  <a:lnTo>
                    <a:pt x="631006" y="59425"/>
                  </a:lnTo>
                  <a:lnTo>
                    <a:pt x="670830" y="229347"/>
                  </a:lnTo>
                  <a:lnTo>
                    <a:pt x="806889" y="353534"/>
                  </a:lnTo>
                  <a:lnTo>
                    <a:pt x="809263" y="410568"/>
                  </a:lnTo>
                  <a:lnTo>
                    <a:pt x="843732" y="478311"/>
                  </a:lnTo>
                  <a:lnTo>
                    <a:pt x="749855" y="607836"/>
                  </a:lnTo>
                  <a:lnTo>
                    <a:pt x="755193" y="769456"/>
                  </a:lnTo>
                  <a:lnTo>
                    <a:pt x="549607" y="698160"/>
                  </a:lnTo>
                  <a:lnTo>
                    <a:pt x="506246" y="846107"/>
                  </a:lnTo>
                  <a:lnTo>
                    <a:pt x="462869" y="865119"/>
                  </a:lnTo>
                  <a:lnTo>
                    <a:pt x="257282" y="769456"/>
                  </a:lnTo>
                  <a:lnTo>
                    <a:pt x="231132" y="596554"/>
                  </a:lnTo>
                  <a:lnTo>
                    <a:pt x="89718" y="480685"/>
                  </a:lnTo>
                  <a:lnTo>
                    <a:pt x="75455" y="399875"/>
                  </a:lnTo>
                  <a:lnTo>
                    <a:pt x="0" y="343431"/>
                  </a:lnTo>
                  <a:lnTo>
                    <a:pt x="62388" y="143199"/>
                  </a:lnTo>
                  <a:lnTo>
                    <a:pt x="198215" y="124821"/>
                  </a:lnTo>
                  <a:lnTo>
                    <a:pt x="197872" y="128935"/>
                  </a:lnTo>
                  <a:cubicBezTo>
                    <a:pt x="202032" y="163994"/>
                    <a:pt x="234700" y="193698"/>
                    <a:pt x="269758" y="194893"/>
                  </a:cubicBezTo>
                  <a:cubicBezTo>
                    <a:pt x="304817" y="196072"/>
                    <a:pt x="329773" y="168742"/>
                    <a:pt x="325024" y="133700"/>
                  </a:cubicBezTo>
                  <a:lnTo>
                    <a:pt x="324434" y="133700"/>
                  </a:lnTo>
                  <a:cubicBezTo>
                    <a:pt x="321303" y="107848"/>
                    <a:pt x="302476" y="85008"/>
                    <a:pt x="278716" y="74700"/>
                  </a:cubicBezTo>
                  <a:lnTo>
                    <a:pt x="276015" y="74076"/>
                  </a:lnTo>
                  <a:lnTo>
                    <a:pt x="330953" y="34453"/>
                  </a:lnTo>
                  <a:lnTo>
                    <a:pt x="404034" y="118243"/>
                  </a:lnTo>
                  <a:close/>
                </a:path>
              </a:pathLst>
            </a:custGeom>
            <a:solidFill>
              <a:srgbClr val="BA6F0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 rot="1698170">
            <a:off x="1851748" y="3474999"/>
            <a:ext cx="420873" cy="262800"/>
            <a:chOff x="6694351" y="6244098"/>
            <a:chExt cx="420873" cy="262800"/>
          </a:xfrm>
        </p:grpSpPr>
        <p:sp>
          <p:nvSpPr>
            <p:cNvPr id="12139" name="Freeform: Shape 12138"/>
            <p:cNvSpPr/>
            <p:nvPr/>
          </p:nvSpPr>
          <p:spPr>
            <a:xfrm>
              <a:off x="6694351" y="6244098"/>
              <a:ext cx="420873" cy="262800"/>
            </a:xfrm>
            <a:custGeom>
              <a:avLst/>
              <a:gdLst>
                <a:gd name="connsiteX0" fmla="*/ 3566032 w 7404251"/>
                <a:gd name="connsiteY0" fmla="*/ 484 h 4623341"/>
                <a:gd name="connsiteX1" fmla="*/ 3716882 w 7404251"/>
                <a:gd name="connsiteY1" fmla="*/ 27049 h 4623341"/>
                <a:gd name="connsiteX2" fmla="*/ 3785450 w 7404251"/>
                <a:gd name="connsiteY2" fmla="*/ 71657 h 4623341"/>
                <a:gd name="connsiteX3" fmla="*/ 3807133 w 7404251"/>
                <a:gd name="connsiteY3" fmla="*/ 58040 h 4623341"/>
                <a:gd name="connsiteX4" fmla="*/ 3806497 w 7404251"/>
                <a:gd name="connsiteY4" fmla="*/ 58040 h 4623341"/>
                <a:gd name="connsiteX5" fmla="*/ 4256578 w 7404251"/>
                <a:gd name="connsiteY5" fmla="*/ 99722 h 4623341"/>
                <a:gd name="connsiteX6" fmla="*/ 4292807 w 7404251"/>
                <a:gd name="connsiteY6" fmla="*/ 366278 h 4623341"/>
                <a:gd name="connsiteX7" fmla="*/ 4289516 w 7404251"/>
                <a:gd name="connsiteY7" fmla="*/ 379528 h 4623341"/>
                <a:gd name="connsiteX8" fmla="*/ 4339160 w 7404251"/>
                <a:gd name="connsiteY8" fmla="*/ 340315 h 4623341"/>
                <a:gd name="connsiteX9" fmla="*/ 4684872 w 7404251"/>
                <a:gd name="connsiteY9" fmla="*/ 167044 h 4623341"/>
                <a:gd name="connsiteX10" fmla="*/ 4685526 w 7404251"/>
                <a:gd name="connsiteY10" fmla="*/ 167044 h 4623341"/>
                <a:gd name="connsiteX11" fmla="*/ 5113166 w 7404251"/>
                <a:gd name="connsiteY11" fmla="*/ 294000 h 4623341"/>
                <a:gd name="connsiteX12" fmla="*/ 5081045 w 7404251"/>
                <a:gd name="connsiteY12" fmla="*/ 404116 h 4623341"/>
                <a:gd name="connsiteX13" fmla="*/ 5079712 w 7404251"/>
                <a:gd name="connsiteY13" fmla="*/ 406405 h 4623341"/>
                <a:gd name="connsiteX14" fmla="*/ 5130156 w 7404251"/>
                <a:gd name="connsiteY14" fmla="*/ 387447 h 4623341"/>
                <a:gd name="connsiteX15" fmla="*/ 5338843 w 7404251"/>
                <a:gd name="connsiteY15" fmla="*/ 338863 h 4623341"/>
                <a:gd name="connsiteX16" fmla="*/ 5338206 w 7404251"/>
                <a:gd name="connsiteY16" fmla="*/ 338863 h 4623341"/>
                <a:gd name="connsiteX17" fmla="*/ 5746622 w 7404251"/>
                <a:gd name="connsiteY17" fmla="*/ 522239 h 4623341"/>
                <a:gd name="connsiteX18" fmla="*/ 5378610 w 7404251"/>
                <a:gd name="connsiteY18" fmla="*/ 853499 h 4623341"/>
                <a:gd name="connsiteX19" fmla="*/ 5360567 w 7404251"/>
                <a:gd name="connsiteY19" fmla="*/ 863535 h 4623341"/>
                <a:gd name="connsiteX20" fmla="*/ 5471953 w 7404251"/>
                <a:gd name="connsiteY20" fmla="*/ 832226 h 4623341"/>
                <a:gd name="connsiteX21" fmla="*/ 6179404 w 7404251"/>
                <a:gd name="connsiteY21" fmla="*/ 731907 h 4623341"/>
                <a:gd name="connsiteX22" fmla="*/ 6180040 w 7404251"/>
                <a:gd name="connsiteY22" fmla="*/ 731907 h 4623341"/>
                <a:gd name="connsiteX23" fmla="*/ 6516646 w 7404251"/>
                <a:gd name="connsiteY23" fmla="*/ 1008242 h 4623341"/>
                <a:gd name="connsiteX24" fmla="*/ 5298102 w 7404251"/>
                <a:gd name="connsiteY24" fmla="*/ 1409093 h 4623341"/>
                <a:gd name="connsiteX25" fmla="*/ 5189034 w 7404251"/>
                <a:gd name="connsiteY25" fmla="*/ 1425237 h 4623341"/>
                <a:gd name="connsiteX26" fmla="*/ 5422529 w 7404251"/>
                <a:gd name="connsiteY26" fmla="*/ 1408386 h 4623341"/>
                <a:gd name="connsiteX27" fmla="*/ 6926990 w 7404251"/>
                <a:gd name="connsiteY27" fmla="*/ 1484615 h 4623341"/>
                <a:gd name="connsiteX28" fmla="*/ 6926990 w 7404251"/>
                <a:gd name="connsiteY28" fmla="*/ 1483961 h 4623341"/>
                <a:gd name="connsiteX29" fmla="*/ 7064848 w 7404251"/>
                <a:gd name="connsiteY29" fmla="*/ 1874424 h 4623341"/>
                <a:gd name="connsiteX30" fmla="*/ 6674058 w 7404251"/>
                <a:gd name="connsiteY30" fmla="*/ 1946106 h 4623341"/>
                <a:gd name="connsiteX31" fmla="*/ 6561076 w 7404251"/>
                <a:gd name="connsiteY31" fmla="*/ 1955827 h 4623341"/>
                <a:gd name="connsiteX32" fmla="*/ 6638930 w 7404251"/>
                <a:gd name="connsiteY32" fmla="*/ 1973314 h 4623341"/>
                <a:gd name="connsiteX33" fmla="*/ 7129588 w 7404251"/>
                <a:gd name="connsiteY33" fmla="*/ 2144363 h 4623341"/>
                <a:gd name="connsiteX34" fmla="*/ 7130224 w 7404251"/>
                <a:gd name="connsiteY34" fmla="*/ 2143727 h 4623341"/>
                <a:gd name="connsiteX35" fmla="*/ 7075732 w 7404251"/>
                <a:gd name="connsiteY35" fmla="*/ 2588684 h 4623341"/>
                <a:gd name="connsiteX36" fmla="*/ 6865754 w 7404251"/>
                <a:gd name="connsiteY36" fmla="*/ 2598120 h 4623341"/>
                <a:gd name="connsiteX37" fmla="*/ 6815656 w 7404251"/>
                <a:gd name="connsiteY37" fmla="*/ 2597245 h 4623341"/>
                <a:gd name="connsiteX38" fmla="*/ 6936410 w 7404251"/>
                <a:gd name="connsiteY38" fmla="*/ 2668096 h 4623341"/>
                <a:gd name="connsiteX39" fmla="*/ 7059704 w 7404251"/>
                <a:gd name="connsiteY39" fmla="*/ 2759231 h 4623341"/>
                <a:gd name="connsiteX40" fmla="*/ 6766690 w 7404251"/>
                <a:gd name="connsiteY40" fmla="*/ 3202262 h 4623341"/>
                <a:gd name="connsiteX41" fmla="*/ 6412092 w 7404251"/>
                <a:gd name="connsiteY41" fmla="*/ 3144737 h 4623341"/>
                <a:gd name="connsiteX42" fmla="*/ 6289722 w 7404251"/>
                <a:gd name="connsiteY42" fmla="*/ 3115852 h 4623341"/>
                <a:gd name="connsiteX43" fmla="*/ 6419914 w 7404251"/>
                <a:gd name="connsiteY43" fmla="*/ 3226716 h 4623341"/>
                <a:gd name="connsiteX44" fmla="*/ 6626288 w 7404251"/>
                <a:gd name="connsiteY44" fmla="*/ 3467694 h 4623341"/>
                <a:gd name="connsiteX45" fmla="*/ 6626288 w 7404251"/>
                <a:gd name="connsiteY45" fmla="*/ 3467058 h 4623341"/>
                <a:gd name="connsiteX46" fmla="*/ 6068492 w 7404251"/>
                <a:gd name="connsiteY46" fmla="*/ 3849835 h 4623341"/>
                <a:gd name="connsiteX47" fmla="*/ 5587089 w 7404251"/>
                <a:gd name="connsiteY47" fmla="*/ 3650958 h 4623341"/>
                <a:gd name="connsiteX48" fmla="*/ 5441419 w 7404251"/>
                <a:gd name="connsiteY48" fmla="*/ 3574293 h 4623341"/>
                <a:gd name="connsiteX49" fmla="*/ 5444701 w 7404251"/>
                <a:gd name="connsiteY49" fmla="*/ 3579214 h 4623341"/>
                <a:gd name="connsiteX50" fmla="*/ 5607492 w 7404251"/>
                <a:gd name="connsiteY50" fmla="*/ 4009480 h 4623341"/>
                <a:gd name="connsiteX51" fmla="*/ 4822713 w 7404251"/>
                <a:gd name="connsiteY51" fmla="*/ 4233884 h 4623341"/>
                <a:gd name="connsiteX52" fmla="*/ 3762955 w 7404251"/>
                <a:gd name="connsiteY52" fmla="*/ 2978538 h 4623341"/>
                <a:gd name="connsiteX53" fmla="*/ 3687391 w 7404251"/>
                <a:gd name="connsiteY53" fmla="*/ 2806628 h 4623341"/>
                <a:gd name="connsiteX54" fmla="*/ 3702437 w 7404251"/>
                <a:gd name="connsiteY54" fmla="*/ 2898312 h 4623341"/>
                <a:gd name="connsiteX55" fmla="*/ 3496184 w 7404251"/>
                <a:gd name="connsiteY55" fmla="*/ 4406358 h 4623341"/>
                <a:gd name="connsiteX56" fmla="*/ 3495530 w 7404251"/>
                <a:gd name="connsiteY56" fmla="*/ 4406994 h 4623341"/>
                <a:gd name="connsiteX57" fmla="*/ 2656894 w 7404251"/>
                <a:gd name="connsiteY57" fmla="*/ 4274931 h 4623341"/>
                <a:gd name="connsiteX58" fmla="*/ 2569458 w 7404251"/>
                <a:gd name="connsiteY58" fmla="*/ 3629202 h 4623341"/>
                <a:gd name="connsiteX59" fmla="*/ 2572144 w 7404251"/>
                <a:gd name="connsiteY59" fmla="*/ 3596156 h 4623341"/>
                <a:gd name="connsiteX60" fmla="*/ 2560473 w 7404251"/>
                <a:gd name="connsiteY60" fmla="*/ 3615790 h 4623341"/>
                <a:gd name="connsiteX61" fmla="*/ 2099099 w 7404251"/>
                <a:gd name="connsiteY61" fmla="*/ 4091538 h 4623341"/>
                <a:gd name="connsiteX62" fmla="*/ 1434863 w 7404251"/>
                <a:gd name="connsiteY62" fmla="*/ 3810078 h 4623341"/>
                <a:gd name="connsiteX63" fmla="*/ 2083759 w 7404251"/>
                <a:gd name="connsiteY63" fmla="*/ 2580442 h 4623341"/>
                <a:gd name="connsiteX64" fmla="*/ 2244007 w 7404251"/>
                <a:gd name="connsiteY64" fmla="*/ 2406447 h 4623341"/>
                <a:gd name="connsiteX65" fmla="*/ 2166762 w 7404251"/>
                <a:gd name="connsiteY65" fmla="*/ 2465301 h 4623341"/>
                <a:gd name="connsiteX66" fmla="*/ 450046 w 7404251"/>
                <a:gd name="connsiteY66" fmla="*/ 3365759 h 4623341"/>
                <a:gd name="connsiteX67" fmla="*/ 450700 w 7404251"/>
                <a:gd name="connsiteY67" fmla="*/ 3365759 h 4623341"/>
                <a:gd name="connsiteX68" fmla="*/ 214739 w 7404251"/>
                <a:gd name="connsiteY68" fmla="*/ 2940681 h 4623341"/>
                <a:gd name="connsiteX69" fmla="*/ 756596 w 7404251"/>
                <a:gd name="connsiteY69" fmla="*/ 2539876 h 4623341"/>
                <a:gd name="connsiteX70" fmla="*/ 896729 w 7404251"/>
                <a:gd name="connsiteY70" fmla="*/ 2460675 h 4623341"/>
                <a:gd name="connsiteX71" fmla="*/ 825398 w 7404251"/>
                <a:gd name="connsiteY71" fmla="*/ 2476607 h 4623341"/>
                <a:gd name="connsiteX72" fmla="*/ 212814 w 7404251"/>
                <a:gd name="connsiteY72" fmla="*/ 2520090 h 4623341"/>
                <a:gd name="connsiteX73" fmla="*/ 212814 w 7404251"/>
                <a:gd name="connsiteY73" fmla="*/ 2519436 h 4623341"/>
                <a:gd name="connsiteX74" fmla="*/ 234618 w 7404251"/>
                <a:gd name="connsiteY74" fmla="*/ 2119997 h 4623341"/>
                <a:gd name="connsiteX75" fmla="*/ 2893491 w 7404251"/>
                <a:gd name="connsiteY75" fmla="*/ 1621183 h 4623341"/>
                <a:gd name="connsiteX76" fmla="*/ 2912079 w 7404251"/>
                <a:gd name="connsiteY76" fmla="*/ 1694283 h 4623341"/>
                <a:gd name="connsiteX77" fmla="*/ 2949256 w 7404251"/>
                <a:gd name="connsiteY77" fmla="*/ 1757116 h 4623341"/>
                <a:gd name="connsiteX78" fmla="*/ 2840283 w 7404251"/>
                <a:gd name="connsiteY78" fmla="*/ 1802987 h 4623341"/>
                <a:gd name="connsiteX79" fmla="*/ 2825875 w 7404251"/>
                <a:gd name="connsiteY79" fmla="*/ 1808925 h 4623341"/>
                <a:gd name="connsiteX80" fmla="*/ 2833219 w 7404251"/>
                <a:gd name="connsiteY80" fmla="*/ 1816733 h 4623341"/>
                <a:gd name="connsiteX81" fmla="*/ 2873063 w 7404251"/>
                <a:gd name="connsiteY81" fmla="*/ 1843755 h 4623341"/>
                <a:gd name="connsiteX82" fmla="*/ 2956324 w 7404251"/>
                <a:gd name="connsiteY82" fmla="*/ 1776976 h 4623341"/>
                <a:gd name="connsiteX83" fmla="*/ 3065946 w 7404251"/>
                <a:gd name="connsiteY83" fmla="*/ 1812245 h 4623341"/>
                <a:gd name="connsiteX84" fmla="*/ 3173678 w 7404251"/>
                <a:gd name="connsiteY84" fmla="*/ 1831469 h 4623341"/>
                <a:gd name="connsiteX85" fmla="*/ 3138150 w 7404251"/>
                <a:gd name="connsiteY85" fmla="*/ 2025888 h 4623341"/>
                <a:gd name="connsiteX86" fmla="*/ 3135300 w 7404251"/>
                <a:gd name="connsiteY86" fmla="*/ 2039482 h 4623341"/>
                <a:gd name="connsiteX87" fmla="*/ 3230733 w 7404251"/>
                <a:gd name="connsiteY87" fmla="*/ 1890468 h 4623341"/>
                <a:gd name="connsiteX88" fmla="*/ 3357035 w 7404251"/>
                <a:gd name="connsiteY88" fmla="*/ 1906495 h 4623341"/>
                <a:gd name="connsiteX89" fmla="*/ 3473089 w 7404251"/>
                <a:gd name="connsiteY89" fmla="*/ 1907131 h 4623341"/>
                <a:gd name="connsiteX90" fmla="*/ 3475023 w 7404251"/>
                <a:gd name="connsiteY90" fmla="*/ 1913438 h 4623341"/>
                <a:gd name="connsiteX91" fmla="*/ 3562851 w 7404251"/>
                <a:gd name="connsiteY91" fmla="*/ 1896865 h 4623341"/>
                <a:gd name="connsiteX92" fmla="*/ 3666077 w 7404251"/>
                <a:gd name="connsiteY92" fmla="*/ 1863522 h 4623341"/>
                <a:gd name="connsiteX93" fmla="*/ 3725542 w 7404251"/>
                <a:gd name="connsiteY93" fmla="*/ 1907879 h 4623341"/>
                <a:gd name="connsiteX94" fmla="*/ 3761599 w 7404251"/>
                <a:gd name="connsiteY94" fmla="*/ 1893030 h 4623341"/>
                <a:gd name="connsiteX95" fmla="*/ 3797361 w 7404251"/>
                <a:gd name="connsiteY95" fmla="*/ 1870957 h 4623341"/>
                <a:gd name="connsiteX96" fmla="*/ 3792379 w 7404251"/>
                <a:gd name="connsiteY96" fmla="*/ 1867375 h 4623341"/>
                <a:gd name="connsiteX97" fmla="*/ 3876363 w 7404251"/>
                <a:gd name="connsiteY97" fmla="*/ 1806467 h 4623341"/>
                <a:gd name="connsiteX98" fmla="*/ 3931510 w 7404251"/>
                <a:gd name="connsiteY98" fmla="*/ 1745560 h 4623341"/>
                <a:gd name="connsiteX99" fmla="*/ 3939532 w 7404251"/>
                <a:gd name="connsiteY99" fmla="*/ 1747127 h 4623341"/>
                <a:gd name="connsiteX100" fmla="*/ 3958439 w 7404251"/>
                <a:gd name="connsiteY100" fmla="*/ 1697481 h 4623341"/>
                <a:gd name="connsiteX101" fmla="*/ 4025665 w 7404251"/>
                <a:gd name="connsiteY101" fmla="*/ 1699422 h 4623341"/>
                <a:gd name="connsiteX102" fmla="*/ 3988583 w 7404251"/>
                <a:gd name="connsiteY102" fmla="*/ 1691703 h 4623341"/>
                <a:gd name="connsiteX103" fmla="*/ 4007171 w 7404251"/>
                <a:gd name="connsiteY103" fmla="*/ 1616677 h 4623341"/>
                <a:gd name="connsiteX104" fmla="*/ 4002683 w 7404251"/>
                <a:gd name="connsiteY104" fmla="*/ 1550010 h 4623341"/>
                <a:gd name="connsiteX105" fmla="*/ 4123533 w 7404251"/>
                <a:gd name="connsiteY105" fmla="*/ 1533953 h 4623341"/>
                <a:gd name="connsiteX106" fmla="*/ 4187253 w 7404251"/>
                <a:gd name="connsiteY106" fmla="*/ 1525896 h 4623341"/>
                <a:gd name="connsiteX107" fmla="*/ 4037298 w 7404251"/>
                <a:gd name="connsiteY107" fmla="*/ 1535256 h 4623341"/>
                <a:gd name="connsiteX108" fmla="*/ 4000757 w 7404251"/>
                <a:gd name="connsiteY108" fmla="*/ 1465373 h 4623341"/>
                <a:gd name="connsiteX109" fmla="*/ 3949462 w 7404251"/>
                <a:gd name="connsiteY109" fmla="*/ 1408318 h 4623341"/>
                <a:gd name="connsiteX110" fmla="*/ 4024034 w 7404251"/>
                <a:gd name="connsiteY110" fmla="*/ 1374145 h 4623341"/>
                <a:gd name="connsiteX111" fmla="*/ 3930220 w 7404251"/>
                <a:gd name="connsiteY111" fmla="*/ 1400614 h 4623341"/>
                <a:gd name="connsiteX112" fmla="*/ 3859064 w 7404251"/>
                <a:gd name="connsiteY112" fmla="*/ 1343559 h 4623341"/>
                <a:gd name="connsiteX113" fmla="*/ 3780841 w 7404251"/>
                <a:gd name="connsiteY113" fmla="*/ 1301240 h 4623341"/>
                <a:gd name="connsiteX114" fmla="*/ 3799090 w 7404251"/>
                <a:gd name="connsiteY114" fmla="*/ 1284666 h 4623341"/>
                <a:gd name="connsiteX115" fmla="*/ 3747516 w 7404251"/>
                <a:gd name="connsiteY115" fmla="*/ 1308307 h 4623341"/>
                <a:gd name="connsiteX116" fmla="*/ 3659027 w 7404251"/>
                <a:gd name="connsiteY116" fmla="*/ 1263426 h 4623341"/>
                <a:gd name="connsiteX117" fmla="*/ 3569265 w 7404251"/>
                <a:gd name="connsiteY117" fmla="*/ 1233282 h 4623341"/>
                <a:gd name="connsiteX118" fmla="*/ 3577145 w 7404251"/>
                <a:gd name="connsiteY118" fmla="*/ 1221142 h 4623341"/>
                <a:gd name="connsiteX119" fmla="*/ 3567692 w 7404251"/>
                <a:gd name="connsiteY119" fmla="*/ 1220315 h 4623341"/>
                <a:gd name="connsiteX120" fmla="*/ 3562215 w 7404251"/>
                <a:gd name="connsiteY120" fmla="*/ 1228794 h 4623341"/>
                <a:gd name="connsiteX121" fmla="*/ 3447451 w 7404251"/>
                <a:gd name="connsiteY121" fmla="*/ 1217892 h 4623341"/>
                <a:gd name="connsiteX122" fmla="*/ 3399611 w 7404251"/>
                <a:gd name="connsiteY122" fmla="*/ 1218487 h 4623341"/>
                <a:gd name="connsiteX123" fmla="*/ 3395501 w 7404251"/>
                <a:gd name="connsiteY123" fmla="*/ 1290337 h 4623341"/>
                <a:gd name="connsiteX124" fmla="*/ 3278829 w 7404251"/>
                <a:gd name="connsiteY124" fmla="*/ 1301239 h 4623341"/>
                <a:gd name="connsiteX125" fmla="*/ 3178801 w 7404251"/>
                <a:gd name="connsiteY125" fmla="*/ 1321754 h 4623341"/>
                <a:gd name="connsiteX126" fmla="*/ 3069401 w 7404251"/>
                <a:gd name="connsiteY126" fmla="*/ 1210366 h 4623341"/>
                <a:gd name="connsiteX127" fmla="*/ 3060614 w 7404251"/>
                <a:gd name="connsiteY127" fmla="*/ 1200912 h 4623341"/>
                <a:gd name="connsiteX128" fmla="*/ 3100578 w 7404251"/>
                <a:gd name="connsiteY128" fmla="*/ 1254450 h 4623341"/>
                <a:gd name="connsiteX129" fmla="*/ 3001204 w 7404251"/>
                <a:gd name="connsiteY129" fmla="*/ 1292281 h 4623341"/>
                <a:gd name="connsiteX130" fmla="*/ 3000869 w 7404251"/>
                <a:gd name="connsiteY130" fmla="*/ 1292465 h 4623341"/>
                <a:gd name="connsiteX131" fmla="*/ 3062094 w 7404251"/>
                <a:gd name="connsiteY131" fmla="*/ 1330730 h 4623341"/>
                <a:gd name="connsiteX132" fmla="*/ 2985796 w 7404251"/>
                <a:gd name="connsiteY132" fmla="*/ 1385223 h 4623341"/>
                <a:gd name="connsiteX133" fmla="*/ 2933229 w 7404251"/>
                <a:gd name="connsiteY133" fmla="*/ 1441006 h 4623341"/>
                <a:gd name="connsiteX134" fmla="*/ 2897204 w 7404251"/>
                <a:gd name="connsiteY134" fmla="*/ 1435789 h 4623341"/>
                <a:gd name="connsiteX135" fmla="*/ 2880026 w 7404251"/>
                <a:gd name="connsiteY135" fmla="*/ 1470497 h 4623341"/>
                <a:gd name="connsiteX136" fmla="*/ 2770313 w 7404251"/>
                <a:gd name="connsiteY136" fmla="*/ 1470559 h 4623341"/>
                <a:gd name="connsiteX137" fmla="*/ 2742168 w 7404251"/>
                <a:gd name="connsiteY137" fmla="*/ 1530132 h 4623341"/>
                <a:gd name="connsiteX138" fmla="*/ 2733192 w 7404251"/>
                <a:gd name="connsiteY138" fmla="*/ 1594891 h 4623341"/>
                <a:gd name="connsiteX139" fmla="*/ 198060 w 7404251"/>
                <a:gd name="connsiteY139" fmla="*/ 1638500 h 4623341"/>
                <a:gd name="connsiteX140" fmla="*/ 198060 w 7404251"/>
                <a:gd name="connsiteY140" fmla="*/ 1637863 h 4623341"/>
                <a:gd name="connsiteX141" fmla="*/ 426970 w 7404251"/>
                <a:gd name="connsiteY141" fmla="*/ 1321118 h 4623341"/>
                <a:gd name="connsiteX142" fmla="*/ 615133 w 7404251"/>
                <a:gd name="connsiteY142" fmla="*/ 1287047 h 4623341"/>
                <a:gd name="connsiteX143" fmla="*/ 695327 w 7404251"/>
                <a:gd name="connsiteY143" fmla="*/ 1277719 h 4623341"/>
                <a:gd name="connsiteX144" fmla="*/ 644611 w 7404251"/>
                <a:gd name="connsiteY144" fmla="*/ 1255827 h 4623341"/>
                <a:gd name="connsiteX145" fmla="*/ 583417 w 7404251"/>
                <a:gd name="connsiteY145" fmla="*/ 1213404 h 4623341"/>
                <a:gd name="connsiteX146" fmla="*/ 583417 w 7404251"/>
                <a:gd name="connsiteY146" fmla="*/ 1212750 h 4623341"/>
                <a:gd name="connsiteX147" fmla="*/ 873852 w 7404251"/>
                <a:gd name="connsiteY147" fmla="*/ 946027 h 4623341"/>
                <a:gd name="connsiteX148" fmla="*/ 929452 w 7404251"/>
                <a:gd name="connsiteY148" fmla="*/ 940306 h 4623341"/>
                <a:gd name="connsiteX149" fmla="*/ 977639 w 7404251"/>
                <a:gd name="connsiteY149" fmla="*/ 937548 h 4623341"/>
                <a:gd name="connsiteX150" fmla="*/ 945008 w 7404251"/>
                <a:gd name="connsiteY150" fmla="*/ 897312 h 4623341"/>
                <a:gd name="connsiteX151" fmla="*/ 945644 w 7404251"/>
                <a:gd name="connsiteY151" fmla="*/ 897312 h 4623341"/>
                <a:gd name="connsiteX152" fmla="*/ 1293789 w 7404251"/>
                <a:gd name="connsiteY152" fmla="*/ 678668 h 4623341"/>
                <a:gd name="connsiteX153" fmla="*/ 1302286 w 7404251"/>
                <a:gd name="connsiteY153" fmla="*/ 678574 h 4623341"/>
                <a:gd name="connsiteX154" fmla="*/ 1640570 w 7404251"/>
                <a:gd name="connsiteY154" fmla="*/ 718003 h 4623341"/>
                <a:gd name="connsiteX155" fmla="*/ 1642763 w 7404251"/>
                <a:gd name="connsiteY155" fmla="*/ 718519 h 4623341"/>
                <a:gd name="connsiteX156" fmla="*/ 1576340 w 7404251"/>
                <a:gd name="connsiteY156" fmla="*/ 662522 h 4623341"/>
                <a:gd name="connsiteX157" fmla="*/ 1486158 w 7404251"/>
                <a:gd name="connsiteY157" fmla="*/ 505576 h 4623341"/>
                <a:gd name="connsiteX158" fmla="*/ 1764668 w 7404251"/>
                <a:gd name="connsiteY158" fmla="*/ 346047 h 4623341"/>
                <a:gd name="connsiteX159" fmla="*/ 1886233 w 7404251"/>
                <a:gd name="connsiteY159" fmla="*/ 356197 h 4623341"/>
                <a:gd name="connsiteX160" fmla="*/ 2671462 w 7404251"/>
                <a:gd name="connsiteY160" fmla="*/ 772472 h 4623341"/>
                <a:gd name="connsiteX161" fmla="*/ 2759485 w 7404251"/>
                <a:gd name="connsiteY161" fmla="*/ 853899 h 4623341"/>
                <a:gd name="connsiteX162" fmla="*/ 2689116 w 7404251"/>
                <a:gd name="connsiteY162" fmla="*/ 762426 h 4623341"/>
                <a:gd name="connsiteX163" fmla="*/ 2531227 w 7404251"/>
                <a:gd name="connsiteY163" fmla="*/ 220883 h 4623341"/>
                <a:gd name="connsiteX164" fmla="*/ 2530591 w 7404251"/>
                <a:gd name="connsiteY164" fmla="*/ 220883 h 4623341"/>
                <a:gd name="connsiteX165" fmla="*/ 2972985 w 7404251"/>
                <a:gd name="connsiteY165" fmla="*/ 159976 h 4623341"/>
                <a:gd name="connsiteX166" fmla="*/ 3172382 w 7404251"/>
                <a:gd name="connsiteY166" fmla="*/ 325665 h 4623341"/>
                <a:gd name="connsiteX167" fmla="*/ 3195997 w 7404251"/>
                <a:gd name="connsiteY167" fmla="*/ 356949 h 4623341"/>
                <a:gd name="connsiteX168" fmla="*/ 3203372 w 7404251"/>
                <a:gd name="connsiteY168" fmla="*/ 290414 h 4623341"/>
                <a:gd name="connsiteX169" fmla="*/ 3341009 w 7404251"/>
                <a:gd name="connsiteY169" fmla="*/ 68306 h 4623341"/>
                <a:gd name="connsiteX170" fmla="*/ 3340373 w 7404251"/>
                <a:gd name="connsiteY170" fmla="*/ 67670 h 4623341"/>
                <a:gd name="connsiteX171" fmla="*/ 3566032 w 7404251"/>
                <a:gd name="connsiteY171" fmla="*/ 484 h 4623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7404251" h="4623341">
                  <a:moveTo>
                    <a:pt x="3566032" y="484"/>
                  </a:moveTo>
                  <a:cubicBezTo>
                    <a:pt x="3615020" y="-1945"/>
                    <a:pt x="3667094" y="4432"/>
                    <a:pt x="3716882" y="27049"/>
                  </a:cubicBezTo>
                  <a:lnTo>
                    <a:pt x="3785450" y="71657"/>
                  </a:lnTo>
                  <a:lnTo>
                    <a:pt x="3807133" y="58040"/>
                  </a:lnTo>
                  <a:lnTo>
                    <a:pt x="3806497" y="58040"/>
                  </a:lnTo>
                  <a:cubicBezTo>
                    <a:pt x="3806497" y="58040"/>
                    <a:pt x="4117447" y="-80455"/>
                    <a:pt x="4256578" y="99722"/>
                  </a:cubicBezTo>
                  <a:cubicBezTo>
                    <a:pt x="4256578" y="99722"/>
                    <a:pt x="4327588" y="182107"/>
                    <a:pt x="4292807" y="366278"/>
                  </a:cubicBezTo>
                  <a:lnTo>
                    <a:pt x="4289516" y="379528"/>
                  </a:lnTo>
                  <a:lnTo>
                    <a:pt x="4339160" y="340315"/>
                  </a:lnTo>
                  <a:cubicBezTo>
                    <a:pt x="4451452" y="257325"/>
                    <a:pt x="4568182" y="194613"/>
                    <a:pt x="4684872" y="167044"/>
                  </a:cubicBezTo>
                  <a:lnTo>
                    <a:pt x="4685526" y="167044"/>
                  </a:lnTo>
                  <a:cubicBezTo>
                    <a:pt x="4685526" y="167044"/>
                    <a:pt x="5103554" y="81770"/>
                    <a:pt x="5113166" y="294000"/>
                  </a:cubicBezTo>
                  <a:cubicBezTo>
                    <a:pt x="5113166" y="294000"/>
                    <a:pt x="5117799" y="332381"/>
                    <a:pt x="5081045" y="404116"/>
                  </a:cubicBezTo>
                  <a:lnTo>
                    <a:pt x="5079712" y="406405"/>
                  </a:lnTo>
                  <a:lnTo>
                    <a:pt x="5130156" y="387447"/>
                  </a:lnTo>
                  <a:cubicBezTo>
                    <a:pt x="5202018" y="363528"/>
                    <a:pt x="5272003" y="346717"/>
                    <a:pt x="5338843" y="338863"/>
                  </a:cubicBezTo>
                  <a:lnTo>
                    <a:pt x="5338206" y="338863"/>
                  </a:lnTo>
                  <a:cubicBezTo>
                    <a:pt x="5338206" y="338863"/>
                    <a:pt x="5822920" y="295909"/>
                    <a:pt x="5746622" y="522239"/>
                  </a:cubicBezTo>
                  <a:cubicBezTo>
                    <a:pt x="5746622" y="522239"/>
                    <a:pt x="5712541" y="655517"/>
                    <a:pt x="5378610" y="853499"/>
                  </a:cubicBezTo>
                  <a:lnTo>
                    <a:pt x="5360567" y="863535"/>
                  </a:lnTo>
                  <a:lnTo>
                    <a:pt x="5471953" y="832226"/>
                  </a:lnTo>
                  <a:cubicBezTo>
                    <a:pt x="5734259" y="762961"/>
                    <a:pt x="5982846" y="720885"/>
                    <a:pt x="6179404" y="731907"/>
                  </a:cubicBezTo>
                  <a:lnTo>
                    <a:pt x="6180040" y="731907"/>
                  </a:lnTo>
                  <a:cubicBezTo>
                    <a:pt x="6180040" y="731907"/>
                    <a:pt x="6761566" y="779986"/>
                    <a:pt x="6516646" y="1008242"/>
                  </a:cubicBezTo>
                  <a:cubicBezTo>
                    <a:pt x="6516646" y="1008242"/>
                    <a:pt x="6286554" y="1246265"/>
                    <a:pt x="5298102" y="1409093"/>
                  </a:cubicBezTo>
                  <a:lnTo>
                    <a:pt x="5189034" y="1425237"/>
                  </a:lnTo>
                  <a:lnTo>
                    <a:pt x="5422529" y="1408386"/>
                  </a:lnTo>
                  <a:cubicBezTo>
                    <a:pt x="5994440" y="1375448"/>
                    <a:pt x="6580452" y="1378818"/>
                    <a:pt x="6926990" y="1484615"/>
                  </a:cubicBezTo>
                  <a:lnTo>
                    <a:pt x="6926990" y="1483961"/>
                  </a:lnTo>
                  <a:cubicBezTo>
                    <a:pt x="6926990" y="1483961"/>
                    <a:pt x="7586738" y="1707093"/>
                    <a:pt x="7064848" y="1874424"/>
                  </a:cubicBezTo>
                  <a:cubicBezTo>
                    <a:pt x="7064848" y="1874424"/>
                    <a:pt x="6942946" y="1917794"/>
                    <a:pt x="6674058" y="1946106"/>
                  </a:cubicBezTo>
                  <a:lnTo>
                    <a:pt x="6561076" y="1955827"/>
                  </a:lnTo>
                  <a:lnTo>
                    <a:pt x="6638930" y="1973314"/>
                  </a:lnTo>
                  <a:cubicBezTo>
                    <a:pt x="6833724" y="2021579"/>
                    <a:pt x="7002642" y="2078125"/>
                    <a:pt x="7129588" y="2144363"/>
                  </a:cubicBezTo>
                  <a:lnTo>
                    <a:pt x="7130224" y="2143727"/>
                  </a:lnTo>
                  <a:cubicBezTo>
                    <a:pt x="7130224" y="2143727"/>
                    <a:pt x="7781650" y="2513676"/>
                    <a:pt x="7075732" y="2588684"/>
                  </a:cubicBezTo>
                  <a:cubicBezTo>
                    <a:pt x="7075732" y="2588684"/>
                    <a:pt x="7004604" y="2598101"/>
                    <a:pt x="6865754" y="2598120"/>
                  </a:cubicBezTo>
                  <a:lnTo>
                    <a:pt x="6815656" y="2597245"/>
                  </a:lnTo>
                  <a:lnTo>
                    <a:pt x="6936410" y="2668096"/>
                  </a:lnTo>
                  <a:cubicBezTo>
                    <a:pt x="6982402" y="2698101"/>
                    <a:pt x="7023718" y="2728496"/>
                    <a:pt x="7059704" y="2759231"/>
                  </a:cubicBezTo>
                  <a:cubicBezTo>
                    <a:pt x="7059704" y="2759231"/>
                    <a:pt x="7611738" y="3275361"/>
                    <a:pt x="6766690" y="3202262"/>
                  </a:cubicBezTo>
                  <a:cubicBezTo>
                    <a:pt x="6766690" y="3202262"/>
                    <a:pt x="6638774" y="3194122"/>
                    <a:pt x="6412092" y="3144737"/>
                  </a:cubicBezTo>
                  <a:lnTo>
                    <a:pt x="6289722" y="3115852"/>
                  </a:lnTo>
                  <a:lnTo>
                    <a:pt x="6419914" y="3226716"/>
                  </a:lnTo>
                  <a:cubicBezTo>
                    <a:pt x="6508014" y="3308450"/>
                    <a:pt x="6578602" y="3389234"/>
                    <a:pt x="6626288" y="3467694"/>
                  </a:cubicBezTo>
                  <a:lnTo>
                    <a:pt x="6626288" y="3467058"/>
                  </a:lnTo>
                  <a:cubicBezTo>
                    <a:pt x="6626288" y="3467058"/>
                    <a:pt x="6973796" y="4123591"/>
                    <a:pt x="6068492" y="3849835"/>
                  </a:cubicBezTo>
                  <a:cubicBezTo>
                    <a:pt x="6068492" y="3849835"/>
                    <a:pt x="5879690" y="3797540"/>
                    <a:pt x="5587089" y="3650958"/>
                  </a:cubicBezTo>
                  <a:lnTo>
                    <a:pt x="5441419" y="3574293"/>
                  </a:lnTo>
                  <a:lnTo>
                    <a:pt x="5444701" y="3579214"/>
                  </a:lnTo>
                  <a:cubicBezTo>
                    <a:pt x="5537751" y="3732492"/>
                    <a:pt x="5597394" y="3878684"/>
                    <a:pt x="5607492" y="4009480"/>
                  </a:cubicBezTo>
                  <a:cubicBezTo>
                    <a:pt x="5607492" y="4009480"/>
                    <a:pt x="5608782" y="4724358"/>
                    <a:pt x="4822713" y="4233884"/>
                  </a:cubicBezTo>
                  <a:cubicBezTo>
                    <a:pt x="4822713" y="4233884"/>
                    <a:pt x="4189062" y="3861325"/>
                    <a:pt x="3762955" y="2978538"/>
                  </a:cubicBezTo>
                  <a:lnTo>
                    <a:pt x="3687391" y="2806628"/>
                  </a:lnTo>
                  <a:lnTo>
                    <a:pt x="3702437" y="2898312"/>
                  </a:lnTo>
                  <a:cubicBezTo>
                    <a:pt x="3783473" y="3448745"/>
                    <a:pt x="3786497" y="4069152"/>
                    <a:pt x="3496184" y="4406358"/>
                  </a:cubicBezTo>
                  <a:lnTo>
                    <a:pt x="3495530" y="4406994"/>
                  </a:lnTo>
                  <a:cubicBezTo>
                    <a:pt x="3495530" y="4406994"/>
                    <a:pt x="2944131" y="4972510"/>
                    <a:pt x="2656894" y="4274931"/>
                  </a:cubicBezTo>
                  <a:cubicBezTo>
                    <a:pt x="2656894" y="4274931"/>
                    <a:pt x="2550784" y="4043150"/>
                    <a:pt x="2569458" y="3629202"/>
                  </a:cubicBezTo>
                  <a:lnTo>
                    <a:pt x="2572144" y="3596156"/>
                  </a:lnTo>
                  <a:lnTo>
                    <a:pt x="2560473" y="3615790"/>
                  </a:lnTo>
                  <a:cubicBezTo>
                    <a:pt x="2431212" y="3816329"/>
                    <a:pt x="2278459" y="3985591"/>
                    <a:pt x="2099099" y="4091538"/>
                  </a:cubicBezTo>
                  <a:cubicBezTo>
                    <a:pt x="2099099" y="4091538"/>
                    <a:pt x="1395106" y="4460850"/>
                    <a:pt x="1434863" y="3810078"/>
                  </a:cubicBezTo>
                  <a:cubicBezTo>
                    <a:pt x="1434863" y="3810078"/>
                    <a:pt x="1444235" y="3314184"/>
                    <a:pt x="2083759" y="2580442"/>
                  </a:cubicBezTo>
                  <a:lnTo>
                    <a:pt x="2244007" y="2406447"/>
                  </a:lnTo>
                  <a:lnTo>
                    <a:pt x="2166762" y="2465301"/>
                  </a:lnTo>
                  <a:cubicBezTo>
                    <a:pt x="1623908" y="2871879"/>
                    <a:pt x="932912" y="3315677"/>
                    <a:pt x="450046" y="3365759"/>
                  </a:cubicBezTo>
                  <a:lnTo>
                    <a:pt x="450700" y="3365759"/>
                  </a:lnTo>
                  <a:cubicBezTo>
                    <a:pt x="450700" y="3365759"/>
                    <a:pt x="-219315" y="3405516"/>
                    <a:pt x="214739" y="2940681"/>
                  </a:cubicBezTo>
                  <a:cubicBezTo>
                    <a:pt x="214739" y="2940681"/>
                    <a:pt x="362846" y="2772537"/>
                    <a:pt x="756596" y="2539876"/>
                  </a:cubicBezTo>
                  <a:lnTo>
                    <a:pt x="896729" y="2460675"/>
                  </a:lnTo>
                  <a:lnTo>
                    <a:pt x="825398" y="2476607"/>
                  </a:lnTo>
                  <a:cubicBezTo>
                    <a:pt x="580517" y="2526017"/>
                    <a:pt x="365409" y="2546696"/>
                    <a:pt x="212814" y="2520090"/>
                  </a:cubicBezTo>
                  <a:lnTo>
                    <a:pt x="212814" y="2519436"/>
                  </a:lnTo>
                  <a:cubicBezTo>
                    <a:pt x="212814" y="2519436"/>
                    <a:pt x="-280239" y="2407234"/>
                    <a:pt x="234618" y="2119997"/>
                  </a:cubicBezTo>
                  <a:cubicBezTo>
                    <a:pt x="234618" y="2119997"/>
                    <a:pt x="994377" y="1674404"/>
                    <a:pt x="2893491" y="1621183"/>
                  </a:cubicBezTo>
                  <a:cubicBezTo>
                    <a:pt x="2897325" y="1645550"/>
                    <a:pt x="2901813" y="1669916"/>
                    <a:pt x="2912079" y="1694283"/>
                  </a:cubicBezTo>
                  <a:cubicBezTo>
                    <a:pt x="2921692" y="1716723"/>
                    <a:pt x="2935156" y="1736584"/>
                    <a:pt x="2949256" y="1757116"/>
                  </a:cubicBezTo>
                  <a:cubicBezTo>
                    <a:pt x="2917039" y="1770820"/>
                    <a:pt x="2880544" y="1786207"/>
                    <a:pt x="2840283" y="1802987"/>
                  </a:cubicBezTo>
                  <a:lnTo>
                    <a:pt x="2825875" y="1808925"/>
                  </a:lnTo>
                  <a:lnTo>
                    <a:pt x="2833219" y="1816733"/>
                  </a:lnTo>
                  <a:lnTo>
                    <a:pt x="2873063" y="1843755"/>
                  </a:lnTo>
                  <a:lnTo>
                    <a:pt x="2956324" y="1776976"/>
                  </a:lnTo>
                  <a:cubicBezTo>
                    <a:pt x="2990938" y="1789804"/>
                    <a:pt x="3026843" y="1802633"/>
                    <a:pt x="3065946" y="1812245"/>
                  </a:cubicBezTo>
                  <a:cubicBezTo>
                    <a:pt x="3101868" y="1821221"/>
                    <a:pt x="3137119" y="1826345"/>
                    <a:pt x="3173678" y="1831469"/>
                  </a:cubicBezTo>
                  <a:cubicBezTo>
                    <a:pt x="3165501" y="1881402"/>
                    <a:pt x="3153789" y="1947543"/>
                    <a:pt x="3138150" y="2025888"/>
                  </a:cubicBezTo>
                  <a:lnTo>
                    <a:pt x="3135300" y="2039482"/>
                  </a:lnTo>
                  <a:lnTo>
                    <a:pt x="3230733" y="1890468"/>
                  </a:lnTo>
                  <a:cubicBezTo>
                    <a:pt x="3271779" y="1896882"/>
                    <a:pt x="3313444" y="1903296"/>
                    <a:pt x="3357035" y="1906495"/>
                  </a:cubicBezTo>
                  <a:cubicBezTo>
                    <a:pt x="3396792" y="1909057"/>
                    <a:pt x="3434623" y="1907784"/>
                    <a:pt x="3473089" y="1907131"/>
                  </a:cubicBezTo>
                  <a:lnTo>
                    <a:pt x="3475023" y="1913438"/>
                  </a:lnTo>
                  <a:lnTo>
                    <a:pt x="3562851" y="1896865"/>
                  </a:lnTo>
                  <a:cubicBezTo>
                    <a:pt x="3599392" y="1887253"/>
                    <a:pt x="3632735" y="1875714"/>
                    <a:pt x="3666077" y="1863522"/>
                  </a:cubicBezTo>
                  <a:lnTo>
                    <a:pt x="3725542" y="1907879"/>
                  </a:lnTo>
                  <a:lnTo>
                    <a:pt x="3761599" y="1893030"/>
                  </a:lnTo>
                  <a:lnTo>
                    <a:pt x="3797361" y="1870957"/>
                  </a:lnTo>
                  <a:lnTo>
                    <a:pt x="3792379" y="1867375"/>
                  </a:lnTo>
                  <a:cubicBezTo>
                    <a:pt x="3822506" y="1848150"/>
                    <a:pt x="3851360" y="1828908"/>
                    <a:pt x="3876363" y="1806467"/>
                  </a:cubicBezTo>
                  <a:cubicBezTo>
                    <a:pt x="3898803" y="1786589"/>
                    <a:pt x="3914830" y="1766075"/>
                    <a:pt x="3931510" y="1745560"/>
                  </a:cubicBezTo>
                  <a:lnTo>
                    <a:pt x="3939532" y="1747127"/>
                  </a:lnTo>
                  <a:lnTo>
                    <a:pt x="3958439" y="1697481"/>
                  </a:lnTo>
                  <a:lnTo>
                    <a:pt x="4025665" y="1699422"/>
                  </a:lnTo>
                  <a:lnTo>
                    <a:pt x="3988583" y="1691703"/>
                  </a:lnTo>
                  <a:cubicBezTo>
                    <a:pt x="3997559" y="1667336"/>
                    <a:pt x="4005245" y="1642334"/>
                    <a:pt x="4007171" y="1616677"/>
                  </a:cubicBezTo>
                  <a:cubicBezTo>
                    <a:pt x="4009097" y="1593601"/>
                    <a:pt x="4005899" y="1571814"/>
                    <a:pt x="4002683" y="1550010"/>
                  </a:cubicBezTo>
                  <a:cubicBezTo>
                    <a:pt x="4038949" y="1545080"/>
                    <a:pt x="4079397" y="1539685"/>
                    <a:pt x="4123533" y="1533953"/>
                  </a:cubicBezTo>
                  <a:lnTo>
                    <a:pt x="4187253" y="1525896"/>
                  </a:lnTo>
                  <a:lnTo>
                    <a:pt x="4037298" y="1535256"/>
                  </a:lnTo>
                  <a:cubicBezTo>
                    <a:pt x="4027685" y="1512180"/>
                    <a:pt x="4016783" y="1488467"/>
                    <a:pt x="4000757" y="1465373"/>
                  </a:cubicBezTo>
                  <a:cubicBezTo>
                    <a:pt x="3986003" y="1444858"/>
                    <a:pt x="3968050" y="1426270"/>
                    <a:pt x="3949462" y="1408318"/>
                  </a:cubicBezTo>
                  <a:lnTo>
                    <a:pt x="4024034" y="1374145"/>
                  </a:lnTo>
                  <a:lnTo>
                    <a:pt x="3930220" y="1400614"/>
                  </a:lnTo>
                  <a:cubicBezTo>
                    <a:pt x="3909069" y="1380736"/>
                    <a:pt x="3885993" y="1361511"/>
                    <a:pt x="3859064" y="1343559"/>
                  </a:cubicBezTo>
                  <a:cubicBezTo>
                    <a:pt x="3834698" y="1327515"/>
                    <a:pt x="3807770" y="1314704"/>
                    <a:pt x="3780841" y="1301240"/>
                  </a:cubicBezTo>
                  <a:lnTo>
                    <a:pt x="3799090" y="1284666"/>
                  </a:lnTo>
                  <a:lnTo>
                    <a:pt x="3747516" y="1308307"/>
                  </a:lnTo>
                  <a:cubicBezTo>
                    <a:pt x="3719934" y="1292281"/>
                    <a:pt x="3691079" y="1276890"/>
                    <a:pt x="3659027" y="1263426"/>
                  </a:cubicBezTo>
                  <a:cubicBezTo>
                    <a:pt x="3629536" y="1251234"/>
                    <a:pt x="3599409" y="1242258"/>
                    <a:pt x="3569265" y="1233282"/>
                  </a:cubicBezTo>
                  <a:lnTo>
                    <a:pt x="3577145" y="1221142"/>
                  </a:lnTo>
                  <a:lnTo>
                    <a:pt x="3567692" y="1220315"/>
                  </a:lnTo>
                  <a:lnTo>
                    <a:pt x="3562215" y="1228794"/>
                  </a:lnTo>
                  <a:cubicBezTo>
                    <a:pt x="3525020" y="1223670"/>
                    <a:pt x="3487207" y="1219818"/>
                    <a:pt x="3447451" y="1217892"/>
                  </a:cubicBezTo>
                  <a:lnTo>
                    <a:pt x="3399611" y="1218487"/>
                  </a:lnTo>
                  <a:lnTo>
                    <a:pt x="3395501" y="1290337"/>
                  </a:lnTo>
                  <a:cubicBezTo>
                    <a:pt x="3357035" y="1292263"/>
                    <a:pt x="3317932" y="1295461"/>
                    <a:pt x="3278829" y="1301239"/>
                  </a:cubicBezTo>
                  <a:cubicBezTo>
                    <a:pt x="3243560" y="1306364"/>
                    <a:pt x="3211490" y="1314050"/>
                    <a:pt x="3178801" y="1321754"/>
                  </a:cubicBezTo>
                  <a:cubicBezTo>
                    <a:pt x="3146583" y="1289697"/>
                    <a:pt x="3109415" y="1252089"/>
                    <a:pt x="3069401" y="1210366"/>
                  </a:cubicBezTo>
                  <a:lnTo>
                    <a:pt x="3060614" y="1200912"/>
                  </a:lnTo>
                  <a:lnTo>
                    <a:pt x="3100578" y="1254450"/>
                  </a:lnTo>
                  <a:cubicBezTo>
                    <a:pt x="3066599" y="1265353"/>
                    <a:pt x="3033257" y="1277527"/>
                    <a:pt x="3001204" y="1292281"/>
                  </a:cubicBezTo>
                  <a:lnTo>
                    <a:pt x="3000869" y="1292465"/>
                  </a:lnTo>
                  <a:lnTo>
                    <a:pt x="3062094" y="1330730"/>
                  </a:lnTo>
                  <a:cubicBezTo>
                    <a:pt x="3035166" y="1347410"/>
                    <a:pt x="3008873" y="1365363"/>
                    <a:pt x="2985796" y="1385223"/>
                  </a:cubicBezTo>
                  <a:cubicBezTo>
                    <a:pt x="2965282" y="1403176"/>
                    <a:pt x="2949256" y="1422418"/>
                    <a:pt x="2933229" y="1441006"/>
                  </a:cubicBezTo>
                  <a:lnTo>
                    <a:pt x="2897204" y="1435789"/>
                  </a:lnTo>
                  <a:lnTo>
                    <a:pt x="2880026" y="1470497"/>
                  </a:lnTo>
                  <a:lnTo>
                    <a:pt x="2770313" y="1470559"/>
                  </a:lnTo>
                  <a:lnTo>
                    <a:pt x="2742168" y="1530132"/>
                  </a:lnTo>
                  <a:cubicBezTo>
                    <a:pt x="2735754" y="1552572"/>
                    <a:pt x="2734482" y="1573740"/>
                    <a:pt x="2733192" y="1594891"/>
                  </a:cubicBezTo>
                  <a:cubicBezTo>
                    <a:pt x="2163205" y="1669916"/>
                    <a:pt x="563521" y="1853928"/>
                    <a:pt x="198060" y="1638500"/>
                  </a:cubicBezTo>
                  <a:lnTo>
                    <a:pt x="198060" y="1637863"/>
                  </a:lnTo>
                  <a:cubicBezTo>
                    <a:pt x="198060" y="1637863"/>
                    <a:pt x="-74423" y="1448710"/>
                    <a:pt x="426970" y="1321118"/>
                  </a:cubicBezTo>
                  <a:cubicBezTo>
                    <a:pt x="426970" y="1321118"/>
                    <a:pt x="490009" y="1303874"/>
                    <a:pt x="615133" y="1287047"/>
                  </a:cubicBezTo>
                  <a:lnTo>
                    <a:pt x="695327" y="1277719"/>
                  </a:lnTo>
                  <a:lnTo>
                    <a:pt x="644611" y="1255827"/>
                  </a:lnTo>
                  <a:cubicBezTo>
                    <a:pt x="619740" y="1242515"/>
                    <a:pt x="599165" y="1228390"/>
                    <a:pt x="583417" y="1213404"/>
                  </a:cubicBezTo>
                  <a:lnTo>
                    <a:pt x="583417" y="1212750"/>
                  </a:lnTo>
                  <a:cubicBezTo>
                    <a:pt x="583417" y="1212750"/>
                    <a:pt x="405166" y="1009514"/>
                    <a:pt x="873852" y="946027"/>
                  </a:cubicBezTo>
                  <a:cubicBezTo>
                    <a:pt x="873852" y="946027"/>
                    <a:pt x="892668" y="943163"/>
                    <a:pt x="929452" y="940306"/>
                  </a:cubicBezTo>
                  <a:lnTo>
                    <a:pt x="977639" y="937548"/>
                  </a:lnTo>
                  <a:lnTo>
                    <a:pt x="945008" y="897312"/>
                  </a:lnTo>
                  <a:lnTo>
                    <a:pt x="945644" y="897312"/>
                  </a:lnTo>
                  <a:cubicBezTo>
                    <a:pt x="945644" y="897312"/>
                    <a:pt x="862933" y="684446"/>
                    <a:pt x="1293789" y="678668"/>
                  </a:cubicBezTo>
                  <a:cubicBezTo>
                    <a:pt x="1293789" y="678668"/>
                    <a:pt x="1296657" y="678578"/>
                    <a:pt x="1302286" y="678574"/>
                  </a:cubicBezTo>
                  <a:cubicBezTo>
                    <a:pt x="1333952" y="678550"/>
                    <a:pt x="1453001" y="681246"/>
                    <a:pt x="1640570" y="718003"/>
                  </a:cubicBezTo>
                  <a:lnTo>
                    <a:pt x="1642763" y="718519"/>
                  </a:lnTo>
                  <a:lnTo>
                    <a:pt x="1576340" y="662522"/>
                  </a:lnTo>
                  <a:cubicBezTo>
                    <a:pt x="1516925" y="606400"/>
                    <a:pt x="1483272" y="553182"/>
                    <a:pt x="1486158" y="505576"/>
                  </a:cubicBezTo>
                  <a:cubicBezTo>
                    <a:pt x="1486158" y="505576"/>
                    <a:pt x="1514134" y="347025"/>
                    <a:pt x="1764668" y="346047"/>
                  </a:cubicBezTo>
                  <a:cubicBezTo>
                    <a:pt x="1800459" y="345908"/>
                    <a:pt x="1840791" y="348984"/>
                    <a:pt x="1886233" y="356197"/>
                  </a:cubicBezTo>
                  <a:cubicBezTo>
                    <a:pt x="1886233" y="356197"/>
                    <a:pt x="2250136" y="405963"/>
                    <a:pt x="2671462" y="772472"/>
                  </a:cubicBezTo>
                  <a:lnTo>
                    <a:pt x="2759485" y="853899"/>
                  </a:lnTo>
                  <a:lnTo>
                    <a:pt x="2689116" y="762426"/>
                  </a:lnTo>
                  <a:cubicBezTo>
                    <a:pt x="2536360" y="548359"/>
                    <a:pt x="2438904" y="337255"/>
                    <a:pt x="2531227" y="220883"/>
                  </a:cubicBezTo>
                  <a:lnTo>
                    <a:pt x="2530591" y="220883"/>
                  </a:lnTo>
                  <a:cubicBezTo>
                    <a:pt x="2530591" y="220883"/>
                    <a:pt x="2703700" y="33673"/>
                    <a:pt x="2972985" y="159976"/>
                  </a:cubicBezTo>
                  <a:cubicBezTo>
                    <a:pt x="2972985" y="159976"/>
                    <a:pt x="3070179" y="202069"/>
                    <a:pt x="3172382" y="325665"/>
                  </a:cubicBezTo>
                  <a:lnTo>
                    <a:pt x="3195997" y="356949"/>
                  </a:lnTo>
                  <a:lnTo>
                    <a:pt x="3203372" y="290414"/>
                  </a:lnTo>
                  <a:cubicBezTo>
                    <a:pt x="3224640" y="195694"/>
                    <a:pt x="3267437" y="117193"/>
                    <a:pt x="3341009" y="68306"/>
                  </a:cubicBezTo>
                  <a:lnTo>
                    <a:pt x="3340373" y="67670"/>
                  </a:lnTo>
                  <a:cubicBezTo>
                    <a:pt x="3340373" y="67670"/>
                    <a:pt x="3443561" y="6558"/>
                    <a:pt x="3566032" y="484"/>
                  </a:cubicBezTo>
                  <a:close/>
                </a:path>
              </a:pathLst>
            </a:custGeom>
            <a:solidFill>
              <a:srgbClr val="B0549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0" name="Freeform: Shape 12139"/>
            <p:cNvSpPr/>
            <p:nvPr/>
          </p:nvSpPr>
          <p:spPr>
            <a:xfrm>
              <a:off x="6713552" y="6250422"/>
              <a:ext cx="376324" cy="233227"/>
            </a:xfrm>
            <a:custGeom>
              <a:avLst/>
              <a:gdLst>
                <a:gd name="connsiteX0" fmla="*/ 3301414 w 6620517"/>
                <a:gd name="connsiteY0" fmla="*/ 1814279 h 4103070"/>
                <a:gd name="connsiteX1" fmla="*/ 3260385 w 6620517"/>
                <a:gd name="connsiteY1" fmla="*/ 1830942 h 4103070"/>
                <a:gd name="connsiteX2" fmla="*/ 3207164 w 6620517"/>
                <a:gd name="connsiteY2" fmla="*/ 1837356 h 4103070"/>
                <a:gd name="connsiteX3" fmla="*/ 4369578 w 6620517"/>
                <a:gd name="connsiteY3" fmla="*/ 3687083 h 4103070"/>
                <a:gd name="connsiteX4" fmla="*/ 4679256 w 6620517"/>
                <a:gd name="connsiteY4" fmla="*/ 3606297 h 4103070"/>
                <a:gd name="connsiteX5" fmla="*/ 3301414 w 6620517"/>
                <a:gd name="connsiteY5" fmla="*/ 1814279 h 4103070"/>
                <a:gd name="connsiteX6" fmla="*/ 3487351 w 6620517"/>
                <a:gd name="connsiteY6" fmla="*/ 1800814 h 4103070"/>
                <a:gd name="connsiteX7" fmla="*/ 3456570 w 6620517"/>
                <a:gd name="connsiteY7" fmla="*/ 1823891 h 4103070"/>
                <a:gd name="connsiteX8" fmla="*/ 3408491 w 6620517"/>
                <a:gd name="connsiteY8" fmla="*/ 1839917 h 4103070"/>
                <a:gd name="connsiteX9" fmla="*/ 5393496 w 6620517"/>
                <a:gd name="connsiteY9" fmla="*/ 3363958 h 4103070"/>
                <a:gd name="connsiteX10" fmla="*/ 5623679 w 6620517"/>
                <a:gd name="connsiteY10" fmla="*/ 3220975 h 4103070"/>
                <a:gd name="connsiteX11" fmla="*/ 3487351 w 6620517"/>
                <a:gd name="connsiteY11" fmla="*/ 1800814 h 4103070"/>
                <a:gd name="connsiteX12" fmla="*/ 3025078 w 6620517"/>
                <a:gd name="connsiteY12" fmla="*/ 1797599 h 4103070"/>
                <a:gd name="connsiteX13" fmla="*/ 3014746 w 6620517"/>
                <a:gd name="connsiteY13" fmla="*/ 1837612 h 4103070"/>
                <a:gd name="connsiteX14" fmla="*/ 3006490 w 6620517"/>
                <a:gd name="connsiteY14" fmla="*/ 1836065 h 4103070"/>
                <a:gd name="connsiteX15" fmla="*/ 2587808 w 6620517"/>
                <a:gd name="connsiteY15" fmla="*/ 3779406 h 4103070"/>
                <a:gd name="connsiteX16" fmla="*/ 2912240 w 6620517"/>
                <a:gd name="connsiteY16" fmla="*/ 3829429 h 4103070"/>
                <a:gd name="connsiteX17" fmla="*/ 2911604 w 6620517"/>
                <a:gd name="connsiteY17" fmla="*/ 3828775 h 4103070"/>
                <a:gd name="connsiteX18" fmla="*/ 2913551 w 6620517"/>
                <a:gd name="connsiteY18" fmla="*/ 3824404 h 4103070"/>
                <a:gd name="connsiteX19" fmla="*/ 2940392 w 6620517"/>
                <a:gd name="connsiteY19" fmla="*/ 3884460 h 4103070"/>
                <a:gd name="connsiteX20" fmla="*/ 3217429 w 6620517"/>
                <a:gd name="connsiteY20" fmla="*/ 3767868 h 4103070"/>
                <a:gd name="connsiteX21" fmla="*/ 3216793 w 6620517"/>
                <a:gd name="connsiteY21" fmla="*/ 3767868 h 4103070"/>
                <a:gd name="connsiteX22" fmla="*/ 3124452 w 6620517"/>
                <a:gd name="connsiteY22" fmla="*/ 1799525 h 4103070"/>
                <a:gd name="connsiteX23" fmla="*/ 3077009 w 6620517"/>
                <a:gd name="connsiteY23" fmla="*/ 1804649 h 4103070"/>
                <a:gd name="connsiteX24" fmla="*/ 3025078 w 6620517"/>
                <a:gd name="connsiteY24" fmla="*/ 1797599 h 4103070"/>
                <a:gd name="connsiteX25" fmla="*/ 2758866 w 6620517"/>
                <a:gd name="connsiteY25" fmla="*/ 1706478 h 4103070"/>
                <a:gd name="connsiteX26" fmla="*/ 2835229 w 6620517"/>
                <a:gd name="connsiteY26" fmla="*/ 1719570 h 4103070"/>
                <a:gd name="connsiteX27" fmla="*/ 2834761 w 6620517"/>
                <a:gd name="connsiteY27" fmla="*/ 1721883 h 4103070"/>
                <a:gd name="connsiteX28" fmla="*/ 2800674 w 6620517"/>
                <a:gd name="connsiteY28" fmla="*/ 1720029 h 4103070"/>
                <a:gd name="connsiteX29" fmla="*/ 2565944 w 6620517"/>
                <a:gd name="connsiteY29" fmla="*/ 1532997 h 4103070"/>
                <a:gd name="connsiteX30" fmla="*/ 2580698 w 6620517"/>
                <a:gd name="connsiteY30" fmla="*/ 1593904 h 4103070"/>
                <a:gd name="connsiteX31" fmla="*/ 2583268 w 6620517"/>
                <a:gd name="connsiteY31" fmla="*/ 1598152 h 4103070"/>
                <a:gd name="connsiteX32" fmla="*/ 2534828 w 6620517"/>
                <a:gd name="connsiteY32" fmla="*/ 1620896 h 4103070"/>
                <a:gd name="connsiteX33" fmla="*/ 2303135 w 6620517"/>
                <a:gd name="connsiteY33" fmla="*/ 1648512 h 4103070"/>
                <a:gd name="connsiteX34" fmla="*/ 317473 w 6620517"/>
                <a:gd name="connsiteY34" fmla="*/ 2051494 h 4103070"/>
                <a:gd name="connsiteX35" fmla="*/ 314275 w 6620517"/>
                <a:gd name="connsiteY35" fmla="*/ 2211139 h 4103070"/>
                <a:gd name="connsiteX36" fmla="*/ 2137635 w 6620517"/>
                <a:gd name="connsiteY36" fmla="*/ 1810014 h 4103070"/>
                <a:gd name="connsiteX37" fmla="*/ 2144804 w 6620517"/>
                <a:gd name="connsiteY37" fmla="*/ 1807957 h 4103070"/>
                <a:gd name="connsiteX38" fmla="*/ 2084495 w 6620517"/>
                <a:gd name="connsiteY38" fmla="*/ 1837596 h 4103070"/>
                <a:gd name="connsiteX39" fmla="*/ 1667367 w 6620517"/>
                <a:gd name="connsiteY39" fmla="*/ 2056829 h 4103070"/>
                <a:gd name="connsiteX40" fmla="*/ 1592213 w 6620517"/>
                <a:gd name="connsiteY40" fmla="*/ 2099130 h 4103070"/>
                <a:gd name="connsiteX41" fmla="*/ 1506562 w 6620517"/>
                <a:gd name="connsiteY41" fmla="*/ 2136376 h 4103070"/>
                <a:gd name="connsiteX42" fmla="*/ 359155 w 6620517"/>
                <a:gd name="connsiteY42" fmla="*/ 2752272 h 4103070"/>
                <a:gd name="connsiteX43" fmla="*/ 459183 w 6620517"/>
                <a:gd name="connsiteY43" fmla="*/ 2917695 h 4103070"/>
                <a:gd name="connsiteX44" fmla="*/ 509779 w 6620517"/>
                <a:gd name="connsiteY44" fmla="*/ 2901245 h 4103070"/>
                <a:gd name="connsiteX45" fmla="*/ 511817 w 6620517"/>
                <a:gd name="connsiteY45" fmla="*/ 2913611 h 4103070"/>
                <a:gd name="connsiteX46" fmla="*/ 770133 w 6620517"/>
                <a:gd name="connsiteY46" fmla="*/ 2888203 h 4103070"/>
                <a:gd name="connsiteX47" fmla="*/ 769479 w 6620517"/>
                <a:gd name="connsiteY47" fmla="*/ 2888203 h 4103070"/>
                <a:gd name="connsiteX48" fmla="*/ 1792772 w 6620517"/>
                <a:gd name="connsiteY48" fmla="*/ 2281599 h 4103070"/>
                <a:gd name="connsiteX49" fmla="*/ 2005136 w 6620517"/>
                <a:gd name="connsiteY49" fmla="*/ 2128508 h 4103070"/>
                <a:gd name="connsiteX50" fmla="*/ 2155132 w 6620517"/>
                <a:gd name="connsiteY50" fmla="*/ 2037435 h 4103070"/>
                <a:gd name="connsiteX51" fmla="*/ 2558970 w 6620517"/>
                <a:gd name="connsiteY51" fmla="*/ 1782845 h 4103070"/>
                <a:gd name="connsiteX52" fmla="*/ 2524973 w 6620517"/>
                <a:gd name="connsiteY52" fmla="*/ 1763621 h 4103070"/>
                <a:gd name="connsiteX53" fmla="*/ 2511940 w 6620517"/>
                <a:gd name="connsiteY53" fmla="*/ 1745841 h 4103070"/>
                <a:gd name="connsiteX54" fmla="*/ 2531995 w 6620517"/>
                <a:gd name="connsiteY54" fmla="*/ 1730106 h 4103070"/>
                <a:gd name="connsiteX55" fmla="*/ 2563149 w 6620517"/>
                <a:gd name="connsiteY55" fmla="*/ 1751200 h 4103070"/>
                <a:gd name="connsiteX56" fmla="*/ 2655069 w 6620517"/>
                <a:gd name="connsiteY56" fmla="*/ 1674689 h 4103070"/>
                <a:gd name="connsiteX57" fmla="*/ 2745467 w 6620517"/>
                <a:gd name="connsiteY57" fmla="*/ 1704180 h 4103070"/>
                <a:gd name="connsiteX58" fmla="*/ 2754771 w 6620517"/>
                <a:gd name="connsiteY58" fmla="*/ 1705776 h 4103070"/>
                <a:gd name="connsiteX59" fmla="*/ 2727690 w 6620517"/>
                <a:gd name="connsiteY59" fmla="*/ 1740867 h 4103070"/>
                <a:gd name="connsiteX60" fmla="*/ 2720524 w 6620517"/>
                <a:gd name="connsiteY60" fmla="*/ 1737981 h 4103070"/>
                <a:gd name="connsiteX61" fmla="*/ 1504889 w 6620517"/>
                <a:gd name="connsiteY61" fmla="*/ 3421649 h 4103070"/>
                <a:gd name="connsiteX62" fmla="*/ 1765198 w 6620517"/>
                <a:gd name="connsiteY62" fmla="*/ 3527437 h 4103070"/>
                <a:gd name="connsiteX63" fmla="*/ 1768707 w 6620517"/>
                <a:gd name="connsiteY63" fmla="*/ 3524011 h 4103070"/>
                <a:gd name="connsiteX64" fmla="*/ 1766962 w 6620517"/>
                <a:gd name="connsiteY64" fmla="*/ 3582015 h 4103070"/>
                <a:gd name="connsiteX65" fmla="*/ 1817796 w 6620517"/>
                <a:gd name="connsiteY65" fmla="*/ 3674070 h 4103070"/>
                <a:gd name="connsiteX66" fmla="*/ 1841913 w 6620517"/>
                <a:gd name="connsiteY66" fmla="*/ 3672246 h 4103070"/>
                <a:gd name="connsiteX67" fmla="*/ 1802166 w 6620517"/>
                <a:gd name="connsiteY67" fmla="*/ 3689713 h 4103070"/>
                <a:gd name="connsiteX68" fmla="*/ 1352889 w 6620517"/>
                <a:gd name="connsiteY68" fmla="*/ 3433382 h 4103070"/>
                <a:gd name="connsiteX69" fmla="*/ 2230950 w 6620517"/>
                <a:gd name="connsiteY69" fmla="*/ 2043499 h 4103070"/>
                <a:gd name="connsiteX70" fmla="*/ 2360656 w 6620517"/>
                <a:gd name="connsiteY70" fmla="*/ 1925202 h 4103070"/>
                <a:gd name="connsiteX71" fmla="*/ 2300227 w 6620517"/>
                <a:gd name="connsiteY71" fmla="*/ 1973577 h 4103070"/>
                <a:gd name="connsiteX72" fmla="*/ 419367 w 6620517"/>
                <a:gd name="connsiteY72" fmla="*/ 3046754 h 4103070"/>
                <a:gd name="connsiteX73" fmla="*/ 418731 w 6620517"/>
                <a:gd name="connsiteY73" fmla="*/ 3046754 h 4103070"/>
                <a:gd name="connsiteX74" fmla="*/ 210989 w 6620517"/>
                <a:gd name="connsiteY74" fmla="*/ 2708221 h 4103070"/>
                <a:gd name="connsiteX75" fmla="*/ 824421 w 6620517"/>
                <a:gd name="connsiteY75" fmla="*/ 2284037 h 4103070"/>
                <a:gd name="connsiteX76" fmla="*/ 973266 w 6620517"/>
                <a:gd name="connsiteY76" fmla="*/ 2207099 h 4103070"/>
                <a:gd name="connsiteX77" fmla="*/ 904039 w 6620517"/>
                <a:gd name="connsiteY77" fmla="*/ 2224785 h 4103070"/>
                <a:gd name="connsiteX78" fmla="*/ 196235 w 6620517"/>
                <a:gd name="connsiteY78" fmla="*/ 2305584 h 4103070"/>
                <a:gd name="connsiteX79" fmla="*/ 196235 w 6620517"/>
                <a:gd name="connsiteY79" fmla="*/ 2304948 h 4103070"/>
                <a:gd name="connsiteX80" fmla="*/ 199451 w 6620517"/>
                <a:gd name="connsiteY80" fmla="*/ 1978590 h 4103070"/>
                <a:gd name="connsiteX81" fmla="*/ 2565944 w 6620517"/>
                <a:gd name="connsiteY81" fmla="*/ 1532997 h 4103070"/>
                <a:gd name="connsiteX82" fmla="*/ 2084274 w 6620517"/>
                <a:gd name="connsiteY82" fmla="*/ 1518562 h 4103070"/>
                <a:gd name="connsiteX83" fmla="*/ 2029213 w 6620517"/>
                <a:gd name="connsiteY83" fmla="*/ 1524276 h 4103070"/>
                <a:gd name="connsiteX84" fmla="*/ 1907777 w 6620517"/>
                <a:gd name="connsiteY84" fmla="*/ 1536011 h 4103070"/>
                <a:gd name="connsiteX85" fmla="*/ 2025690 w 6620517"/>
                <a:gd name="connsiteY85" fmla="*/ 1520021 h 4103070"/>
                <a:gd name="connsiteX86" fmla="*/ 2084061 w 6620517"/>
                <a:gd name="connsiteY86" fmla="*/ 1518568 h 4103070"/>
                <a:gd name="connsiteX87" fmla="*/ 5307064 w 6620517"/>
                <a:gd name="connsiteY87" fmla="*/ 1313200 h 4103070"/>
                <a:gd name="connsiteX88" fmla="*/ 6253877 w 6620517"/>
                <a:gd name="connsiteY88" fmla="*/ 1393866 h 4103070"/>
                <a:gd name="connsiteX89" fmla="*/ 6348763 w 6620517"/>
                <a:gd name="connsiteY89" fmla="*/ 1713156 h 4103070"/>
                <a:gd name="connsiteX90" fmla="*/ 5723077 w 6620517"/>
                <a:gd name="connsiteY90" fmla="*/ 1785930 h 4103070"/>
                <a:gd name="connsiteX91" fmla="*/ 5692585 w 6620517"/>
                <a:gd name="connsiteY91" fmla="*/ 1786216 h 4103070"/>
                <a:gd name="connsiteX92" fmla="*/ 5795099 w 6620517"/>
                <a:gd name="connsiteY92" fmla="*/ 1805588 h 4103070"/>
                <a:gd name="connsiteX93" fmla="*/ 6395569 w 6620517"/>
                <a:gd name="connsiteY93" fmla="*/ 1991418 h 4103070"/>
                <a:gd name="connsiteX94" fmla="*/ 6394933 w 6620517"/>
                <a:gd name="connsiteY94" fmla="*/ 1991418 h 4103070"/>
                <a:gd name="connsiteX95" fmla="*/ 6331465 w 6620517"/>
                <a:gd name="connsiteY95" fmla="*/ 2349192 h 4103070"/>
                <a:gd name="connsiteX96" fmla="*/ 6049137 w 6620517"/>
                <a:gd name="connsiteY96" fmla="*/ 2350865 h 4103070"/>
                <a:gd name="connsiteX97" fmla="*/ 6008281 w 6620517"/>
                <a:gd name="connsiteY97" fmla="*/ 2348282 h 4103070"/>
                <a:gd name="connsiteX98" fmla="*/ 6063547 w 6620517"/>
                <a:gd name="connsiteY98" fmla="*/ 2375394 h 4103070"/>
                <a:gd name="connsiteX99" fmla="*/ 6297485 w 6620517"/>
                <a:gd name="connsiteY99" fmla="*/ 2527426 h 4103070"/>
                <a:gd name="connsiteX100" fmla="*/ 6296831 w 6620517"/>
                <a:gd name="connsiteY100" fmla="*/ 2526790 h 4103070"/>
                <a:gd name="connsiteX101" fmla="*/ 6043591 w 6620517"/>
                <a:gd name="connsiteY101" fmla="*/ 2876860 h 4103070"/>
                <a:gd name="connsiteX102" fmla="*/ 5617331 w 6620517"/>
                <a:gd name="connsiteY102" fmla="*/ 2793483 h 4103070"/>
                <a:gd name="connsiteX103" fmla="*/ 5477029 w 6620517"/>
                <a:gd name="connsiteY103" fmla="*/ 2754188 h 4103070"/>
                <a:gd name="connsiteX104" fmla="*/ 5583615 w 6620517"/>
                <a:gd name="connsiteY104" fmla="*/ 2833553 h 4103070"/>
                <a:gd name="connsiteX105" fmla="*/ 5880077 w 6620517"/>
                <a:gd name="connsiteY105" fmla="*/ 3139731 h 4103070"/>
                <a:gd name="connsiteX106" fmla="*/ 5423564 w 6620517"/>
                <a:gd name="connsiteY106" fmla="*/ 3437871 h 4103070"/>
                <a:gd name="connsiteX107" fmla="*/ 4746831 w 6620517"/>
                <a:gd name="connsiteY107" fmla="*/ 3113443 h 4103070"/>
                <a:gd name="connsiteX108" fmla="*/ 4743938 w 6620517"/>
                <a:gd name="connsiteY108" fmla="*/ 3111590 h 4103070"/>
                <a:gd name="connsiteX109" fmla="*/ 4823546 w 6620517"/>
                <a:gd name="connsiteY109" fmla="*/ 3231981 h 4103070"/>
                <a:gd name="connsiteX110" fmla="*/ 4960655 w 6620517"/>
                <a:gd name="connsiteY110" fmla="*/ 3591102 h 4103070"/>
                <a:gd name="connsiteX111" fmla="*/ 4334885 w 6620517"/>
                <a:gd name="connsiteY111" fmla="*/ 3765483 h 4103070"/>
                <a:gd name="connsiteX112" fmla="*/ 3267950 w 6620517"/>
                <a:gd name="connsiteY112" fmla="*/ 2289090 h 4103070"/>
                <a:gd name="connsiteX113" fmla="*/ 3216771 w 6620517"/>
                <a:gd name="connsiteY113" fmla="*/ 2120097 h 4103070"/>
                <a:gd name="connsiteX114" fmla="*/ 3236062 w 6620517"/>
                <a:gd name="connsiteY114" fmla="*/ 2208682 h 4103070"/>
                <a:gd name="connsiteX115" fmla="*/ 3127591 w 6620517"/>
                <a:gd name="connsiteY115" fmla="*/ 3922584 h 4103070"/>
                <a:gd name="connsiteX116" fmla="*/ 3128244 w 6620517"/>
                <a:gd name="connsiteY116" fmla="*/ 3922584 h 4103070"/>
                <a:gd name="connsiteX117" fmla="*/ 2459520 w 6620517"/>
                <a:gd name="connsiteY117" fmla="*/ 3825136 h 4103070"/>
                <a:gd name="connsiteX118" fmla="*/ 2400140 w 6620517"/>
                <a:gd name="connsiteY118" fmla="*/ 3141674 h 4103070"/>
                <a:gd name="connsiteX119" fmla="*/ 2423135 w 6620517"/>
                <a:gd name="connsiteY119" fmla="*/ 2988520 h 4103070"/>
                <a:gd name="connsiteX120" fmla="*/ 2358474 w 6620517"/>
                <a:gd name="connsiteY120" fmla="*/ 3111912 h 4103070"/>
                <a:gd name="connsiteX121" fmla="*/ 2257672 w 6620517"/>
                <a:gd name="connsiteY121" fmla="*/ 3275949 h 4103070"/>
                <a:gd name="connsiteX122" fmla="*/ 2170178 w 6620517"/>
                <a:gd name="connsiteY122" fmla="*/ 3391903 h 4103070"/>
                <a:gd name="connsiteX123" fmla="*/ 2198029 w 6620517"/>
                <a:gd name="connsiteY123" fmla="*/ 3352091 h 4103070"/>
                <a:gd name="connsiteX124" fmla="*/ 2774110 w 6620517"/>
                <a:gd name="connsiteY124" fmla="*/ 1972801 h 4103070"/>
                <a:gd name="connsiteX125" fmla="*/ 2797541 w 6620517"/>
                <a:gd name="connsiteY125" fmla="*/ 1895084 h 4103070"/>
                <a:gd name="connsiteX126" fmla="*/ 2793250 w 6620517"/>
                <a:gd name="connsiteY126" fmla="*/ 1913961 h 4103070"/>
                <a:gd name="connsiteX127" fmla="*/ 2773312 w 6620517"/>
                <a:gd name="connsiteY127" fmla="*/ 1996672 h 4103070"/>
                <a:gd name="connsiteX128" fmla="*/ 2743726 w 6620517"/>
                <a:gd name="connsiteY128" fmla="*/ 2111067 h 4103070"/>
                <a:gd name="connsiteX129" fmla="*/ 2794352 w 6620517"/>
                <a:gd name="connsiteY129" fmla="*/ 2014553 h 4103070"/>
                <a:gd name="connsiteX130" fmla="*/ 2935257 w 6620517"/>
                <a:gd name="connsiteY130" fmla="*/ 1781767 h 4103070"/>
                <a:gd name="connsiteX131" fmla="*/ 3039755 w 6620517"/>
                <a:gd name="connsiteY131" fmla="*/ 1795868 h 4103070"/>
                <a:gd name="connsiteX132" fmla="*/ 3135931 w 6620517"/>
                <a:gd name="connsiteY132" fmla="*/ 1795868 h 4103070"/>
                <a:gd name="connsiteX133" fmla="*/ 3147136 w 6620517"/>
                <a:gd name="connsiteY133" fmla="*/ 1836890 h 4103070"/>
                <a:gd name="connsiteX134" fmla="*/ 3138493 w 6620517"/>
                <a:gd name="connsiteY134" fmla="*/ 1799066 h 4103070"/>
                <a:gd name="connsiteX135" fmla="*/ 3242355 w 6620517"/>
                <a:gd name="connsiteY135" fmla="*/ 1780478 h 4103070"/>
                <a:gd name="connsiteX136" fmla="*/ 3328265 w 6620517"/>
                <a:gd name="connsiteY136" fmla="*/ 1752259 h 4103070"/>
                <a:gd name="connsiteX137" fmla="*/ 3383630 w 6620517"/>
                <a:gd name="connsiteY137" fmla="*/ 1795216 h 4103070"/>
                <a:gd name="connsiteX138" fmla="*/ 3437923 w 6620517"/>
                <a:gd name="connsiteY138" fmla="*/ 1773427 h 4103070"/>
                <a:gd name="connsiteX139" fmla="*/ 3488111 w 6620517"/>
                <a:gd name="connsiteY139" fmla="*/ 1742174 h 4103070"/>
                <a:gd name="connsiteX140" fmla="*/ 3477678 w 6620517"/>
                <a:gd name="connsiteY140" fmla="*/ 1734961 h 4103070"/>
                <a:gd name="connsiteX141" fmla="*/ 3547561 w 6620517"/>
                <a:gd name="connsiteY141" fmla="*/ 1684956 h 4103070"/>
                <a:gd name="connsiteX142" fmla="*/ 3550169 w 6620517"/>
                <a:gd name="connsiteY142" fmla="*/ 1682054 h 4103070"/>
                <a:gd name="connsiteX143" fmla="*/ 3535430 w 6620517"/>
                <a:gd name="connsiteY143" fmla="*/ 1701423 h 4103070"/>
                <a:gd name="connsiteX144" fmla="*/ 3582654 w 6620517"/>
                <a:gd name="connsiteY144" fmla="*/ 1713042 h 4103070"/>
                <a:gd name="connsiteX145" fmla="*/ 3566210 w 6620517"/>
                <a:gd name="connsiteY145" fmla="*/ 1736056 h 4103070"/>
                <a:gd name="connsiteX146" fmla="*/ 3527743 w 6620517"/>
                <a:gd name="connsiteY146" fmla="*/ 1758496 h 4103070"/>
                <a:gd name="connsiteX147" fmla="*/ 3527744 w 6620517"/>
                <a:gd name="connsiteY147" fmla="*/ 1758497 h 4103070"/>
                <a:gd name="connsiteX148" fmla="*/ 5968627 w 6620517"/>
                <a:gd name="connsiteY148" fmla="*/ 2823463 h 4103070"/>
                <a:gd name="connsiteX149" fmla="*/ 6101343 w 6620517"/>
                <a:gd name="connsiteY149" fmla="*/ 2653552 h 4103070"/>
                <a:gd name="connsiteX150" fmla="*/ 5992827 w 6620517"/>
                <a:gd name="connsiteY150" fmla="*/ 2590742 h 4103070"/>
                <a:gd name="connsiteX151" fmla="*/ 5962183 w 6620517"/>
                <a:gd name="connsiteY151" fmla="*/ 2575168 h 4103070"/>
                <a:gd name="connsiteX152" fmla="*/ 5946679 w 6620517"/>
                <a:gd name="connsiteY152" fmla="*/ 2566435 h 4103070"/>
                <a:gd name="connsiteX153" fmla="*/ 5916355 w 6620517"/>
                <a:gd name="connsiteY153" fmla="*/ 2551874 h 4103070"/>
                <a:gd name="connsiteX154" fmla="*/ 5863795 w 6620517"/>
                <a:gd name="connsiteY154" fmla="*/ 2525162 h 4103070"/>
                <a:gd name="connsiteX155" fmla="*/ 5783851 w 6620517"/>
                <a:gd name="connsiteY155" fmla="*/ 2488256 h 4103070"/>
                <a:gd name="connsiteX156" fmla="*/ 5755367 w 6620517"/>
                <a:gd name="connsiteY156" fmla="*/ 2474581 h 4103070"/>
                <a:gd name="connsiteX157" fmla="*/ 5738475 w 6620517"/>
                <a:gd name="connsiteY157" fmla="*/ 2467309 h 4103070"/>
                <a:gd name="connsiteX158" fmla="*/ 5717259 w 6620517"/>
                <a:gd name="connsiteY158" fmla="*/ 2457514 h 4103070"/>
                <a:gd name="connsiteX159" fmla="*/ 5556211 w 6620517"/>
                <a:gd name="connsiteY159" fmla="*/ 2388500 h 4103070"/>
                <a:gd name="connsiteX160" fmla="*/ 5546555 w 6620517"/>
                <a:gd name="connsiteY160" fmla="*/ 2384696 h 4103070"/>
                <a:gd name="connsiteX161" fmla="*/ 5535211 w 6620517"/>
                <a:gd name="connsiteY161" fmla="*/ 2379811 h 4103070"/>
                <a:gd name="connsiteX162" fmla="*/ 5294014 w 6620517"/>
                <a:gd name="connsiteY162" fmla="*/ 2283951 h 4103070"/>
                <a:gd name="connsiteX163" fmla="*/ 5232401 w 6620517"/>
                <a:gd name="connsiteY163" fmla="*/ 2260915 h 4103070"/>
                <a:gd name="connsiteX164" fmla="*/ 5202616 w 6620517"/>
                <a:gd name="connsiteY164" fmla="*/ 2249180 h 4103070"/>
                <a:gd name="connsiteX165" fmla="*/ 5147150 w 6620517"/>
                <a:gd name="connsiteY165" fmla="*/ 2229041 h 4103070"/>
                <a:gd name="connsiteX166" fmla="*/ 5039588 w 6620517"/>
                <a:gd name="connsiteY166" fmla="*/ 2188824 h 4103070"/>
                <a:gd name="connsiteX167" fmla="*/ 4869554 w 6620517"/>
                <a:gd name="connsiteY167" fmla="*/ 2128250 h 4103070"/>
                <a:gd name="connsiteX168" fmla="*/ 4827037 w 6620517"/>
                <a:gd name="connsiteY168" fmla="*/ 2112813 h 4103070"/>
                <a:gd name="connsiteX169" fmla="*/ 4806441 w 6620517"/>
                <a:gd name="connsiteY169" fmla="*/ 2105766 h 4103070"/>
                <a:gd name="connsiteX170" fmla="*/ 4779740 w 6620517"/>
                <a:gd name="connsiteY170" fmla="*/ 2096254 h 4103070"/>
                <a:gd name="connsiteX171" fmla="*/ 4522278 w 6620517"/>
                <a:gd name="connsiteY171" fmla="*/ 2008064 h 4103070"/>
                <a:gd name="connsiteX172" fmla="*/ 4476951 w 6620517"/>
                <a:gd name="connsiteY172" fmla="*/ 1993035 h 4103070"/>
                <a:gd name="connsiteX173" fmla="*/ 4453503 w 6620517"/>
                <a:gd name="connsiteY173" fmla="*/ 1985012 h 4103070"/>
                <a:gd name="connsiteX174" fmla="*/ 4275013 w 6620517"/>
                <a:gd name="connsiteY174" fmla="*/ 1926078 h 4103070"/>
                <a:gd name="connsiteX175" fmla="*/ 4275011 w 6620517"/>
                <a:gd name="connsiteY175" fmla="*/ 1926077 h 4103070"/>
                <a:gd name="connsiteX176" fmla="*/ 4267077 w 6620517"/>
                <a:gd name="connsiteY176" fmla="*/ 1923509 h 4103070"/>
                <a:gd name="connsiteX177" fmla="*/ 4484705 w 6620517"/>
                <a:gd name="connsiteY177" fmla="*/ 1983527 h 4103070"/>
                <a:gd name="connsiteX178" fmla="*/ 6228915 w 6620517"/>
                <a:gd name="connsiteY178" fmla="*/ 2320797 h 4103070"/>
                <a:gd name="connsiteX179" fmla="*/ 6268035 w 6620517"/>
                <a:gd name="connsiteY179" fmla="*/ 2145108 h 4103070"/>
                <a:gd name="connsiteX180" fmla="*/ 6267383 w 6620517"/>
                <a:gd name="connsiteY180" fmla="*/ 2144472 h 4103070"/>
                <a:gd name="connsiteX181" fmla="*/ 6261311 w 6620517"/>
                <a:gd name="connsiteY181" fmla="*/ 2142417 h 4103070"/>
                <a:gd name="connsiteX182" fmla="*/ 6323923 w 6620517"/>
                <a:gd name="connsiteY182" fmla="*/ 2137397 h 4103070"/>
                <a:gd name="connsiteX183" fmla="*/ 6180835 w 6620517"/>
                <a:gd name="connsiteY183" fmla="*/ 1971344 h 4103070"/>
                <a:gd name="connsiteX184" fmla="*/ 3667422 w 6620517"/>
                <a:gd name="connsiteY184" fmla="*/ 1650514 h 4103070"/>
                <a:gd name="connsiteX185" fmla="*/ 3583733 w 6620517"/>
                <a:gd name="connsiteY185" fmla="*/ 1644698 h 4103070"/>
                <a:gd name="connsiteX186" fmla="*/ 3593078 w 6620517"/>
                <a:gd name="connsiteY186" fmla="*/ 1634297 h 4103070"/>
                <a:gd name="connsiteX187" fmla="*/ 3601954 w 6620517"/>
                <a:gd name="connsiteY187" fmla="*/ 1636152 h 4103070"/>
                <a:gd name="connsiteX188" fmla="*/ 3620661 w 6620517"/>
                <a:gd name="connsiteY188" fmla="*/ 1586854 h 4103070"/>
                <a:gd name="connsiteX189" fmla="*/ 3736119 w 6620517"/>
                <a:gd name="connsiteY189" fmla="*/ 1591510 h 4103070"/>
                <a:gd name="connsiteX190" fmla="*/ 3847742 w 6620517"/>
                <a:gd name="connsiteY190" fmla="*/ 1596701 h 4103070"/>
                <a:gd name="connsiteX191" fmla="*/ 3999578 w 6620517"/>
                <a:gd name="connsiteY191" fmla="*/ 1615552 h 4103070"/>
                <a:gd name="connsiteX192" fmla="*/ 6234059 w 6620517"/>
                <a:gd name="connsiteY192" fmla="*/ 1712980 h 4103070"/>
                <a:gd name="connsiteX193" fmla="*/ 6194299 w 6620517"/>
                <a:gd name="connsiteY193" fmla="*/ 1553953 h 4103070"/>
                <a:gd name="connsiteX194" fmla="*/ 4911113 w 6620517"/>
                <a:gd name="connsiteY194" fmla="*/ 1488564 h 4103070"/>
                <a:gd name="connsiteX195" fmla="*/ 3680338 w 6620517"/>
                <a:gd name="connsiteY195" fmla="*/ 1517412 h 4103070"/>
                <a:gd name="connsiteX196" fmla="*/ 3686752 w 6620517"/>
                <a:gd name="connsiteY196" fmla="*/ 1544994 h 4103070"/>
                <a:gd name="connsiteX197" fmla="*/ 3679568 w 6620517"/>
                <a:gd name="connsiteY197" fmla="*/ 1561865 h 4103070"/>
                <a:gd name="connsiteX198" fmla="*/ 3653350 w 6620517"/>
                <a:gd name="connsiteY198" fmla="*/ 1556727 h 4103070"/>
                <a:gd name="connsiteX199" fmla="*/ 3669376 w 6620517"/>
                <a:gd name="connsiteY199" fmla="*/ 1494530 h 4103070"/>
                <a:gd name="connsiteX200" fmla="*/ 3664888 w 6620517"/>
                <a:gd name="connsiteY200" fmla="*/ 1439383 h 4103070"/>
                <a:gd name="connsiteX201" fmla="*/ 5307064 w 6620517"/>
                <a:gd name="connsiteY201" fmla="*/ 1313200 h 4103070"/>
                <a:gd name="connsiteX202" fmla="*/ 615727 w 6620517"/>
                <a:gd name="connsiteY202" fmla="*/ 1205997 h 4103070"/>
                <a:gd name="connsiteX203" fmla="*/ 620302 w 6620517"/>
                <a:gd name="connsiteY203" fmla="*/ 1208152 h 4103070"/>
                <a:gd name="connsiteX204" fmla="*/ 628423 w 6620517"/>
                <a:gd name="connsiteY204" fmla="*/ 1211585 h 4103070"/>
                <a:gd name="connsiteX205" fmla="*/ 629059 w 6620517"/>
                <a:gd name="connsiteY205" fmla="*/ 1211585 h 4103070"/>
                <a:gd name="connsiteX206" fmla="*/ 2174723 w 6620517"/>
                <a:gd name="connsiteY206" fmla="*/ 1381443 h 4103070"/>
                <a:gd name="connsiteX207" fmla="*/ 2264482 w 6620517"/>
                <a:gd name="connsiteY207" fmla="*/ 1385895 h 4103070"/>
                <a:gd name="connsiteX208" fmla="*/ 2046410 w 6620517"/>
                <a:gd name="connsiteY208" fmla="*/ 1387081 h 4103070"/>
                <a:gd name="connsiteX209" fmla="*/ 1927098 w 6620517"/>
                <a:gd name="connsiteY209" fmla="*/ 1389284 h 4103070"/>
                <a:gd name="connsiteX210" fmla="*/ 1724505 w 6620517"/>
                <a:gd name="connsiteY210" fmla="*/ 1368877 h 4103070"/>
                <a:gd name="connsiteX211" fmla="*/ 768970 w 6620517"/>
                <a:gd name="connsiteY211" fmla="*/ 1319848 h 4103070"/>
                <a:gd name="connsiteX212" fmla="*/ 395060 w 6620517"/>
                <a:gd name="connsiteY212" fmla="*/ 1335344 h 4103070"/>
                <a:gd name="connsiteX213" fmla="*/ 304662 w 6620517"/>
                <a:gd name="connsiteY213" fmla="*/ 1465499 h 4103070"/>
                <a:gd name="connsiteX214" fmla="*/ 482304 w 6620517"/>
                <a:gd name="connsiteY214" fmla="*/ 1495640 h 4103070"/>
                <a:gd name="connsiteX215" fmla="*/ 511305 w 6620517"/>
                <a:gd name="connsiteY215" fmla="*/ 1498414 h 4103070"/>
                <a:gd name="connsiteX216" fmla="*/ 467104 w 6620517"/>
                <a:gd name="connsiteY216" fmla="*/ 1506333 h 4103070"/>
                <a:gd name="connsiteX217" fmla="*/ 406581 w 6620517"/>
                <a:gd name="connsiteY217" fmla="*/ 1518702 h 4103070"/>
                <a:gd name="connsiteX218" fmla="*/ 289014 w 6620517"/>
                <a:gd name="connsiteY218" fmla="*/ 1550635 h 4103070"/>
                <a:gd name="connsiteX219" fmla="*/ 275509 w 6620517"/>
                <a:gd name="connsiteY219" fmla="*/ 1556016 h 4103070"/>
                <a:gd name="connsiteX220" fmla="*/ 213501 w 6620517"/>
                <a:gd name="connsiteY220" fmla="*/ 1541653 h 4103070"/>
                <a:gd name="connsiteX221" fmla="*/ 137254 w 6620517"/>
                <a:gd name="connsiteY221" fmla="*/ 1511828 h 4103070"/>
                <a:gd name="connsiteX222" fmla="*/ 136618 w 6620517"/>
                <a:gd name="connsiteY222" fmla="*/ 1511828 h 4103070"/>
                <a:gd name="connsiteX223" fmla="*/ 317413 w 6620517"/>
                <a:gd name="connsiteY223" fmla="*/ 1247031 h 4103070"/>
                <a:gd name="connsiteX224" fmla="*/ 578783 w 6620517"/>
                <a:gd name="connsiteY224" fmla="*/ 1208712 h 4103070"/>
                <a:gd name="connsiteX225" fmla="*/ 3285541 w 6620517"/>
                <a:gd name="connsiteY225" fmla="*/ 824803 h 4103070"/>
                <a:gd name="connsiteX226" fmla="*/ 3259197 w 6620517"/>
                <a:gd name="connsiteY226" fmla="*/ 921123 h 4103070"/>
                <a:gd name="connsiteX227" fmla="*/ 3227220 w 6620517"/>
                <a:gd name="connsiteY227" fmla="*/ 1051259 h 4103070"/>
                <a:gd name="connsiteX228" fmla="*/ 3214394 w 6620517"/>
                <a:gd name="connsiteY228" fmla="*/ 1107294 h 4103070"/>
                <a:gd name="connsiteX229" fmla="*/ 3194195 w 6620517"/>
                <a:gd name="connsiteY229" fmla="*/ 1105636 h 4103070"/>
                <a:gd name="connsiteX230" fmla="*/ 3187226 w 6620517"/>
                <a:gd name="connsiteY230" fmla="*/ 1116896 h 4103070"/>
                <a:gd name="connsiteX231" fmla="*/ 3177076 w 6620517"/>
                <a:gd name="connsiteY231" fmla="*/ 1115866 h 4103070"/>
                <a:gd name="connsiteX232" fmla="*/ 3212874 w 6620517"/>
                <a:gd name="connsiteY232" fmla="*/ 1029175 h 4103070"/>
                <a:gd name="connsiteX233" fmla="*/ 3258967 w 6620517"/>
                <a:gd name="connsiteY233" fmla="*/ 905351 h 4103070"/>
                <a:gd name="connsiteX234" fmla="*/ 1525734 w 6620517"/>
                <a:gd name="connsiteY234" fmla="*/ 327715 h 4103070"/>
                <a:gd name="connsiteX235" fmla="*/ 1632422 w 6620517"/>
                <a:gd name="connsiteY235" fmla="*/ 339167 h 4103070"/>
                <a:gd name="connsiteX236" fmla="*/ 2632063 w 6620517"/>
                <a:gd name="connsiteY236" fmla="*/ 1028388 h 4103070"/>
                <a:gd name="connsiteX237" fmla="*/ 2714511 w 6620517"/>
                <a:gd name="connsiteY237" fmla="*/ 1134728 h 4103070"/>
                <a:gd name="connsiteX238" fmla="*/ 2612470 w 6620517"/>
                <a:gd name="connsiteY238" fmla="*/ 1060325 h 4103070"/>
                <a:gd name="connsiteX239" fmla="*/ 2416286 w 6620517"/>
                <a:gd name="connsiteY239" fmla="*/ 927537 h 4103070"/>
                <a:gd name="connsiteX240" fmla="*/ 2307845 w 6620517"/>
                <a:gd name="connsiteY240" fmla="*/ 858771 h 4103070"/>
                <a:gd name="connsiteX241" fmla="*/ 2270846 w 6620517"/>
                <a:gd name="connsiteY241" fmla="*/ 828231 h 4103070"/>
                <a:gd name="connsiteX242" fmla="*/ 1644656 w 6620517"/>
                <a:gd name="connsiteY242" fmla="*/ 433858 h 4103070"/>
                <a:gd name="connsiteX243" fmla="*/ 1518329 w 6620517"/>
                <a:gd name="connsiteY243" fmla="*/ 407432 h 4103070"/>
                <a:gd name="connsiteX244" fmla="*/ 1469573 w 6620517"/>
                <a:gd name="connsiteY244" fmla="*/ 474792 h 4103070"/>
                <a:gd name="connsiteX245" fmla="*/ 1471001 w 6620517"/>
                <a:gd name="connsiteY245" fmla="*/ 479653 h 4103070"/>
                <a:gd name="connsiteX246" fmla="*/ 1437647 w 6620517"/>
                <a:gd name="connsiteY246" fmla="*/ 478638 h 4103070"/>
                <a:gd name="connsiteX247" fmla="*/ 1413838 w 6620517"/>
                <a:gd name="connsiteY247" fmla="*/ 569790 h 4103070"/>
                <a:gd name="connsiteX248" fmla="*/ 2010360 w 6620517"/>
                <a:gd name="connsiteY248" fmla="*/ 923867 h 4103070"/>
                <a:gd name="connsiteX249" fmla="*/ 2170921 w 6620517"/>
                <a:gd name="connsiteY249" fmla="*/ 998270 h 4103070"/>
                <a:gd name="connsiteX250" fmla="*/ 2340253 w 6620517"/>
                <a:gd name="connsiteY250" fmla="*/ 1095098 h 4103070"/>
                <a:gd name="connsiteX251" fmla="*/ 2637813 w 6620517"/>
                <a:gd name="connsiteY251" fmla="*/ 1257739 h 4103070"/>
                <a:gd name="connsiteX252" fmla="*/ 2667303 w 6620517"/>
                <a:gd name="connsiteY252" fmla="*/ 1238515 h 4103070"/>
                <a:gd name="connsiteX253" fmla="*/ 2690835 w 6620517"/>
                <a:gd name="connsiteY253" fmla="*/ 1231250 h 4103070"/>
                <a:gd name="connsiteX254" fmla="*/ 2703167 w 6620517"/>
                <a:gd name="connsiteY254" fmla="*/ 1238709 h 4103070"/>
                <a:gd name="connsiteX255" fmla="*/ 2639044 w 6620517"/>
                <a:gd name="connsiteY255" fmla="*/ 1283590 h 4103070"/>
                <a:gd name="connsiteX256" fmla="*/ 2636828 w 6620517"/>
                <a:gd name="connsiteY256" fmla="*/ 1285936 h 4103070"/>
                <a:gd name="connsiteX257" fmla="*/ 2504978 w 6620517"/>
                <a:gd name="connsiteY257" fmla="*/ 1222673 h 4103070"/>
                <a:gd name="connsiteX258" fmla="*/ 1140083 w 6620517"/>
                <a:gd name="connsiteY258" fmla="*/ 740337 h 4103070"/>
                <a:gd name="connsiteX259" fmla="*/ 1045891 w 6620517"/>
                <a:gd name="connsiteY259" fmla="*/ 731729 h 4103070"/>
                <a:gd name="connsiteX260" fmla="*/ 995828 w 6620517"/>
                <a:gd name="connsiteY260" fmla="*/ 831388 h 4103070"/>
                <a:gd name="connsiteX261" fmla="*/ 995828 w 6620517"/>
                <a:gd name="connsiteY261" fmla="*/ 832024 h 4103070"/>
                <a:gd name="connsiteX262" fmla="*/ 1746133 w 6620517"/>
                <a:gd name="connsiteY262" fmla="*/ 1118220 h 4103070"/>
                <a:gd name="connsiteX263" fmla="*/ 1780490 w 6620517"/>
                <a:gd name="connsiteY263" fmla="*/ 1128062 h 4103070"/>
                <a:gd name="connsiteX264" fmla="*/ 1635119 w 6620517"/>
                <a:gd name="connsiteY264" fmla="*/ 1098247 h 4103070"/>
                <a:gd name="connsiteX265" fmla="*/ 782962 w 6620517"/>
                <a:gd name="connsiteY265" fmla="*/ 986529 h 4103070"/>
                <a:gd name="connsiteX266" fmla="*/ 665618 w 6620517"/>
                <a:gd name="connsiteY266" fmla="*/ 1096822 h 4103070"/>
                <a:gd name="connsiteX267" fmla="*/ 668566 w 6620517"/>
                <a:gd name="connsiteY267" fmla="*/ 1097928 h 4103070"/>
                <a:gd name="connsiteX268" fmla="*/ 624683 w 6620517"/>
                <a:gd name="connsiteY268" fmla="*/ 1103094 h 4103070"/>
                <a:gd name="connsiteX269" fmla="*/ 540576 w 6620517"/>
                <a:gd name="connsiteY269" fmla="*/ 1150581 h 4103070"/>
                <a:gd name="connsiteX270" fmla="*/ 541098 w 6620517"/>
                <a:gd name="connsiteY270" fmla="*/ 1151294 h 4103070"/>
                <a:gd name="connsiteX271" fmla="*/ 489251 w 6620517"/>
                <a:gd name="connsiteY271" fmla="*/ 1118804 h 4103070"/>
                <a:gd name="connsiteX272" fmla="*/ 489251 w 6620517"/>
                <a:gd name="connsiteY272" fmla="*/ 1118168 h 4103070"/>
                <a:gd name="connsiteX273" fmla="*/ 725193 w 6620517"/>
                <a:gd name="connsiteY273" fmla="*/ 893127 h 4103070"/>
                <a:gd name="connsiteX274" fmla="*/ 835730 w 6620517"/>
                <a:gd name="connsiteY274" fmla="*/ 885988 h 4103070"/>
                <a:gd name="connsiteX275" fmla="*/ 870326 w 6620517"/>
                <a:gd name="connsiteY275" fmla="*/ 885726 h 4103070"/>
                <a:gd name="connsiteX276" fmla="*/ 851335 w 6620517"/>
                <a:gd name="connsiteY276" fmla="*/ 872723 h 4103070"/>
                <a:gd name="connsiteX277" fmla="*/ 813029 w 6620517"/>
                <a:gd name="connsiteY277" fmla="*/ 830930 h 4103070"/>
                <a:gd name="connsiteX278" fmla="*/ 813683 w 6620517"/>
                <a:gd name="connsiteY278" fmla="*/ 831566 h 4103070"/>
                <a:gd name="connsiteX279" fmla="*/ 1102192 w 6620517"/>
                <a:gd name="connsiteY279" fmla="*/ 645646 h 4103070"/>
                <a:gd name="connsiteX280" fmla="*/ 1446251 w 6620517"/>
                <a:gd name="connsiteY280" fmla="*/ 692821 h 4103070"/>
                <a:gd name="connsiteX281" fmla="*/ 1518444 w 6620517"/>
                <a:gd name="connsiteY281" fmla="*/ 710220 h 4103070"/>
                <a:gd name="connsiteX282" fmla="*/ 1447589 w 6620517"/>
                <a:gd name="connsiteY282" fmla="*/ 660005 h 4103070"/>
                <a:gd name="connsiteX283" fmla="*/ 1295816 w 6620517"/>
                <a:gd name="connsiteY283" fmla="*/ 466759 h 4103070"/>
                <a:gd name="connsiteX284" fmla="*/ 1525734 w 6620517"/>
                <a:gd name="connsiteY284" fmla="*/ 327715 h 4103070"/>
                <a:gd name="connsiteX285" fmla="*/ 3210733 w 6620517"/>
                <a:gd name="connsiteY285" fmla="*/ 433 h 4103070"/>
                <a:gd name="connsiteX286" fmla="*/ 3398166 w 6620517"/>
                <a:gd name="connsiteY286" fmla="*/ 69228 h 4103070"/>
                <a:gd name="connsiteX287" fmla="*/ 3410034 w 6620517"/>
                <a:gd name="connsiteY287" fmla="*/ 82399 h 4103070"/>
                <a:gd name="connsiteX288" fmla="*/ 3410959 w 6620517"/>
                <a:gd name="connsiteY288" fmla="*/ 83665 h 4103070"/>
                <a:gd name="connsiteX289" fmla="*/ 3454602 w 6620517"/>
                <a:gd name="connsiteY289" fmla="*/ 54473 h 4103070"/>
                <a:gd name="connsiteX290" fmla="*/ 3455239 w 6620517"/>
                <a:gd name="connsiteY290" fmla="*/ 53837 h 4103070"/>
                <a:gd name="connsiteX291" fmla="*/ 3666243 w 6620517"/>
                <a:gd name="connsiteY291" fmla="*/ 6008 h 4103070"/>
                <a:gd name="connsiteX292" fmla="*/ 3834800 w 6620517"/>
                <a:gd name="connsiteY292" fmla="*/ 91031 h 4103070"/>
                <a:gd name="connsiteX293" fmla="*/ 3835938 w 6620517"/>
                <a:gd name="connsiteY293" fmla="*/ 400574 h 4103070"/>
                <a:gd name="connsiteX294" fmla="*/ 3829639 w 6620517"/>
                <a:gd name="connsiteY294" fmla="*/ 417259 h 4103070"/>
                <a:gd name="connsiteX295" fmla="*/ 3945922 w 6620517"/>
                <a:gd name="connsiteY295" fmla="*/ 320559 h 4103070"/>
                <a:gd name="connsiteX296" fmla="*/ 4254753 w 6620517"/>
                <a:gd name="connsiteY296" fmla="*/ 161569 h 4103070"/>
                <a:gd name="connsiteX297" fmla="*/ 4254753 w 6620517"/>
                <a:gd name="connsiteY297" fmla="*/ 160915 h 4103070"/>
                <a:gd name="connsiteX298" fmla="*/ 4610602 w 6620517"/>
                <a:gd name="connsiteY298" fmla="*/ 271191 h 4103070"/>
                <a:gd name="connsiteX299" fmla="*/ 4547309 w 6620517"/>
                <a:gd name="connsiteY299" fmla="*/ 411646 h 4103070"/>
                <a:gd name="connsiteX300" fmla="*/ 4531224 w 6620517"/>
                <a:gd name="connsiteY300" fmla="*/ 432515 h 4103070"/>
                <a:gd name="connsiteX301" fmla="*/ 4578223 w 6620517"/>
                <a:gd name="connsiteY301" fmla="*/ 411097 h 4103070"/>
                <a:gd name="connsiteX302" fmla="*/ 4861281 w 6620517"/>
                <a:gd name="connsiteY302" fmla="*/ 328264 h 4103070"/>
                <a:gd name="connsiteX303" fmla="*/ 4861281 w 6620517"/>
                <a:gd name="connsiteY303" fmla="*/ 327610 h 4103070"/>
                <a:gd name="connsiteX304" fmla="*/ 5196597 w 6620517"/>
                <a:gd name="connsiteY304" fmla="*/ 484711 h 4103070"/>
                <a:gd name="connsiteX305" fmla="*/ 4607897 w 6620517"/>
                <a:gd name="connsiteY305" fmla="*/ 903422 h 4103070"/>
                <a:gd name="connsiteX306" fmla="*/ 4575774 w 6620517"/>
                <a:gd name="connsiteY306" fmla="*/ 917592 h 4103070"/>
                <a:gd name="connsiteX307" fmla="*/ 4845674 w 6620517"/>
                <a:gd name="connsiteY307" fmla="*/ 831980 h 4103070"/>
                <a:gd name="connsiteX308" fmla="*/ 5618477 w 6620517"/>
                <a:gd name="connsiteY308" fmla="*/ 700139 h 4103070"/>
                <a:gd name="connsiteX309" fmla="*/ 5618477 w 6620517"/>
                <a:gd name="connsiteY309" fmla="*/ 699503 h 4103070"/>
                <a:gd name="connsiteX310" fmla="*/ 5886489 w 6620517"/>
                <a:gd name="connsiteY310" fmla="*/ 932248 h 4103070"/>
                <a:gd name="connsiteX311" fmla="*/ 4006176 w 6620517"/>
                <a:gd name="connsiteY311" fmla="*/ 1378128 h 4103070"/>
                <a:gd name="connsiteX312" fmla="*/ 4002023 w 6620517"/>
                <a:gd name="connsiteY312" fmla="*/ 1378429 h 4103070"/>
                <a:gd name="connsiteX313" fmla="*/ 4235229 w 6620517"/>
                <a:gd name="connsiteY313" fmla="*/ 1342305 h 4103070"/>
                <a:gd name="connsiteX314" fmla="*/ 5780107 w 6620517"/>
                <a:gd name="connsiteY314" fmla="*/ 970519 h 4103070"/>
                <a:gd name="connsiteX315" fmla="*/ 5712855 w 6620517"/>
                <a:gd name="connsiteY315" fmla="*/ 852410 h 4103070"/>
                <a:gd name="connsiteX316" fmla="*/ 5651243 w 6620517"/>
                <a:gd name="connsiteY316" fmla="*/ 853193 h 4103070"/>
                <a:gd name="connsiteX317" fmla="*/ 5651243 w 6620517"/>
                <a:gd name="connsiteY317" fmla="*/ 852539 h 4103070"/>
                <a:gd name="connsiteX318" fmla="*/ 3732266 w 6620517"/>
                <a:gd name="connsiteY318" fmla="*/ 1344188 h 4103070"/>
                <a:gd name="connsiteX319" fmla="*/ 3665680 w 6620517"/>
                <a:gd name="connsiteY319" fmla="*/ 1365979 h 4103070"/>
                <a:gd name="connsiteX320" fmla="*/ 3654622 w 6620517"/>
                <a:gd name="connsiteY320" fmla="*/ 1343862 h 4103070"/>
                <a:gd name="connsiteX321" fmla="*/ 3611667 w 6620517"/>
                <a:gd name="connsiteY321" fmla="*/ 1297055 h 4103070"/>
                <a:gd name="connsiteX322" fmla="*/ 3789046 w 6620517"/>
                <a:gd name="connsiteY322" fmla="*/ 1219970 h 4103070"/>
                <a:gd name="connsiteX323" fmla="*/ 3927740 w 6620517"/>
                <a:gd name="connsiteY323" fmla="*/ 1162405 h 4103070"/>
                <a:gd name="connsiteX324" fmla="*/ 3831698 w 6620517"/>
                <a:gd name="connsiteY324" fmla="*/ 1193569 h 4103070"/>
                <a:gd name="connsiteX325" fmla="*/ 3829293 w 6620517"/>
                <a:gd name="connsiteY325" fmla="*/ 1194276 h 4103070"/>
                <a:gd name="connsiteX326" fmla="*/ 3986514 w 6620517"/>
                <a:gd name="connsiteY326" fmla="*/ 1131616 h 4103070"/>
                <a:gd name="connsiteX327" fmla="*/ 5108187 w 6620517"/>
                <a:gd name="connsiteY327" fmla="*/ 544153 h 4103070"/>
                <a:gd name="connsiteX328" fmla="*/ 5152498 w 6620517"/>
                <a:gd name="connsiteY328" fmla="*/ 464279 h 4103070"/>
                <a:gd name="connsiteX329" fmla="*/ 5147327 w 6620517"/>
                <a:gd name="connsiteY329" fmla="*/ 460832 h 4103070"/>
                <a:gd name="connsiteX330" fmla="*/ 5148860 w 6620517"/>
                <a:gd name="connsiteY330" fmla="*/ 444601 h 4103070"/>
                <a:gd name="connsiteX331" fmla="*/ 5084233 w 6620517"/>
                <a:gd name="connsiteY331" fmla="*/ 424976 h 4103070"/>
                <a:gd name="connsiteX332" fmla="*/ 4940853 w 6620517"/>
                <a:gd name="connsiteY332" fmla="*/ 445413 h 4103070"/>
                <a:gd name="connsiteX333" fmla="*/ 4940200 w 6620517"/>
                <a:gd name="connsiteY333" fmla="*/ 445413 h 4103070"/>
                <a:gd name="connsiteX334" fmla="*/ 3641231 w 6620517"/>
                <a:gd name="connsiteY334" fmla="*/ 1160301 h 4103070"/>
                <a:gd name="connsiteX335" fmla="*/ 3611257 w 6620517"/>
                <a:gd name="connsiteY335" fmla="*/ 1180480 h 4103070"/>
                <a:gd name="connsiteX336" fmla="*/ 3524454 w 6620517"/>
                <a:gd name="connsiteY336" fmla="*/ 1237438 h 4103070"/>
                <a:gd name="connsiteX337" fmla="*/ 3508441 w 6620517"/>
                <a:gd name="connsiteY337" fmla="*/ 1224591 h 4103070"/>
                <a:gd name="connsiteX338" fmla="*/ 3443046 w 6620517"/>
                <a:gd name="connsiteY338" fmla="*/ 1189976 h 4103070"/>
                <a:gd name="connsiteX339" fmla="*/ 3497228 w 6620517"/>
                <a:gd name="connsiteY339" fmla="*/ 1142944 h 4103070"/>
                <a:gd name="connsiteX340" fmla="*/ 3522866 w 6620517"/>
                <a:gd name="connsiteY340" fmla="*/ 1121124 h 4103070"/>
                <a:gd name="connsiteX341" fmla="*/ 3539791 w 6620517"/>
                <a:gd name="connsiteY341" fmla="*/ 1111161 h 4103070"/>
                <a:gd name="connsiteX342" fmla="*/ 4536272 w 6620517"/>
                <a:gd name="connsiteY342" fmla="*/ 340262 h 4103070"/>
                <a:gd name="connsiteX343" fmla="*/ 4360601 w 6620517"/>
                <a:gd name="connsiteY343" fmla="*/ 283843 h 4103070"/>
                <a:gd name="connsiteX344" fmla="*/ 4360601 w 6620517"/>
                <a:gd name="connsiteY344" fmla="*/ 283206 h 4103070"/>
                <a:gd name="connsiteX345" fmla="*/ 4355082 w 6620517"/>
                <a:gd name="connsiteY345" fmla="*/ 285841 h 4103070"/>
                <a:gd name="connsiteX346" fmla="*/ 4359985 w 6620517"/>
                <a:gd name="connsiteY346" fmla="*/ 265122 h 4103070"/>
                <a:gd name="connsiteX347" fmla="*/ 4167613 w 6620517"/>
                <a:gd name="connsiteY347" fmla="*/ 265253 h 4103070"/>
                <a:gd name="connsiteX348" fmla="*/ 3535365 w 6620517"/>
                <a:gd name="connsiteY348" fmla="*/ 848577 h 4103070"/>
                <a:gd name="connsiteX349" fmla="*/ 3431900 w 6620517"/>
                <a:gd name="connsiteY349" fmla="*/ 971288 h 4103070"/>
                <a:gd name="connsiteX350" fmla="*/ 3466878 w 6620517"/>
                <a:gd name="connsiteY350" fmla="*/ 919864 h 4103070"/>
                <a:gd name="connsiteX351" fmla="*/ 3783563 w 6620517"/>
                <a:gd name="connsiteY351" fmla="*/ 172912 h 4103070"/>
                <a:gd name="connsiteX352" fmla="*/ 3594410 w 6620517"/>
                <a:gd name="connsiteY352" fmla="*/ 152398 h 4103070"/>
                <a:gd name="connsiteX353" fmla="*/ 3345494 w 6620517"/>
                <a:gd name="connsiteY353" fmla="*/ 626213 h 4103070"/>
                <a:gd name="connsiteX354" fmla="*/ 3323852 w 6620517"/>
                <a:gd name="connsiteY354" fmla="*/ 695794 h 4103070"/>
                <a:gd name="connsiteX355" fmla="*/ 3325568 w 6620517"/>
                <a:gd name="connsiteY355" fmla="*/ 689792 h 4103070"/>
                <a:gd name="connsiteX356" fmla="*/ 3359105 w 6620517"/>
                <a:gd name="connsiteY356" fmla="*/ 153688 h 4103070"/>
                <a:gd name="connsiteX357" fmla="*/ 3271936 w 6620517"/>
                <a:gd name="connsiteY357" fmla="*/ 86981 h 4103070"/>
                <a:gd name="connsiteX358" fmla="*/ 3169969 w 6620517"/>
                <a:gd name="connsiteY358" fmla="*/ 148564 h 4103070"/>
                <a:gd name="connsiteX359" fmla="*/ 3169315 w 6620517"/>
                <a:gd name="connsiteY359" fmla="*/ 149200 h 4103070"/>
                <a:gd name="connsiteX360" fmla="*/ 3061085 w 6620517"/>
                <a:gd name="connsiteY360" fmla="*/ 1054194 h 4103070"/>
                <a:gd name="connsiteX361" fmla="*/ 3064032 w 6620517"/>
                <a:gd name="connsiteY361" fmla="*/ 1107691 h 4103070"/>
                <a:gd name="connsiteX362" fmla="*/ 3023743 w 6620517"/>
                <a:gd name="connsiteY362" fmla="*/ 1108296 h 4103070"/>
                <a:gd name="connsiteX363" fmla="*/ 3021166 w 6620517"/>
                <a:gd name="connsiteY363" fmla="*/ 1184852 h 4103070"/>
                <a:gd name="connsiteX364" fmla="*/ 2981990 w 6620517"/>
                <a:gd name="connsiteY364" fmla="*/ 1188227 h 4103070"/>
                <a:gd name="connsiteX365" fmla="*/ 2968904 w 6620517"/>
                <a:gd name="connsiteY365" fmla="*/ 1104620 h 4103070"/>
                <a:gd name="connsiteX366" fmla="*/ 2623076 w 6620517"/>
                <a:gd name="connsiteY366" fmla="*/ 247937 h 4103070"/>
                <a:gd name="connsiteX367" fmla="*/ 2533779 w 6620517"/>
                <a:gd name="connsiteY367" fmla="*/ 196835 h 4103070"/>
                <a:gd name="connsiteX368" fmla="*/ 2508708 w 6620517"/>
                <a:gd name="connsiteY368" fmla="*/ 196791 h 4103070"/>
                <a:gd name="connsiteX369" fmla="*/ 2435866 w 6620517"/>
                <a:gd name="connsiteY369" fmla="*/ 272304 h 4103070"/>
                <a:gd name="connsiteX370" fmla="*/ 2835789 w 6620517"/>
                <a:gd name="connsiteY370" fmla="*/ 1154127 h 4103070"/>
                <a:gd name="connsiteX371" fmla="*/ 2868596 w 6620517"/>
                <a:gd name="connsiteY371" fmla="*/ 1204764 h 4103070"/>
                <a:gd name="connsiteX372" fmla="*/ 2841007 w 6620517"/>
                <a:gd name="connsiteY372" fmla="*/ 1210490 h 4103070"/>
                <a:gd name="connsiteX373" fmla="*/ 2267168 w 6620517"/>
                <a:gd name="connsiteY373" fmla="*/ 207085 h 4103070"/>
                <a:gd name="connsiteX374" fmla="*/ 2267804 w 6620517"/>
                <a:gd name="connsiteY374" fmla="*/ 207085 h 4103070"/>
                <a:gd name="connsiteX375" fmla="*/ 2485278 w 6620517"/>
                <a:gd name="connsiteY375" fmla="*/ 112698 h 4103070"/>
                <a:gd name="connsiteX376" fmla="*/ 2642241 w 6620517"/>
                <a:gd name="connsiteY376" fmla="*/ 155808 h 4103070"/>
                <a:gd name="connsiteX377" fmla="*/ 2852622 w 6620517"/>
                <a:gd name="connsiteY377" fmla="*/ 362819 h 4103070"/>
                <a:gd name="connsiteX378" fmla="*/ 2884296 w 6620517"/>
                <a:gd name="connsiteY378" fmla="*/ 415856 h 4103070"/>
                <a:gd name="connsiteX379" fmla="*/ 2883940 w 6620517"/>
                <a:gd name="connsiteY379" fmla="*/ 405153 h 4103070"/>
                <a:gd name="connsiteX380" fmla="*/ 3019241 w 6620517"/>
                <a:gd name="connsiteY380" fmla="*/ 62178 h 4103070"/>
                <a:gd name="connsiteX381" fmla="*/ 3018605 w 6620517"/>
                <a:gd name="connsiteY381" fmla="*/ 62831 h 4103070"/>
                <a:gd name="connsiteX382" fmla="*/ 3210733 w 6620517"/>
                <a:gd name="connsiteY382" fmla="*/ 433 h 410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</a:cxnLst>
              <a:rect l="l" t="t" r="r" b="b"/>
              <a:pathLst>
                <a:path w="6620517" h="4103070">
                  <a:moveTo>
                    <a:pt x="3301414" y="1814279"/>
                  </a:moveTo>
                  <a:cubicBezTo>
                    <a:pt x="3288586" y="1820693"/>
                    <a:pt x="3275757" y="1827107"/>
                    <a:pt x="3260385" y="1830942"/>
                  </a:cubicBezTo>
                  <a:cubicBezTo>
                    <a:pt x="3243705" y="1834794"/>
                    <a:pt x="3225752" y="1836720"/>
                    <a:pt x="3207164" y="1837356"/>
                  </a:cubicBezTo>
                  <a:cubicBezTo>
                    <a:pt x="3718806" y="3108137"/>
                    <a:pt x="4369578" y="3687083"/>
                    <a:pt x="4369578" y="3687083"/>
                  </a:cubicBezTo>
                  <a:cubicBezTo>
                    <a:pt x="4819677" y="4103202"/>
                    <a:pt x="4679256" y="3606297"/>
                    <a:pt x="4679256" y="3606297"/>
                  </a:cubicBezTo>
                  <a:cubicBezTo>
                    <a:pt x="4513833" y="3099797"/>
                    <a:pt x="3577749" y="2100227"/>
                    <a:pt x="3301414" y="1814279"/>
                  </a:cubicBezTo>
                  <a:close/>
                  <a:moveTo>
                    <a:pt x="3487351" y="1800814"/>
                  </a:moveTo>
                  <a:cubicBezTo>
                    <a:pt x="3478374" y="1809154"/>
                    <a:pt x="3469398" y="1817477"/>
                    <a:pt x="3456570" y="1823891"/>
                  </a:cubicBezTo>
                  <a:cubicBezTo>
                    <a:pt x="3442470" y="1830941"/>
                    <a:pt x="3426443" y="1835429"/>
                    <a:pt x="3408491" y="1839917"/>
                  </a:cubicBezTo>
                  <a:cubicBezTo>
                    <a:pt x="4521536" y="2956178"/>
                    <a:pt x="5393496" y="3363958"/>
                    <a:pt x="5393496" y="3363958"/>
                  </a:cubicBezTo>
                  <a:cubicBezTo>
                    <a:pt x="5987211" y="3652468"/>
                    <a:pt x="5623679" y="3220975"/>
                    <a:pt x="5623679" y="3220975"/>
                  </a:cubicBezTo>
                  <a:cubicBezTo>
                    <a:pt x="5231289" y="2783069"/>
                    <a:pt x="3890006" y="2023293"/>
                    <a:pt x="3487351" y="1800814"/>
                  </a:cubicBezTo>
                  <a:close/>
                  <a:moveTo>
                    <a:pt x="3025078" y="1797599"/>
                  </a:moveTo>
                  <a:lnTo>
                    <a:pt x="3014746" y="1837612"/>
                  </a:lnTo>
                  <a:lnTo>
                    <a:pt x="3006490" y="1836065"/>
                  </a:lnTo>
                  <a:cubicBezTo>
                    <a:pt x="2477531" y="3077975"/>
                    <a:pt x="2587808" y="3779406"/>
                    <a:pt x="2587808" y="3779406"/>
                  </a:cubicBezTo>
                  <a:cubicBezTo>
                    <a:pt x="2653221" y="4282072"/>
                    <a:pt x="2912240" y="3829429"/>
                    <a:pt x="2912240" y="3829429"/>
                  </a:cubicBezTo>
                  <a:lnTo>
                    <a:pt x="2911604" y="3828775"/>
                  </a:lnTo>
                  <a:lnTo>
                    <a:pt x="2913551" y="3824404"/>
                  </a:lnTo>
                  <a:lnTo>
                    <a:pt x="2940392" y="3884460"/>
                  </a:lnTo>
                  <a:cubicBezTo>
                    <a:pt x="3069673" y="4125719"/>
                    <a:pt x="3217429" y="3767868"/>
                    <a:pt x="3217429" y="3767868"/>
                  </a:cubicBezTo>
                  <a:lnTo>
                    <a:pt x="3216793" y="3767868"/>
                  </a:lnTo>
                  <a:cubicBezTo>
                    <a:pt x="3395663" y="3275469"/>
                    <a:pt x="3189865" y="2127155"/>
                    <a:pt x="3124452" y="1799525"/>
                  </a:cubicBezTo>
                  <a:cubicBezTo>
                    <a:pt x="3109079" y="1802087"/>
                    <a:pt x="3093053" y="1804649"/>
                    <a:pt x="3077009" y="1804649"/>
                  </a:cubicBezTo>
                  <a:cubicBezTo>
                    <a:pt x="3059057" y="1804649"/>
                    <a:pt x="3041740" y="1801451"/>
                    <a:pt x="3025078" y="1797599"/>
                  </a:cubicBezTo>
                  <a:close/>
                  <a:moveTo>
                    <a:pt x="2758866" y="1706478"/>
                  </a:moveTo>
                  <a:lnTo>
                    <a:pt x="2835229" y="1719570"/>
                  </a:lnTo>
                  <a:lnTo>
                    <a:pt x="2834761" y="1721883"/>
                  </a:lnTo>
                  <a:lnTo>
                    <a:pt x="2800674" y="1720029"/>
                  </a:lnTo>
                  <a:close/>
                  <a:moveTo>
                    <a:pt x="2565944" y="1532997"/>
                  </a:moveTo>
                  <a:cubicBezTo>
                    <a:pt x="2568506" y="1553512"/>
                    <a:pt x="2571722" y="1574026"/>
                    <a:pt x="2580698" y="1593904"/>
                  </a:cubicBezTo>
                  <a:lnTo>
                    <a:pt x="2583268" y="1598152"/>
                  </a:lnTo>
                  <a:lnTo>
                    <a:pt x="2534828" y="1620896"/>
                  </a:lnTo>
                  <a:lnTo>
                    <a:pt x="2303135" y="1648512"/>
                  </a:lnTo>
                  <a:cubicBezTo>
                    <a:pt x="893960" y="1826651"/>
                    <a:pt x="317473" y="2051494"/>
                    <a:pt x="317473" y="2051494"/>
                  </a:cubicBezTo>
                  <a:cubicBezTo>
                    <a:pt x="-107605" y="2211139"/>
                    <a:pt x="314275" y="2211139"/>
                    <a:pt x="314275" y="2211139"/>
                  </a:cubicBezTo>
                  <a:cubicBezTo>
                    <a:pt x="690797" y="2202486"/>
                    <a:pt x="1543733" y="1978887"/>
                    <a:pt x="2137635" y="1810014"/>
                  </a:cubicBezTo>
                  <a:lnTo>
                    <a:pt x="2144804" y="1807957"/>
                  </a:lnTo>
                  <a:lnTo>
                    <a:pt x="2084495" y="1837596"/>
                  </a:lnTo>
                  <a:cubicBezTo>
                    <a:pt x="1931708" y="1914429"/>
                    <a:pt x="1792963" y="1987689"/>
                    <a:pt x="1667367" y="2056829"/>
                  </a:cubicBezTo>
                  <a:lnTo>
                    <a:pt x="1592213" y="2099130"/>
                  </a:lnTo>
                  <a:lnTo>
                    <a:pt x="1506562" y="2136376"/>
                  </a:lnTo>
                  <a:cubicBezTo>
                    <a:pt x="682655" y="2503425"/>
                    <a:pt x="359155" y="2752272"/>
                    <a:pt x="359155" y="2752272"/>
                  </a:cubicBezTo>
                  <a:cubicBezTo>
                    <a:pt x="-34507" y="3044634"/>
                    <a:pt x="459183" y="2917695"/>
                    <a:pt x="459183" y="2917695"/>
                  </a:cubicBezTo>
                  <a:lnTo>
                    <a:pt x="509779" y="2901245"/>
                  </a:lnTo>
                  <a:lnTo>
                    <a:pt x="511817" y="2913611"/>
                  </a:lnTo>
                  <a:cubicBezTo>
                    <a:pt x="541932" y="2967302"/>
                    <a:pt x="770133" y="2888203"/>
                    <a:pt x="770133" y="2888203"/>
                  </a:cubicBezTo>
                  <a:lnTo>
                    <a:pt x="769479" y="2888203"/>
                  </a:lnTo>
                  <a:cubicBezTo>
                    <a:pt x="1037810" y="2787866"/>
                    <a:pt x="1429237" y="2537819"/>
                    <a:pt x="1792772" y="2281599"/>
                  </a:cubicBezTo>
                  <a:lnTo>
                    <a:pt x="2005136" y="2128508"/>
                  </a:lnTo>
                  <a:lnTo>
                    <a:pt x="2155132" y="2037435"/>
                  </a:lnTo>
                  <a:cubicBezTo>
                    <a:pt x="2325541" y="1932355"/>
                    <a:pt x="2467600" y="1841831"/>
                    <a:pt x="2558970" y="1782845"/>
                  </a:cubicBezTo>
                  <a:cubicBezTo>
                    <a:pt x="2546778" y="1777085"/>
                    <a:pt x="2533949" y="1771943"/>
                    <a:pt x="2524973" y="1763621"/>
                  </a:cubicBezTo>
                  <a:lnTo>
                    <a:pt x="2511940" y="1745841"/>
                  </a:lnTo>
                  <a:lnTo>
                    <a:pt x="2531995" y="1730106"/>
                  </a:lnTo>
                  <a:lnTo>
                    <a:pt x="2563149" y="1751200"/>
                  </a:lnTo>
                  <a:lnTo>
                    <a:pt x="2655069" y="1674689"/>
                  </a:lnTo>
                  <a:cubicBezTo>
                    <a:pt x="2683270" y="1685591"/>
                    <a:pt x="2712761" y="1696494"/>
                    <a:pt x="2745467" y="1704180"/>
                  </a:cubicBezTo>
                  <a:lnTo>
                    <a:pt x="2754771" y="1705776"/>
                  </a:lnTo>
                  <a:lnTo>
                    <a:pt x="2727690" y="1740867"/>
                  </a:lnTo>
                  <a:lnTo>
                    <a:pt x="2720524" y="1737981"/>
                  </a:lnTo>
                  <a:cubicBezTo>
                    <a:pt x="1703001" y="2783705"/>
                    <a:pt x="1504889" y="3421649"/>
                    <a:pt x="1504889" y="3421649"/>
                  </a:cubicBezTo>
                  <a:cubicBezTo>
                    <a:pt x="1353584" y="3870457"/>
                    <a:pt x="1765198" y="3527437"/>
                    <a:pt x="1765198" y="3527437"/>
                  </a:cubicBezTo>
                  <a:lnTo>
                    <a:pt x="1768707" y="3524011"/>
                  </a:lnTo>
                  <a:lnTo>
                    <a:pt x="1766962" y="3582015"/>
                  </a:lnTo>
                  <a:cubicBezTo>
                    <a:pt x="1769940" y="3641028"/>
                    <a:pt x="1789752" y="3667522"/>
                    <a:pt x="1817796" y="3674070"/>
                  </a:cubicBezTo>
                  <a:lnTo>
                    <a:pt x="1841913" y="3672246"/>
                  </a:lnTo>
                  <a:lnTo>
                    <a:pt x="1802166" y="3689713"/>
                  </a:lnTo>
                  <a:cubicBezTo>
                    <a:pt x="1642125" y="3753397"/>
                    <a:pt x="1325470" y="3831055"/>
                    <a:pt x="1352889" y="3433382"/>
                  </a:cubicBezTo>
                  <a:cubicBezTo>
                    <a:pt x="1352889" y="3433382"/>
                    <a:pt x="1368094" y="2868860"/>
                    <a:pt x="2230950" y="2043499"/>
                  </a:cubicBezTo>
                  <a:lnTo>
                    <a:pt x="2360656" y="1925202"/>
                  </a:lnTo>
                  <a:lnTo>
                    <a:pt x="2300227" y="1973577"/>
                  </a:lnTo>
                  <a:cubicBezTo>
                    <a:pt x="1814574" y="2358103"/>
                    <a:pt x="956977" y="2979034"/>
                    <a:pt x="419367" y="3046754"/>
                  </a:cubicBezTo>
                  <a:lnTo>
                    <a:pt x="418731" y="3046754"/>
                  </a:lnTo>
                  <a:cubicBezTo>
                    <a:pt x="418731" y="3046754"/>
                    <a:pt x="-158324" y="3095487"/>
                    <a:pt x="210989" y="2708221"/>
                  </a:cubicBezTo>
                  <a:cubicBezTo>
                    <a:pt x="210989" y="2708221"/>
                    <a:pt x="373893" y="2527270"/>
                    <a:pt x="824421" y="2284037"/>
                  </a:cubicBezTo>
                  <a:lnTo>
                    <a:pt x="973266" y="2207099"/>
                  </a:lnTo>
                  <a:lnTo>
                    <a:pt x="904039" y="2224785"/>
                  </a:lnTo>
                  <a:cubicBezTo>
                    <a:pt x="620066" y="2292840"/>
                    <a:pt x="365543" y="2329830"/>
                    <a:pt x="196235" y="2305584"/>
                  </a:cubicBezTo>
                  <a:lnTo>
                    <a:pt x="196235" y="2304948"/>
                  </a:lnTo>
                  <a:cubicBezTo>
                    <a:pt x="196235" y="2304948"/>
                    <a:pt x="-247432" y="2220964"/>
                    <a:pt x="199451" y="1978590"/>
                  </a:cubicBezTo>
                  <a:cubicBezTo>
                    <a:pt x="199451" y="1978590"/>
                    <a:pt x="866886" y="1599046"/>
                    <a:pt x="2565944" y="1532997"/>
                  </a:cubicBezTo>
                  <a:close/>
                  <a:moveTo>
                    <a:pt x="2084274" y="1518562"/>
                  </a:moveTo>
                  <a:lnTo>
                    <a:pt x="2029213" y="1524276"/>
                  </a:lnTo>
                  <a:lnTo>
                    <a:pt x="1907777" y="1536011"/>
                  </a:lnTo>
                  <a:lnTo>
                    <a:pt x="2025690" y="1520021"/>
                  </a:lnTo>
                  <a:lnTo>
                    <a:pt x="2084061" y="1518568"/>
                  </a:lnTo>
                  <a:close/>
                  <a:moveTo>
                    <a:pt x="5307064" y="1313200"/>
                  </a:moveTo>
                  <a:cubicBezTo>
                    <a:pt x="5681069" y="1307786"/>
                    <a:pt x="6028827" y="1327022"/>
                    <a:pt x="6253877" y="1393866"/>
                  </a:cubicBezTo>
                  <a:cubicBezTo>
                    <a:pt x="6253877" y="1393866"/>
                    <a:pt x="6816159" y="1578513"/>
                    <a:pt x="6348763" y="1713156"/>
                  </a:cubicBezTo>
                  <a:cubicBezTo>
                    <a:pt x="6348763" y="1713156"/>
                    <a:pt x="6156257" y="1774708"/>
                    <a:pt x="5723077" y="1785930"/>
                  </a:cubicBezTo>
                  <a:lnTo>
                    <a:pt x="5692585" y="1786216"/>
                  </a:lnTo>
                  <a:lnTo>
                    <a:pt x="5795099" y="1805588"/>
                  </a:lnTo>
                  <a:cubicBezTo>
                    <a:pt x="6039409" y="1855858"/>
                    <a:pt x="6250829" y="1917046"/>
                    <a:pt x="6395569" y="1991418"/>
                  </a:cubicBezTo>
                  <a:lnTo>
                    <a:pt x="6394933" y="1991418"/>
                  </a:lnTo>
                  <a:cubicBezTo>
                    <a:pt x="6394933" y="1991418"/>
                    <a:pt x="6942479" y="2297244"/>
                    <a:pt x="6331465" y="2349192"/>
                  </a:cubicBezTo>
                  <a:cubicBezTo>
                    <a:pt x="6331465" y="2349192"/>
                    <a:pt x="6235665" y="2359585"/>
                    <a:pt x="6049137" y="2350865"/>
                  </a:cubicBezTo>
                  <a:lnTo>
                    <a:pt x="6008281" y="2348282"/>
                  </a:lnTo>
                  <a:lnTo>
                    <a:pt x="6063547" y="2375394"/>
                  </a:lnTo>
                  <a:cubicBezTo>
                    <a:pt x="6157151" y="2425153"/>
                    <a:pt x="6236655" y="2475974"/>
                    <a:pt x="6297485" y="2527426"/>
                  </a:cubicBezTo>
                  <a:lnTo>
                    <a:pt x="6296831" y="2526790"/>
                  </a:lnTo>
                  <a:cubicBezTo>
                    <a:pt x="6296831" y="2526790"/>
                    <a:pt x="6753345" y="2949306"/>
                    <a:pt x="6043591" y="2876860"/>
                  </a:cubicBezTo>
                  <a:cubicBezTo>
                    <a:pt x="6043591" y="2876860"/>
                    <a:pt x="5888419" y="2864508"/>
                    <a:pt x="5617331" y="2793483"/>
                  </a:cubicBezTo>
                  <a:lnTo>
                    <a:pt x="5477029" y="2754188"/>
                  </a:lnTo>
                  <a:lnTo>
                    <a:pt x="5583615" y="2833553"/>
                  </a:lnTo>
                  <a:cubicBezTo>
                    <a:pt x="5716231" y="2938616"/>
                    <a:pt x="5820211" y="3042115"/>
                    <a:pt x="5880077" y="3139731"/>
                  </a:cubicBezTo>
                  <a:cubicBezTo>
                    <a:pt x="5880077" y="3139731"/>
                    <a:pt x="6164115" y="3670598"/>
                    <a:pt x="5423564" y="3437871"/>
                  </a:cubicBezTo>
                  <a:cubicBezTo>
                    <a:pt x="5423564" y="3437871"/>
                    <a:pt x="5145466" y="3357245"/>
                    <a:pt x="4746831" y="3113443"/>
                  </a:cubicBezTo>
                  <a:lnTo>
                    <a:pt x="4743938" y="3111590"/>
                  </a:lnTo>
                  <a:lnTo>
                    <a:pt x="4823546" y="3231981"/>
                  </a:lnTo>
                  <a:cubicBezTo>
                    <a:pt x="4901592" y="3361225"/>
                    <a:pt x="4951759" y="3483388"/>
                    <a:pt x="4960655" y="3591102"/>
                  </a:cubicBezTo>
                  <a:cubicBezTo>
                    <a:pt x="4960655" y="3591102"/>
                    <a:pt x="4965779" y="4166848"/>
                    <a:pt x="4334885" y="3765483"/>
                  </a:cubicBezTo>
                  <a:cubicBezTo>
                    <a:pt x="4334885" y="3765483"/>
                    <a:pt x="3627030" y="3341357"/>
                    <a:pt x="3267950" y="2289090"/>
                  </a:cubicBezTo>
                  <a:lnTo>
                    <a:pt x="3216771" y="2120097"/>
                  </a:lnTo>
                  <a:lnTo>
                    <a:pt x="3236062" y="2208682"/>
                  </a:lnTo>
                  <a:cubicBezTo>
                    <a:pt x="3346150" y="2740131"/>
                    <a:pt x="3442080" y="3548474"/>
                    <a:pt x="3127591" y="3922584"/>
                  </a:cubicBezTo>
                  <a:lnTo>
                    <a:pt x="3128244" y="3922584"/>
                  </a:lnTo>
                  <a:cubicBezTo>
                    <a:pt x="3128244" y="3922584"/>
                    <a:pt x="2687122" y="4387418"/>
                    <a:pt x="2459520" y="3825136"/>
                  </a:cubicBezTo>
                  <a:cubicBezTo>
                    <a:pt x="2459520" y="3825136"/>
                    <a:pt x="2349767" y="3581489"/>
                    <a:pt x="2400140" y="3141674"/>
                  </a:cubicBezTo>
                  <a:lnTo>
                    <a:pt x="2423135" y="2988520"/>
                  </a:lnTo>
                  <a:lnTo>
                    <a:pt x="2358474" y="3111912"/>
                  </a:lnTo>
                  <a:cubicBezTo>
                    <a:pt x="2326588" y="3168806"/>
                    <a:pt x="2293002" y="3223759"/>
                    <a:pt x="2257672" y="3275949"/>
                  </a:cubicBezTo>
                  <a:lnTo>
                    <a:pt x="2170178" y="3391903"/>
                  </a:lnTo>
                  <a:lnTo>
                    <a:pt x="2198029" y="3352091"/>
                  </a:lnTo>
                  <a:cubicBezTo>
                    <a:pt x="2445102" y="2971757"/>
                    <a:pt x="2657064" y="2354556"/>
                    <a:pt x="2774110" y="1972801"/>
                  </a:cubicBezTo>
                  <a:lnTo>
                    <a:pt x="2797541" y="1895084"/>
                  </a:lnTo>
                  <a:lnTo>
                    <a:pt x="2793250" y="1913961"/>
                  </a:lnTo>
                  <a:cubicBezTo>
                    <a:pt x="2787109" y="1940217"/>
                    <a:pt x="2780466" y="1967846"/>
                    <a:pt x="2773312" y="1996672"/>
                  </a:cubicBezTo>
                  <a:lnTo>
                    <a:pt x="2743726" y="2111067"/>
                  </a:lnTo>
                  <a:lnTo>
                    <a:pt x="2794352" y="2014553"/>
                  </a:lnTo>
                  <a:cubicBezTo>
                    <a:pt x="2836999" y="1938967"/>
                    <a:pt x="2883844" y="1861350"/>
                    <a:pt x="2935257" y="1781767"/>
                  </a:cubicBezTo>
                  <a:cubicBezTo>
                    <a:pt x="2969235" y="1788181"/>
                    <a:pt x="3003214" y="1793306"/>
                    <a:pt x="3039755" y="1795868"/>
                  </a:cubicBezTo>
                  <a:cubicBezTo>
                    <a:pt x="3072461" y="1797794"/>
                    <a:pt x="3104514" y="1796521"/>
                    <a:pt x="3135931" y="1795868"/>
                  </a:cubicBezTo>
                  <a:lnTo>
                    <a:pt x="3147136" y="1836890"/>
                  </a:lnTo>
                  <a:lnTo>
                    <a:pt x="3138493" y="1799066"/>
                  </a:lnTo>
                  <a:cubicBezTo>
                    <a:pt x="3173125" y="1794578"/>
                    <a:pt x="3209012" y="1788818"/>
                    <a:pt x="3242355" y="1780478"/>
                  </a:cubicBezTo>
                  <a:cubicBezTo>
                    <a:pt x="3273772" y="1772774"/>
                    <a:pt x="3300700" y="1762525"/>
                    <a:pt x="3328265" y="1752259"/>
                  </a:cubicBezTo>
                  <a:lnTo>
                    <a:pt x="3383630" y="1795216"/>
                  </a:lnTo>
                  <a:lnTo>
                    <a:pt x="3437923" y="1773427"/>
                  </a:lnTo>
                  <a:lnTo>
                    <a:pt x="3488111" y="1742174"/>
                  </a:lnTo>
                  <a:lnTo>
                    <a:pt x="3477678" y="1734961"/>
                  </a:lnTo>
                  <a:cubicBezTo>
                    <a:pt x="3502681" y="1719571"/>
                    <a:pt x="3527047" y="1702908"/>
                    <a:pt x="3547561" y="1684956"/>
                  </a:cubicBezTo>
                  <a:lnTo>
                    <a:pt x="3550169" y="1682054"/>
                  </a:lnTo>
                  <a:lnTo>
                    <a:pt x="3535430" y="1701423"/>
                  </a:lnTo>
                  <a:lnTo>
                    <a:pt x="3582654" y="1713042"/>
                  </a:lnTo>
                  <a:lnTo>
                    <a:pt x="3566210" y="1736056"/>
                  </a:lnTo>
                  <a:cubicBezTo>
                    <a:pt x="3555944" y="1745032"/>
                    <a:pt x="3542497" y="1752082"/>
                    <a:pt x="3527743" y="1758496"/>
                  </a:cubicBezTo>
                  <a:lnTo>
                    <a:pt x="3527744" y="1758497"/>
                  </a:lnTo>
                  <a:cubicBezTo>
                    <a:pt x="5038302" y="2609307"/>
                    <a:pt x="5968627" y="2823463"/>
                    <a:pt x="5968627" y="2823463"/>
                  </a:cubicBezTo>
                  <a:cubicBezTo>
                    <a:pt x="6584131" y="2974132"/>
                    <a:pt x="6101343" y="2653552"/>
                    <a:pt x="6101343" y="2653552"/>
                  </a:cubicBezTo>
                  <a:cubicBezTo>
                    <a:pt x="6068923" y="2633155"/>
                    <a:pt x="6032583" y="2612179"/>
                    <a:pt x="5992827" y="2590742"/>
                  </a:cubicBezTo>
                  <a:lnTo>
                    <a:pt x="5962183" y="2575168"/>
                  </a:lnTo>
                  <a:lnTo>
                    <a:pt x="5946679" y="2566435"/>
                  </a:lnTo>
                  <a:lnTo>
                    <a:pt x="5916355" y="2551874"/>
                  </a:lnTo>
                  <a:lnTo>
                    <a:pt x="5863795" y="2525162"/>
                  </a:lnTo>
                  <a:lnTo>
                    <a:pt x="5783851" y="2488256"/>
                  </a:lnTo>
                  <a:lnTo>
                    <a:pt x="5755367" y="2474581"/>
                  </a:lnTo>
                  <a:lnTo>
                    <a:pt x="5738475" y="2467309"/>
                  </a:lnTo>
                  <a:lnTo>
                    <a:pt x="5717259" y="2457514"/>
                  </a:lnTo>
                  <a:cubicBezTo>
                    <a:pt x="5665827" y="2434698"/>
                    <a:pt x="5611979" y="2411654"/>
                    <a:pt x="5556211" y="2388500"/>
                  </a:cubicBezTo>
                  <a:lnTo>
                    <a:pt x="5546555" y="2384696"/>
                  </a:lnTo>
                  <a:lnTo>
                    <a:pt x="5535211" y="2379811"/>
                  </a:lnTo>
                  <a:cubicBezTo>
                    <a:pt x="5457884" y="2347939"/>
                    <a:pt x="5377051" y="2315884"/>
                    <a:pt x="5294014" y="2283951"/>
                  </a:cubicBezTo>
                  <a:lnTo>
                    <a:pt x="5232401" y="2260915"/>
                  </a:lnTo>
                  <a:lnTo>
                    <a:pt x="5202616" y="2249180"/>
                  </a:lnTo>
                  <a:lnTo>
                    <a:pt x="5147150" y="2229041"/>
                  </a:lnTo>
                  <a:lnTo>
                    <a:pt x="5039588" y="2188824"/>
                  </a:lnTo>
                  <a:lnTo>
                    <a:pt x="4869554" y="2128250"/>
                  </a:lnTo>
                  <a:lnTo>
                    <a:pt x="4827037" y="2112813"/>
                  </a:lnTo>
                  <a:lnTo>
                    <a:pt x="4806441" y="2105766"/>
                  </a:lnTo>
                  <a:lnTo>
                    <a:pt x="4779740" y="2096254"/>
                  </a:lnTo>
                  <a:cubicBezTo>
                    <a:pt x="4693088" y="2066026"/>
                    <a:pt x="4606834" y="2036528"/>
                    <a:pt x="4522278" y="2008064"/>
                  </a:cubicBezTo>
                  <a:lnTo>
                    <a:pt x="4476951" y="1993035"/>
                  </a:lnTo>
                  <a:lnTo>
                    <a:pt x="4453503" y="1985012"/>
                  </a:lnTo>
                  <a:lnTo>
                    <a:pt x="4275013" y="1926078"/>
                  </a:lnTo>
                  <a:lnTo>
                    <a:pt x="4275011" y="1926077"/>
                  </a:lnTo>
                  <a:lnTo>
                    <a:pt x="4267077" y="1923509"/>
                  </a:lnTo>
                  <a:lnTo>
                    <a:pt x="4484705" y="1983527"/>
                  </a:lnTo>
                  <a:cubicBezTo>
                    <a:pt x="5642695" y="2292860"/>
                    <a:pt x="6228915" y="2320797"/>
                    <a:pt x="6228915" y="2320797"/>
                  </a:cubicBezTo>
                  <a:cubicBezTo>
                    <a:pt x="6798903" y="2355412"/>
                    <a:pt x="6268035" y="2145108"/>
                    <a:pt x="6268035" y="2145108"/>
                  </a:cubicBezTo>
                  <a:lnTo>
                    <a:pt x="6267383" y="2144472"/>
                  </a:lnTo>
                  <a:lnTo>
                    <a:pt x="6261311" y="2142417"/>
                  </a:lnTo>
                  <a:lnTo>
                    <a:pt x="6323923" y="2137397"/>
                  </a:lnTo>
                  <a:cubicBezTo>
                    <a:pt x="6585319" y="2104868"/>
                    <a:pt x="6180835" y="1971344"/>
                    <a:pt x="6180835" y="1971344"/>
                  </a:cubicBezTo>
                  <a:cubicBezTo>
                    <a:pt x="5640459" y="1804251"/>
                    <a:pt x="4257633" y="1692382"/>
                    <a:pt x="3667422" y="1650514"/>
                  </a:cubicBezTo>
                  <a:lnTo>
                    <a:pt x="3583733" y="1644698"/>
                  </a:lnTo>
                  <a:lnTo>
                    <a:pt x="3593078" y="1634297"/>
                  </a:lnTo>
                  <a:lnTo>
                    <a:pt x="3601954" y="1636152"/>
                  </a:lnTo>
                  <a:lnTo>
                    <a:pt x="3620661" y="1586854"/>
                  </a:lnTo>
                  <a:cubicBezTo>
                    <a:pt x="3655043" y="1588136"/>
                    <a:pt x="3693705" y="1589677"/>
                    <a:pt x="3736119" y="1591510"/>
                  </a:cubicBezTo>
                  <a:lnTo>
                    <a:pt x="3847742" y="1596701"/>
                  </a:lnTo>
                  <a:lnTo>
                    <a:pt x="3999578" y="1615552"/>
                  </a:lnTo>
                  <a:cubicBezTo>
                    <a:pt x="5567419" y="1799187"/>
                    <a:pt x="6234059" y="1712980"/>
                    <a:pt x="6234059" y="1712980"/>
                  </a:cubicBezTo>
                  <a:cubicBezTo>
                    <a:pt x="6707231" y="1658469"/>
                    <a:pt x="6194299" y="1553953"/>
                    <a:pt x="6194299" y="1553953"/>
                  </a:cubicBezTo>
                  <a:cubicBezTo>
                    <a:pt x="5911231" y="1501386"/>
                    <a:pt x="5406806" y="1487122"/>
                    <a:pt x="4911113" y="1488564"/>
                  </a:cubicBezTo>
                  <a:cubicBezTo>
                    <a:pt x="4415421" y="1490007"/>
                    <a:pt x="3928464" y="1507155"/>
                    <a:pt x="3680338" y="1517412"/>
                  </a:cubicBezTo>
                  <a:cubicBezTo>
                    <a:pt x="3684190" y="1526388"/>
                    <a:pt x="3688042" y="1536018"/>
                    <a:pt x="3686752" y="1544994"/>
                  </a:cubicBezTo>
                  <a:lnTo>
                    <a:pt x="3679568" y="1561865"/>
                  </a:lnTo>
                  <a:lnTo>
                    <a:pt x="3653350" y="1556727"/>
                  </a:lnTo>
                  <a:cubicBezTo>
                    <a:pt x="3661036" y="1536194"/>
                    <a:pt x="3667450" y="1515680"/>
                    <a:pt x="3669376" y="1494530"/>
                  </a:cubicBezTo>
                  <a:cubicBezTo>
                    <a:pt x="3671302" y="1475287"/>
                    <a:pt x="3668104" y="1457335"/>
                    <a:pt x="3664888" y="1439383"/>
                  </a:cubicBezTo>
                  <a:cubicBezTo>
                    <a:pt x="3987469" y="1399714"/>
                    <a:pt x="4683721" y="1322222"/>
                    <a:pt x="5307064" y="1313200"/>
                  </a:cubicBezTo>
                  <a:close/>
                  <a:moveTo>
                    <a:pt x="615727" y="1205997"/>
                  </a:moveTo>
                  <a:lnTo>
                    <a:pt x="620302" y="1208152"/>
                  </a:lnTo>
                  <a:cubicBezTo>
                    <a:pt x="625332" y="1210358"/>
                    <a:pt x="628423" y="1211585"/>
                    <a:pt x="628423" y="1211585"/>
                  </a:cubicBezTo>
                  <a:lnTo>
                    <a:pt x="629059" y="1211585"/>
                  </a:lnTo>
                  <a:cubicBezTo>
                    <a:pt x="874795" y="1299580"/>
                    <a:pt x="1623622" y="1352957"/>
                    <a:pt x="2174723" y="1381443"/>
                  </a:cubicBezTo>
                  <a:lnTo>
                    <a:pt x="2264482" y="1385895"/>
                  </a:lnTo>
                  <a:lnTo>
                    <a:pt x="2046410" y="1387081"/>
                  </a:lnTo>
                  <a:lnTo>
                    <a:pt x="1927098" y="1389284"/>
                  </a:lnTo>
                  <a:lnTo>
                    <a:pt x="1724505" y="1368877"/>
                  </a:lnTo>
                  <a:cubicBezTo>
                    <a:pt x="1302166" y="1329567"/>
                    <a:pt x="986483" y="1319400"/>
                    <a:pt x="768970" y="1319848"/>
                  </a:cubicBezTo>
                  <a:cubicBezTo>
                    <a:pt x="515205" y="1320372"/>
                    <a:pt x="395060" y="1335344"/>
                    <a:pt x="395060" y="1335344"/>
                  </a:cubicBezTo>
                  <a:cubicBezTo>
                    <a:pt x="9721" y="1378935"/>
                    <a:pt x="304662" y="1465499"/>
                    <a:pt x="304662" y="1465499"/>
                  </a:cubicBezTo>
                  <a:cubicBezTo>
                    <a:pt x="350744" y="1477521"/>
                    <a:pt x="411083" y="1487469"/>
                    <a:pt x="482304" y="1495640"/>
                  </a:cubicBezTo>
                  <a:lnTo>
                    <a:pt x="511305" y="1498414"/>
                  </a:lnTo>
                  <a:lnTo>
                    <a:pt x="467104" y="1506333"/>
                  </a:lnTo>
                  <a:cubicBezTo>
                    <a:pt x="426333" y="1513987"/>
                    <a:pt x="406581" y="1518702"/>
                    <a:pt x="406581" y="1518702"/>
                  </a:cubicBezTo>
                  <a:cubicBezTo>
                    <a:pt x="356331" y="1530002"/>
                    <a:pt x="317862" y="1540651"/>
                    <a:pt x="289014" y="1550635"/>
                  </a:cubicBezTo>
                  <a:lnTo>
                    <a:pt x="275509" y="1556016"/>
                  </a:lnTo>
                  <a:lnTo>
                    <a:pt x="213501" y="1541653"/>
                  </a:lnTo>
                  <a:cubicBezTo>
                    <a:pt x="184230" y="1532917"/>
                    <a:pt x="158653" y="1523009"/>
                    <a:pt x="137254" y="1511828"/>
                  </a:cubicBezTo>
                  <a:lnTo>
                    <a:pt x="136618" y="1511828"/>
                  </a:lnTo>
                  <a:cubicBezTo>
                    <a:pt x="136618" y="1511828"/>
                    <a:pt x="-124345" y="1352819"/>
                    <a:pt x="317413" y="1247031"/>
                  </a:cubicBezTo>
                  <a:cubicBezTo>
                    <a:pt x="317413" y="1247031"/>
                    <a:pt x="404583" y="1224526"/>
                    <a:pt x="578783" y="1208712"/>
                  </a:cubicBezTo>
                  <a:close/>
                  <a:moveTo>
                    <a:pt x="3285541" y="824803"/>
                  </a:moveTo>
                  <a:lnTo>
                    <a:pt x="3259197" y="921123"/>
                  </a:lnTo>
                  <a:cubicBezTo>
                    <a:pt x="3247245" y="967436"/>
                    <a:pt x="3236560" y="1011320"/>
                    <a:pt x="3227220" y="1051259"/>
                  </a:cubicBezTo>
                  <a:lnTo>
                    <a:pt x="3214394" y="1107294"/>
                  </a:lnTo>
                  <a:lnTo>
                    <a:pt x="3194195" y="1105636"/>
                  </a:lnTo>
                  <a:lnTo>
                    <a:pt x="3187226" y="1116896"/>
                  </a:lnTo>
                  <a:lnTo>
                    <a:pt x="3177076" y="1115866"/>
                  </a:lnTo>
                  <a:lnTo>
                    <a:pt x="3212874" y="1029175"/>
                  </a:lnTo>
                  <a:cubicBezTo>
                    <a:pt x="3229799" y="986062"/>
                    <a:pt x="3245117" y="944806"/>
                    <a:pt x="3258967" y="905351"/>
                  </a:cubicBezTo>
                  <a:close/>
                  <a:moveTo>
                    <a:pt x="1525734" y="327715"/>
                  </a:moveTo>
                  <a:cubicBezTo>
                    <a:pt x="1556897" y="328258"/>
                    <a:pt x="1592270" y="331794"/>
                    <a:pt x="1632422" y="339167"/>
                  </a:cubicBezTo>
                  <a:cubicBezTo>
                    <a:pt x="1632422" y="339167"/>
                    <a:pt x="2131694" y="419752"/>
                    <a:pt x="2632063" y="1028388"/>
                  </a:cubicBezTo>
                  <a:lnTo>
                    <a:pt x="2714511" y="1134728"/>
                  </a:lnTo>
                  <a:lnTo>
                    <a:pt x="2612470" y="1060325"/>
                  </a:lnTo>
                  <a:cubicBezTo>
                    <a:pt x="2543992" y="1012229"/>
                    <a:pt x="2478564" y="968066"/>
                    <a:pt x="2416286" y="927537"/>
                  </a:cubicBezTo>
                  <a:lnTo>
                    <a:pt x="2307845" y="858771"/>
                  </a:lnTo>
                  <a:lnTo>
                    <a:pt x="2270846" y="828231"/>
                  </a:lnTo>
                  <a:cubicBezTo>
                    <a:pt x="1879807" y="514643"/>
                    <a:pt x="1644656" y="433858"/>
                    <a:pt x="1644656" y="433858"/>
                  </a:cubicBezTo>
                  <a:cubicBezTo>
                    <a:pt x="1585348" y="412380"/>
                    <a:pt x="1545196" y="405569"/>
                    <a:pt x="1518329" y="407432"/>
                  </a:cubicBezTo>
                  <a:cubicBezTo>
                    <a:pt x="1464595" y="411160"/>
                    <a:pt x="1463999" y="449588"/>
                    <a:pt x="1469573" y="474792"/>
                  </a:cubicBezTo>
                  <a:lnTo>
                    <a:pt x="1471001" y="479653"/>
                  </a:lnTo>
                  <a:lnTo>
                    <a:pt x="1437647" y="478638"/>
                  </a:lnTo>
                  <a:cubicBezTo>
                    <a:pt x="1355773" y="488647"/>
                    <a:pt x="1413838" y="569790"/>
                    <a:pt x="1413838" y="569790"/>
                  </a:cubicBezTo>
                  <a:cubicBezTo>
                    <a:pt x="1484693" y="657308"/>
                    <a:pt x="1734745" y="792591"/>
                    <a:pt x="2010360" y="923867"/>
                  </a:cubicBezTo>
                  <a:lnTo>
                    <a:pt x="2170921" y="998270"/>
                  </a:lnTo>
                  <a:lnTo>
                    <a:pt x="2340253" y="1095098"/>
                  </a:lnTo>
                  <a:cubicBezTo>
                    <a:pt x="2455801" y="1159965"/>
                    <a:pt x="2560712" y="1216706"/>
                    <a:pt x="2637813" y="1257739"/>
                  </a:cubicBezTo>
                  <a:cubicBezTo>
                    <a:pt x="2646789" y="1250689"/>
                    <a:pt x="2655765" y="1243639"/>
                    <a:pt x="2667303" y="1238515"/>
                  </a:cubicBezTo>
                  <a:lnTo>
                    <a:pt x="2690835" y="1231250"/>
                  </a:lnTo>
                  <a:lnTo>
                    <a:pt x="2703167" y="1238709"/>
                  </a:lnTo>
                  <a:cubicBezTo>
                    <a:pt x="2680073" y="1252174"/>
                    <a:pt x="2658286" y="1266910"/>
                    <a:pt x="2639044" y="1283590"/>
                  </a:cubicBezTo>
                  <a:lnTo>
                    <a:pt x="2636828" y="1285936"/>
                  </a:lnTo>
                  <a:lnTo>
                    <a:pt x="2504978" y="1222673"/>
                  </a:lnTo>
                  <a:cubicBezTo>
                    <a:pt x="1601027" y="799506"/>
                    <a:pt x="1140083" y="740337"/>
                    <a:pt x="1140083" y="740337"/>
                  </a:cubicBezTo>
                  <a:cubicBezTo>
                    <a:pt x="1101773" y="734886"/>
                    <a:pt x="1070787" y="732220"/>
                    <a:pt x="1045891" y="731729"/>
                  </a:cubicBezTo>
                  <a:cubicBezTo>
                    <a:pt x="871625" y="728289"/>
                    <a:pt x="995828" y="831388"/>
                    <a:pt x="995828" y="831388"/>
                  </a:cubicBezTo>
                  <a:lnTo>
                    <a:pt x="995828" y="832024"/>
                  </a:lnTo>
                  <a:cubicBezTo>
                    <a:pt x="1102579" y="912810"/>
                    <a:pt x="1412575" y="1019402"/>
                    <a:pt x="1746133" y="1118220"/>
                  </a:cubicBezTo>
                  <a:lnTo>
                    <a:pt x="1780490" y="1128062"/>
                  </a:lnTo>
                  <a:lnTo>
                    <a:pt x="1635119" y="1098247"/>
                  </a:lnTo>
                  <a:cubicBezTo>
                    <a:pt x="1058124" y="985017"/>
                    <a:pt x="782962" y="986529"/>
                    <a:pt x="782962" y="986529"/>
                  </a:cubicBezTo>
                  <a:cubicBezTo>
                    <a:pt x="434163" y="983984"/>
                    <a:pt x="665618" y="1096822"/>
                    <a:pt x="665618" y="1096822"/>
                  </a:cubicBezTo>
                  <a:lnTo>
                    <a:pt x="668566" y="1097928"/>
                  </a:lnTo>
                  <a:lnTo>
                    <a:pt x="624683" y="1103094"/>
                  </a:lnTo>
                  <a:cubicBezTo>
                    <a:pt x="551902" y="1114324"/>
                    <a:pt x="534232" y="1132388"/>
                    <a:pt x="540576" y="1150581"/>
                  </a:cubicBezTo>
                  <a:lnTo>
                    <a:pt x="541098" y="1151294"/>
                  </a:lnTo>
                  <a:lnTo>
                    <a:pt x="489251" y="1118804"/>
                  </a:lnTo>
                  <a:lnTo>
                    <a:pt x="489251" y="1118168"/>
                  </a:lnTo>
                  <a:cubicBezTo>
                    <a:pt x="489251" y="1118168"/>
                    <a:pt x="310363" y="942496"/>
                    <a:pt x="725193" y="893127"/>
                  </a:cubicBezTo>
                  <a:cubicBezTo>
                    <a:pt x="725193" y="893127"/>
                    <a:pt x="762738" y="887985"/>
                    <a:pt x="835730" y="885988"/>
                  </a:cubicBezTo>
                  <a:lnTo>
                    <a:pt x="870326" y="885726"/>
                  </a:lnTo>
                  <a:lnTo>
                    <a:pt x="851335" y="872723"/>
                  </a:lnTo>
                  <a:cubicBezTo>
                    <a:pt x="834798" y="858895"/>
                    <a:pt x="821886" y="844955"/>
                    <a:pt x="813029" y="830930"/>
                  </a:cubicBezTo>
                  <a:lnTo>
                    <a:pt x="813683" y="831566"/>
                  </a:lnTo>
                  <a:cubicBezTo>
                    <a:pt x="813683" y="831566"/>
                    <a:pt x="720069" y="643720"/>
                    <a:pt x="1102192" y="645646"/>
                  </a:cubicBezTo>
                  <a:cubicBezTo>
                    <a:pt x="1102192" y="645646"/>
                    <a:pt x="1226632" y="644171"/>
                    <a:pt x="1446251" y="692821"/>
                  </a:cubicBezTo>
                  <a:lnTo>
                    <a:pt x="1518444" y="710220"/>
                  </a:lnTo>
                  <a:lnTo>
                    <a:pt x="1447589" y="660005"/>
                  </a:lnTo>
                  <a:cubicBezTo>
                    <a:pt x="1355643" y="589947"/>
                    <a:pt x="1297579" y="523505"/>
                    <a:pt x="1295816" y="466759"/>
                  </a:cubicBezTo>
                  <a:cubicBezTo>
                    <a:pt x="1295816" y="466759"/>
                    <a:pt x="1307599" y="323914"/>
                    <a:pt x="1525734" y="327715"/>
                  </a:cubicBezTo>
                  <a:close/>
                  <a:moveTo>
                    <a:pt x="3210733" y="433"/>
                  </a:moveTo>
                  <a:cubicBezTo>
                    <a:pt x="3272963" y="-2894"/>
                    <a:pt x="3340704" y="12250"/>
                    <a:pt x="3398166" y="69228"/>
                  </a:cubicBezTo>
                  <a:cubicBezTo>
                    <a:pt x="3398166" y="69228"/>
                    <a:pt x="3402844" y="73466"/>
                    <a:pt x="3410034" y="82399"/>
                  </a:cubicBezTo>
                  <a:lnTo>
                    <a:pt x="3410959" y="83665"/>
                  </a:lnTo>
                  <a:lnTo>
                    <a:pt x="3454602" y="54473"/>
                  </a:lnTo>
                  <a:lnTo>
                    <a:pt x="3455239" y="53837"/>
                  </a:lnTo>
                  <a:cubicBezTo>
                    <a:pt x="3455239" y="53837"/>
                    <a:pt x="3560428" y="3250"/>
                    <a:pt x="3666243" y="6008"/>
                  </a:cubicBezTo>
                  <a:cubicBezTo>
                    <a:pt x="3729732" y="7663"/>
                    <a:pt x="3793447" y="28521"/>
                    <a:pt x="3834800" y="91031"/>
                  </a:cubicBezTo>
                  <a:cubicBezTo>
                    <a:pt x="3834800" y="91031"/>
                    <a:pt x="3905395" y="186377"/>
                    <a:pt x="3835938" y="400574"/>
                  </a:cubicBezTo>
                  <a:lnTo>
                    <a:pt x="3829639" y="417259"/>
                  </a:lnTo>
                  <a:lnTo>
                    <a:pt x="3945922" y="320559"/>
                  </a:lnTo>
                  <a:cubicBezTo>
                    <a:pt x="4047784" y="245155"/>
                    <a:pt x="4152331" y="187693"/>
                    <a:pt x="4254753" y="161569"/>
                  </a:cubicBezTo>
                  <a:lnTo>
                    <a:pt x="4254753" y="160915"/>
                  </a:lnTo>
                  <a:cubicBezTo>
                    <a:pt x="4254753" y="160915"/>
                    <a:pt x="4620850" y="79493"/>
                    <a:pt x="4610602" y="271191"/>
                  </a:cubicBezTo>
                  <a:cubicBezTo>
                    <a:pt x="4610602" y="271191"/>
                    <a:pt x="4611504" y="320422"/>
                    <a:pt x="4547309" y="411646"/>
                  </a:cubicBezTo>
                  <a:lnTo>
                    <a:pt x="4531224" y="432515"/>
                  </a:lnTo>
                  <a:lnTo>
                    <a:pt x="4578223" y="411097"/>
                  </a:lnTo>
                  <a:cubicBezTo>
                    <a:pt x="4677295" y="369389"/>
                    <a:pt x="4773041" y="339923"/>
                    <a:pt x="4861281" y="328264"/>
                  </a:cubicBezTo>
                  <a:lnTo>
                    <a:pt x="4861281" y="327610"/>
                  </a:lnTo>
                  <a:cubicBezTo>
                    <a:pt x="4861281" y="327610"/>
                    <a:pt x="5285086" y="283383"/>
                    <a:pt x="5196597" y="484711"/>
                  </a:cubicBezTo>
                  <a:cubicBezTo>
                    <a:pt x="5196597" y="484711"/>
                    <a:pt x="5133567" y="658659"/>
                    <a:pt x="4607897" y="903422"/>
                  </a:cubicBezTo>
                  <a:lnTo>
                    <a:pt x="4575774" y="917592"/>
                  </a:lnTo>
                  <a:lnTo>
                    <a:pt x="4845674" y="831980"/>
                  </a:lnTo>
                  <a:cubicBezTo>
                    <a:pt x="5133523" y="747955"/>
                    <a:pt x="5411703" y="691002"/>
                    <a:pt x="5618477" y="700139"/>
                  </a:cubicBezTo>
                  <a:lnTo>
                    <a:pt x="5618477" y="699503"/>
                  </a:lnTo>
                  <a:cubicBezTo>
                    <a:pt x="5618477" y="699503"/>
                    <a:pt x="6123723" y="736044"/>
                    <a:pt x="5886489" y="932248"/>
                  </a:cubicBezTo>
                  <a:cubicBezTo>
                    <a:pt x="5886489" y="932248"/>
                    <a:pt x="5539365" y="1247817"/>
                    <a:pt x="4006176" y="1378128"/>
                  </a:cubicBezTo>
                  <a:lnTo>
                    <a:pt x="4002023" y="1378429"/>
                  </a:lnTo>
                  <a:lnTo>
                    <a:pt x="4235229" y="1342305"/>
                  </a:lnTo>
                  <a:cubicBezTo>
                    <a:pt x="5407037" y="1152151"/>
                    <a:pt x="5780107" y="970519"/>
                    <a:pt x="5780107" y="970519"/>
                  </a:cubicBezTo>
                  <a:cubicBezTo>
                    <a:pt x="6001311" y="868570"/>
                    <a:pt x="5818223" y="853549"/>
                    <a:pt x="5712855" y="852410"/>
                  </a:cubicBezTo>
                  <a:cubicBezTo>
                    <a:pt x="5677731" y="852030"/>
                    <a:pt x="5651243" y="853193"/>
                    <a:pt x="5651243" y="853193"/>
                  </a:cubicBezTo>
                  <a:lnTo>
                    <a:pt x="5651243" y="852539"/>
                  </a:lnTo>
                  <a:cubicBezTo>
                    <a:pt x="5201032" y="880187"/>
                    <a:pt x="4193498" y="1194113"/>
                    <a:pt x="3732266" y="1344188"/>
                  </a:cubicBezTo>
                  <a:lnTo>
                    <a:pt x="3665680" y="1365979"/>
                  </a:lnTo>
                  <a:lnTo>
                    <a:pt x="3654622" y="1343862"/>
                  </a:lnTo>
                  <a:cubicBezTo>
                    <a:pt x="3643084" y="1327182"/>
                    <a:pt x="3627057" y="1311809"/>
                    <a:pt x="3611667" y="1297055"/>
                  </a:cubicBezTo>
                  <a:cubicBezTo>
                    <a:pt x="3661197" y="1275096"/>
                    <a:pt x="3721086" y="1248919"/>
                    <a:pt x="3789046" y="1219970"/>
                  </a:cubicBezTo>
                  <a:lnTo>
                    <a:pt x="3927740" y="1162405"/>
                  </a:lnTo>
                  <a:lnTo>
                    <a:pt x="3831698" y="1193569"/>
                  </a:lnTo>
                  <a:lnTo>
                    <a:pt x="3829293" y="1194276"/>
                  </a:lnTo>
                  <a:lnTo>
                    <a:pt x="3986514" y="1131616"/>
                  </a:lnTo>
                  <a:cubicBezTo>
                    <a:pt x="4898093" y="759158"/>
                    <a:pt x="5108187" y="544153"/>
                    <a:pt x="5108187" y="544153"/>
                  </a:cubicBezTo>
                  <a:cubicBezTo>
                    <a:pt x="5149702" y="504242"/>
                    <a:pt x="5160161" y="479277"/>
                    <a:pt x="5152498" y="464279"/>
                  </a:cubicBezTo>
                  <a:lnTo>
                    <a:pt x="5147327" y="460832"/>
                  </a:lnTo>
                  <a:lnTo>
                    <a:pt x="5148860" y="444601"/>
                  </a:lnTo>
                  <a:cubicBezTo>
                    <a:pt x="5140836" y="429724"/>
                    <a:pt x="5115049" y="424856"/>
                    <a:pt x="5084233" y="424976"/>
                  </a:cubicBezTo>
                  <a:cubicBezTo>
                    <a:pt x="5022601" y="425217"/>
                    <a:pt x="4940853" y="445413"/>
                    <a:pt x="4940853" y="445413"/>
                  </a:cubicBezTo>
                  <a:lnTo>
                    <a:pt x="4940200" y="445413"/>
                  </a:lnTo>
                  <a:cubicBezTo>
                    <a:pt x="4610898" y="534051"/>
                    <a:pt x="3987044" y="929983"/>
                    <a:pt x="3641231" y="1160301"/>
                  </a:cubicBezTo>
                  <a:lnTo>
                    <a:pt x="3611257" y="1180480"/>
                  </a:lnTo>
                  <a:lnTo>
                    <a:pt x="3524454" y="1237438"/>
                  </a:lnTo>
                  <a:lnTo>
                    <a:pt x="3508441" y="1224591"/>
                  </a:lnTo>
                  <a:cubicBezTo>
                    <a:pt x="3487927" y="1211763"/>
                    <a:pt x="3465486" y="1200861"/>
                    <a:pt x="3443046" y="1189976"/>
                  </a:cubicBezTo>
                  <a:cubicBezTo>
                    <a:pt x="3459515" y="1175550"/>
                    <a:pt x="3477627" y="1159804"/>
                    <a:pt x="3497228" y="1142944"/>
                  </a:cubicBezTo>
                  <a:lnTo>
                    <a:pt x="3522866" y="1121124"/>
                  </a:lnTo>
                  <a:lnTo>
                    <a:pt x="3539791" y="1111161"/>
                  </a:lnTo>
                  <a:cubicBezTo>
                    <a:pt x="4403274" y="591599"/>
                    <a:pt x="4536272" y="340262"/>
                    <a:pt x="4536272" y="340262"/>
                  </a:cubicBezTo>
                  <a:cubicBezTo>
                    <a:pt x="4630522" y="178690"/>
                    <a:pt x="4360601" y="283843"/>
                    <a:pt x="4360601" y="283843"/>
                  </a:cubicBezTo>
                  <a:lnTo>
                    <a:pt x="4360601" y="283206"/>
                  </a:lnTo>
                  <a:lnTo>
                    <a:pt x="4355082" y="285841"/>
                  </a:lnTo>
                  <a:lnTo>
                    <a:pt x="4359985" y="265122"/>
                  </a:lnTo>
                  <a:cubicBezTo>
                    <a:pt x="4357591" y="177874"/>
                    <a:pt x="4167613" y="265253"/>
                    <a:pt x="4167613" y="265253"/>
                  </a:cubicBezTo>
                  <a:cubicBezTo>
                    <a:pt x="3987692" y="354209"/>
                    <a:pt x="3739895" y="611475"/>
                    <a:pt x="3535365" y="848577"/>
                  </a:cubicBezTo>
                  <a:lnTo>
                    <a:pt x="3431900" y="971288"/>
                  </a:lnTo>
                  <a:lnTo>
                    <a:pt x="3466878" y="919864"/>
                  </a:lnTo>
                  <a:cubicBezTo>
                    <a:pt x="3819887" y="382534"/>
                    <a:pt x="3783563" y="172912"/>
                    <a:pt x="3783563" y="172912"/>
                  </a:cubicBezTo>
                  <a:cubicBezTo>
                    <a:pt x="3764321" y="17755"/>
                    <a:pt x="3594410" y="152398"/>
                    <a:pt x="3594410" y="152398"/>
                  </a:cubicBezTo>
                  <a:cubicBezTo>
                    <a:pt x="3496962" y="236072"/>
                    <a:pt x="3412334" y="426334"/>
                    <a:pt x="3345494" y="626213"/>
                  </a:cubicBezTo>
                  <a:lnTo>
                    <a:pt x="3323852" y="695794"/>
                  </a:lnTo>
                  <a:lnTo>
                    <a:pt x="3325568" y="689792"/>
                  </a:lnTo>
                  <a:cubicBezTo>
                    <a:pt x="3427993" y="300112"/>
                    <a:pt x="3359105" y="153688"/>
                    <a:pt x="3359105" y="153688"/>
                  </a:cubicBezTo>
                  <a:cubicBezTo>
                    <a:pt x="3335788" y="98148"/>
                    <a:pt x="3303361" y="83542"/>
                    <a:pt x="3271936" y="86981"/>
                  </a:cubicBezTo>
                  <a:cubicBezTo>
                    <a:pt x="3219561" y="92711"/>
                    <a:pt x="3169969" y="148564"/>
                    <a:pt x="3169969" y="148564"/>
                  </a:cubicBezTo>
                  <a:lnTo>
                    <a:pt x="3169315" y="149200"/>
                  </a:lnTo>
                  <a:cubicBezTo>
                    <a:pt x="3043649" y="304598"/>
                    <a:pt x="3047097" y="775638"/>
                    <a:pt x="3061085" y="1054194"/>
                  </a:cubicBezTo>
                  <a:lnTo>
                    <a:pt x="3064032" y="1107691"/>
                  </a:lnTo>
                  <a:lnTo>
                    <a:pt x="3023743" y="1108296"/>
                  </a:lnTo>
                  <a:lnTo>
                    <a:pt x="3021166" y="1184852"/>
                  </a:lnTo>
                  <a:lnTo>
                    <a:pt x="2981990" y="1188227"/>
                  </a:lnTo>
                  <a:lnTo>
                    <a:pt x="2968904" y="1104620"/>
                  </a:lnTo>
                  <a:cubicBezTo>
                    <a:pt x="2852997" y="446860"/>
                    <a:pt x="2623076" y="247937"/>
                    <a:pt x="2623076" y="247937"/>
                  </a:cubicBezTo>
                  <a:cubicBezTo>
                    <a:pt x="2587494" y="215399"/>
                    <a:pt x="2558002" y="200652"/>
                    <a:pt x="2533779" y="196835"/>
                  </a:cubicBezTo>
                  <a:cubicBezTo>
                    <a:pt x="2524696" y="195404"/>
                    <a:pt x="2516353" y="195510"/>
                    <a:pt x="2508708" y="196791"/>
                  </a:cubicBezTo>
                  <a:cubicBezTo>
                    <a:pt x="2455195" y="205757"/>
                    <a:pt x="2435866" y="272304"/>
                    <a:pt x="2435866" y="272304"/>
                  </a:cubicBezTo>
                  <a:cubicBezTo>
                    <a:pt x="2398837" y="440039"/>
                    <a:pt x="2666154" y="890043"/>
                    <a:pt x="2835789" y="1154127"/>
                  </a:cubicBezTo>
                  <a:lnTo>
                    <a:pt x="2868596" y="1204764"/>
                  </a:lnTo>
                  <a:lnTo>
                    <a:pt x="2841007" y="1210490"/>
                  </a:lnTo>
                  <a:cubicBezTo>
                    <a:pt x="2620454" y="979690"/>
                    <a:pt x="2117771" y="419951"/>
                    <a:pt x="2267168" y="207085"/>
                  </a:cubicBezTo>
                  <a:lnTo>
                    <a:pt x="2267804" y="207085"/>
                  </a:lnTo>
                  <a:cubicBezTo>
                    <a:pt x="2267804" y="207085"/>
                    <a:pt x="2347149" y="110079"/>
                    <a:pt x="2485278" y="112698"/>
                  </a:cubicBezTo>
                  <a:cubicBezTo>
                    <a:pt x="2531321" y="113571"/>
                    <a:pt x="2583896" y="125514"/>
                    <a:pt x="2642241" y="155808"/>
                  </a:cubicBezTo>
                  <a:cubicBezTo>
                    <a:pt x="2642241" y="155808"/>
                    <a:pt x="2750918" y="208062"/>
                    <a:pt x="2852622" y="362819"/>
                  </a:cubicBezTo>
                  <a:lnTo>
                    <a:pt x="2884296" y="415856"/>
                  </a:lnTo>
                  <a:lnTo>
                    <a:pt x="2883940" y="405153"/>
                  </a:lnTo>
                  <a:cubicBezTo>
                    <a:pt x="2888535" y="257897"/>
                    <a:pt x="2924991" y="129744"/>
                    <a:pt x="3019241" y="62178"/>
                  </a:cubicBezTo>
                  <a:lnTo>
                    <a:pt x="3018605" y="62831"/>
                  </a:lnTo>
                  <a:cubicBezTo>
                    <a:pt x="3018605" y="62831"/>
                    <a:pt x="3107015" y="5978"/>
                    <a:pt x="3210733" y="433"/>
                  </a:cubicBezTo>
                  <a:close/>
                </a:path>
              </a:pathLst>
            </a:custGeom>
            <a:solidFill>
              <a:srgbClr val="70346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1" name="Freeform: Shape 12140"/>
            <p:cNvSpPr/>
            <p:nvPr/>
          </p:nvSpPr>
          <p:spPr>
            <a:xfrm>
              <a:off x="6844463" y="6311394"/>
              <a:ext cx="82437" cy="47706"/>
            </a:xfrm>
            <a:custGeom>
              <a:avLst/>
              <a:gdLst>
                <a:gd name="connsiteX0" fmla="*/ 82078 w 82078"/>
                <a:gd name="connsiteY0" fmla="*/ 20538 h 47498"/>
                <a:gd name="connsiteX1" fmla="*/ 74096 w 82078"/>
                <a:gd name="connsiteY1" fmla="*/ 11067 h 47498"/>
                <a:gd name="connsiteX2" fmla="*/ 67528 w 82078"/>
                <a:gd name="connsiteY2" fmla="*/ 4137 h 47498"/>
                <a:gd name="connsiteX3" fmla="*/ 50074 w 82078"/>
                <a:gd name="connsiteY3" fmla="*/ 0 h 47498"/>
                <a:gd name="connsiteX4" fmla="*/ 44160 w 82078"/>
                <a:gd name="connsiteY4" fmla="*/ 1524 h 47498"/>
                <a:gd name="connsiteX5" fmla="*/ 37810 w 82078"/>
                <a:gd name="connsiteY5" fmla="*/ 254 h 47498"/>
                <a:gd name="connsiteX6" fmla="*/ 21481 w 82078"/>
                <a:gd name="connsiteY6" fmla="*/ 3774 h 47498"/>
                <a:gd name="connsiteX7" fmla="*/ 10015 w 82078"/>
                <a:gd name="connsiteY7" fmla="*/ 7221 h 47498"/>
                <a:gd name="connsiteX8" fmla="*/ 0 w 82078"/>
                <a:gd name="connsiteY8" fmla="*/ 17163 h 47498"/>
                <a:gd name="connsiteX9" fmla="*/ 726 w 82078"/>
                <a:gd name="connsiteY9" fmla="*/ 20030 h 47498"/>
                <a:gd name="connsiteX10" fmla="*/ 109 w 82078"/>
                <a:gd name="connsiteY10" fmla="*/ 24820 h 47498"/>
                <a:gd name="connsiteX11" fmla="*/ 7003 w 82078"/>
                <a:gd name="connsiteY11" fmla="*/ 34327 h 47498"/>
                <a:gd name="connsiteX12" fmla="*/ 11757 w 82078"/>
                <a:gd name="connsiteY12" fmla="*/ 41329 h 47498"/>
                <a:gd name="connsiteX13" fmla="*/ 30589 w 82078"/>
                <a:gd name="connsiteY13" fmla="*/ 47317 h 47498"/>
                <a:gd name="connsiteX14" fmla="*/ 35342 w 82078"/>
                <a:gd name="connsiteY14" fmla="*/ 47498 h 47498"/>
                <a:gd name="connsiteX15" fmla="*/ 44741 w 82078"/>
                <a:gd name="connsiteY15" fmla="*/ 44958 h 47498"/>
                <a:gd name="connsiteX16" fmla="*/ 63754 w 82078"/>
                <a:gd name="connsiteY16" fmla="*/ 43942 h 47498"/>
                <a:gd name="connsiteX17" fmla="*/ 72100 w 82078"/>
                <a:gd name="connsiteY17" fmla="*/ 37266 h 47498"/>
                <a:gd name="connsiteX18" fmla="*/ 82006 w 82078"/>
                <a:gd name="connsiteY18" fmla="*/ 28049 h 47498"/>
                <a:gd name="connsiteX19" fmla="*/ 82006 w 82078"/>
                <a:gd name="connsiteY19" fmla="*/ 24021 h 47498"/>
                <a:gd name="connsiteX20" fmla="*/ 82078 w 82078"/>
                <a:gd name="connsiteY20" fmla="*/ 20538 h 4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078" h="47498">
                  <a:moveTo>
                    <a:pt x="82078" y="20538"/>
                  </a:moveTo>
                  <a:lnTo>
                    <a:pt x="74096" y="11067"/>
                  </a:lnTo>
                  <a:lnTo>
                    <a:pt x="67528" y="4137"/>
                  </a:lnTo>
                  <a:lnTo>
                    <a:pt x="50074" y="0"/>
                  </a:lnTo>
                  <a:lnTo>
                    <a:pt x="44160" y="1524"/>
                  </a:lnTo>
                  <a:lnTo>
                    <a:pt x="37810" y="254"/>
                  </a:lnTo>
                  <a:lnTo>
                    <a:pt x="21481" y="3774"/>
                  </a:lnTo>
                  <a:lnTo>
                    <a:pt x="10015" y="7221"/>
                  </a:lnTo>
                  <a:lnTo>
                    <a:pt x="0" y="17163"/>
                  </a:lnTo>
                  <a:lnTo>
                    <a:pt x="726" y="20030"/>
                  </a:lnTo>
                  <a:lnTo>
                    <a:pt x="109" y="24820"/>
                  </a:lnTo>
                  <a:lnTo>
                    <a:pt x="7003" y="34327"/>
                  </a:lnTo>
                  <a:lnTo>
                    <a:pt x="11757" y="41329"/>
                  </a:lnTo>
                  <a:lnTo>
                    <a:pt x="30589" y="47317"/>
                  </a:lnTo>
                  <a:lnTo>
                    <a:pt x="35342" y="47498"/>
                  </a:lnTo>
                  <a:lnTo>
                    <a:pt x="44741" y="44958"/>
                  </a:lnTo>
                  <a:lnTo>
                    <a:pt x="63754" y="43942"/>
                  </a:lnTo>
                  <a:lnTo>
                    <a:pt x="72100" y="37266"/>
                  </a:lnTo>
                  <a:lnTo>
                    <a:pt x="82006" y="28049"/>
                  </a:lnTo>
                  <a:lnTo>
                    <a:pt x="82006" y="24021"/>
                  </a:lnTo>
                  <a:lnTo>
                    <a:pt x="82078" y="20538"/>
                  </a:lnTo>
                  <a:close/>
                </a:path>
              </a:pathLst>
            </a:custGeom>
            <a:solidFill>
              <a:schemeClr val="bg1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2" name="Freeform: Shape 12141"/>
            <p:cNvSpPr/>
            <p:nvPr/>
          </p:nvSpPr>
          <p:spPr>
            <a:xfrm>
              <a:off x="6849019" y="6314127"/>
              <a:ext cx="73327" cy="42239"/>
            </a:xfrm>
            <a:custGeom>
              <a:avLst/>
              <a:gdLst>
                <a:gd name="connsiteX0" fmla="*/ 505227 w 1290007"/>
                <a:gd name="connsiteY0" fmla="*/ 494326 h 743096"/>
                <a:gd name="connsiteX1" fmla="*/ 389827 w 1290007"/>
                <a:gd name="connsiteY1" fmla="*/ 548819 h 743096"/>
                <a:gd name="connsiteX2" fmla="*/ 480225 w 1290007"/>
                <a:gd name="connsiteY2" fmla="*/ 615504 h 743096"/>
                <a:gd name="connsiteX3" fmla="*/ 596915 w 1290007"/>
                <a:gd name="connsiteY3" fmla="*/ 560357 h 743096"/>
                <a:gd name="connsiteX4" fmla="*/ 505227 w 1290007"/>
                <a:gd name="connsiteY4" fmla="*/ 494326 h 743096"/>
                <a:gd name="connsiteX5" fmla="*/ 334062 w 1290007"/>
                <a:gd name="connsiteY5" fmla="*/ 350071 h 743096"/>
                <a:gd name="connsiteX6" fmla="*/ 220570 w 1290007"/>
                <a:gd name="connsiteY6" fmla="*/ 402002 h 743096"/>
                <a:gd name="connsiteX7" fmla="*/ 306480 w 1290007"/>
                <a:gd name="connsiteY7" fmla="*/ 465489 h 743096"/>
                <a:gd name="connsiteX8" fmla="*/ 420608 w 1290007"/>
                <a:gd name="connsiteY8" fmla="*/ 412268 h 743096"/>
                <a:gd name="connsiteX9" fmla="*/ 334062 w 1290007"/>
                <a:gd name="connsiteY9" fmla="*/ 350071 h 743096"/>
                <a:gd name="connsiteX10" fmla="*/ 641160 w 1290007"/>
                <a:gd name="connsiteY10" fmla="*/ 325705 h 743096"/>
                <a:gd name="connsiteX11" fmla="*/ 528958 w 1290007"/>
                <a:gd name="connsiteY11" fmla="*/ 377636 h 743096"/>
                <a:gd name="connsiteX12" fmla="*/ 619356 w 1290007"/>
                <a:gd name="connsiteY12" fmla="*/ 441123 h 743096"/>
                <a:gd name="connsiteX13" fmla="*/ 732212 w 1290007"/>
                <a:gd name="connsiteY13" fmla="*/ 387902 h 743096"/>
                <a:gd name="connsiteX14" fmla="*/ 731558 w 1290007"/>
                <a:gd name="connsiteY14" fmla="*/ 387902 h 743096"/>
                <a:gd name="connsiteX15" fmla="*/ 641160 w 1290007"/>
                <a:gd name="connsiteY15" fmla="*/ 325705 h 743096"/>
                <a:gd name="connsiteX16" fmla="*/ 990595 w 1290007"/>
                <a:gd name="connsiteY16" fmla="*/ 267359 h 743096"/>
                <a:gd name="connsiteX17" fmla="*/ 880937 w 1290007"/>
                <a:gd name="connsiteY17" fmla="*/ 318654 h 743096"/>
                <a:gd name="connsiteX18" fmla="*/ 936044 w 1290007"/>
                <a:gd name="connsiteY18" fmla="*/ 374469 h 743096"/>
                <a:gd name="connsiteX19" fmla="*/ 972651 w 1290007"/>
                <a:gd name="connsiteY19" fmla="*/ 380435 h 743096"/>
                <a:gd name="connsiteX20" fmla="*/ 915831 w 1290007"/>
                <a:gd name="connsiteY20" fmla="*/ 387455 h 743096"/>
                <a:gd name="connsiteX21" fmla="*/ 874677 w 1290007"/>
                <a:gd name="connsiteY21" fmla="*/ 411213 h 743096"/>
                <a:gd name="connsiteX22" fmla="*/ 872552 w 1290007"/>
                <a:gd name="connsiteY22" fmla="*/ 415262 h 743096"/>
                <a:gd name="connsiteX23" fmla="*/ 866200 w 1290007"/>
                <a:gd name="connsiteY23" fmla="*/ 414176 h 743096"/>
                <a:gd name="connsiteX24" fmla="*/ 753362 w 1290007"/>
                <a:gd name="connsiteY24" fmla="*/ 467397 h 743096"/>
                <a:gd name="connsiteX25" fmla="*/ 848248 w 1290007"/>
                <a:gd name="connsiteY25" fmla="*/ 532793 h 743096"/>
                <a:gd name="connsiteX26" fmla="*/ 950318 w 1290007"/>
                <a:gd name="connsiteY26" fmla="*/ 501332 h 743096"/>
                <a:gd name="connsiteX27" fmla="*/ 952413 w 1290007"/>
                <a:gd name="connsiteY27" fmla="*/ 497107 h 743096"/>
                <a:gd name="connsiteX28" fmla="*/ 958542 w 1290007"/>
                <a:gd name="connsiteY28" fmla="*/ 498160 h 743096"/>
                <a:gd name="connsiteX29" fmla="*/ 1071380 w 1290007"/>
                <a:gd name="connsiteY29" fmla="*/ 444303 h 743096"/>
                <a:gd name="connsiteX30" fmla="*/ 1014314 w 1290007"/>
                <a:gd name="connsiteY30" fmla="*/ 386698 h 743096"/>
                <a:gd name="connsiteX31" fmla="*/ 977589 w 1290007"/>
                <a:gd name="connsiteY31" fmla="*/ 380692 h 743096"/>
                <a:gd name="connsiteX32" fmla="*/ 1015963 w 1290007"/>
                <a:gd name="connsiteY32" fmla="*/ 378136 h 743096"/>
                <a:gd name="connsiteX33" fmla="*/ 1074648 w 1290007"/>
                <a:gd name="connsiteY33" fmla="*/ 350111 h 743096"/>
                <a:gd name="connsiteX34" fmla="*/ 1085378 w 1290007"/>
                <a:gd name="connsiteY34" fmla="*/ 328490 h 743096"/>
                <a:gd name="connsiteX35" fmla="*/ 1085480 w 1290007"/>
                <a:gd name="connsiteY35" fmla="*/ 328920 h 743096"/>
                <a:gd name="connsiteX36" fmla="*/ 1085480 w 1290007"/>
                <a:gd name="connsiteY36" fmla="*/ 328283 h 743096"/>
                <a:gd name="connsiteX37" fmla="*/ 1085378 w 1290007"/>
                <a:gd name="connsiteY37" fmla="*/ 328490 h 743096"/>
                <a:gd name="connsiteX38" fmla="*/ 1080114 w 1290007"/>
                <a:gd name="connsiteY38" fmla="*/ 306410 h 743096"/>
                <a:gd name="connsiteX39" fmla="*/ 990595 w 1290007"/>
                <a:gd name="connsiteY39" fmla="*/ 267359 h 743096"/>
                <a:gd name="connsiteX40" fmla="*/ 278915 w 1290007"/>
                <a:gd name="connsiteY40" fmla="*/ 230165 h 743096"/>
                <a:gd name="connsiteX41" fmla="*/ 167349 w 1290007"/>
                <a:gd name="connsiteY41" fmla="*/ 280187 h 743096"/>
                <a:gd name="connsiteX42" fmla="*/ 250697 w 1290007"/>
                <a:gd name="connsiteY42" fmla="*/ 340441 h 743096"/>
                <a:gd name="connsiteX43" fmla="*/ 350056 w 1290007"/>
                <a:gd name="connsiteY43" fmla="*/ 310517 h 743096"/>
                <a:gd name="connsiteX44" fmla="*/ 362842 w 1290007"/>
                <a:gd name="connsiteY44" fmla="*/ 289258 h 743096"/>
                <a:gd name="connsiteX45" fmla="*/ 362899 w 1290007"/>
                <a:gd name="connsiteY45" fmla="*/ 289800 h 743096"/>
                <a:gd name="connsiteX46" fmla="*/ 362899 w 1290007"/>
                <a:gd name="connsiteY46" fmla="*/ 289164 h 743096"/>
                <a:gd name="connsiteX47" fmla="*/ 362842 w 1290007"/>
                <a:gd name="connsiteY47" fmla="*/ 289258 h 743096"/>
                <a:gd name="connsiteX48" fmla="*/ 360600 w 1290007"/>
                <a:gd name="connsiteY48" fmla="*/ 267859 h 743096"/>
                <a:gd name="connsiteX49" fmla="*/ 278915 w 1290007"/>
                <a:gd name="connsiteY49" fmla="*/ 230165 h 743096"/>
                <a:gd name="connsiteX50" fmla="*/ 669379 w 1290007"/>
                <a:gd name="connsiteY50" fmla="*/ 178234 h 743096"/>
                <a:gd name="connsiteX51" fmla="*/ 560374 w 1290007"/>
                <a:gd name="connsiteY51" fmla="*/ 228239 h 743096"/>
                <a:gd name="connsiteX52" fmla="*/ 648864 w 1290007"/>
                <a:gd name="connsiteY52" fmla="*/ 287874 h 743096"/>
                <a:gd name="connsiteX53" fmla="*/ 758504 w 1290007"/>
                <a:gd name="connsiteY53" fmla="*/ 237215 h 743096"/>
                <a:gd name="connsiteX54" fmla="*/ 669379 w 1290007"/>
                <a:gd name="connsiteY54" fmla="*/ 178234 h 743096"/>
                <a:gd name="connsiteX55" fmla="*/ 880955 w 1290007"/>
                <a:gd name="connsiteY55" fmla="*/ 98738 h 743096"/>
                <a:gd name="connsiteX56" fmla="*/ 773895 w 1290007"/>
                <a:gd name="connsiteY56" fmla="*/ 147454 h 743096"/>
                <a:gd name="connsiteX57" fmla="*/ 864293 w 1290007"/>
                <a:gd name="connsiteY57" fmla="*/ 205799 h 743096"/>
                <a:gd name="connsiteX58" fmla="*/ 972007 w 1290007"/>
                <a:gd name="connsiteY58" fmla="*/ 155794 h 743096"/>
                <a:gd name="connsiteX59" fmla="*/ 971371 w 1290007"/>
                <a:gd name="connsiteY59" fmla="*/ 156430 h 743096"/>
                <a:gd name="connsiteX60" fmla="*/ 880955 w 1290007"/>
                <a:gd name="connsiteY60" fmla="*/ 98738 h 743096"/>
                <a:gd name="connsiteX61" fmla="*/ 799533 w 1290007"/>
                <a:gd name="connsiteY61" fmla="*/ 0 h 743096"/>
                <a:gd name="connsiteX62" fmla="*/ 1086117 w 1290007"/>
                <a:gd name="connsiteY62" fmla="*/ 55783 h 743096"/>
                <a:gd name="connsiteX63" fmla="*/ 1088043 w 1290007"/>
                <a:gd name="connsiteY63" fmla="*/ 205162 h 743096"/>
                <a:gd name="connsiteX64" fmla="*/ 1273980 w 1290007"/>
                <a:gd name="connsiteY64" fmla="*/ 323142 h 743096"/>
                <a:gd name="connsiteX65" fmla="*/ 1255392 w 1290007"/>
                <a:gd name="connsiteY65" fmla="*/ 374437 h 743096"/>
                <a:gd name="connsiteX66" fmla="*/ 1290007 w 1290007"/>
                <a:gd name="connsiteY66" fmla="*/ 438543 h 743096"/>
                <a:gd name="connsiteX67" fmla="*/ 1073942 w 1290007"/>
                <a:gd name="connsiteY67" fmla="*/ 546893 h 743096"/>
                <a:gd name="connsiteX68" fmla="*/ 1019432 w 1290007"/>
                <a:gd name="connsiteY68" fmla="*/ 693091 h 743096"/>
                <a:gd name="connsiteX69" fmla="*/ 702067 w 1290007"/>
                <a:gd name="connsiteY69" fmla="*/ 606528 h 743096"/>
                <a:gd name="connsiteX70" fmla="*/ 573203 w 1290007"/>
                <a:gd name="connsiteY70" fmla="*/ 731558 h 743096"/>
                <a:gd name="connsiteX71" fmla="*/ 496252 w 1290007"/>
                <a:gd name="connsiteY71" fmla="*/ 743096 h 743096"/>
                <a:gd name="connsiteX72" fmla="*/ 214156 w 1290007"/>
                <a:gd name="connsiteY72" fmla="*/ 638580 h 743096"/>
                <a:gd name="connsiteX73" fmla="*/ 242357 w 1290007"/>
                <a:gd name="connsiteY73" fmla="*/ 490474 h 743096"/>
                <a:gd name="connsiteX74" fmla="*/ 76951 w 1290007"/>
                <a:gd name="connsiteY74" fmla="*/ 384049 h 743096"/>
                <a:gd name="connsiteX75" fmla="*/ 86564 w 1290007"/>
                <a:gd name="connsiteY75" fmla="*/ 316728 h 743096"/>
                <a:gd name="connsiteX76" fmla="*/ 0 w 1290007"/>
                <a:gd name="connsiteY76" fmla="*/ 266723 h 743096"/>
                <a:gd name="connsiteX77" fmla="*/ 164787 w 1290007"/>
                <a:gd name="connsiteY77" fmla="*/ 107714 h 743096"/>
                <a:gd name="connsiteX78" fmla="*/ 373193 w 1290007"/>
                <a:gd name="connsiteY78" fmla="*/ 97502 h 743096"/>
                <a:gd name="connsiteX79" fmla="*/ 371239 w 1290007"/>
                <a:gd name="connsiteY79" fmla="*/ 100646 h 743096"/>
                <a:gd name="connsiteX80" fmla="*/ 454586 w 1290007"/>
                <a:gd name="connsiteY80" fmla="*/ 157719 h 743096"/>
                <a:gd name="connsiteX81" fmla="*/ 562937 w 1290007"/>
                <a:gd name="connsiteY81" fmla="*/ 108986 h 743096"/>
                <a:gd name="connsiteX82" fmla="*/ 562937 w 1290007"/>
                <a:gd name="connsiteY82" fmla="*/ 108350 h 743096"/>
                <a:gd name="connsiteX83" fmla="*/ 514518 w 1290007"/>
                <a:gd name="connsiteY83" fmla="*/ 58038 h 743096"/>
                <a:gd name="connsiteX84" fmla="*/ 511943 w 1290007"/>
                <a:gd name="connsiteY84" fmla="*/ 57649 h 743096"/>
                <a:gd name="connsiteX85" fmla="*/ 609744 w 1290007"/>
                <a:gd name="connsiteY85" fmla="*/ 26929 h 743096"/>
                <a:gd name="connsiteX86" fmla="*/ 693091 w 1290007"/>
                <a:gd name="connsiteY86" fmla="*/ 99374 h 74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290007" h="743096">
                  <a:moveTo>
                    <a:pt x="505227" y="494326"/>
                  </a:moveTo>
                  <a:cubicBezTo>
                    <a:pt x="448808" y="491746"/>
                    <a:pt x="397531" y="515476"/>
                    <a:pt x="389827" y="548819"/>
                  </a:cubicBezTo>
                  <a:cubicBezTo>
                    <a:pt x="382777" y="582162"/>
                    <a:pt x="423170" y="612288"/>
                    <a:pt x="480225" y="615504"/>
                  </a:cubicBezTo>
                  <a:cubicBezTo>
                    <a:pt x="537934" y="619339"/>
                    <a:pt x="590519" y="594336"/>
                    <a:pt x="596915" y="560357"/>
                  </a:cubicBezTo>
                  <a:cubicBezTo>
                    <a:pt x="603329" y="527014"/>
                    <a:pt x="562300" y="497524"/>
                    <a:pt x="505227" y="494326"/>
                  </a:cubicBezTo>
                  <a:close/>
                  <a:moveTo>
                    <a:pt x="334062" y="350071"/>
                  </a:moveTo>
                  <a:cubicBezTo>
                    <a:pt x="278915" y="347509"/>
                    <a:pt x="228274" y="370585"/>
                    <a:pt x="220570" y="402002"/>
                  </a:cubicBezTo>
                  <a:cubicBezTo>
                    <a:pt x="212247" y="434054"/>
                    <a:pt x="250714" y="462273"/>
                    <a:pt x="306480" y="465489"/>
                  </a:cubicBezTo>
                  <a:cubicBezTo>
                    <a:pt x="362263" y="468033"/>
                    <a:pt x="413558" y="444320"/>
                    <a:pt x="420608" y="412268"/>
                  </a:cubicBezTo>
                  <a:cubicBezTo>
                    <a:pt x="428312" y="380851"/>
                    <a:pt x="389191" y="352633"/>
                    <a:pt x="334062" y="350071"/>
                  </a:cubicBezTo>
                  <a:close/>
                  <a:moveTo>
                    <a:pt x="641160" y="325705"/>
                  </a:moveTo>
                  <a:cubicBezTo>
                    <a:pt x="585377" y="323143"/>
                    <a:pt x="535373" y="346219"/>
                    <a:pt x="528958" y="377636"/>
                  </a:cubicBezTo>
                  <a:cubicBezTo>
                    <a:pt x="522544" y="409706"/>
                    <a:pt x="562937" y="437907"/>
                    <a:pt x="619356" y="441123"/>
                  </a:cubicBezTo>
                  <a:cubicBezTo>
                    <a:pt x="675775" y="443667"/>
                    <a:pt x="726434" y="419954"/>
                    <a:pt x="732212" y="387902"/>
                  </a:cubicBezTo>
                  <a:lnTo>
                    <a:pt x="731558" y="387902"/>
                  </a:lnTo>
                  <a:cubicBezTo>
                    <a:pt x="737336" y="355831"/>
                    <a:pt x="696943" y="328267"/>
                    <a:pt x="641160" y="325705"/>
                  </a:cubicBezTo>
                  <a:close/>
                  <a:moveTo>
                    <a:pt x="990595" y="267359"/>
                  </a:moveTo>
                  <a:cubicBezTo>
                    <a:pt x="934812" y="264797"/>
                    <a:pt x="885443" y="287237"/>
                    <a:pt x="880937" y="318654"/>
                  </a:cubicBezTo>
                  <a:cubicBezTo>
                    <a:pt x="877585" y="342216"/>
                    <a:pt x="900550" y="363979"/>
                    <a:pt x="936044" y="374469"/>
                  </a:cubicBezTo>
                  <a:lnTo>
                    <a:pt x="972651" y="380435"/>
                  </a:lnTo>
                  <a:lnTo>
                    <a:pt x="915831" y="387455"/>
                  </a:lnTo>
                  <a:cubicBezTo>
                    <a:pt x="898506" y="392939"/>
                    <a:pt x="884112" y="401173"/>
                    <a:pt x="874677" y="411213"/>
                  </a:cubicBezTo>
                  <a:lnTo>
                    <a:pt x="872552" y="415262"/>
                  </a:lnTo>
                  <a:lnTo>
                    <a:pt x="866200" y="414176"/>
                  </a:lnTo>
                  <a:cubicBezTo>
                    <a:pt x="809145" y="410978"/>
                    <a:pt x="759140" y="434690"/>
                    <a:pt x="753362" y="467397"/>
                  </a:cubicBezTo>
                  <a:cubicBezTo>
                    <a:pt x="748238" y="500740"/>
                    <a:pt x="790557" y="529594"/>
                    <a:pt x="848248" y="532793"/>
                  </a:cubicBezTo>
                  <a:cubicBezTo>
                    <a:pt x="892007" y="535204"/>
                    <a:pt x="931442" y="522101"/>
                    <a:pt x="950318" y="501332"/>
                  </a:cubicBezTo>
                  <a:lnTo>
                    <a:pt x="952413" y="497107"/>
                  </a:lnTo>
                  <a:lnTo>
                    <a:pt x="958542" y="498160"/>
                  </a:lnTo>
                  <a:cubicBezTo>
                    <a:pt x="1016887" y="501375"/>
                    <a:pt x="1067528" y="477009"/>
                    <a:pt x="1071380" y="444303"/>
                  </a:cubicBezTo>
                  <a:cubicBezTo>
                    <a:pt x="1074269" y="419786"/>
                    <a:pt x="1050471" y="397427"/>
                    <a:pt x="1014314" y="386698"/>
                  </a:cubicBezTo>
                  <a:lnTo>
                    <a:pt x="977589" y="380692"/>
                  </a:lnTo>
                  <a:lnTo>
                    <a:pt x="1015963" y="378136"/>
                  </a:lnTo>
                  <a:cubicBezTo>
                    <a:pt x="1041387" y="373429"/>
                    <a:pt x="1062525" y="363313"/>
                    <a:pt x="1074648" y="350111"/>
                  </a:cubicBezTo>
                  <a:lnTo>
                    <a:pt x="1085378" y="328490"/>
                  </a:lnTo>
                  <a:lnTo>
                    <a:pt x="1085480" y="328920"/>
                  </a:lnTo>
                  <a:lnTo>
                    <a:pt x="1085480" y="328283"/>
                  </a:lnTo>
                  <a:lnTo>
                    <a:pt x="1085378" y="328490"/>
                  </a:lnTo>
                  <a:lnTo>
                    <a:pt x="1080114" y="306410"/>
                  </a:lnTo>
                  <a:cubicBezTo>
                    <a:pt x="1067037" y="285282"/>
                    <a:pt x="1032419" y="269293"/>
                    <a:pt x="990595" y="267359"/>
                  </a:cubicBezTo>
                  <a:close/>
                  <a:moveTo>
                    <a:pt x="278915" y="230165"/>
                  </a:moveTo>
                  <a:cubicBezTo>
                    <a:pt x="225058" y="227603"/>
                    <a:pt x="175689" y="250043"/>
                    <a:pt x="167349" y="280187"/>
                  </a:cubicBezTo>
                  <a:cubicBezTo>
                    <a:pt x="159027" y="310314"/>
                    <a:pt x="196204" y="337879"/>
                    <a:pt x="250697" y="340441"/>
                  </a:cubicBezTo>
                  <a:cubicBezTo>
                    <a:pt x="291567" y="342376"/>
                    <a:pt x="330279" y="329869"/>
                    <a:pt x="350056" y="310517"/>
                  </a:cubicBezTo>
                  <a:lnTo>
                    <a:pt x="362842" y="289258"/>
                  </a:lnTo>
                  <a:lnTo>
                    <a:pt x="362899" y="289800"/>
                  </a:lnTo>
                  <a:lnTo>
                    <a:pt x="362899" y="289164"/>
                  </a:lnTo>
                  <a:lnTo>
                    <a:pt x="362842" y="289258"/>
                  </a:lnTo>
                  <a:lnTo>
                    <a:pt x="360600" y="267859"/>
                  </a:lnTo>
                  <a:cubicBezTo>
                    <a:pt x="350685" y="247363"/>
                    <a:pt x="319308" y="232099"/>
                    <a:pt x="278915" y="230165"/>
                  </a:cubicBezTo>
                  <a:close/>
                  <a:moveTo>
                    <a:pt x="669379" y="178234"/>
                  </a:moveTo>
                  <a:cubicBezTo>
                    <a:pt x="615521" y="176308"/>
                    <a:pt x="566806" y="198112"/>
                    <a:pt x="560374" y="228239"/>
                  </a:cubicBezTo>
                  <a:cubicBezTo>
                    <a:pt x="553978" y="258366"/>
                    <a:pt x="593717" y="285312"/>
                    <a:pt x="648864" y="287874"/>
                  </a:cubicBezTo>
                  <a:cubicBezTo>
                    <a:pt x="704011" y="290436"/>
                    <a:pt x="753362" y="267996"/>
                    <a:pt x="758504" y="237215"/>
                  </a:cubicBezTo>
                  <a:cubicBezTo>
                    <a:pt x="763628" y="207088"/>
                    <a:pt x="723872" y="180796"/>
                    <a:pt x="669379" y="178234"/>
                  </a:cubicBezTo>
                  <a:close/>
                  <a:moveTo>
                    <a:pt x="880955" y="98738"/>
                  </a:moveTo>
                  <a:cubicBezTo>
                    <a:pt x="827098" y="96176"/>
                    <a:pt x="779019" y="117963"/>
                    <a:pt x="773895" y="147454"/>
                  </a:cubicBezTo>
                  <a:cubicBezTo>
                    <a:pt x="768753" y="176962"/>
                    <a:pt x="809146" y="203237"/>
                    <a:pt x="864293" y="205799"/>
                  </a:cubicBezTo>
                  <a:cubicBezTo>
                    <a:pt x="919440" y="208379"/>
                    <a:pt x="967519" y="185920"/>
                    <a:pt x="972007" y="155794"/>
                  </a:cubicBezTo>
                  <a:lnTo>
                    <a:pt x="971371" y="156430"/>
                  </a:lnTo>
                  <a:cubicBezTo>
                    <a:pt x="975859" y="126303"/>
                    <a:pt x="935466" y="101300"/>
                    <a:pt x="880955" y="98738"/>
                  </a:cubicBezTo>
                  <a:close/>
                  <a:moveTo>
                    <a:pt x="799533" y="0"/>
                  </a:moveTo>
                  <a:lnTo>
                    <a:pt x="1086117" y="55783"/>
                  </a:lnTo>
                  <a:lnTo>
                    <a:pt x="1088043" y="205162"/>
                  </a:lnTo>
                  <a:lnTo>
                    <a:pt x="1273980" y="323142"/>
                  </a:lnTo>
                  <a:lnTo>
                    <a:pt x="1255392" y="374437"/>
                  </a:lnTo>
                  <a:lnTo>
                    <a:pt x="1290007" y="438543"/>
                  </a:lnTo>
                  <a:lnTo>
                    <a:pt x="1073942" y="546893"/>
                  </a:lnTo>
                  <a:lnTo>
                    <a:pt x="1019432" y="693091"/>
                  </a:lnTo>
                  <a:lnTo>
                    <a:pt x="702067" y="606528"/>
                  </a:lnTo>
                  <a:lnTo>
                    <a:pt x="573203" y="731558"/>
                  </a:lnTo>
                  <a:lnTo>
                    <a:pt x="496252" y="743096"/>
                  </a:lnTo>
                  <a:lnTo>
                    <a:pt x="214156" y="638580"/>
                  </a:lnTo>
                  <a:lnTo>
                    <a:pt x="242357" y="490474"/>
                  </a:lnTo>
                  <a:lnTo>
                    <a:pt x="76951" y="384049"/>
                  </a:lnTo>
                  <a:lnTo>
                    <a:pt x="86564" y="316728"/>
                  </a:lnTo>
                  <a:lnTo>
                    <a:pt x="0" y="266723"/>
                  </a:lnTo>
                  <a:lnTo>
                    <a:pt x="164787" y="107714"/>
                  </a:lnTo>
                  <a:lnTo>
                    <a:pt x="373193" y="97502"/>
                  </a:lnTo>
                  <a:lnTo>
                    <a:pt x="371239" y="100646"/>
                  </a:lnTo>
                  <a:cubicBezTo>
                    <a:pt x="364171" y="129500"/>
                    <a:pt x="401366" y="155157"/>
                    <a:pt x="454586" y="157719"/>
                  </a:cubicBezTo>
                  <a:cubicBezTo>
                    <a:pt x="508443" y="160281"/>
                    <a:pt x="556523" y="138477"/>
                    <a:pt x="562937" y="108986"/>
                  </a:cubicBezTo>
                  <a:lnTo>
                    <a:pt x="562937" y="108350"/>
                  </a:lnTo>
                  <a:cubicBezTo>
                    <a:pt x="567257" y="86709"/>
                    <a:pt x="547067" y="67235"/>
                    <a:pt x="514518" y="58038"/>
                  </a:cubicBezTo>
                  <a:lnTo>
                    <a:pt x="511943" y="57649"/>
                  </a:lnTo>
                  <a:lnTo>
                    <a:pt x="609744" y="26929"/>
                  </a:lnTo>
                  <a:lnTo>
                    <a:pt x="693091" y="99374"/>
                  </a:lnTo>
                  <a:close/>
                </a:path>
              </a:pathLst>
            </a:custGeom>
            <a:solidFill>
              <a:srgbClr val="A3418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600982" y="4863361"/>
            <a:ext cx="281691" cy="252000"/>
            <a:chOff x="7153600" y="6267242"/>
            <a:chExt cx="281691" cy="252000"/>
          </a:xfrm>
        </p:grpSpPr>
        <p:sp>
          <p:nvSpPr>
            <p:cNvPr id="12133" name="Freeform: Shape 12132"/>
            <p:cNvSpPr/>
            <p:nvPr/>
          </p:nvSpPr>
          <p:spPr>
            <a:xfrm>
              <a:off x="7153600" y="6267242"/>
              <a:ext cx="281691" cy="252000"/>
            </a:xfrm>
            <a:custGeom>
              <a:avLst/>
              <a:gdLst>
                <a:gd name="connsiteX0" fmla="*/ 2712201 w 5629869"/>
                <a:gd name="connsiteY0" fmla="*/ 550 h 5036461"/>
                <a:gd name="connsiteX1" fmla="*/ 2826934 w 5629869"/>
                <a:gd name="connsiteY1" fmla="*/ 29365 h 5036461"/>
                <a:gd name="connsiteX2" fmla="*/ 2878893 w 5629869"/>
                <a:gd name="connsiteY2" fmla="*/ 77722 h 5036461"/>
                <a:gd name="connsiteX3" fmla="*/ 2894968 w 5629869"/>
                <a:gd name="connsiteY3" fmla="*/ 63264 h 5036461"/>
                <a:gd name="connsiteX4" fmla="*/ 3236922 w 5629869"/>
                <a:gd name="connsiteY4" fmla="*/ 108712 h 5036461"/>
                <a:gd name="connsiteX5" fmla="*/ 3264330 w 5629869"/>
                <a:gd name="connsiteY5" fmla="*/ 398897 h 5036461"/>
                <a:gd name="connsiteX6" fmla="*/ 3261912 w 5629869"/>
                <a:gd name="connsiteY6" fmla="*/ 412818 h 5036461"/>
                <a:gd name="connsiteX7" fmla="*/ 3299335 w 5629869"/>
                <a:gd name="connsiteY7" fmla="*/ 370474 h 5036461"/>
                <a:gd name="connsiteX8" fmla="*/ 3562256 w 5629869"/>
                <a:gd name="connsiteY8" fmla="*/ 181576 h 5036461"/>
                <a:gd name="connsiteX9" fmla="*/ 3561540 w 5629869"/>
                <a:gd name="connsiteY9" fmla="*/ 182312 h 5036461"/>
                <a:gd name="connsiteX10" fmla="*/ 3886893 w 5629869"/>
                <a:gd name="connsiteY10" fmla="*/ 320804 h 5036461"/>
                <a:gd name="connsiteX11" fmla="*/ 3862476 w 5629869"/>
                <a:gd name="connsiteY11" fmla="*/ 440842 h 5036461"/>
                <a:gd name="connsiteX12" fmla="*/ 3861565 w 5629869"/>
                <a:gd name="connsiteY12" fmla="*/ 443084 h 5036461"/>
                <a:gd name="connsiteX13" fmla="*/ 3900554 w 5629869"/>
                <a:gd name="connsiteY13" fmla="*/ 422094 h 5036461"/>
                <a:gd name="connsiteX14" fmla="*/ 4059301 w 5629869"/>
                <a:gd name="connsiteY14" fmla="*/ 369154 h 5036461"/>
                <a:gd name="connsiteX15" fmla="*/ 4058585 w 5629869"/>
                <a:gd name="connsiteY15" fmla="*/ 369870 h 5036461"/>
                <a:gd name="connsiteX16" fmla="*/ 4368789 w 5629869"/>
                <a:gd name="connsiteY16" fmla="*/ 569695 h 5036461"/>
                <a:gd name="connsiteX17" fmla="*/ 4089185 w 5629869"/>
                <a:gd name="connsiteY17" fmla="*/ 930484 h 5036461"/>
                <a:gd name="connsiteX18" fmla="*/ 4077832 w 5629869"/>
                <a:gd name="connsiteY18" fmla="*/ 939532 h 5036461"/>
                <a:gd name="connsiteX19" fmla="*/ 4160605 w 5629869"/>
                <a:gd name="connsiteY19" fmla="*/ 906214 h 5036461"/>
                <a:gd name="connsiteX20" fmla="*/ 4698455 w 5629869"/>
                <a:gd name="connsiteY20" fmla="*/ 796936 h 5036461"/>
                <a:gd name="connsiteX21" fmla="*/ 4954563 w 5629869"/>
                <a:gd name="connsiteY21" fmla="*/ 1097757 h 5036461"/>
                <a:gd name="connsiteX22" fmla="*/ 4028151 w 5629869"/>
                <a:gd name="connsiteY22" fmla="*/ 1534478 h 5036461"/>
                <a:gd name="connsiteX23" fmla="*/ 3940806 w 5629869"/>
                <a:gd name="connsiteY23" fmla="*/ 1553007 h 5036461"/>
                <a:gd name="connsiteX24" fmla="*/ 4123044 w 5629869"/>
                <a:gd name="connsiteY24" fmla="*/ 1534123 h 5036461"/>
                <a:gd name="connsiteX25" fmla="*/ 5266913 w 5629869"/>
                <a:gd name="connsiteY25" fmla="*/ 1617171 h 5036461"/>
                <a:gd name="connsiteX26" fmla="*/ 5266913 w 5629869"/>
                <a:gd name="connsiteY26" fmla="*/ 1616455 h 5036461"/>
                <a:gd name="connsiteX27" fmla="*/ 5371507 w 5629869"/>
                <a:gd name="connsiteY27" fmla="*/ 2042070 h 5036461"/>
                <a:gd name="connsiteX28" fmla="*/ 5074515 w 5629869"/>
                <a:gd name="connsiteY28" fmla="*/ 2120215 h 5036461"/>
                <a:gd name="connsiteX29" fmla="*/ 4989229 w 5629869"/>
                <a:gd name="connsiteY29" fmla="*/ 2130741 h 5036461"/>
                <a:gd name="connsiteX30" fmla="*/ 5047635 w 5629869"/>
                <a:gd name="connsiteY30" fmla="*/ 2149522 h 5036461"/>
                <a:gd name="connsiteX31" fmla="*/ 5420575 w 5629869"/>
                <a:gd name="connsiteY31" fmla="*/ 2335694 h 5036461"/>
                <a:gd name="connsiteX32" fmla="*/ 5421291 w 5629869"/>
                <a:gd name="connsiteY32" fmla="*/ 2335694 h 5036461"/>
                <a:gd name="connsiteX33" fmla="*/ 5380177 w 5629869"/>
                <a:gd name="connsiteY33" fmla="*/ 2820475 h 5036461"/>
                <a:gd name="connsiteX34" fmla="*/ 5220465 w 5629869"/>
                <a:gd name="connsiteY34" fmla="*/ 2830699 h 5036461"/>
                <a:gd name="connsiteX35" fmla="*/ 5182851 w 5629869"/>
                <a:gd name="connsiteY35" fmla="*/ 2829746 h 5036461"/>
                <a:gd name="connsiteX36" fmla="*/ 5274149 w 5629869"/>
                <a:gd name="connsiteY36" fmla="*/ 2906533 h 5036461"/>
                <a:gd name="connsiteX37" fmla="*/ 5367909 w 5629869"/>
                <a:gd name="connsiteY37" fmla="*/ 3005866 h 5036461"/>
                <a:gd name="connsiteX38" fmla="*/ 5368645 w 5629869"/>
                <a:gd name="connsiteY38" fmla="*/ 3005866 h 5036461"/>
                <a:gd name="connsiteX39" fmla="*/ 5145739 w 5629869"/>
                <a:gd name="connsiteY39" fmla="*/ 3488480 h 5036461"/>
                <a:gd name="connsiteX40" fmla="*/ 4876059 w 5629869"/>
                <a:gd name="connsiteY40" fmla="*/ 3425788 h 5036461"/>
                <a:gd name="connsiteX41" fmla="*/ 4781851 w 5629869"/>
                <a:gd name="connsiteY41" fmla="*/ 3393926 h 5036461"/>
                <a:gd name="connsiteX42" fmla="*/ 4880629 w 5629869"/>
                <a:gd name="connsiteY42" fmla="*/ 3514468 h 5036461"/>
                <a:gd name="connsiteX43" fmla="*/ 5037527 w 5629869"/>
                <a:gd name="connsiteY43" fmla="*/ 3777034 h 5036461"/>
                <a:gd name="connsiteX44" fmla="*/ 5036791 w 5629869"/>
                <a:gd name="connsiteY44" fmla="*/ 3777770 h 5036461"/>
                <a:gd name="connsiteX45" fmla="*/ 4612609 w 5629869"/>
                <a:gd name="connsiteY45" fmla="*/ 4194736 h 5036461"/>
                <a:gd name="connsiteX46" fmla="*/ 4246605 w 5629869"/>
                <a:gd name="connsiteY46" fmla="*/ 3977967 h 5036461"/>
                <a:gd name="connsiteX47" fmla="*/ 4138151 w 5629869"/>
                <a:gd name="connsiteY47" fmla="*/ 3896146 h 5036461"/>
                <a:gd name="connsiteX48" fmla="*/ 4139597 w 5629869"/>
                <a:gd name="connsiteY48" fmla="*/ 3899251 h 5036461"/>
                <a:gd name="connsiteX49" fmla="*/ 4263440 w 5629869"/>
                <a:gd name="connsiteY49" fmla="*/ 4367861 h 5036461"/>
                <a:gd name="connsiteX50" fmla="*/ 3666850 w 5629869"/>
                <a:gd name="connsiteY50" fmla="*/ 4611702 h 5036461"/>
                <a:gd name="connsiteX51" fmla="*/ 2861266 w 5629869"/>
                <a:gd name="connsiteY51" fmla="*/ 3243685 h 5036461"/>
                <a:gd name="connsiteX52" fmla="*/ 2801861 w 5629869"/>
                <a:gd name="connsiteY52" fmla="*/ 3049992 h 5036461"/>
                <a:gd name="connsiteX53" fmla="*/ 2833365 w 5629869"/>
                <a:gd name="connsiteY53" fmla="*/ 3359439 h 5036461"/>
                <a:gd name="connsiteX54" fmla="*/ 2658345 w 5629869"/>
                <a:gd name="connsiteY54" fmla="*/ 4799976 h 5036461"/>
                <a:gd name="connsiteX55" fmla="*/ 2658345 w 5629869"/>
                <a:gd name="connsiteY55" fmla="*/ 4800712 h 5036461"/>
                <a:gd name="connsiteX56" fmla="*/ 2020622 w 5629869"/>
                <a:gd name="connsiteY56" fmla="*/ 4657131 h 5036461"/>
                <a:gd name="connsiteX57" fmla="*/ 1954251 w 5629869"/>
                <a:gd name="connsiteY57" fmla="*/ 3953678 h 5036461"/>
                <a:gd name="connsiteX58" fmla="*/ 1956447 w 5629869"/>
                <a:gd name="connsiteY58" fmla="*/ 3915042 h 5036461"/>
                <a:gd name="connsiteX59" fmla="*/ 1946504 w 5629869"/>
                <a:gd name="connsiteY59" fmla="*/ 3939009 h 5036461"/>
                <a:gd name="connsiteX60" fmla="*/ 1595724 w 5629869"/>
                <a:gd name="connsiteY60" fmla="*/ 4457325 h 5036461"/>
                <a:gd name="connsiteX61" fmla="*/ 1090747 w 5629869"/>
                <a:gd name="connsiteY61" fmla="*/ 4150719 h 5036461"/>
                <a:gd name="connsiteX62" fmla="*/ 1584381 w 5629869"/>
                <a:gd name="connsiteY62" fmla="*/ 2811320 h 5036461"/>
                <a:gd name="connsiteX63" fmla="*/ 1709412 w 5629869"/>
                <a:gd name="connsiteY63" fmla="*/ 2616842 h 5036461"/>
                <a:gd name="connsiteX64" fmla="*/ 1647022 w 5629869"/>
                <a:gd name="connsiteY64" fmla="*/ 2684971 h 5036461"/>
                <a:gd name="connsiteX65" fmla="*/ 341947 w 5629869"/>
                <a:gd name="connsiteY65" fmla="*/ 3665958 h 5036461"/>
                <a:gd name="connsiteX66" fmla="*/ 341947 w 5629869"/>
                <a:gd name="connsiteY66" fmla="*/ 3665223 h 5036461"/>
                <a:gd name="connsiteX67" fmla="*/ 162302 w 5629869"/>
                <a:gd name="connsiteY67" fmla="*/ 3202092 h 5036461"/>
                <a:gd name="connsiteX68" fmla="*/ 574495 w 5629869"/>
                <a:gd name="connsiteY68" fmla="*/ 2765645 h 5036461"/>
                <a:gd name="connsiteX69" fmla="*/ 677877 w 5629869"/>
                <a:gd name="connsiteY69" fmla="*/ 2681969 h 5036461"/>
                <a:gd name="connsiteX70" fmla="*/ 627274 w 5629869"/>
                <a:gd name="connsiteY70" fmla="*/ 2698159 h 5036461"/>
                <a:gd name="connsiteX71" fmla="*/ 161587 w 5629869"/>
                <a:gd name="connsiteY71" fmla="*/ 2745424 h 5036461"/>
                <a:gd name="connsiteX72" fmla="*/ 178188 w 5629869"/>
                <a:gd name="connsiteY72" fmla="*/ 2310425 h 5036461"/>
                <a:gd name="connsiteX73" fmla="*/ 2199531 w 5629869"/>
                <a:gd name="connsiteY73" fmla="*/ 1767213 h 5036461"/>
                <a:gd name="connsiteX74" fmla="*/ 2213964 w 5629869"/>
                <a:gd name="connsiteY74" fmla="*/ 1846559 h 5036461"/>
                <a:gd name="connsiteX75" fmla="*/ 2242096 w 5629869"/>
                <a:gd name="connsiteY75" fmla="*/ 1914373 h 5036461"/>
                <a:gd name="connsiteX76" fmla="*/ 2159274 w 5629869"/>
                <a:gd name="connsiteY76" fmla="*/ 1964334 h 5036461"/>
                <a:gd name="connsiteX77" fmla="*/ 2148631 w 5629869"/>
                <a:gd name="connsiteY77" fmla="*/ 1970621 h 5036461"/>
                <a:gd name="connsiteX78" fmla="*/ 2153367 w 5629869"/>
                <a:gd name="connsiteY78" fmla="*/ 1977873 h 5036461"/>
                <a:gd name="connsiteX79" fmla="*/ 2184794 w 5629869"/>
                <a:gd name="connsiteY79" fmla="*/ 2008501 h 5036461"/>
                <a:gd name="connsiteX80" fmla="*/ 2247861 w 5629869"/>
                <a:gd name="connsiteY80" fmla="*/ 1936024 h 5036461"/>
                <a:gd name="connsiteX81" fmla="*/ 2330825 w 5629869"/>
                <a:gd name="connsiteY81" fmla="*/ 1974256 h 5036461"/>
                <a:gd name="connsiteX82" fmla="*/ 2412357 w 5629869"/>
                <a:gd name="connsiteY82" fmla="*/ 1995190 h 5036461"/>
                <a:gd name="connsiteX83" fmla="*/ 2385549 w 5629869"/>
                <a:gd name="connsiteY83" fmla="*/ 2206941 h 5036461"/>
                <a:gd name="connsiteX84" fmla="*/ 2382845 w 5629869"/>
                <a:gd name="connsiteY84" fmla="*/ 2225481 h 5036461"/>
                <a:gd name="connsiteX85" fmla="*/ 2457070 w 5629869"/>
                <a:gd name="connsiteY85" fmla="*/ 2059386 h 5036461"/>
                <a:gd name="connsiteX86" fmla="*/ 2553016 w 5629869"/>
                <a:gd name="connsiteY86" fmla="*/ 2076703 h 5036461"/>
                <a:gd name="connsiteX87" fmla="*/ 2641029 w 5629869"/>
                <a:gd name="connsiteY87" fmla="*/ 2077418 h 5036461"/>
                <a:gd name="connsiteX88" fmla="*/ 2642330 w 5629869"/>
                <a:gd name="connsiteY88" fmla="*/ 2083503 h 5036461"/>
                <a:gd name="connsiteX89" fmla="*/ 2708843 w 5629869"/>
                <a:gd name="connsiteY89" fmla="*/ 2065868 h 5036461"/>
                <a:gd name="connsiteX90" fmla="*/ 2787473 w 5629869"/>
                <a:gd name="connsiteY90" fmla="*/ 2029803 h 5036461"/>
                <a:gd name="connsiteX91" fmla="*/ 2832431 w 5629869"/>
                <a:gd name="connsiteY91" fmla="*/ 2077927 h 5036461"/>
                <a:gd name="connsiteX92" fmla="*/ 2858905 w 5629869"/>
                <a:gd name="connsiteY92" fmla="*/ 2062269 h 5036461"/>
                <a:gd name="connsiteX93" fmla="*/ 2887185 w 5629869"/>
                <a:gd name="connsiteY93" fmla="*/ 2037241 h 5036461"/>
                <a:gd name="connsiteX94" fmla="*/ 2884154 w 5629869"/>
                <a:gd name="connsiteY94" fmla="*/ 2034117 h 5036461"/>
                <a:gd name="connsiteX95" fmla="*/ 2947634 w 5629869"/>
                <a:gd name="connsiteY95" fmla="*/ 1967754 h 5036461"/>
                <a:gd name="connsiteX96" fmla="*/ 2989484 w 5629869"/>
                <a:gd name="connsiteY96" fmla="*/ 1901391 h 5036461"/>
                <a:gd name="connsiteX97" fmla="*/ 2995293 w 5629869"/>
                <a:gd name="connsiteY97" fmla="*/ 1903015 h 5036461"/>
                <a:gd name="connsiteX98" fmla="*/ 3009663 w 5629869"/>
                <a:gd name="connsiteY98" fmla="*/ 1848746 h 5036461"/>
                <a:gd name="connsiteX99" fmla="*/ 3059094 w 5629869"/>
                <a:gd name="connsiteY99" fmla="*/ 1850843 h 5036461"/>
                <a:gd name="connsiteX100" fmla="*/ 3032744 w 5629869"/>
                <a:gd name="connsiteY100" fmla="*/ 1842981 h 5036461"/>
                <a:gd name="connsiteX101" fmla="*/ 3047178 w 5629869"/>
                <a:gd name="connsiteY101" fmla="*/ 1761468 h 5036461"/>
                <a:gd name="connsiteX102" fmla="*/ 3043559 w 5629869"/>
                <a:gd name="connsiteY102" fmla="*/ 1688604 h 5036461"/>
                <a:gd name="connsiteX103" fmla="*/ 3135381 w 5629869"/>
                <a:gd name="connsiteY103" fmla="*/ 1671116 h 5036461"/>
                <a:gd name="connsiteX104" fmla="*/ 3190125 w 5629869"/>
                <a:gd name="connsiteY104" fmla="*/ 1661190 h 5036461"/>
                <a:gd name="connsiteX105" fmla="*/ 3069544 w 5629869"/>
                <a:gd name="connsiteY105" fmla="*/ 1671983 h 5036461"/>
                <a:gd name="connsiteX106" fmla="*/ 3042128 w 5629869"/>
                <a:gd name="connsiteY106" fmla="*/ 1595520 h 5036461"/>
                <a:gd name="connsiteX107" fmla="*/ 3003181 w 5629869"/>
                <a:gd name="connsiteY107" fmla="*/ 1533472 h 5036461"/>
                <a:gd name="connsiteX108" fmla="*/ 3055917 w 5629869"/>
                <a:gd name="connsiteY108" fmla="*/ 1498846 h 5036461"/>
                <a:gd name="connsiteX109" fmla="*/ 2988032 w 5629869"/>
                <a:gd name="connsiteY109" fmla="*/ 1526274 h 5036461"/>
                <a:gd name="connsiteX110" fmla="*/ 2933916 w 5629869"/>
                <a:gd name="connsiteY110" fmla="*/ 1464245 h 5036461"/>
                <a:gd name="connsiteX111" fmla="*/ 2874770 w 5629869"/>
                <a:gd name="connsiteY111" fmla="*/ 1418061 h 5036461"/>
                <a:gd name="connsiteX112" fmla="*/ 2888897 w 5629869"/>
                <a:gd name="connsiteY112" fmla="*/ 1399649 h 5036461"/>
                <a:gd name="connsiteX113" fmla="*/ 2848786 w 5629869"/>
                <a:gd name="connsiteY113" fmla="*/ 1425994 h 5036461"/>
                <a:gd name="connsiteX114" fmla="*/ 2781707 w 5629869"/>
                <a:gd name="connsiteY114" fmla="*/ 1376928 h 5036461"/>
                <a:gd name="connsiteX115" fmla="*/ 2713893 w 5629869"/>
                <a:gd name="connsiteY115" fmla="*/ 1343746 h 5036461"/>
                <a:gd name="connsiteX116" fmla="*/ 2720050 w 5629869"/>
                <a:gd name="connsiteY116" fmla="*/ 1330115 h 5036461"/>
                <a:gd name="connsiteX117" fmla="*/ 2713468 w 5629869"/>
                <a:gd name="connsiteY117" fmla="*/ 1329322 h 5036461"/>
                <a:gd name="connsiteX118" fmla="*/ 2709558 w 5629869"/>
                <a:gd name="connsiteY118" fmla="*/ 1338000 h 5036461"/>
                <a:gd name="connsiteX119" fmla="*/ 2622281 w 5629869"/>
                <a:gd name="connsiteY119" fmla="*/ 1326449 h 5036461"/>
                <a:gd name="connsiteX120" fmla="*/ 2585776 w 5629869"/>
                <a:gd name="connsiteY120" fmla="*/ 1327117 h 5036461"/>
                <a:gd name="connsiteX121" fmla="*/ 2582599 w 5629869"/>
                <a:gd name="connsiteY121" fmla="*/ 1406511 h 5036461"/>
                <a:gd name="connsiteX122" fmla="*/ 2493870 w 5629869"/>
                <a:gd name="connsiteY122" fmla="*/ 1418062 h 5036461"/>
                <a:gd name="connsiteX123" fmla="*/ 2417408 w 5629869"/>
                <a:gd name="connsiteY123" fmla="*/ 1440428 h 5036461"/>
                <a:gd name="connsiteX124" fmla="*/ 2334129 w 5629869"/>
                <a:gd name="connsiteY124" fmla="*/ 1319106 h 5036461"/>
                <a:gd name="connsiteX125" fmla="*/ 2324855 w 5629869"/>
                <a:gd name="connsiteY125" fmla="*/ 1304820 h 5036461"/>
                <a:gd name="connsiteX126" fmla="*/ 2356790 w 5629869"/>
                <a:gd name="connsiteY126" fmla="*/ 1366132 h 5036461"/>
                <a:gd name="connsiteX127" fmla="*/ 2281063 w 5629869"/>
                <a:gd name="connsiteY127" fmla="*/ 1407246 h 5036461"/>
                <a:gd name="connsiteX128" fmla="*/ 2280771 w 5629869"/>
                <a:gd name="connsiteY128" fmla="*/ 1407477 h 5036461"/>
                <a:gd name="connsiteX129" fmla="*/ 2327227 w 5629869"/>
                <a:gd name="connsiteY129" fmla="*/ 1449096 h 5036461"/>
                <a:gd name="connsiteX130" fmla="*/ 2269512 w 5629869"/>
                <a:gd name="connsiteY130" fmla="*/ 1508978 h 5036461"/>
                <a:gd name="connsiteX131" fmla="*/ 2229830 w 5629869"/>
                <a:gd name="connsiteY131" fmla="*/ 1569555 h 5036461"/>
                <a:gd name="connsiteX132" fmla="*/ 2203367 w 5629869"/>
                <a:gd name="connsiteY132" fmla="*/ 1564069 h 5036461"/>
                <a:gd name="connsiteX133" fmla="*/ 2190167 w 5629869"/>
                <a:gd name="connsiteY133" fmla="*/ 1602022 h 5036461"/>
                <a:gd name="connsiteX134" fmla="*/ 2106828 w 5629869"/>
                <a:gd name="connsiteY134" fmla="*/ 1601980 h 5036461"/>
                <a:gd name="connsiteX135" fmla="*/ 2085553 w 5629869"/>
                <a:gd name="connsiteY135" fmla="*/ 1667669 h 5036461"/>
                <a:gd name="connsiteX136" fmla="*/ 2078356 w 5629869"/>
                <a:gd name="connsiteY136" fmla="*/ 1737630 h 5036461"/>
                <a:gd name="connsiteX137" fmla="*/ 150772 w 5629869"/>
                <a:gd name="connsiteY137" fmla="*/ 1785246 h 5036461"/>
                <a:gd name="connsiteX138" fmla="*/ 151507 w 5629869"/>
                <a:gd name="connsiteY138" fmla="*/ 1785246 h 5036461"/>
                <a:gd name="connsiteX139" fmla="*/ 325367 w 5629869"/>
                <a:gd name="connsiteY139" fmla="*/ 1439692 h 5036461"/>
                <a:gd name="connsiteX140" fmla="*/ 468303 w 5629869"/>
                <a:gd name="connsiteY140" fmla="*/ 1402601 h 5036461"/>
                <a:gd name="connsiteX141" fmla="*/ 530182 w 5629869"/>
                <a:gd name="connsiteY141" fmla="*/ 1392289 h 5036461"/>
                <a:gd name="connsiteX142" fmla="*/ 490236 w 5629869"/>
                <a:gd name="connsiteY142" fmla="*/ 1367602 h 5036461"/>
                <a:gd name="connsiteX143" fmla="*/ 443659 w 5629869"/>
                <a:gd name="connsiteY143" fmla="*/ 1321400 h 5036461"/>
                <a:gd name="connsiteX144" fmla="*/ 444374 w 5629869"/>
                <a:gd name="connsiteY144" fmla="*/ 1321400 h 5036461"/>
                <a:gd name="connsiteX145" fmla="*/ 665133 w 5629869"/>
                <a:gd name="connsiteY145" fmla="*/ 1030678 h 5036461"/>
                <a:gd name="connsiteX146" fmla="*/ 707395 w 5629869"/>
                <a:gd name="connsiteY146" fmla="*/ 1024408 h 5036461"/>
                <a:gd name="connsiteX147" fmla="*/ 743479 w 5629869"/>
                <a:gd name="connsiteY147" fmla="*/ 1021422 h 5036461"/>
                <a:gd name="connsiteX148" fmla="*/ 718514 w 5629869"/>
                <a:gd name="connsiteY148" fmla="*/ 977297 h 5036461"/>
                <a:gd name="connsiteX149" fmla="*/ 717778 w 5629869"/>
                <a:gd name="connsiteY149" fmla="*/ 976582 h 5036461"/>
                <a:gd name="connsiteX150" fmla="*/ 982534 w 5629869"/>
                <a:gd name="connsiteY150" fmla="*/ 738506 h 5036461"/>
                <a:gd name="connsiteX151" fmla="*/ 988997 w 5629869"/>
                <a:gd name="connsiteY151" fmla="*/ 738402 h 5036461"/>
                <a:gd name="connsiteX152" fmla="*/ 1246268 w 5629869"/>
                <a:gd name="connsiteY152" fmla="*/ 781341 h 5036461"/>
                <a:gd name="connsiteX153" fmla="*/ 1248549 w 5629869"/>
                <a:gd name="connsiteY153" fmla="*/ 782044 h 5036461"/>
                <a:gd name="connsiteX154" fmla="*/ 1198326 w 5629869"/>
                <a:gd name="connsiteY154" fmla="*/ 721365 h 5036461"/>
                <a:gd name="connsiteX155" fmla="*/ 1129694 w 5629869"/>
                <a:gd name="connsiteY155" fmla="*/ 550231 h 5036461"/>
                <a:gd name="connsiteX156" fmla="*/ 1128978 w 5629869"/>
                <a:gd name="connsiteY156" fmla="*/ 550231 h 5036461"/>
                <a:gd name="connsiteX157" fmla="*/ 1341005 w 5629869"/>
                <a:gd name="connsiteY157" fmla="*/ 376172 h 5036461"/>
                <a:gd name="connsiteX158" fmla="*/ 1433416 w 5629869"/>
                <a:gd name="connsiteY158" fmla="*/ 387186 h 5036461"/>
                <a:gd name="connsiteX159" fmla="*/ 2030525 w 5629869"/>
                <a:gd name="connsiteY159" fmla="*/ 840958 h 5036461"/>
                <a:gd name="connsiteX160" fmla="*/ 2098633 w 5629869"/>
                <a:gd name="connsiteY160" fmla="*/ 931252 h 5036461"/>
                <a:gd name="connsiteX161" fmla="*/ 2044713 w 5629869"/>
                <a:gd name="connsiteY161" fmla="*/ 830839 h 5036461"/>
                <a:gd name="connsiteX162" fmla="*/ 1924696 w 5629869"/>
                <a:gd name="connsiteY162" fmla="*/ 240723 h 5036461"/>
                <a:gd name="connsiteX163" fmla="*/ 1925412 w 5629869"/>
                <a:gd name="connsiteY163" fmla="*/ 240723 h 5036461"/>
                <a:gd name="connsiteX164" fmla="*/ 2261580 w 5629869"/>
                <a:gd name="connsiteY164" fmla="*/ 174360 h 5036461"/>
                <a:gd name="connsiteX165" fmla="*/ 2413123 w 5629869"/>
                <a:gd name="connsiteY165" fmla="*/ 355132 h 5036461"/>
                <a:gd name="connsiteX166" fmla="*/ 2430631 w 5629869"/>
                <a:gd name="connsiteY166" fmla="*/ 388412 h 5036461"/>
                <a:gd name="connsiteX167" fmla="*/ 2436207 w 5629869"/>
                <a:gd name="connsiteY167" fmla="*/ 316058 h 5036461"/>
                <a:gd name="connsiteX168" fmla="*/ 2540769 w 5629869"/>
                <a:gd name="connsiteY168" fmla="*/ 74099 h 5036461"/>
                <a:gd name="connsiteX169" fmla="*/ 2712201 w 5629869"/>
                <a:gd name="connsiteY169" fmla="*/ 550 h 503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5629869" h="5036461">
                  <a:moveTo>
                    <a:pt x="2712201" y="550"/>
                  </a:moveTo>
                  <a:cubicBezTo>
                    <a:pt x="2749440" y="-2155"/>
                    <a:pt x="2789041" y="4745"/>
                    <a:pt x="2826934" y="29365"/>
                  </a:cubicBezTo>
                  <a:lnTo>
                    <a:pt x="2878893" y="77722"/>
                  </a:lnTo>
                  <a:lnTo>
                    <a:pt x="2894968" y="63264"/>
                  </a:lnTo>
                  <a:cubicBezTo>
                    <a:pt x="2894968" y="63264"/>
                    <a:pt x="3130857" y="-87494"/>
                    <a:pt x="3236922" y="108712"/>
                  </a:cubicBezTo>
                  <a:cubicBezTo>
                    <a:pt x="3236922" y="108712"/>
                    <a:pt x="3290844" y="198346"/>
                    <a:pt x="3264330" y="398897"/>
                  </a:cubicBezTo>
                  <a:lnTo>
                    <a:pt x="3261912" y="412818"/>
                  </a:lnTo>
                  <a:lnTo>
                    <a:pt x="3299335" y="370474"/>
                  </a:lnTo>
                  <a:cubicBezTo>
                    <a:pt x="3384743" y="280050"/>
                    <a:pt x="3473522" y="211696"/>
                    <a:pt x="3562256" y="181576"/>
                  </a:cubicBezTo>
                  <a:lnTo>
                    <a:pt x="3561540" y="182312"/>
                  </a:lnTo>
                  <a:cubicBezTo>
                    <a:pt x="3561540" y="182312"/>
                    <a:pt x="3879656" y="89964"/>
                    <a:pt x="3886893" y="320804"/>
                  </a:cubicBezTo>
                  <a:cubicBezTo>
                    <a:pt x="3886893" y="320804"/>
                    <a:pt x="3890415" y="362651"/>
                    <a:pt x="3862476" y="440842"/>
                  </a:cubicBezTo>
                  <a:lnTo>
                    <a:pt x="3861565" y="443084"/>
                  </a:lnTo>
                  <a:lnTo>
                    <a:pt x="3900554" y="422094"/>
                  </a:lnTo>
                  <a:cubicBezTo>
                    <a:pt x="3955206" y="396037"/>
                    <a:pt x="4008443" y="377721"/>
                    <a:pt x="4059301" y="369154"/>
                  </a:cubicBezTo>
                  <a:lnTo>
                    <a:pt x="4058585" y="369870"/>
                  </a:lnTo>
                  <a:cubicBezTo>
                    <a:pt x="4058585" y="369870"/>
                    <a:pt x="4426503" y="322970"/>
                    <a:pt x="4368789" y="569695"/>
                  </a:cubicBezTo>
                  <a:cubicBezTo>
                    <a:pt x="4368789" y="569695"/>
                    <a:pt x="4342992" y="714867"/>
                    <a:pt x="4089185" y="930484"/>
                  </a:cubicBezTo>
                  <a:lnTo>
                    <a:pt x="4077832" y="939532"/>
                  </a:lnTo>
                  <a:lnTo>
                    <a:pt x="4160605" y="906214"/>
                  </a:lnTo>
                  <a:cubicBezTo>
                    <a:pt x="4360009" y="830807"/>
                    <a:pt x="4548993" y="784989"/>
                    <a:pt x="4698455" y="796936"/>
                  </a:cubicBezTo>
                  <a:cubicBezTo>
                    <a:pt x="4698455" y="796936"/>
                    <a:pt x="5140689" y="848865"/>
                    <a:pt x="4954563" y="1097757"/>
                  </a:cubicBezTo>
                  <a:cubicBezTo>
                    <a:pt x="4954563" y="1097757"/>
                    <a:pt x="4779671" y="1357049"/>
                    <a:pt x="4028151" y="1534478"/>
                  </a:cubicBezTo>
                  <a:lnTo>
                    <a:pt x="3940806" y="1553007"/>
                  </a:lnTo>
                  <a:lnTo>
                    <a:pt x="4123044" y="1534123"/>
                  </a:lnTo>
                  <a:cubicBezTo>
                    <a:pt x="4557957" y="1498143"/>
                    <a:pt x="5003599" y="1501751"/>
                    <a:pt x="5266913" y="1617171"/>
                  </a:cubicBezTo>
                  <a:lnTo>
                    <a:pt x="5266913" y="1616455"/>
                  </a:lnTo>
                  <a:cubicBezTo>
                    <a:pt x="5266913" y="1616455"/>
                    <a:pt x="5768293" y="1859562"/>
                    <a:pt x="5371507" y="2042070"/>
                  </a:cubicBezTo>
                  <a:cubicBezTo>
                    <a:pt x="5371507" y="2042070"/>
                    <a:pt x="5278889" y="2089347"/>
                    <a:pt x="5074515" y="2120215"/>
                  </a:cubicBezTo>
                  <a:lnTo>
                    <a:pt x="4989229" y="2130741"/>
                  </a:lnTo>
                  <a:lnTo>
                    <a:pt x="5047635" y="2149522"/>
                  </a:lnTo>
                  <a:cubicBezTo>
                    <a:pt x="5195733" y="2202056"/>
                    <a:pt x="5324133" y="2263600"/>
                    <a:pt x="5420575" y="2335694"/>
                  </a:cubicBezTo>
                  <a:lnTo>
                    <a:pt x="5421291" y="2335694"/>
                  </a:lnTo>
                  <a:cubicBezTo>
                    <a:pt x="5421291" y="2335694"/>
                    <a:pt x="5916905" y="2738943"/>
                    <a:pt x="5380177" y="2820475"/>
                  </a:cubicBezTo>
                  <a:cubicBezTo>
                    <a:pt x="5380177" y="2820475"/>
                    <a:pt x="5326071" y="2830710"/>
                    <a:pt x="5220465" y="2830699"/>
                  </a:cubicBezTo>
                  <a:lnTo>
                    <a:pt x="5182851" y="2829746"/>
                  </a:lnTo>
                  <a:lnTo>
                    <a:pt x="5274149" y="2906533"/>
                  </a:lnTo>
                  <a:cubicBezTo>
                    <a:pt x="5309123" y="2939236"/>
                    <a:pt x="5340541" y="2972365"/>
                    <a:pt x="5367909" y="3005866"/>
                  </a:cubicBezTo>
                  <a:lnTo>
                    <a:pt x="5368645" y="3005866"/>
                  </a:lnTo>
                  <a:cubicBezTo>
                    <a:pt x="5368645" y="3005866"/>
                    <a:pt x="5788493" y="3568541"/>
                    <a:pt x="5145739" y="3488480"/>
                  </a:cubicBezTo>
                  <a:cubicBezTo>
                    <a:pt x="5145739" y="3488480"/>
                    <a:pt x="5048449" y="3479603"/>
                    <a:pt x="4876059" y="3425788"/>
                  </a:cubicBezTo>
                  <a:lnTo>
                    <a:pt x="4781851" y="3393926"/>
                  </a:lnTo>
                  <a:lnTo>
                    <a:pt x="4880629" y="3514468"/>
                  </a:lnTo>
                  <a:cubicBezTo>
                    <a:pt x="4947611" y="3603526"/>
                    <a:pt x="5001277" y="3691548"/>
                    <a:pt x="5037527" y="3777034"/>
                  </a:cubicBezTo>
                  <a:lnTo>
                    <a:pt x="5036791" y="3777770"/>
                  </a:lnTo>
                  <a:cubicBezTo>
                    <a:pt x="5036791" y="3777770"/>
                    <a:pt x="5300831" y="4493390"/>
                    <a:pt x="4612609" y="4194736"/>
                  </a:cubicBezTo>
                  <a:cubicBezTo>
                    <a:pt x="4612609" y="4194736"/>
                    <a:pt x="4469063" y="4137722"/>
                    <a:pt x="4246605" y="3977967"/>
                  </a:cubicBezTo>
                  <a:lnTo>
                    <a:pt x="4138151" y="3896146"/>
                  </a:lnTo>
                  <a:lnTo>
                    <a:pt x="4139597" y="3899251"/>
                  </a:lnTo>
                  <a:cubicBezTo>
                    <a:pt x="4210360" y="4066208"/>
                    <a:pt x="4255731" y="4225429"/>
                    <a:pt x="4263440" y="4367861"/>
                  </a:cubicBezTo>
                  <a:cubicBezTo>
                    <a:pt x="4263440" y="4367861"/>
                    <a:pt x="4264891" y="5146245"/>
                    <a:pt x="3666850" y="4611702"/>
                  </a:cubicBezTo>
                  <a:cubicBezTo>
                    <a:pt x="3666850" y="4611702"/>
                    <a:pt x="3185184" y="4205509"/>
                    <a:pt x="2861266" y="3243685"/>
                  </a:cubicBezTo>
                  <a:lnTo>
                    <a:pt x="2801861" y="3049992"/>
                  </a:lnTo>
                  <a:lnTo>
                    <a:pt x="2833365" y="3359439"/>
                  </a:lnTo>
                  <a:cubicBezTo>
                    <a:pt x="2874576" y="3903284"/>
                    <a:pt x="2854561" y="4473548"/>
                    <a:pt x="2658345" y="4799976"/>
                  </a:cubicBezTo>
                  <a:lnTo>
                    <a:pt x="2658345" y="4800712"/>
                  </a:lnTo>
                  <a:cubicBezTo>
                    <a:pt x="2658345" y="4800712"/>
                    <a:pt x="2239214" y="5416768"/>
                    <a:pt x="2020622" y="4657131"/>
                  </a:cubicBezTo>
                  <a:cubicBezTo>
                    <a:pt x="2020622" y="4657131"/>
                    <a:pt x="1940004" y="4404641"/>
                    <a:pt x="1954251" y="3953678"/>
                  </a:cubicBezTo>
                  <a:lnTo>
                    <a:pt x="1956447" y="3915042"/>
                  </a:lnTo>
                  <a:lnTo>
                    <a:pt x="1946504" y="3939009"/>
                  </a:lnTo>
                  <a:cubicBezTo>
                    <a:pt x="1848213" y="4157492"/>
                    <a:pt x="1732068" y="4341901"/>
                    <a:pt x="1595724" y="4457325"/>
                  </a:cubicBezTo>
                  <a:cubicBezTo>
                    <a:pt x="1595724" y="4457325"/>
                    <a:pt x="1060448" y="4859858"/>
                    <a:pt x="1090747" y="4150719"/>
                  </a:cubicBezTo>
                  <a:cubicBezTo>
                    <a:pt x="1090747" y="4150719"/>
                    <a:pt x="1098049" y="3610619"/>
                    <a:pt x="1584381" y="2811320"/>
                  </a:cubicBezTo>
                  <a:lnTo>
                    <a:pt x="1709412" y="2616842"/>
                  </a:lnTo>
                  <a:lnTo>
                    <a:pt x="1647022" y="2684971"/>
                  </a:lnTo>
                  <a:cubicBezTo>
                    <a:pt x="1234327" y="3127947"/>
                    <a:pt x="708951" y="3611397"/>
                    <a:pt x="341947" y="3665958"/>
                  </a:cubicBezTo>
                  <a:lnTo>
                    <a:pt x="341947" y="3665223"/>
                  </a:lnTo>
                  <a:cubicBezTo>
                    <a:pt x="341947" y="3665223"/>
                    <a:pt x="-167365" y="3708524"/>
                    <a:pt x="162302" y="3202092"/>
                  </a:cubicBezTo>
                  <a:cubicBezTo>
                    <a:pt x="162302" y="3202092"/>
                    <a:pt x="275023" y="3019037"/>
                    <a:pt x="574495" y="2765645"/>
                  </a:cubicBezTo>
                  <a:lnTo>
                    <a:pt x="677877" y="2681969"/>
                  </a:lnTo>
                  <a:lnTo>
                    <a:pt x="627274" y="2698159"/>
                  </a:lnTo>
                  <a:cubicBezTo>
                    <a:pt x="441086" y="2751969"/>
                    <a:pt x="277553" y="2774465"/>
                    <a:pt x="161587" y="2745424"/>
                  </a:cubicBezTo>
                  <a:cubicBezTo>
                    <a:pt x="161587" y="2745424"/>
                    <a:pt x="-212812" y="2623513"/>
                    <a:pt x="178188" y="2310425"/>
                  </a:cubicBezTo>
                  <a:cubicBezTo>
                    <a:pt x="178188" y="2310425"/>
                    <a:pt x="755294" y="1825644"/>
                    <a:pt x="2199531" y="1767213"/>
                  </a:cubicBezTo>
                  <a:cubicBezTo>
                    <a:pt x="2202413" y="1793178"/>
                    <a:pt x="2206032" y="1819878"/>
                    <a:pt x="2213964" y="1846559"/>
                  </a:cubicBezTo>
                  <a:cubicBezTo>
                    <a:pt x="2221181" y="1870376"/>
                    <a:pt x="2231281" y="1892007"/>
                    <a:pt x="2242096" y="1914373"/>
                  </a:cubicBezTo>
                  <a:cubicBezTo>
                    <a:pt x="2217614" y="1929298"/>
                    <a:pt x="2189877" y="1946057"/>
                    <a:pt x="2159274" y="1964334"/>
                  </a:cubicBezTo>
                  <a:lnTo>
                    <a:pt x="2148631" y="1970621"/>
                  </a:lnTo>
                  <a:lnTo>
                    <a:pt x="2153367" y="1977873"/>
                  </a:lnTo>
                  <a:lnTo>
                    <a:pt x="2184794" y="2008501"/>
                  </a:lnTo>
                  <a:lnTo>
                    <a:pt x="2247861" y="1936024"/>
                  </a:lnTo>
                  <a:cubicBezTo>
                    <a:pt x="2273846" y="1949742"/>
                    <a:pt x="2301242" y="1963440"/>
                    <a:pt x="2330825" y="1974256"/>
                  </a:cubicBezTo>
                  <a:cubicBezTo>
                    <a:pt x="2357525" y="1983639"/>
                    <a:pt x="2384941" y="1989405"/>
                    <a:pt x="2412357" y="1995190"/>
                  </a:cubicBezTo>
                  <a:cubicBezTo>
                    <a:pt x="2406224" y="2049565"/>
                    <a:pt x="2397385" y="2121603"/>
                    <a:pt x="2385549" y="2206941"/>
                  </a:cubicBezTo>
                  <a:lnTo>
                    <a:pt x="2382845" y="2225481"/>
                  </a:lnTo>
                  <a:lnTo>
                    <a:pt x="2457070" y="2059386"/>
                  </a:lnTo>
                  <a:cubicBezTo>
                    <a:pt x="2488084" y="2066603"/>
                    <a:pt x="2519834" y="2073084"/>
                    <a:pt x="2553016" y="2076703"/>
                  </a:cubicBezTo>
                  <a:cubicBezTo>
                    <a:pt x="2582599" y="2079585"/>
                    <a:pt x="2611446" y="2078134"/>
                    <a:pt x="2641029" y="2077418"/>
                  </a:cubicBezTo>
                  <a:lnTo>
                    <a:pt x="2642330" y="2083503"/>
                  </a:lnTo>
                  <a:lnTo>
                    <a:pt x="2708843" y="2065868"/>
                  </a:lnTo>
                  <a:cubicBezTo>
                    <a:pt x="2736975" y="2055768"/>
                    <a:pt x="2762224" y="2042786"/>
                    <a:pt x="2787473" y="2029803"/>
                  </a:cubicBezTo>
                  <a:lnTo>
                    <a:pt x="2832431" y="2077927"/>
                  </a:lnTo>
                  <a:lnTo>
                    <a:pt x="2858905" y="2062269"/>
                  </a:lnTo>
                  <a:lnTo>
                    <a:pt x="2887185" y="2037241"/>
                  </a:lnTo>
                  <a:lnTo>
                    <a:pt x="2884154" y="2034117"/>
                  </a:lnTo>
                  <a:cubicBezTo>
                    <a:pt x="2906520" y="2013203"/>
                    <a:pt x="2928886" y="1991572"/>
                    <a:pt x="2947634" y="1967754"/>
                  </a:cubicBezTo>
                  <a:cubicBezTo>
                    <a:pt x="2964235" y="1946124"/>
                    <a:pt x="2977217" y="1923757"/>
                    <a:pt x="2989484" y="1901391"/>
                  </a:cubicBezTo>
                  <a:lnTo>
                    <a:pt x="2995293" y="1903015"/>
                  </a:lnTo>
                  <a:lnTo>
                    <a:pt x="3009663" y="1848746"/>
                  </a:lnTo>
                  <a:lnTo>
                    <a:pt x="3059094" y="1850843"/>
                  </a:lnTo>
                  <a:lnTo>
                    <a:pt x="3032744" y="1842981"/>
                  </a:lnTo>
                  <a:cubicBezTo>
                    <a:pt x="3039961" y="1816281"/>
                    <a:pt x="3045726" y="1789580"/>
                    <a:pt x="3047178" y="1761468"/>
                  </a:cubicBezTo>
                  <a:cubicBezTo>
                    <a:pt x="3048629" y="1736199"/>
                    <a:pt x="3045726" y="1712402"/>
                    <a:pt x="3043559" y="1688604"/>
                  </a:cubicBezTo>
                  <a:cubicBezTo>
                    <a:pt x="3071108" y="1683238"/>
                    <a:pt x="3101841" y="1677361"/>
                    <a:pt x="3135381" y="1671116"/>
                  </a:cubicBezTo>
                  <a:lnTo>
                    <a:pt x="3190125" y="1661190"/>
                  </a:lnTo>
                  <a:lnTo>
                    <a:pt x="3069544" y="1671983"/>
                  </a:lnTo>
                  <a:cubicBezTo>
                    <a:pt x="3063063" y="1646018"/>
                    <a:pt x="3054395" y="1620769"/>
                    <a:pt x="3042128" y="1595520"/>
                  </a:cubicBezTo>
                  <a:cubicBezTo>
                    <a:pt x="3031313" y="1573154"/>
                    <a:pt x="3016879" y="1553691"/>
                    <a:pt x="3003181" y="1533472"/>
                  </a:cubicBezTo>
                  <a:lnTo>
                    <a:pt x="3055917" y="1498846"/>
                  </a:lnTo>
                  <a:lnTo>
                    <a:pt x="2988032" y="1526274"/>
                  </a:lnTo>
                  <a:cubicBezTo>
                    <a:pt x="2972147" y="1504624"/>
                    <a:pt x="2954851" y="1483709"/>
                    <a:pt x="2933916" y="1464245"/>
                  </a:cubicBezTo>
                  <a:cubicBezTo>
                    <a:pt x="2915884" y="1446909"/>
                    <a:pt x="2894969" y="1432495"/>
                    <a:pt x="2874770" y="1418061"/>
                  </a:cubicBezTo>
                  <a:lnTo>
                    <a:pt x="2888897" y="1399649"/>
                  </a:lnTo>
                  <a:lnTo>
                    <a:pt x="2848786" y="1425994"/>
                  </a:lnTo>
                  <a:cubicBezTo>
                    <a:pt x="2827871" y="1408678"/>
                    <a:pt x="2806220" y="1391361"/>
                    <a:pt x="2781707" y="1376928"/>
                  </a:cubicBezTo>
                  <a:cubicBezTo>
                    <a:pt x="2760057" y="1363965"/>
                    <a:pt x="2736975" y="1353846"/>
                    <a:pt x="2713893" y="1343746"/>
                  </a:cubicBezTo>
                  <a:lnTo>
                    <a:pt x="2720050" y="1330115"/>
                  </a:lnTo>
                  <a:lnTo>
                    <a:pt x="2713468" y="1329322"/>
                  </a:lnTo>
                  <a:lnTo>
                    <a:pt x="2709558" y="1338000"/>
                  </a:lnTo>
                  <a:cubicBezTo>
                    <a:pt x="2681427" y="1332950"/>
                    <a:pt x="2652579" y="1328616"/>
                    <a:pt x="2622281" y="1326449"/>
                  </a:cubicBezTo>
                  <a:lnTo>
                    <a:pt x="2585776" y="1327117"/>
                  </a:lnTo>
                  <a:lnTo>
                    <a:pt x="2582599" y="1406511"/>
                  </a:lnTo>
                  <a:cubicBezTo>
                    <a:pt x="2553036" y="1408678"/>
                    <a:pt x="2523453" y="1411561"/>
                    <a:pt x="2493870" y="1418062"/>
                  </a:cubicBezTo>
                  <a:cubicBezTo>
                    <a:pt x="2467190" y="1423827"/>
                    <a:pt x="2441941" y="1431760"/>
                    <a:pt x="2417408" y="1440428"/>
                  </a:cubicBezTo>
                  <a:cubicBezTo>
                    <a:pt x="2392880" y="1405529"/>
                    <a:pt x="2364587" y="1364567"/>
                    <a:pt x="2334129" y="1319106"/>
                  </a:cubicBezTo>
                  <a:lnTo>
                    <a:pt x="2324855" y="1304820"/>
                  </a:lnTo>
                  <a:lnTo>
                    <a:pt x="2356790" y="1366132"/>
                  </a:lnTo>
                  <a:cubicBezTo>
                    <a:pt x="2330825" y="1378398"/>
                    <a:pt x="2305577" y="1391381"/>
                    <a:pt x="2281063" y="1407246"/>
                  </a:cubicBezTo>
                  <a:lnTo>
                    <a:pt x="2280771" y="1407477"/>
                  </a:lnTo>
                  <a:lnTo>
                    <a:pt x="2327227" y="1449096"/>
                  </a:lnTo>
                  <a:cubicBezTo>
                    <a:pt x="2307028" y="1467844"/>
                    <a:pt x="2286829" y="1487327"/>
                    <a:pt x="2269512" y="1508978"/>
                  </a:cubicBezTo>
                  <a:cubicBezTo>
                    <a:pt x="2254363" y="1528441"/>
                    <a:pt x="2242096" y="1549356"/>
                    <a:pt x="2229830" y="1569555"/>
                  </a:cubicBezTo>
                  <a:lnTo>
                    <a:pt x="2203367" y="1564069"/>
                  </a:lnTo>
                  <a:lnTo>
                    <a:pt x="2190167" y="1602022"/>
                  </a:lnTo>
                  <a:lnTo>
                    <a:pt x="2106828" y="1601980"/>
                  </a:lnTo>
                  <a:lnTo>
                    <a:pt x="2085553" y="1667669"/>
                  </a:lnTo>
                  <a:cubicBezTo>
                    <a:pt x="2080523" y="1691466"/>
                    <a:pt x="2079072" y="1714548"/>
                    <a:pt x="2078356" y="1737630"/>
                  </a:cubicBezTo>
                  <a:cubicBezTo>
                    <a:pt x="1644791" y="1819163"/>
                    <a:pt x="428509" y="2019703"/>
                    <a:pt x="150772" y="1785246"/>
                  </a:cubicBezTo>
                  <a:lnTo>
                    <a:pt x="151507" y="1785246"/>
                  </a:lnTo>
                  <a:cubicBezTo>
                    <a:pt x="151507" y="1785246"/>
                    <a:pt x="-56269" y="1578939"/>
                    <a:pt x="325367" y="1439692"/>
                  </a:cubicBezTo>
                  <a:cubicBezTo>
                    <a:pt x="325367" y="1439692"/>
                    <a:pt x="373242" y="1420920"/>
                    <a:pt x="468303" y="1402601"/>
                  </a:cubicBezTo>
                  <a:lnTo>
                    <a:pt x="530182" y="1392289"/>
                  </a:lnTo>
                  <a:lnTo>
                    <a:pt x="490236" y="1367602"/>
                  </a:lnTo>
                  <a:cubicBezTo>
                    <a:pt x="471312" y="1353104"/>
                    <a:pt x="455652" y="1337721"/>
                    <a:pt x="443659" y="1321400"/>
                  </a:cubicBezTo>
                  <a:lnTo>
                    <a:pt x="444374" y="1321400"/>
                  </a:lnTo>
                  <a:cubicBezTo>
                    <a:pt x="444374" y="1321400"/>
                    <a:pt x="308746" y="1099924"/>
                    <a:pt x="665133" y="1030678"/>
                  </a:cubicBezTo>
                  <a:cubicBezTo>
                    <a:pt x="665133" y="1030678"/>
                    <a:pt x="679434" y="1027543"/>
                    <a:pt x="707395" y="1024408"/>
                  </a:cubicBezTo>
                  <a:lnTo>
                    <a:pt x="743479" y="1021422"/>
                  </a:lnTo>
                  <a:lnTo>
                    <a:pt x="718514" y="977297"/>
                  </a:lnTo>
                  <a:lnTo>
                    <a:pt x="717778" y="976582"/>
                  </a:lnTo>
                  <a:cubicBezTo>
                    <a:pt x="717778" y="976582"/>
                    <a:pt x="655014" y="745007"/>
                    <a:pt x="982534" y="738506"/>
                  </a:cubicBezTo>
                  <a:cubicBezTo>
                    <a:pt x="982534" y="738506"/>
                    <a:pt x="984715" y="738407"/>
                    <a:pt x="988997" y="738402"/>
                  </a:cubicBezTo>
                  <a:cubicBezTo>
                    <a:pt x="1013080" y="738372"/>
                    <a:pt x="1103623" y="741296"/>
                    <a:pt x="1246268" y="781341"/>
                  </a:cubicBezTo>
                  <a:lnTo>
                    <a:pt x="1248549" y="782044"/>
                  </a:lnTo>
                  <a:lnTo>
                    <a:pt x="1198326" y="721365"/>
                  </a:lnTo>
                  <a:cubicBezTo>
                    <a:pt x="1153140" y="660195"/>
                    <a:pt x="1127532" y="602169"/>
                    <a:pt x="1129694" y="550231"/>
                  </a:cubicBezTo>
                  <a:lnTo>
                    <a:pt x="1128978" y="550231"/>
                  </a:lnTo>
                  <a:cubicBezTo>
                    <a:pt x="1128978" y="550231"/>
                    <a:pt x="1150517" y="377346"/>
                    <a:pt x="1341005" y="376172"/>
                  </a:cubicBezTo>
                  <a:cubicBezTo>
                    <a:pt x="1368217" y="376004"/>
                    <a:pt x="1398878" y="379341"/>
                    <a:pt x="1433416" y="387186"/>
                  </a:cubicBezTo>
                  <a:cubicBezTo>
                    <a:pt x="1433416" y="387186"/>
                    <a:pt x="1710164" y="441559"/>
                    <a:pt x="2030525" y="840958"/>
                  </a:cubicBezTo>
                  <a:lnTo>
                    <a:pt x="2098633" y="931252"/>
                  </a:lnTo>
                  <a:lnTo>
                    <a:pt x="2044713" y="830839"/>
                  </a:lnTo>
                  <a:cubicBezTo>
                    <a:pt x="1928479" y="597464"/>
                    <a:pt x="1854357" y="367336"/>
                    <a:pt x="1924696" y="240723"/>
                  </a:cubicBezTo>
                  <a:lnTo>
                    <a:pt x="1925412" y="240723"/>
                  </a:lnTo>
                  <a:cubicBezTo>
                    <a:pt x="1925412" y="240723"/>
                    <a:pt x="2056706" y="36583"/>
                    <a:pt x="2261580" y="174360"/>
                  </a:cubicBezTo>
                  <a:cubicBezTo>
                    <a:pt x="2261580" y="174360"/>
                    <a:pt x="2335453" y="220340"/>
                    <a:pt x="2413123" y="355132"/>
                  </a:cubicBezTo>
                  <a:lnTo>
                    <a:pt x="2430631" y="388412"/>
                  </a:lnTo>
                  <a:lnTo>
                    <a:pt x="2436207" y="316058"/>
                  </a:lnTo>
                  <a:cubicBezTo>
                    <a:pt x="2452349" y="212831"/>
                    <a:pt x="2484859" y="127301"/>
                    <a:pt x="2540769" y="74099"/>
                  </a:cubicBezTo>
                  <a:cubicBezTo>
                    <a:pt x="2540769" y="74099"/>
                    <a:pt x="2619105" y="7311"/>
                    <a:pt x="2712201" y="550"/>
                  </a:cubicBezTo>
                  <a:close/>
                </a:path>
              </a:pathLst>
            </a:custGeom>
            <a:solidFill>
              <a:srgbClr val="7C78AC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6" name="Freeform: Shape 12135"/>
            <p:cNvSpPr/>
            <p:nvPr/>
          </p:nvSpPr>
          <p:spPr>
            <a:xfrm>
              <a:off x="7166482" y="6273300"/>
              <a:ext cx="251865" cy="223629"/>
            </a:xfrm>
            <a:custGeom>
              <a:avLst/>
              <a:gdLst>
                <a:gd name="connsiteX0" fmla="*/ 2510639 w 5033764"/>
                <a:gd name="connsiteY0" fmla="*/ 1976542 h 4469431"/>
                <a:gd name="connsiteX1" fmla="*/ 2479624 w 5033764"/>
                <a:gd name="connsiteY1" fmla="*/ 1994574 h 4469431"/>
                <a:gd name="connsiteX2" fmla="*/ 2439226 w 5033764"/>
                <a:gd name="connsiteY2" fmla="*/ 2001791 h 4469431"/>
                <a:gd name="connsiteX3" fmla="*/ 3322938 w 5033764"/>
                <a:gd name="connsiteY3" fmla="*/ 4017378 h 4469431"/>
                <a:gd name="connsiteX4" fmla="*/ 3558110 w 5033764"/>
                <a:gd name="connsiteY4" fmla="*/ 3929384 h 4469431"/>
                <a:gd name="connsiteX5" fmla="*/ 3558110 w 5033764"/>
                <a:gd name="connsiteY5" fmla="*/ 3928648 h 4469431"/>
                <a:gd name="connsiteX6" fmla="*/ 2510639 w 5033764"/>
                <a:gd name="connsiteY6" fmla="*/ 1976542 h 4469431"/>
                <a:gd name="connsiteX7" fmla="*/ 2651316 w 5033764"/>
                <a:gd name="connsiteY7" fmla="*/ 1961393 h 4469431"/>
                <a:gd name="connsiteX8" fmla="*/ 2627519 w 5033764"/>
                <a:gd name="connsiteY8" fmla="*/ 1986642 h 4469431"/>
                <a:gd name="connsiteX9" fmla="*/ 2590719 w 5033764"/>
                <a:gd name="connsiteY9" fmla="*/ 2003959 h 4469431"/>
                <a:gd name="connsiteX10" fmla="*/ 4099888 w 5033764"/>
                <a:gd name="connsiteY10" fmla="*/ 3664627 h 4469431"/>
                <a:gd name="connsiteX11" fmla="*/ 4275198 w 5033764"/>
                <a:gd name="connsiteY11" fmla="*/ 3508799 h 4469431"/>
                <a:gd name="connsiteX12" fmla="*/ 4275894 w 5033764"/>
                <a:gd name="connsiteY12" fmla="*/ 3508799 h 4469431"/>
                <a:gd name="connsiteX13" fmla="*/ 2651316 w 5033764"/>
                <a:gd name="connsiteY13" fmla="*/ 1961393 h 4469431"/>
                <a:gd name="connsiteX14" fmla="*/ 2299999 w 5033764"/>
                <a:gd name="connsiteY14" fmla="*/ 1958510 h 4469431"/>
                <a:gd name="connsiteX15" fmla="*/ 2292259 w 5033764"/>
                <a:gd name="connsiteY15" fmla="*/ 2001498 h 4469431"/>
                <a:gd name="connsiteX16" fmla="*/ 2285585 w 5033764"/>
                <a:gd name="connsiteY16" fmla="*/ 1999644 h 4469431"/>
                <a:gd name="connsiteX17" fmla="*/ 1967449 w 5033764"/>
                <a:gd name="connsiteY17" fmla="*/ 4116226 h 4469431"/>
                <a:gd name="connsiteX18" fmla="*/ 2214152 w 5033764"/>
                <a:gd name="connsiteY18" fmla="*/ 4171059 h 4469431"/>
                <a:gd name="connsiteX19" fmla="*/ 2213437 w 5033764"/>
                <a:gd name="connsiteY19" fmla="*/ 4171059 h 4469431"/>
                <a:gd name="connsiteX20" fmla="*/ 2214964 w 5033764"/>
                <a:gd name="connsiteY20" fmla="*/ 4166156 h 4469431"/>
                <a:gd name="connsiteX21" fmla="*/ 2235523 w 5033764"/>
                <a:gd name="connsiteY21" fmla="*/ 4232058 h 4469431"/>
                <a:gd name="connsiteX22" fmla="*/ 2446443 w 5033764"/>
                <a:gd name="connsiteY22" fmla="*/ 4104675 h 4469431"/>
                <a:gd name="connsiteX23" fmla="*/ 2445727 w 5033764"/>
                <a:gd name="connsiteY23" fmla="*/ 4104675 h 4469431"/>
                <a:gd name="connsiteX24" fmla="*/ 2375746 w 5033764"/>
                <a:gd name="connsiteY24" fmla="*/ 1959962 h 4469431"/>
                <a:gd name="connsiteX25" fmla="*/ 2339682 w 5033764"/>
                <a:gd name="connsiteY25" fmla="*/ 1965727 h 4469431"/>
                <a:gd name="connsiteX26" fmla="*/ 2299999 w 5033764"/>
                <a:gd name="connsiteY26" fmla="*/ 1958510 h 4469431"/>
                <a:gd name="connsiteX27" fmla="*/ 2102704 w 5033764"/>
                <a:gd name="connsiteY27" fmla="*/ 1860598 h 4469431"/>
                <a:gd name="connsiteX28" fmla="*/ 2155618 w 5033764"/>
                <a:gd name="connsiteY28" fmla="*/ 1874110 h 4469431"/>
                <a:gd name="connsiteX29" fmla="*/ 2155517 w 5033764"/>
                <a:gd name="connsiteY29" fmla="*/ 1874823 h 4469431"/>
                <a:gd name="connsiteX30" fmla="*/ 2129041 w 5033764"/>
                <a:gd name="connsiteY30" fmla="*/ 1872663 h 4469431"/>
                <a:gd name="connsiteX31" fmla="*/ 1950744 w 5033764"/>
                <a:gd name="connsiteY31" fmla="*/ 1669214 h 4469431"/>
                <a:gd name="connsiteX32" fmla="*/ 1961559 w 5033764"/>
                <a:gd name="connsiteY32" fmla="*/ 1735577 h 4469431"/>
                <a:gd name="connsiteX33" fmla="*/ 1963955 w 5033764"/>
                <a:gd name="connsiteY33" fmla="*/ 1741311 h 4469431"/>
                <a:gd name="connsiteX34" fmla="*/ 1928784 w 5033764"/>
                <a:gd name="connsiteY34" fmla="*/ 1764967 h 4469431"/>
                <a:gd name="connsiteX35" fmla="*/ 1751191 w 5033764"/>
                <a:gd name="connsiteY35" fmla="*/ 1795311 h 4469431"/>
                <a:gd name="connsiteX36" fmla="*/ 241856 w 5033764"/>
                <a:gd name="connsiteY36" fmla="*/ 2234818 h 4469431"/>
                <a:gd name="connsiteX37" fmla="*/ 226527 w 5033764"/>
                <a:gd name="connsiteY37" fmla="*/ 2408339 h 4469431"/>
                <a:gd name="connsiteX38" fmla="*/ 239132 w 5033764"/>
                <a:gd name="connsiteY38" fmla="*/ 2408664 h 4469431"/>
                <a:gd name="connsiteX39" fmla="*/ 238973 w 5033764"/>
                <a:gd name="connsiteY39" fmla="*/ 2408678 h 4469431"/>
                <a:gd name="connsiteX40" fmla="*/ 239689 w 5033764"/>
                <a:gd name="connsiteY40" fmla="*/ 2408678 h 4469431"/>
                <a:gd name="connsiteX41" fmla="*/ 239132 w 5033764"/>
                <a:gd name="connsiteY41" fmla="*/ 2408664 h 4469431"/>
                <a:gd name="connsiteX42" fmla="*/ 317752 w 5033764"/>
                <a:gd name="connsiteY42" fmla="*/ 2401544 h 4469431"/>
                <a:gd name="connsiteX43" fmla="*/ 1625339 w 5033764"/>
                <a:gd name="connsiteY43" fmla="*/ 1971642 h 4469431"/>
                <a:gd name="connsiteX44" fmla="*/ 1631706 w 5033764"/>
                <a:gd name="connsiteY44" fmla="*/ 1969027 h 4469431"/>
                <a:gd name="connsiteX45" fmla="*/ 1584690 w 5033764"/>
                <a:gd name="connsiteY45" fmla="*/ 2002124 h 4469431"/>
                <a:gd name="connsiteX46" fmla="*/ 1267471 w 5033764"/>
                <a:gd name="connsiteY46" fmla="*/ 2240926 h 4469431"/>
                <a:gd name="connsiteX47" fmla="*/ 1210580 w 5033764"/>
                <a:gd name="connsiteY47" fmla="*/ 2286789 h 4469431"/>
                <a:gd name="connsiteX48" fmla="*/ 1145108 w 5033764"/>
                <a:gd name="connsiteY48" fmla="*/ 2327586 h 4469431"/>
                <a:gd name="connsiteX49" fmla="*/ 272870 w 5033764"/>
                <a:gd name="connsiteY49" fmla="*/ 2998053 h 4469431"/>
                <a:gd name="connsiteX50" fmla="*/ 348617 w 5033764"/>
                <a:gd name="connsiteY50" fmla="*/ 3177679 h 4469431"/>
                <a:gd name="connsiteX51" fmla="*/ 349333 w 5033764"/>
                <a:gd name="connsiteY51" fmla="*/ 3178395 h 4469431"/>
                <a:gd name="connsiteX52" fmla="*/ 387247 w 5033764"/>
                <a:gd name="connsiteY52" fmla="*/ 3160741 h 4469431"/>
                <a:gd name="connsiteX53" fmla="*/ 388772 w 5033764"/>
                <a:gd name="connsiteY53" fmla="*/ 3174006 h 4469431"/>
                <a:gd name="connsiteX54" fmla="*/ 585240 w 5033764"/>
                <a:gd name="connsiteY54" fmla="*/ 3146665 h 4469431"/>
                <a:gd name="connsiteX55" fmla="*/ 585240 w 5033764"/>
                <a:gd name="connsiteY55" fmla="*/ 3145949 h 4469431"/>
                <a:gd name="connsiteX56" fmla="*/ 1363095 w 5033764"/>
                <a:gd name="connsiteY56" fmla="*/ 2484959 h 4469431"/>
                <a:gd name="connsiteX57" fmla="*/ 1521875 w 5033764"/>
                <a:gd name="connsiteY57" fmla="*/ 2320991 h 4469431"/>
                <a:gd name="connsiteX58" fmla="*/ 1638831 w 5033764"/>
                <a:gd name="connsiteY58" fmla="*/ 2219213 h 4469431"/>
                <a:gd name="connsiteX59" fmla="*/ 1945799 w 5033764"/>
                <a:gd name="connsiteY59" fmla="*/ 1941910 h 4469431"/>
                <a:gd name="connsiteX60" fmla="*/ 1919814 w 5033764"/>
                <a:gd name="connsiteY60" fmla="*/ 1920995 h 4469431"/>
                <a:gd name="connsiteX61" fmla="*/ 1909646 w 5033764"/>
                <a:gd name="connsiteY61" fmla="*/ 1901974 h 4469431"/>
                <a:gd name="connsiteX62" fmla="*/ 1924758 w 5033764"/>
                <a:gd name="connsiteY62" fmla="*/ 1885018 h 4469431"/>
                <a:gd name="connsiteX63" fmla="*/ 1948833 w 5033764"/>
                <a:gd name="connsiteY63" fmla="*/ 1908347 h 4469431"/>
                <a:gd name="connsiteX64" fmla="*/ 2019274 w 5033764"/>
                <a:gd name="connsiteY64" fmla="*/ 1824327 h 4469431"/>
                <a:gd name="connsiteX65" fmla="*/ 2087804 w 5033764"/>
                <a:gd name="connsiteY65" fmla="*/ 1856793 h 4469431"/>
                <a:gd name="connsiteX66" fmla="*/ 2093613 w 5033764"/>
                <a:gd name="connsiteY66" fmla="*/ 1858277 h 4469431"/>
                <a:gd name="connsiteX67" fmla="*/ 2073606 w 5033764"/>
                <a:gd name="connsiteY67" fmla="*/ 1895451 h 4469431"/>
                <a:gd name="connsiteX68" fmla="*/ 2069160 w 5033764"/>
                <a:gd name="connsiteY68" fmla="*/ 1892883 h 4469431"/>
                <a:gd name="connsiteX69" fmla="*/ 1145051 w 5033764"/>
                <a:gd name="connsiteY69" fmla="*/ 3727392 h 4469431"/>
                <a:gd name="connsiteX70" fmla="*/ 1342708 w 5033764"/>
                <a:gd name="connsiteY70" fmla="*/ 3842822 h 4469431"/>
                <a:gd name="connsiteX71" fmla="*/ 1344189 w 5033764"/>
                <a:gd name="connsiteY71" fmla="*/ 3840747 h 4469431"/>
                <a:gd name="connsiteX72" fmla="*/ 1342898 w 5033764"/>
                <a:gd name="connsiteY72" fmla="*/ 3901462 h 4469431"/>
                <a:gd name="connsiteX73" fmla="*/ 1381484 w 5033764"/>
                <a:gd name="connsiteY73" fmla="*/ 4001610 h 4469431"/>
                <a:gd name="connsiteX74" fmla="*/ 1397428 w 5033764"/>
                <a:gd name="connsiteY74" fmla="*/ 4002972 h 4469431"/>
                <a:gd name="connsiteX75" fmla="*/ 1346418 w 5033764"/>
                <a:gd name="connsiteY75" fmla="*/ 4032397 h 4469431"/>
                <a:gd name="connsiteX76" fmla="*/ 1028781 w 5033764"/>
                <a:gd name="connsiteY76" fmla="*/ 3740368 h 4469431"/>
                <a:gd name="connsiteX77" fmla="*/ 1696895 w 5033764"/>
                <a:gd name="connsiteY77" fmla="*/ 2226040 h 4469431"/>
                <a:gd name="connsiteX78" fmla="*/ 1806948 w 5033764"/>
                <a:gd name="connsiteY78" fmla="*/ 2082214 h 4469431"/>
                <a:gd name="connsiteX79" fmla="*/ 1748053 w 5033764"/>
                <a:gd name="connsiteY79" fmla="*/ 2149699 h 4469431"/>
                <a:gd name="connsiteX80" fmla="*/ 318233 w 5033764"/>
                <a:gd name="connsiteY80" fmla="*/ 3319048 h 4469431"/>
                <a:gd name="connsiteX81" fmla="*/ 318233 w 5033764"/>
                <a:gd name="connsiteY81" fmla="*/ 3319784 h 4469431"/>
                <a:gd name="connsiteX82" fmla="*/ 160239 w 5033764"/>
                <a:gd name="connsiteY82" fmla="*/ 2950413 h 4469431"/>
                <a:gd name="connsiteX83" fmla="*/ 626393 w 5033764"/>
                <a:gd name="connsiteY83" fmla="*/ 2488502 h 4469431"/>
                <a:gd name="connsiteX84" fmla="*/ 742221 w 5033764"/>
                <a:gd name="connsiteY84" fmla="*/ 2402704 h 4469431"/>
                <a:gd name="connsiteX85" fmla="*/ 686875 w 5033764"/>
                <a:gd name="connsiteY85" fmla="*/ 2422968 h 4469431"/>
                <a:gd name="connsiteX86" fmla="*/ 148688 w 5033764"/>
                <a:gd name="connsiteY86" fmla="*/ 2511099 h 4469431"/>
                <a:gd name="connsiteX87" fmla="*/ 149404 w 5033764"/>
                <a:gd name="connsiteY87" fmla="*/ 2510364 h 4469431"/>
                <a:gd name="connsiteX88" fmla="*/ 151571 w 5033764"/>
                <a:gd name="connsiteY88" fmla="*/ 2154731 h 4469431"/>
                <a:gd name="connsiteX89" fmla="*/ 1950744 w 5033764"/>
                <a:gd name="connsiteY89" fmla="*/ 1669214 h 4469431"/>
                <a:gd name="connsiteX90" fmla="*/ 1585179 w 5033764"/>
                <a:gd name="connsiteY90" fmla="*/ 1653802 h 4469431"/>
                <a:gd name="connsiteX91" fmla="*/ 1542512 w 5033764"/>
                <a:gd name="connsiteY91" fmla="*/ 1660149 h 4469431"/>
                <a:gd name="connsiteX92" fmla="*/ 1449101 w 5033764"/>
                <a:gd name="connsiteY92" fmla="*/ 1673094 h 4469431"/>
                <a:gd name="connsiteX93" fmla="*/ 1540152 w 5033764"/>
                <a:gd name="connsiteY93" fmla="*/ 1655440 h 4469431"/>
                <a:gd name="connsiteX94" fmla="*/ 1584541 w 5033764"/>
                <a:gd name="connsiteY94" fmla="*/ 1653829 h 4469431"/>
                <a:gd name="connsiteX95" fmla="*/ 4034019 w 5033764"/>
                <a:gd name="connsiteY95" fmla="*/ 1429937 h 4469431"/>
                <a:gd name="connsiteX96" fmla="*/ 4754086 w 5033764"/>
                <a:gd name="connsiteY96" fmla="*/ 1517721 h 4469431"/>
                <a:gd name="connsiteX97" fmla="*/ 4826234 w 5033764"/>
                <a:gd name="connsiteY97" fmla="*/ 1865442 h 4469431"/>
                <a:gd name="connsiteX98" fmla="*/ 4350740 w 5033764"/>
                <a:gd name="connsiteY98" fmla="*/ 1944434 h 4469431"/>
                <a:gd name="connsiteX99" fmla="*/ 4323828 w 5033764"/>
                <a:gd name="connsiteY99" fmla="*/ 1944785 h 4469431"/>
                <a:gd name="connsiteX100" fmla="*/ 4405072 w 5033764"/>
                <a:gd name="connsiteY100" fmla="*/ 1966783 h 4469431"/>
                <a:gd name="connsiteX101" fmla="*/ 4861564 w 5033764"/>
                <a:gd name="connsiteY101" fmla="*/ 2169165 h 4469431"/>
                <a:gd name="connsiteX102" fmla="*/ 4862300 w 5033764"/>
                <a:gd name="connsiteY102" fmla="*/ 2169165 h 4469431"/>
                <a:gd name="connsiteX103" fmla="*/ 4813950 w 5033764"/>
                <a:gd name="connsiteY103" fmla="*/ 2558716 h 4469431"/>
                <a:gd name="connsiteX104" fmla="*/ 4599272 w 5033764"/>
                <a:gd name="connsiteY104" fmla="*/ 2560578 h 4469431"/>
                <a:gd name="connsiteX105" fmla="*/ 4566536 w 5033764"/>
                <a:gd name="connsiteY105" fmla="*/ 2557617 h 4469431"/>
                <a:gd name="connsiteX106" fmla="*/ 4609388 w 5033764"/>
                <a:gd name="connsiteY106" fmla="*/ 2587758 h 4469431"/>
                <a:gd name="connsiteX107" fmla="*/ 4787268 w 5033764"/>
                <a:gd name="connsiteY107" fmla="*/ 2753491 h 4469431"/>
                <a:gd name="connsiteX108" fmla="*/ 4786554 w 5033764"/>
                <a:gd name="connsiteY108" fmla="*/ 2753491 h 4469431"/>
                <a:gd name="connsiteX109" fmla="*/ 4593946 w 5033764"/>
                <a:gd name="connsiteY109" fmla="*/ 3134393 h 4469431"/>
                <a:gd name="connsiteX110" fmla="*/ 4270052 w 5033764"/>
                <a:gd name="connsiteY110" fmla="*/ 3043698 h 4469431"/>
                <a:gd name="connsiteX111" fmla="*/ 4164307 w 5033764"/>
                <a:gd name="connsiteY111" fmla="*/ 3001278 h 4469431"/>
                <a:gd name="connsiteX112" fmla="*/ 4244286 w 5033764"/>
                <a:gd name="connsiteY112" fmla="*/ 3086569 h 4469431"/>
                <a:gd name="connsiteX113" fmla="*/ 4469848 w 5033764"/>
                <a:gd name="connsiteY113" fmla="*/ 3420064 h 4469431"/>
                <a:gd name="connsiteX114" fmla="*/ 4122865 w 5033764"/>
                <a:gd name="connsiteY114" fmla="*/ 3745418 h 4469431"/>
                <a:gd name="connsiteX115" fmla="*/ 3608508 w 5033764"/>
                <a:gd name="connsiteY115" fmla="*/ 3392024 h 4469431"/>
                <a:gd name="connsiteX116" fmla="*/ 3606083 w 5033764"/>
                <a:gd name="connsiteY116" fmla="*/ 3389796 h 4469431"/>
                <a:gd name="connsiteX117" fmla="*/ 3666544 w 5033764"/>
                <a:gd name="connsiteY117" fmla="*/ 3520740 h 4469431"/>
                <a:gd name="connsiteX118" fmla="*/ 3770833 w 5033764"/>
                <a:gd name="connsiteY118" fmla="*/ 3912061 h 4469431"/>
                <a:gd name="connsiteX119" fmla="*/ 3770117 w 5033764"/>
                <a:gd name="connsiteY119" fmla="*/ 3912061 h 4469431"/>
                <a:gd name="connsiteX120" fmla="*/ 3293986 w 5033764"/>
                <a:gd name="connsiteY120" fmla="*/ 4101787 h 4469431"/>
                <a:gd name="connsiteX121" fmla="*/ 2482636 w 5033764"/>
                <a:gd name="connsiteY121" fmla="*/ 2493075 h 4469431"/>
                <a:gd name="connsiteX122" fmla="*/ 2448265 w 5033764"/>
                <a:gd name="connsiteY122" fmla="*/ 2330324 h 4469431"/>
                <a:gd name="connsiteX123" fmla="*/ 2459657 w 5033764"/>
                <a:gd name="connsiteY123" fmla="*/ 2405326 h 4469431"/>
                <a:gd name="connsiteX124" fmla="*/ 2377073 w 5033764"/>
                <a:gd name="connsiteY124" fmla="*/ 4272764 h 4469431"/>
                <a:gd name="connsiteX125" fmla="*/ 2377788 w 5033764"/>
                <a:gd name="connsiteY125" fmla="*/ 4272764 h 4469431"/>
                <a:gd name="connsiteX126" fmla="*/ 1869212 w 5033764"/>
                <a:gd name="connsiteY126" fmla="*/ 4166718 h 4469431"/>
                <a:gd name="connsiteX127" fmla="*/ 1823893 w 5033764"/>
                <a:gd name="connsiteY127" fmla="*/ 3422071 h 4469431"/>
                <a:gd name="connsiteX128" fmla="*/ 1840943 w 5033764"/>
                <a:gd name="connsiteY128" fmla="*/ 3259098 h 4469431"/>
                <a:gd name="connsiteX129" fmla="*/ 1792845 w 5033764"/>
                <a:gd name="connsiteY129" fmla="*/ 3390646 h 4469431"/>
                <a:gd name="connsiteX130" fmla="*/ 1666444 w 5033764"/>
                <a:gd name="connsiteY130" fmla="*/ 3668252 h 4469431"/>
                <a:gd name="connsiteX131" fmla="*/ 1645914 w 5033764"/>
                <a:gd name="connsiteY131" fmla="*/ 3702923 h 4469431"/>
                <a:gd name="connsiteX132" fmla="*/ 1671131 w 5033764"/>
                <a:gd name="connsiteY132" fmla="*/ 3651251 h 4469431"/>
                <a:gd name="connsiteX133" fmla="*/ 2108966 w 5033764"/>
                <a:gd name="connsiteY133" fmla="*/ 2148378 h 4469431"/>
                <a:gd name="connsiteX134" fmla="*/ 2128118 w 5033764"/>
                <a:gd name="connsiteY134" fmla="*/ 2056927 h 4469431"/>
                <a:gd name="connsiteX135" fmla="*/ 2123531 w 5033764"/>
                <a:gd name="connsiteY135" fmla="*/ 2085717 h 4469431"/>
                <a:gd name="connsiteX136" fmla="*/ 2108332 w 5033764"/>
                <a:gd name="connsiteY136" fmla="*/ 2175785 h 4469431"/>
                <a:gd name="connsiteX137" fmla="*/ 2086971 w 5033764"/>
                <a:gd name="connsiteY137" fmla="*/ 2293887 h 4469431"/>
                <a:gd name="connsiteX138" fmla="*/ 2123501 w 5033764"/>
                <a:gd name="connsiteY138" fmla="*/ 2194085 h 4469431"/>
                <a:gd name="connsiteX139" fmla="*/ 2230629 w 5033764"/>
                <a:gd name="connsiteY139" fmla="*/ 1940472 h 4469431"/>
                <a:gd name="connsiteX140" fmla="*/ 2309994 w 5033764"/>
                <a:gd name="connsiteY140" fmla="*/ 1955622 h 4469431"/>
                <a:gd name="connsiteX141" fmla="*/ 2383574 w 5033764"/>
                <a:gd name="connsiteY141" fmla="*/ 1955622 h 4469431"/>
                <a:gd name="connsiteX142" fmla="*/ 2384566 w 5033764"/>
                <a:gd name="connsiteY142" fmla="*/ 1960830 h 4469431"/>
                <a:gd name="connsiteX143" fmla="*/ 2384310 w 5033764"/>
                <a:gd name="connsiteY143" fmla="*/ 1959220 h 4469431"/>
                <a:gd name="connsiteX144" fmla="*/ 2463655 w 5033764"/>
                <a:gd name="connsiteY144" fmla="*/ 1939021 h 4469431"/>
                <a:gd name="connsiteX145" fmla="*/ 2529302 w 5033764"/>
                <a:gd name="connsiteY145" fmla="*/ 1908722 h 4469431"/>
                <a:gd name="connsiteX146" fmla="*/ 2571927 w 5033764"/>
                <a:gd name="connsiteY146" fmla="*/ 1956185 h 4469431"/>
                <a:gd name="connsiteX147" fmla="*/ 2613697 w 5033764"/>
                <a:gd name="connsiteY147" fmla="*/ 1931804 h 4469431"/>
                <a:gd name="connsiteX148" fmla="*/ 2650924 w 5033764"/>
                <a:gd name="connsiteY148" fmla="*/ 1898261 h 4469431"/>
                <a:gd name="connsiteX149" fmla="*/ 2643280 w 5033764"/>
                <a:gd name="connsiteY149" fmla="*/ 1890691 h 4469431"/>
                <a:gd name="connsiteX150" fmla="*/ 2696661 w 5033764"/>
                <a:gd name="connsiteY150" fmla="*/ 1836594 h 4469431"/>
                <a:gd name="connsiteX151" fmla="*/ 2698199 w 5033764"/>
                <a:gd name="connsiteY151" fmla="*/ 1834127 h 4469431"/>
                <a:gd name="connsiteX152" fmla="*/ 2687400 w 5033764"/>
                <a:gd name="connsiteY152" fmla="*/ 1853916 h 4469431"/>
                <a:gd name="connsiteX153" fmla="*/ 2723933 w 5033764"/>
                <a:gd name="connsiteY153" fmla="*/ 1866805 h 4469431"/>
                <a:gd name="connsiteX154" fmla="*/ 2711934 w 5033764"/>
                <a:gd name="connsiteY154" fmla="*/ 1891431 h 4469431"/>
                <a:gd name="connsiteX155" fmla="*/ 2682351 w 5033764"/>
                <a:gd name="connsiteY155" fmla="*/ 1915945 h 4469431"/>
                <a:gd name="connsiteX156" fmla="*/ 4537786 w 5033764"/>
                <a:gd name="connsiteY156" fmla="*/ 3076683 h 4469431"/>
                <a:gd name="connsiteX157" fmla="*/ 4775492 w 5033764"/>
                <a:gd name="connsiteY157" fmla="*/ 3089989 h 4469431"/>
                <a:gd name="connsiteX158" fmla="*/ 4688842 w 5033764"/>
                <a:gd name="connsiteY158" fmla="*/ 2943288 h 4469431"/>
                <a:gd name="connsiteX159" fmla="*/ 4638782 w 5033764"/>
                <a:gd name="connsiteY159" fmla="*/ 2891291 h 4469431"/>
                <a:gd name="connsiteX160" fmla="*/ 4638782 w 5033764"/>
                <a:gd name="connsiteY160" fmla="*/ 2890556 h 4469431"/>
                <a:gd name="connsiteX161" fmla="*/ 4556240 w 5033764"/>
                <a:gd name="connsiteY161" fmla="*/ 2822105 h 4469431"/>
                <a:gd name="connsiteX162" fmla="*/ 4532932 w 5033764"/>
                <a:gd name="connsiteY162" fmla="*/ 2805129 h 4469431"/>
                <a:gd name="connsiteX163" fmla="*/ 4521144 w 5033764"/>
                <a:gd name="connsiteY163" fmla="*/ 2795616 h 4469431"/>
                <a:gd name="connsiteX164" fmla="*/ 4498092 w 5033764"/>
                <a:gd name="connsiteY164" fmla="*/ 2779755 h 4469431"/>
                <a:gd name="connsiteX165" fmla="*/ 4458108 w 5033764"/>
                <a:gd name="connsiteY165" fmla="*/ 2750634 h 4469431"/>
                <a:gd name="connsiteX166" fmla="*/ 4397300 w 5033764"/>
                <a:gd name="connsiteY166" fmla="*/ 2710402 h 4469431"/>
                <a:gd name="connsiteX167" fmla="*/ 4375654 w 5033764"/>
                <a:gd name="connsiteY167" fmla="*/ 2695509 h 4469431"/>
                <a:gd name="connsiteX168" fmla="*/ 4362818 w 5033764"/>
                <a:gd name="connsiteY168" fmla="*/ 2687589 h 4469431"/>
                <a:gd name="connsiteX169" fmla="*/ 4346674 w 5033764"/>
                <a:gd name="connsiteY169" fmla="*/ 2676907 h 4469431"/>
                <a:gd name="connsiteX170" fmla="*/ 4224217 w 5033764"/>
                <a:gd name="connsiteY170" fmla="*/ 2601692 h 4469431"/>
                <a:gd name="connsiteX171" fmla="*/ 4214162 w 5033764"/>
                <a:gd name="connsiteY171" fmla="*/ 2595873 h 4469431"/>
                <a:gd name="connsiteX172" fmla="*/ 4208249 w 5033764"/>
                <a:gd name="connsiteY172" fmla="*/ 2592224 h 4469431"/>
                <a:gd name="connsiteX173" fmla="*/ 4183586 w 5033764"/>
                <a:gd name="connsiteY173" fmla="*/ 2578175 h 4469431"/>
                <a:gd name="connsiteX174" fmla="*/ 4093023 w 5033764"/>
                <a:gd name="connsiteY174" fmla="*/ 2525755 h 4469431"/>
                <a:gd name="connsiteX175" fmla="*/ 4047767 w 5033764"/>
                <a:gd name="connsiteY175" fmla="*/ 2500802 h 4469431"/>
                <a:gd name="connsiteX176" fmla="*/ 4024863 w 5033764"/>
                <a:gd name="connsiteY176" fmla="*/ 2487755 h 4469431"/>
                <a:gd name="connsiteX177" fmla="*/ 3997707 w 5033764"/>
                <a:gd name="connsiteY177" fmla="*/ 2473201 h 4469431"/>
                <a:gd name="connsiteX178" fmla="*/ 3955375 w 5033764"/>
                <a:gd name="connsiteY178" fmla="*/ 2449861 h 4469431"/>
                <a:gd name="connsiteX179" fmla="*/ 3913200 w 5033764"/>
                <a:gd name="connsiteY179" fmla="*/ 2427912 h 4469431"/>
                <a:gd name="connsiteX180" fmla="*/ 3831435 w 5033764"/>
                <a:gd name="connsiteY180" fmla="*/ 2384092 h 4469431"/>
                <a:gd name="connsiteX181" fmla="*/ 3702229 w 5033764"/>
                <a:gd name="connsiteY181" fmla="*/ 2318116 h 4469431"/>
                <a:gd name="connsiteX182" fmla="*/ 3669854 w 5033764"/>
                <a:gd name="connsiteY182" fmla="*/ 2301268 h 4469431"/>
                <a:gd name="connsiteX183" fmla="*/ 3654190 w 5033764"/>
                <a:gd name="connsiteY183" fmla="*/ 2293587 h 4469431"/>
                <a:gd name="connsiteX184" fmla="*/ 3633900 w 5033764"/>
                <a:gd name="connsiteY184" fmla="*/ 2283227 h 4469431"/>
                <a:gd name="connsiteX185" fmla="*/ 3438196 w 5033764"/>
                <a:gd name="connsiteY185" fmla="*/ 2187151 h 4469431"/>
                <a:gd name="connsiteX186" fmla="*/ 3403809 w 5033764"/>
                <a:gd name="connsiteY186" fmla="*/ 2170813 h 4469431"/>
                <a:gd name="connsiteX187" fmla="*/ 3385921 w 5033764"/>
                <a:gd name="connsiteY187" fmla="*/ 2162041 h 4469431"/>
                <a:gd name="connsiteX188" fmla="*/ 3250259 w 5033764"/>
                <a:gd name="connsiteY188" fmla="*/ 2097856 h 4469431"/>
                <a:gd name="connsiteX189" fmla="*/ 3237863 w 5033764"/>
                <a:gd name="connsiteY189" fmla="*/ 2092107 h 4469431"/>
                <a:gd name="connsiteX190" fmla="*/ 3409394 w 5033764"/>
                <a:gd name="connsiteY190" fmla="*/ 2159920 h 4469431"/>
                <a:gd name="connsiteX191" fmla="*/ 4735444 w 5033764"/>
                <a:gd name="connsiteY191" fmla="*/ 2526991 h 4469431"/>
                <a:gd name="connsiteX192" fmla="*/ 4765026 w 5033764"/>
                <a:gd name="connsiteY192" fmla="*/ 2335099 h 4469431"/>
                <a:gd name="connsiteX193" fmla="*/ 4765026 w 5033764"/>
                <a:gd name="connsiteY193" fmla="*/ 2335814 h 4469431"/>
                <a:gd name="connsiteX194" fmla="*/ 4761454 w 5033764"/>
                <a:gd name="connsiteY194" fmla="*/ 2334084 h 4469431"/>
                <a:gd name="connsiteX195" fmla="*/ 4807262 w 5033764"/>
                <a:gd name="connsiteY195" fmla="*/ 2328824 h 4469431"/>
                <a:gd name="connsiteX196" fmla="*/ 4698664 w 5033764"/>
                <a:gd name="connsiteY196" fmla="*/ 2147520 h 4469431"/>
                <a:gd name="connsiteX197" fmla="*/ 4699380 w 5033764"/>
                <a:gd name="connsiteY197" fmla="*/ 2147520 h 4469431"/>
                <a:gd name="connsiteX198" fmla="*/ 2788264 w 5033764"/>
                <a:gd name="connsiteY198" fmla="*/ 1798378 h 4469431"/>
                <a:gd name="connsiteX199" fmla="*/ 2724374 w 5033764"/>
                <a:gd name="connsiteY199" fmla="*/ 1792144 h 4469431"/>
                <a:gd name="connsiteX200" fmla="*/ 2731293 w 5033764"/>
                <a:gd name="connsiteY200" fmla="*/ 1781046 h 4469431"/>
                <a:gd name="connsiteX201" fmla="*/ 2737906 w 5033764"/>
                <a:gd name="connsiteY201" fmla="*/ 1783011 h 4469431"/>
                <a:gd name="connsiteX202" fmla="*/ 2752208 w 5033764"/>
                <a:gd name="connsiteY202" fmla="*/ 1728381 h 4469431"/>
                <a:gd name="connsiteX203" fmla="*/ 2839897 w 5033764"/>
                <a:gd name="connsiteY203" fmla="*/ 1733459 h 4469431"/>
                <a:gd name="connsiteX204" fmla="*/ 2922895 w 5033764"/>
                <a:gd name="connsiteY204" fmla="*/ 1739000 h 4469431"/>
                <a:gd name="connsiteX205" fmla="*/ 3041779 w 5033764"/>
                <a:gd name="connsiteY205" fmla="*/ 1760129 h 4469431"/>
                <a:gd name="connsiteX206" fmla="*/ 4740492 w 5033764"/>
                <a:gd name="connsiteY206" fmla="*/ 1866183 h 4469431"/>
                <a:gd name="connsiteX207" fmla="*/ 4710194 w 5033764"/>
                <a:gd name="connsiteY207" fmla="*/ 1692323 h 4469431"/>
                <a:gd name="connsiteX208" fmla="*/ 3734678 w 5033764"/>
                <a:gd name="connsiteY208" fmla="*/ 1621084 h 4469431"/>
                <a:gd name="connsiteX209" fmla="*/ 2799211 w 5033764"/>
                <a:gd name="connsiteY209" fmla="*/ 1652640 h 4469431"/>
                <a:gd name="connsiteX210" fmla="*/ 2804261 w 5033764"/>
                <a:gd name="connsiteY210" fmla="*/ 1682939 h 4469431"/>
                <a:gd name="connsiteX211" fmla="*/ 2798918 w 5033764"/>
                <a:gd name="connsiteY211" fmla="*/ 1700492 h 4469431"/>
                <a:gd name="connsiteX212" fmla="*/ 2777456 w 5033764"/>
                <a:gd name="connsiteY212" fmla="*/ 1694464 h 4469431"/>
                <a:gd name="connsiteX213" fmla="*/ 2789723 w 5033764"/>
                <a:gd name="connsiteY213" fmla="*/ 1627385 h 4469431"/>
                <a:gd name="connsiteX214" fmla="*/ 2786104 w 5033764"/>
                <a:gd name="connsiteY214" fmla="*/ 1567503 h 4469431"/>
                <a:gd name="connsiteX215" fmla="*/ 4034019 w 5033764"/>
                <a:gd name="connsiteY215" fmla="*/ 1429937 h 4469431"/>
                <a:gd name="connsiteX216" fmla="*/ 468296 w 5033764"/>
                <a:gd name="connsiteY216" fmla="*/ 1313611 h 4469431"/>
                <a:gd name="connsiteX217" fmla="*/ 472313 w 5033764"/>
                <a:gd name="connsiteY217" fmla="*/ 1316326 h 4469431"/>
                <a:gd name="connsiteX218" fmla="*/ 478480 w 5033764"/>
                <a:gd name="connsiteY218" fmla="*/ 1320068 h 4469431"/>
                <a:gd name="connsiteX219" fmla="*/ 478480 w 5033764"/>
                <a:gd name="connsiteY219" fmla="*/ 1319353 h 4469431"/>
                <a:gd name="connsiteX220" fmla="*/ 1653538 w 5033764"/>
                <a:gd name="connsiteY220" fmla="*/ 1504693 h 4469431"/>
                <a:gd name="connsiteX221" fmla="*/ 1716739 w 5033764"/>
                <a:gd name="connsiteY221" fmla="*/ 1509199 h 4469431"/>
                <a:gd name="connsiteX222" fmla="*/ 1555521 w 5033764"/>
                <a:gd name="connsiteY222" fmla="*/ 1510515 h 4469431"/>
                <a:gd name="connsiteX223" fmla="*/ 1461971 w 5033764"/>
                <a:gd name="connsiteY223" fmla="*/ 1513010 h 4469431"/>
                <a:gd name="connsiteX224" fmla="*/ 1310834 w 5033764"/>
                <a:gd name="connsiteY224" fmla="*/ 1491136 h 4469431"/>
                <a:gd name="connsiteX225" fmla="*/ 584431 w 5033764"/>
                <a:gd name="connsiteY225" fmla="*/ 1437460 h 4469431"/>
                <a:gd name="connsiteX226" fmla="*/ 300286 w 5033764"/>
                <a:gd name="connsiteY226" fmla="*/ 1454266 h 4469431"/>
                <a:gd name="connsiteX227" fmla="*/ 231756 w 5033764"/>
                <a:gd name="connsiteY227" fmla="*/ 1595660 h 4469431"/>
                <a:gd name="connsiteX228" fmla="*/ 231756 w 5033764"/>
                <a:gd name="connsiteY228" fmla="*/ 1596376 h 4469431"/>
                <a:gd name="connsiteX229" fmla="*/ 366927 w 5033764"/>
                <a:gd name="connsiteY229" fmla="*/ 1629163 h 4469431"/>
                <a:gd name="connsiteX230" fmla="*/ 386651 w 5033764"/>
                <a:gd name="connsiteY230" fmla="*/ 1631862 h 4469431"/>
                <a:gd name="connsiteX231" fmla="*/ 354931 w 5033764"/>
                <a:gd name="connsiteY231" fmla="*/ 1639962 h 4469431"/>
                <a:gd name="connsiteX232" fmla="*/ 308955 w 5033764"/>
                <a:gd name="connsiteY232" fmla="*/ 1653355 h 4469431"/>
                <a:gd name="connsiteX233" fmla="*/ 219488 w 5033764"/>
                <a:gd name="connsiteY233" fmla="*/ 1688245 h 4469431"/>
                <a:gd name="connsiteX234" fmla="*/ 208251 w 5033764"/>
                <a:gd name="connsiteY234" fmla="*/ 1694665 h 4469431"/>
                <a:gd name="connsiteX235" fmla="*/ 161965 w 5033764"/>
                <a:gd name="connsiteY235" fmla="*/ 1679320 h 4469431"/>
                <a:gd name="connsiteX236" fmla="*/ 103976 w 5033764"/>
                <a:gd name="connsiteY236" fmla="*/ 1646849 h 4469431"/>
                <a:gd name="connsiteX237" fmla="*/ 104672 w 5033764"/>
                <a:gd name="connsiteY237" fmla="*/ 1646849 h 4469431"/>
                <a:gd name="connsiteX238" fmla="*/ 241751 w 5033764"/>
                <a:gd name="connsiteY238" fmla="*/ 1358294 h 4469431"/>
                <a:gd name="connsiteX239" fmla="*/ 440398 w 5033764"/>
                <a:gd name="connsiteY239" fmla="*/ 1316549 h 4469431"/>
                <a:gd name="connsiteX240" fmla="*/ 2503001 w 5033764"/>
                <a:gd name="connsiteY240" fmla="*/ 876395 h 4469431"/>
                <a:gd name="connsiteX241" fmla="*/ 2478726 w 5033764"/>
                <a:gd name="connsiteY241" fmla="*/ 1003487 h 4469431"/>
                <a:gd name="connsiteX242" fmla="*/ 2444595 w 5033764"/>
                <a:gd name="connsiteY242" fmla="*/ 1206882 h 4469431"/>
                <a:gd name="connsiteX243" fmla="*/ 2444567 w 5033764"/>
                <a:gd name="connsiteY243" fmla="*/ 1207064 h 4469431"/>
                <a:gd name="connsiteX244" fmla="*/ 2428371 w 5033764"/>
                <a:gd name="connsiteY244" fmla="*/ 1205085 h 4469431"/>
                <a:gd name="connsiteX245" fmla="*/ 2423256 w 5033764"/>
                <a:gd name="connsiteY245" fmla="*/ 1216919 h 4469431"/>
                <a:gd name="connsiteX246" fmla="*/ 2415383 w 5033764"/>
                <a:gd name="connsiteY246" fmla="*/ 1215737 h 4469431"/>
                <a:gd name="connsiteX247" fmla="*/ 2442663 w 5033764"/>
                <a:gd name="connsiteY247" fmla="*/ 1121084 h 4469431"/>
                <a:gd name="connsiteX248" fmla="*/ 2477718 w 5033764"/>
                <a:gd name="connsiteY248" fmla="*/ 986173 h 4469431"/>
                <a:gd name="connsiteX249" fmla="*/ 2517092 w 5033764"/>
                <a:gd name="connsiteY249" fmla="*/ 807851 h 4469431"/>
                <a:gd name="connsiteX250" fmla="*/ 2506077 w 5033764"/>
                <a:gd name="connsiteY250" fmla="*/ 863040 h 4469431"/>
                <a:gd name="connsiteX251" fmla="*/ 2503001 w 5033764"/>
                <a:gd name="connsiteY251" fmla="*/ 876395 h 4469431"/>
                <a:gd name="connsiteX252" fmla="*/ 2508827 w 5033764"/>
                <a:gd name="connsiteY252" fmla="*/ 845894 h 4469431"/>
                <a:gd name="connsiteX253" fmla="*/ 1159163 w 5033764"/>
                <a:gd name="connsiteY253" fmla="*/ 356083 h 4469431"/>
                <a:gd name="connsiteX254" fmla="*/ 1240176 w 5033764"/>
                <a:gd name="connsiteY254" fmla="*/ 368532 h 4469431"/>
                <a:gd name="connsiteX255" fmla="*/ 2000309 w 5033764"/>
                <a:gd name="connsiteY255" fmla="*/ 1119753 h 4469431"/>
                <a:gd name="connsiteX256" fmla="*/ 2062240 w 5033764"/>
                <a:gd name="connsiteY256" fmla="*/ 1234239 h 4469431"/>
                <a:gd name="connsiteX257" fmla="*/ 1986208 w 5033764"/>
                <a:gd name="connsiteY257" fmla="*/ 1154800 h 4469431"/>
                <a:gd name="connsiteX258" fmla="*/ 1837072 w 5033764"/>
                <a:gd name="connsiteY258" fmla="*/ 1010133 h 4469431"/>
                <a:gd name="connsiteX259" fmla="*/ 1754595 w 5033764"/>
                <a:gd name="connsiteY259" fmla="*/ 935166 h 4469431"/>
                <a:gd name="connsiteX260" fmla="*/ 1727386 w 5033764"/>
                <a:gd name="connsiteY260" fmla="*/ 902999 h 4469431"/>
                <a:gd name="connsiteX261" fmla="*/ 1251096 w 5033764"/>
                <a:gd name="connsiteY261" fmla="*/ 473869 h 4469431"/>
                <a:gd name="connsiteX262" fmla="*/ 1155054 w 5033764"/>
                <a:gd name="connsiteY262" fmla="*/ 444902 h 4469431"/>
                <a:gd name="connsiteX263" fmla="*/ 1117989 w 5033764"/>
                <a:gd name="connsiteY263" fmla="*/ 517900 h 4469431"/>
                <a:gd name="connsiteX264" fmla="*/ 1118793 w 5033764"/>
                <a:gd name="connsiteY264" fmla="*/ 521807 h 4469431"/>
                <a:gd name="connsiteX265" fmla="*/ 1093027 w 5033764"/>
                <a:gd name="connsiteY265" fmla="*/ 520685 h 4469431"/>
                <a:gd name="connsiteX266" fmla="*/ 1075070 w 5033764"/>
                <a:gd name="connsiteY266" fmla="*/ 619597 h 4469431"/>
                <a:gd name="connsiteX267" fmla="*/ 1075070 w 5033764"/>
                <a:gd name="connsiteY267" fmla="*/ 620313 h 4469431"/>
                <a:gd name="connsiteX268" fmla="*/ 1528471 w 5033764"/>
                <a:gd name="connsiteY268" fmla="*/ 1006178 h 4469431"/>
                <a:gd name="connsiteX269" fmla="*/ 1653762 w 5033764"/>
                <a:gd name="connsiteY269" fmla="*/ 1089302 h 4469431"/>
                <a:gd name="connsiteX270" fmla="*/ 1780168 w 5033764"/>
                <a:gd name="connsiteY270" fmla="*/ 1192958 h 4469431"/>
                <a:gd name="connsiteX271" fmla="*/ 2006395 w 5033764"/>
                <a:gd name="connsiteY271" fmla="*/ 1370566 h 4469431"/>
                <a:gd name="connsiteX272" fmla="*/ 2028762 w 5033764"/>
                <a:gd name="connsiteY272" fmla="*/ 1349651 h 4469431"/>
                <a:gd name="connsiteX273" fmla="*/ 2046086 w 5033764"/>
                <a:gd name="connsiteY273" fmla="*/ 1342126 h 4469431"/>
                <a:gd name="connsiteX274" fmla="*/ 2053907 w 5033764"/>
                <a:gd name="connsiteY274" fmla="*/ 1348910 h 4469431"/>
                <a:gd name="connsiteX275" fmla="*/ 2005576 w 5033764"/>
                <a:gd name="connsiteY275" fmla="*/ 1397976 h 4469431"/>
                <a:gd name="connsiteX276" fmla="*/ 2004022 w 5033764"/>
                <a:gd name="connsiteY276" fmla="*/ 1400340 h 4469431"/>
                <a:gd name="connsiteX277" fmla="*/ 1904788 w 5033764"/>
                <a:gd name="connsiteY277" fmla="*/ 1332144 h 4469431"/>
                <a:gd name="connsiteX278" fmla="*/ 866597 w 5033764"/>
                <a:gd name="connsiteY278" fmla="*/ 806441 h 4469431"/>
                <a:gd name="connsiteX279" fmla="*/ 794981 w 5033764"/>
                <a:gd name="connsiteY279" fmla="*/ 797047 h 4469431"/>
                <a:gd name="connsiteX280" fmla="*/ 756933 w 5033764"/>
                <a:gd name="connsiteY280" fmla="*/ 905985 h 4469431"/>
                <a:gd name="connsiteX281" fmla="*/ 757668 w 5033764"/>
                <a:gd name="connsiteY281" fmla="*/ 905985 h 4469431"/>
                <a:gd name="connsiteX282" fmla="*/ 1328197 w 5033764"/>
                <a:gd name="connsiteY282" fmla="*/ 1217823 h 4469431"/>
                <a:gd name="connsiteX283" fmla="*/ 1346932 w 5033764"/>
                <a:gd name="connsiteY283" fmla="*/ 1225513 h 4469431"/>
                <a:gd name="connsiteX284" fmla="*/ 1243749 w 5033764"/>
                <a:gd name="connsiteY284" fmla="*/ 1195219 h 4469431"/>
                <a:gd name="connsiteX285" fmla="*/ 596076 w 5033764"/>
                <a:gd name="connsiteY285" fmla="*/ 1074060 h 4469431"/>
                <a:gd name="connsiteX286" fmla="*/ 506611 w 5033764"/>
                <a:gd name="connsiteY286" fmla="*/ 1194540 h 4469431"/>
                <a:gd name="connsiteX287" fmla="*/ 509766 w 5033764"/>
                <a:gd name="connsiteY287" fmla="*/ 1196231 h 4469431"/>
                <a:gd name="connsiteX288" fmla="*/ 475789 w 5033764"/>
                <a:gd name="connsiteY288" fmla="*/ 1201940 h 4469431"/>
                <a:gd name="connsiteX289" fmla="*/ 411802 w 5033764"/>
                <a:gd name="connsiteY289" fmla="*/ 1253609 h 4469431"/>
                <a:gd name="connsiteX290" fmla="*/ 413303 w 5033764"/>
                <a:gd name="connsiteY290" fmla="*/ 1256549 h 4469431"/>
                <a:gd name="connsiteX291" fmla="*/ 371594 w 5033764"/>
                <a:gd name="connsiteY291" fmla="*/ 1219066 h 4469431"/>
                <a:gd name="connsiteX292" fmla="*/ 551220 w 5033764"/>
                <a:gd name="connsiteY292" fmla="*/ 973813 h 4469431"/>
                <a:gd name="connsiteX293" fmla="*/ 635228 w 5033764"/>
                <a:gd name="connsiteY293" fmla="*/ 966067 h 4469431"/>
                <a:gd name="connsiteX294" fmla="*/ 661939 w 5033764"/>
                <a:gd name="connsiteY294" fmla="*/ 965785 h 4469431"/>
                <a:gd name="connsiteX295" fmla="*/ 646688 w 5033764"/>
                <a:gd name="connsiteY295" fmla="*/ 950810 h 4469431"/>
                <a:gd name="connsiteX296" fmla="*/ 617602 w 5033764"/>
                <a:gd name="connsiteY296" fmla="*/ 905263 h 4469431"/>
                <a:gd name="connsiteX297" fmla="*/ 617602 w 5033764"/>
                <a:gd name="connsiteY297" fmla="*/ 905979 h 4469431"/>
                <a:gd name="connsiteX298" fmla="*/ 836909 w 5033764"/>
                <a:gd name="connsiteY298" fmla="*/ 703271 h 4469431"/>
                <a:gd name="connsiteX299" fmla="*/ 1098428 w 5033764"/>
                <a:gd name="connsiteY299" fmla="*/ 754306 h 4469431"/>
                <a:gd name="connsiteX300" fmla="*/ 1154803 w 5033764"/>
                <a:gd name="connsiteY300" fmla="*/ 773727 h 4469431"/>
                <a:gd name="connsiteX301" fmla="*/ 1100018 w 5033764"/>
                <a:gd name="connsiteY301" fmla="*/ 718073 h 4469431"/>
                <a:gd name="connsiteX302" fmla="*/ 984785 w 5033764"/>
                <a:gd name="connsiteY302" fmla="*/ 507760 h 4469431"/>
                <a:gd name="connsiteX303" fmla="*/ 984069 w 5033764"/>
                <a:gd name="connsiteY303" fmla="*/ 507760 h 4469431"/>
                <a:gd name="connsiteX304" fmla="*/ 1159163 w 5033764"/>
                <a:gd name="connsiteY304" fmla="*/ 356083 h 4469431"/>
                <a:gd name="connsiteX305" fmla="*/ 2441479 w 5033764"/>
                <a:gd name="connsiteY305" fmla="*/ 464 h 4469431"/>
                <a:gd name="connsiteX306" fmla="*/ 2584134 w 5033764"/>
                <a:gd name="connsiteY306" fmla="*/ 75665 h 4469431"/>
                <a:gd name="connsiteX307" fmla="*/ 2593140 w 5033764"/>
                <a:gd name="connsiteY307" fmla="*/ 90025 h 4469431"/>
                <a:gd name="connsiteX308" fmla="*/ 2595231 w 5033764"/>
                <a:gd name="connsiteY308" fmla="*/ 94636 h 4469431"/>
                <a:gd name="connsiteX309" fmla="*/ 2625983 w 5033764"/>
                <a:gd name="connsiteY309" fmla="*/ 59064 h 4469431"/>
                <a:gd name="connsiteX310" fmla="*/ 2625983 w 5033764"/>
                <a:gd name="connsiteY310" fmla="*/ 59780 h 4469431"/>
                <a:gd name="connsiteX311" fmla="*/ 2914536 w 5033764"/>
                <a:gd name="connsiteY311" fmla="*/ 100178 h 4469431"/>
                <a:gd name="connsiteX312" fmla="*/ 2915348 w 5033764"/>
                <a:gd name="connsiteY312" fmla="*/ 437001 h 4469431"/>
                <a:gd name="connsiteX313" fmla="*/ 2910306 w 5033764"/>
                <a:gd name="connsiteY313" fmla="*/ 456121 h 4469431"/>
                <a:gd name="connsiteX314" fmla="*/ 2999986 w 5033764"/>
                <a:gd name="connsiteY314" fmla="*/ 349216 h 4469431"/>
                <a:gd name="connsiteX315" fmla="*/ 3234820 w 5033764"/>
                <a:gd name="connsiteY315" fmla="*/ 175925 h 4469431"/>
                <a:gd name="connsiteX316" fmla="*/ 3234104 w 5033764"/>
                <a:gd name="connsiteY316" fmla="*/ 175925 h 4469431"/>
                <a:gd name="connsiteX317" fmla="*/ 3504625 w 5033764"/>
                <a:gd name="connsiteY317" fmla="*/ 295669 h 4469431"/>
                <a:gd name="connsiteX318" fmla="*/ 3456540 w 5033764"/>
                <a:gd name="connsiteY318" fmla="*/ 448563 h 4469431"/>
                <a:gd name="connsiteX319" fmla="*/ 3444412 w 5033764"/>
                <a:gd name="connsiteY319" fmla="*/ 471102 h 4469431"/>
                <a:gd name="connsiteX320" fmla="*/ 3479875 w 5033764"/>
                <a:gd name="connsiteY320" fmla="*/ 447955 h 4469431"/>
                <a:gd name="connsiteX321" fmla="*/ 3695085 w 5033764"/>
                <a:gd name="connsiteY321" fmla="*/ 357737 h 4469431"/>
                <a:gd name="connsiteX322" fmla="*/ 3950457 w 5033764"/>
                <a:gd name="connsiteY322" fmla="*/ 528695 h 4469431"/>
                <a:gd name="connsiteX323" fmla="*/ 3502655 w 5033764"/>
                <a:gd name="connsiteY323" fmla="*/ 984923 h 4469431"/>
                <a:gd name="connsiteX324" fmla="*/ 3483190 w 5033764"/>
                <a:gd name="connsiteY324" fmla="*/ 997224 h 4469431"/>
                <a:gd name="connsiteX325" fmla="*/ 3684037 w 5033764"/>
                <a:gd name="connsiteY325" fmla="*/ 905946 h 4469431"/>
                <a:gd name="connsiteX326" fmla="*/ 4271476 w 5033764"/>
                <a:gd name="connsiteY326" fmla="*/ 762417 h 4469431"/>
                <a:gd name="connsiteX327" fmla="*/ 4272190 w 5033764"/>
                <a:gd name="connsiteY327" fmla="*/ 763153 h 4469431"/>
                <a:gd name="connsiteX328" fmla="*/ 4475634 w 5033764"/>
                <a:gd name="connsiteY328" fmla="*/ 1016358 h 4469431"/>
                <a:gd name="connsiteX329" fmla="*/ 3045942 w 5033764"/>
                <a:gd name="connsiteY329" fmla="*/ 1501517 h 4469431"/>
                <a:gd name="connsiteX330" fmla="*/ 3034917 w 5033764"/>
                <a:gd name="connsiteY330" fmla="*/ 1502667 h 4469431"/>
                <a:gd name="connsiteX331" fmla="*/ 3220650 w 5033764"/>
                <a:gd name="connsiteY331" fmla="*/ 1461458 h 4469431"/>
                <a:gd name="connsiteX332" fmla="*/ 4394942 w 5033764"/>
                <a:gd name="connsiteY332" fmla="*/ 1056048 h 4469431"/>
                <a:gd name="connsiteX333" fmla="*/ 4343708 w 5033764"/>
                <a:gd name="connsiteY333" fmla="*/ 927422 h 4469431"/>
                <a:gd name="connsiteX334" fmla="*/ 4296828 w 5033764"/>
                <a:gd name="connsiteY334" fmla="*/ 928371 h 4469431"/>
                <a:gd name="connsiteX335" fmla="*/ 2837584 w 5033764"/>
                <a:gd name="connsiteY335" fmla="*/ 1463821 h 4469431"/>
                <a:gd name="connsiteX336" fmla="*/ 2786656 w 5033764"/>
                <a:gd name="connsiteY336" fmla="*/ 1487670 h 4469431"/>
                <a:gd name="connsiteX337" fmla="*/ 2778192 w 5033764"/>
                <a:gd name="connsiteY337" fmla="*/ 1463624 h 4469431"/>
                <a:gd name="connsiteX338" fmla="*/ 2745726 w 5033764"/>
                <a:gd name="connsiteY338" fmla="*/ 1412410 h 4469431"/>
                <a:gd name="connsiteX339" fmla="*/ 2880668 w 5033764"/>
                <a:gd name="connsiteY339" fmla="*/ 1328498 h 4469431"/>
                <a:gd name="connsiteX340" fmla="*/ 2979060 w 5033764"/>
                <a:gd name="connsiteY340" fmla="*/ 1270025 h 4469431"/>
                <a:gd name="connsiteX341" fmla="*/ 2912492 w 5033764"/>
                <a:gd name="connsiteY341" fmla="*/ 1300969 h 4469431"/>
                <a:gd name="connsiteX342" fmla="*/ 2907245 w 5033764"/>
                <a:gd name="connsiteY342" fmla="*/ 1303178 h 4469431"/>
                <a:gd name="connsiteX343" fmla="*/ 3031069 w 5033764"/>
                <a:gd name="connsiteY343" fmla="*/ 1232403 h 4469431"/>
                <a:gd name="connsiteX344" fmla="*/ 3884198 w 5033764"/>
                <a:gd name="connsiteY344" fmla="*/ 592201 h 4469431"/>
                <a:gd name="connsiteX345" fmla="*/ 3917846 w 5033764"/>
                <a:gd name="connsiteY345" fmla="*/ 505214 h 4469431"/>
                <a:gd name="connsiteX346" fmla="*/ 3912677 w 5033764"/>
                <a:gd name="connsiteY346" fmla="*/ 500289 h 4469431"/>
                <a:gd name="connsiteX347" fmla="*/ 3913737 w 5033764"/>
                <a:gd name="connsiteY347" fmla="*/ 483779 h 4469431"/>
                <a:gd name="connsiteX348" fmla="*/ 3864626 w 5033764"/>
                <a:gd name="connsiteY348" fmla="*/ 462417 h 4469431"/>
                <a:gd name="connsiteX349" fmla="*/ 3755787 w 5033764"/>
                <a:gd name="connsiteY349" fmla="*/ 484684 h 4469431"/>
                <a:gd name="connsiteX350" fmla="*/ 3756503 w 5033764"/>
                <a:gd name="connsiteY350" fmla="*/ 484684 h 4469431"/>
                <a:gd name="connsiteX351" fmla="*/ 2715637 w 5033764"/>
                <a:gd name="connsiteY351" fmla="*/ 1314156 h 4469431"/>
                <a:gd name="connsiteX352" fmla="*/ 2715425 w 5033764"/>
                <a:gd name="connsiteY352" fmla="*/ 1314361 h 4469431"/>
                <a:gd name="connsiteX353" fmla="*/ 2700653 w 5033764"/>
                <a:gd name="connsiteY353" fmla="*/ 1328168 h 4469431"/>
                <a:gd name="connsiteX354" fmla="*/ 2679116 w 5033764"/>
                <a:gd name="connsiteY354" fmla="*/ 1348506 h 4469431"/>
                <a:gd name="connsiteX355" fmla="*/ 2667097 w 5033764"/>
                <a:gd name="connsiteY355" fmla="*/ 1334515 h 4469431"/>
                <a:gd name="connsiteX356" fmla="*/ 2617315 w 5033764"/>
                <a:gd name="connsiteY356" fmla="*/ 1297000 h 4469431"/>
                <a:gd name="connsiteX357" fmla="*/ 2658418 w 5033764"/>
                <a:gd name="connsiteY357" fmla="*/ 1245587 h 4469431"/>
                <a:gd name="connsiteX358" fmla="*/ 2680170 w 5033764"/>
                <a:gd name="connsiteY358" fmla="*/ 1218951 h 4469431"/>
                <a:gd name="connsiteX359" fmla="*/ 2691327 w 5033764"/>
                <a:gd name="connsiteY359" fmla="*/ 1209546 h 4469431"/>
                <a:gd name="connsiteX360" fmla="*/ 3449201 w 5033764"/>
                <a:gd name="connsiteY360" fmla="*/ 369990 h 4469431"/>
                <a:gd name="connsiteX361" fmla="*/ 3315740 w 5033764"/>
                <a:gd name="connsiteY361" fmla="*/ 307941 h 4469431"/>
                <a:gd name="connsiteX362" fmla="*/ 3310507 w 5033764"/>
                <a:gd name="connsiteY362" fmla="*/ 311522 h 4469431"/>
                <a:gd name="connsiteX363" fmla="*/ 3314404 w 5033764"/>
                <a:gd name="connsiteY363" fmla="*/ 287893 h 4469431"/>
                <a:gd name="connsiteX364" fmla="*/ 3167825 w 5033764"/>
                <a:gd name="connsiteY364" fmla="*/ 287762 h 4469431"/>
                <a:gd name="connsiteX365" fmla="*/ 3168561 w 5033764"/>
                <a:gd name="connsiteY365" fmla="*/ 288478 h 4469431"/>
                <a:gd name="connsiteX366" fmla="*/ 2687882 w 5033764"/>
                <a:gd name="connsiteY366" fmla="*/ 924106 h 4469431"/>
                <a:gd name="connsiteX367" fmla="*/ 2613377 w 5033764"/>
                <a:gd name="connsiteY367" fmla="*/ 1050620 h 4469431"/>
                <a:gd name="connsiteX368" fmla="*/ 2636647 w 5033764"/>
                <a:gd name="connsiteY368" fmla="*/ 1001546 h 4469431"/>
                <a:gd name="connsiteX369" fmla="*/ 2877124 w 5033764"/>
                <a:gd name="connsiteY369" fmla="*/ 187482 h 4469431"/>
                <a:gd name="connsiteX370" fmla="*/ 2825357 w 5033764"/>
                <a:gd name="connsiteY370" fmla="*/ 106221 h 4469431"/>
                <a:gd name="connsiteX371" fmla="*/ 2733563 w 5033764"/>
                <a:gd name="connsiteY371" fmla="*/ 165116 h 4469431"/>
                <a:gd name="connsiteX372" fmla="*/ 2733563 w 5033764"/>
                <a:gd name="connsiteY372" fmla="*/ 165832 h 4469431"/>
                <a:gd name="connsiteX373" fmla="*/ 2544373 w 5033764"/>
                <a:gd name="connsiteY373" fmla="*/ 682274 h 4469431"/>
                <a:gd name="connsiteX374" fmla="*/ 2517092 w 5033764"/>
                <a:gd name="connsiteY374" fmla="*/ 807851 h 4469431"/>
                <a:gd name="connsiteX375" fmla="*/ 2528375 w 5033764"/>
                <a:gd name="connsiteY375" fmla="*/ 751318 h 4469431"/>
                <a:gd name="connsiteX376" fmla="*/ 2553939 w 5033764"/>
                <a:gd name="connsiteY376" fmla="*/ 167283 h 4469431"/>
                <a:gd name="connsiteX377" fmla="*/ 2487365 w 5033764"/>
                <a:gd name="connsiteY377" fmla="*/ 94995 h 4469431"/>
                <a:gd name="connsiteX378" fmla="*/ 2409663 w 5033764"/>
                <a:gd name="connsiteY378" fmla="*/ 162233 h 4469431"/>
                <a:gd name="connsiteX379" fmla="*/ 2327587 w 5033764"/>
                <a:gd name="connsiteY379" fmla="*/ 1148189 h 4469431"/>
                <a:gd name="connsiteX380" fmla="*/ 2329869 w 5033764"/>
                <a:gd name="connsiteY380" fmla="*/ 1206554 h 4469431"/>
                <a:gd name="connsiteX381" fmla="*/ 2298242 w 5033764"/>
                <a:gd name="connsiteY381" fmla="*/ 1207253 h 4469431"/>
                <a:gd name="connsiteX382" fmla="*/ 2296277 w 5033764"/>
                <a:gd name="connsiteY382" fmla="*/ 1290500 h 4469431"/>
                <a:gd name="connsiteX383" fmla="*/ 2267601 w 5033764"/>
                <a:gd name="connsiteY383" fmla="*/ 1294150 h 4469431"/>
                <a:gd name="connsiteX384" fmla="*/ 2257703 w 5033764"/>
                <a:gd name="connsiteY384" fmla="*/ 1203204 h 4469431"/>
                <a:gd name="connsiteX385" fmla="*/ 1994845 w 5033764"/>
                <a:gd name="connsiteY385" fmla="*/ 270446 h 4469431"/>
                <a:gd name="connsiteX386" fmla="*/ 1926997 w 5033764"/>
                <a:gd name="connsiteY386" fmla="*/ 214654 h 4469431"/>
                <a:gd name="connsiteX387" fmla="*/ 1907963 w 5033764"/>
                <a:gd name="connsiteY387" fmla="*/ 214614 h 4469431"/>
                <a:gd name="connsiteX388" fmla="*/ 1852736 w 5033764"/>
                <a:gd name="connsiteY388" fmla="*/ 297126 h 4469431"/>
                <a:gd name="connsiteX389" fmla="*/ 1852020 w 5033764"/>
                <a:gd name="connsiteY389" fmla="*/ 296411 h 4469431"/>
                <a:gd name="connsiteX390" fmla="*/ 2156324 w 5033764"/>
                <a:gd name="connsiteY390" fmla="*/ 1256993 h 4469431"/>
                <a:gd name="connsiteX391" fmla="*/ 2181304 w 5033764"/>
                <a:gd name="connsiteY391" fmla="*/ 1312102 h 4469431"/>
                <a:gd name="connsiteX392" fmla="*/ 2159217 w 5033764"/>
                <a:gd name="connsiteY392" fmla="*/ 1318632 h 4469431"/>
                <a:gd name="connsiteX393" fmla="*/ 1722768 w 5033764"/>
                <a:gd name="connsiteY393" fmla="*/ 225708 h 4469431"/>
                <a:gd name="connsiteX394" fmla="*/ 2007723 w 5033764"/>
                <a:gd name="connsiteY394" fmla="*/ 169444 h 4469431"/>
                <a:gd name="connsiteX395" fmla="*/ 2167962 w 5033764"/>
                <a:gd name="connsiteY395" fmla="*/ 394792 h 4469431"/>
                <a:gd name="connsiteX396" fmla="*/ 2192376 w 5033764"/>
                <a:gd name="connsiteY396" fmla="*/ 453253 h 4469431"/>
                <a:gd name="connsiteX397" fmla="*/ 2192094 w 5033764"/>
                <a:gd name="connsiteY397" fmla="*/ 441360 h 4469431"/>
                <a:gd name="connsiteX398" fmla="*/ 2294865 w 5033764"/>
                <a:gd name="connsiteY398" fmla="*/ 67712 h 4469431"/>
                <a:gd name="connsiteX399" fmla="*/ 2295580 w 5033764"/>
                <a:gd name="connsiteY399" fmla="*/ 68448 h 4469431"/>
                <a:gd name="connsiteX400" fmla="*/ 2441479 w 5033764"/>
                <a:gd name="connsiteY400" fmla="*/ 464 h 44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</a:cxnLst>
              <a:rect l="l" t="t" r="r" b="b"/>
              <a:pathLst>
                <a:path w="5033764" h="4469431">
                  <a:moveTo>
                    <a:pt x="2510639" y="1976542"/>
                  </a:moveTo>
                  <a:cubicBezTo>
                    <a:pt x="2500539" y="1983043"/>
                    <a:pt x="2491155" y="1990260"/>
                    <a:pt x="2479624" y="1994574"/>
                  </a:cubicBezTo>
                  <a:cubicBezTo>
                    <a:pt x="2466642" y="1998908"/>
                    <a:pt x="2453660" y="2001076"/>
                    <a:pt x="2439226" y="2001791"/>
                  </a:cubicBezTo>
                  <a:cubicBezTo>
                    <a:pt x="2828059" y="3386888"/>
                    <a:pt x="3322938" y="4017378"/>
                    <a:pt x="3322938" y="4017378"/>
                  </a:cubicBezTo>
                  <a:cubicBezTo>
                    <a:pt x="3665607" y="4470428"/>
                    <a:pt x="3558110" y="3929384"/>
                    <a:pt x="3558110" y="3929384"/>
                  </a:cubicBezTo>
                  <a:lnTo>
                    <a:pt x="3558110" y="3928648"/>
                  </a:lnTo>
                  <a:cubicBezTo>
                    <a:pt x="3432602" y="3376788"/>
                    <a:pt x="2720582" y="2288198"/>
                    <a:pt x="2510639" y="1976542"/>
                  </a:cubicBezTo>
                  <a:close/>
                  <a:moveTo>
                    <a:pt x="2651316" y="1961393"/>
                  </a:moveTo>
                  <a:cubicBezTo>
                    <a:pt x="2644100" y="1970777"/>
                    <a:pt x="2637618" y="1979425"/>
                    <a:pt x="2627519" y="1986642"/>
                  </a:cubicBezTo>
                  <a:cubicBezTo>
                    <a:pt x="2616684" y="1994575"/>
                    <a:pt x="2604437" y="1999625"/>
                    <a:pt x="2590719" y="2003959"/>
                  </a:cubicBezTo>
                  <a:cubicBezTo>
                    <a:pt x="3436935" y="3220225"/>
                    <a:pt x="4099888" y="3664627"/>
                    <a:pt x="4099888" y="3664627"/>
                  </a:cubicBezTo>
                  <a:cubicBezTo>
                    <a:pt x="4551486" y="3978430"/>
                    <a:pt x="4275198" y="3508799"/>
                    <a:pt x="4275198" y="3508799"/>
                  </a:cubicBezTo>
                  <a:lnTo>
                    <a:pt x="4275894" y="3508799"/>
                  </a:lnTo>
                  <a:cubicBezTo>
                    <a:pt x="3977242" y="3031951"/>
                    <a:pt x="2957922" y="2203784"/>
                    <a:pt x="2651316" y="1961393"/>
                  </a:cubicBezTo>
                  <a:close/>
                  <a:moveTo>
                    <a:pt x="2299999" y="1958510"/>
                  </a:moveTo>
                  <a:lnTo>
                    <a:pt x="2292259" y="2001498"/>
                  </a:lnTo>
                  <a:lnTo>
                    <a:pt x="2285585" y="1999644"/>
                  </a:lnTo>
                  <a:cubicBezTo>
                    <a:pt x="1883034" y="3352991"/>
                    <a:pt x="1967449" y="4116226"/>
                    <a:pt x="1967449" y="4116226"/>
                  </a:cubicBezTo>
                  <a:cubicBezTo>
                    <a:pt x="2017211" y="4664488"/>
                    <a:pt x="2214152" y="4171059"/>
                    <a:pt x="2214152" y="4171059"/>
                  </a:cubicBezTo>
                  <a:lnTo>
                    <a:pt x="2213437" y="4171059"/>
                  </a:lnTo>
                  <a:lnTo>
                    <a:pt x="2214964" y="4166156"/>
                  </a:lnTo>
                  <a:lnTo>
                    <a:pt x="2235523" y="4232058"/>
                  </a:lnTo>
                  <a:cubicBezTo>
                    <a:pt x="2333774" y="4494619"/>
                    <a:pt x="2446443" y="4104675"/>
                    <a:pt x="2446443" y="4104675"/>
                  </a:cubicBezTo>
                  <a:lnTo>
                    <a:pt x="2445727" y="4104675"/>
                  </a:lnTo>
                  <a:cubicBezTo>
                    <a:pt x="2582071" y="3568681"/>
                    <a:pt x="2425528" y="2317782"/>
                    <a:pt x="2375746" y="1959962"/>
                  </a:cubicBezTo>
                  <a:cubicBezTo>
                    <a:pt x="2364195" y="1962844"/>
                    <a:pt x="2351948" y="1965727"/>
                    <a:pt x="2339682" y="1965727"/>
                  </a:cubicBezTo>
                  <a:cubicBezTo>
                    <a:pt x="2325984" y="1965727"/>
                    <a:pt x="2312981" y="1962129"/>
                    <a:pt x="2299999" y="1958510"/>
                  </a:cubicBezTo>
                  <a:close/>
                  <a:moveTo>
                    <a:pt x="2102704" y="1860598"/>
                  </a:moveTo>
                  <a:lnTo>
                    <a:pt x="2155618" y="1874110"/>
                  </a:lnTo>
                  <a:lnTo>
                    <a:pt x="2155517" y="1874823"/>
                  </a:lnTo>
                  <a:lnTo>
                    <a:pt x="2129041" y="1872663"/>
                  </a:lnTo>
                  <a:close/>
                  <a:moveTo>
                    <a:pt x="1950744" y="1669214"/>
                  </a:moveTo>
                  <a:cubicBezTo>
                    <a:pt x="1952196" y="1691580"/>
                    <a:pt x="1955058" y="1713947"/>
                    <a:pt x="1961559" y="1735577"/>
                  </a:cubicBezTo>
                  <a:lnTo>
                    <a:pt x="1963955" y="1741311"/>
                  </a:lnTo>
                  <a:lnTo>
                    <a:pt x="1928784" y="1764967"/>
                  </a:lnTo>
                  <a:lnTo>
                    <a:pt x="1751191" y="1795311"/>
                  </a:lnTo>
                  <a:cubicBezTo>
                    <a:pt x="679988" y="1989453"/>
                    <a:pt x="241856" y="2234818"/>
                    <a:pt x="241856" y="2234818"/>
                  </a:cubicBezTo>
                  <a:cubicBezTo>
                    <a:pt x="-40932" y="2386946"/>
                    <a:pt x="169500" y="2405962"/>
                    <a:pt x="226527" y="2408339"/>
                  </a:cubicBezTo>
                  <a:lnTo>
                    <a:pt x="239132" y="2408664"/>
                  </a:lnTo>
                  <a:lnTo>
                    <a:pt x="238973" y="2408678"/>
                  </a:lnTo>
                  <a:lnTo>
                    <a:pt x="239689" y="2408678"/>
                  </a:lnTo>
                  <a:lnTo>
                    <a:pt x="239132" y="2408664"/>
                  </a:lnTo>
                  <a:lnTo>
                    <a:pt x="317752" y="2401544"/>
                  </a:lnTo>
                  <a:cubicBezTo>
                    <a:pt x="631913" y="2358776"/>
                    <a:pt x="1211394" y="2140147"/>
                    <a:pt x="1625339" y="1971642"/>
                  </a:cubicBezTo>
                  <a:lnTo>
                    <a:pt x="1631706" y="1969027"/>
                  </a:lnTo>
                  <a:lnTo>
                    <a:pt x="1584690" y="2002124"/>
                  </a:lnTo>
                  <a:cubicBezTo>
                    <a:pt x="1468496" y="2085820"/>
                    <a:pt x="1362983" y="2165619"/>
                    <a:pt x="1267471" y="2240926"/>
                  </a:cubicBezTo>
                  <a:lnTo>
                    <a:pt x="1210580" y="2286789"/>
                  </a:lnTo>
                  <a:lnTo>
                    <a:pt x="1145108" y="2327586"/>
                  </a:lnTo>
                  <a:cubicBezTo>
                    <a:pt x="518775" y="2727388"/>
                    <a:pt x="272870" y="2998053"/>
                    <a:pt x="272870" y="2998053"/>
                  </a:cubicBezTo>
                  <a:cubicBezTo>
                    <a:pt x="-26498" y="3316906"/>
                    <a:pt x="348617" y="3177679"/>
                    <a:pt x="348617" y="3177679"/>
                  </a:cubicBezTo>
                  <a:lnTo>
                    <a:pt x="349333" y="3178395"/>
                  </a:lnTo>
                  <a:lnTo>
                    <a:pt x="387247" y="3160741"/>
                  </a:lnTo>
                  <a:lnTo>
                    <a:pt x="388772" y="3174006"/>
                  </a:lnTo>
                  <a:cubicBezTo>
                    <a:pt x="411680" y="3232591"/>
                    <a:pt x="585240" y="3146665"/>
                    <a:pt x="585240" y="3146665"/>
                  </a:cubicBezTo>
                  <a:lnTo>
                    <a:pt x="585240" y="3145949"/>
                  </a:lnTo>
                  <a:cubicBezTo>
                    <a:pt x="789041" y="3036653"/>
                    <a:pt x="1086620" y="2764142"/>
                    <a:pt x="1363095" y="2484959"/>
                  </a:cubicBezTo>
                  <a:lnTo>
                    <a:pt x="1521875" y="2320991"/>
                  </a:lnTo>
                  <a:lnTo>
                    <a:pt x="1638831" y="2219213"/>
                  </a:lnTo>
                  <a:cubicBezTo>
                    <a:pt x="1768380" y="2104724"/>
                    <a:pt x="1876365" y="2006116"/>
                    <a:pt x="1945799" y="1941910"/>
                  </a:cubicBezTo>
                  <a:cubicBezTo>
                    <a:pt x="1936415" y="1935428"/>
                    <a:pt x="1927031" y="1929663"/>
                    <a:pt x="1919814" y="1920995"/>
                  </a:cubicBezTo>
                  <a:lnTo>
                    <a:pt x="1909646" y="1901974"/>
                  </a:lnTo>
                  <a:lnTo>
                    <a:pt x="1924758" y="1885018"/>
                  </a:lnTo>
                  <a:lnTo>
                    <a:pt x="1948833" y="1908347"/>
                  </a:lnTo>
                  <a:lnTo>
                    <a:pt x="2019274" y="1824327"/>
                  </a:lnTo>
                  <a:cubicBezTo>
                    <a:pt x="2040904" y="1836594"/>
                    <a:pt x="2063270" y="1848145"/>
                    <a:pt x="2087804" y="1856793"/>
                  </a:cubicBezTo>
                  <a:lnTo>
                    <a:pt x="2093613" y="1858277"/>
                  </a:lnTo>
                  <a:lnTo>
                    <a:pt x="2073606" y="1895451"/>
                  </a:lnTo>
                  <a:lnTo>
                    <a:pt x="2069160" y="1892883"/>
                  </a:lnTo>
                  <a:cubicBezTo>
                    <a:pt x="1295093" y="3031971"/>
                    <a:pt x="1145051" y="3727392"/>
                    <a:pt x="1145051" y="3727392"/>
                  </a:cubicBezTo>
                  <a:cubicBezTo>
                    <a:pt x="1030337" y="4216507"/>
                    <a:pt x="1342708" y="3842822"/>
                    <a:pt x="1342708" y="3842822"/>
                  </a:cubicBezTo>
                  <a:lnTo>
                    <a:pt x="1344189" y="3840747"/>
                  </a:lnTo>
                  <a:lnTo>
                    <a:pt x="1342898" y="3901462"/>
                  </a:lnTo>
                  <a:cubicBezTo>
                    <a:pt x="1345142" y="3965705"/>
                    <a:pt x="1360184" y="3994522"/>
                    <a:pt x="1381484" y="4001610"/>
                  </a:cubicBezTo>
                  <a:lnTo>
                    <a:pt x="1397428" y="4002972"/>
                  </a:lnTo>
                  <a:lnTo>
                    <a:pt x="1346418" y="4032397"/>
                  </a:lnTo>
                  <a:cubicBezTo>
                    <a:pt x="1219620" y="4097220"/>
                    <a:pt x="1009001" y="4146161"/>
                    <a:pt x="1028781" y="3740368"/>
                  </a:cubicBezTo>
                  <a:cubicBezTo>
                    <a:pt x="1028781" y="3740368"/>
                    <a:pt x="1040943" y="3125086"/>
                    <a:pt x="1696895" y="2226040"/>
                  </a:cubicBezTo>
                  <a:lnTo>
                    <a:pt x="1806948" y="2082214"/>
                  </a:lnTo>
                  <a:lnTo>
                    <a:pt x="1748053" y="2149699"/>
                  </a:lnTo>
                  <a:cubicBezTo>
                    <a:pt x="1378657" y="2568441"/>
                    <a:pt x="726767" y="3245211"/>
                    <a:pt x="318233" y="3319048"/>
                  </a:cubicBezTo>
                  <a:lnTo>
                    <a:pt x="318233" y="3319784"/>
                  </a:lnTo>
                  <a:cubicBezTo>
                    <a:pt x="318233" y="3319784"/>
                    <a:pt x="-120382" y="3372449"/>
                    <a:pt x="160239" y="2950413"/>
                  </a:cubicBezTo>
                  <a:cubicBezTo>
                    <a:pt x="160239" y="2950413"/>
                    <a:pt x="283954" y="2753432"/>
                    <a:pt x="626393" y="2488502"/>
                  </a:cubicBezTo>
                  <a:lnTo>
                    <a:pt x="742221" y="2402704"/>
                  </a:lnTo>
                  <a:lnTo>
                    <a:pt x="686875" y="2422968"/>
                  </a:lnTo>
                  <a:cubicBezTo>
                    <a:pt x="470948" y="2497132"/>
                    <a:pt x="277411" y="2537473"/>
                    <a:pt x="148688" y="2511099"/>
                  </a:cubicBezTo>
                  <a:lnTo>
                    <a:pt x="149404" y="2510364"/>
                  </a:lnTo>
                  <a:cubicBezTo>
                    <a:pt x="149404" y="2510364"/>
                    <a:pt x="-188196" y="2418752"/>
                    <a:pt x="151571" y="2154731"/>
                  </a:cubicBezTo>
                  <a:cubicBezTo>
                    <a:pt x="151571" y="2154731"/>
                    <a:pt x="658716" y="1740627"/>
                    <a:pt x="1950744" y="1669214"/>
                  </a:cubicBezTo>
                  <a:close/>
                  <a:moveTo>
                    <a:pt x="1585179" y="1653802"/>
                  </a:moveTo>
                  <a:lnTo>
                    <a:pt x="1542512" y="1660149"/>
                  </a:lnTo>
                  <a:lnTo>
                    <a:pt x="1449101" y="1673094"/>
                  </a:lnTo>
                  <a:lnTo>
                    <a:pt x="1540152" y="1655440"/>
                  </a:lnTo>
                  <a:lnTo>
                    <a:pt x="1584541" y="1653829"/>
                  </a:lnTo>
                  <a:close/>
                  <a:moveTo>
                    <a:pt x="4034019" y="1429937"/>
                  </a:moveTo>
                  <a:cubicBezTo>
                    <a:pt x="4318374" y="1424025"/>
                    <a:pt x="4582844" y="1444956"/>
                    <a:pt x="4754086" y="1517721"/>
                  </a:cubicBezTo>
                  <a:cubicBezTo>
                    <a:pt x="4754086" y="1517721"/>
                    <a:pt x="5181866" y="1718997"/>
                    <a:pt x="4826234" y="1865442"/>
                  </a:cubicBezTo>
                  <a:cubicBezTo>
                    <a:pt x="4826234" y="1865442"/>
                    <a:pt x="4679970" y="1932352"/>
                    <a:pt x="4350740" y="1944434"/>
                  </a:cubicBezTo>
                  <a:lnTo>
                    <a:pt x="4323828" y="1944785"/>
                  </a:lnTo>
                  <a:lnTo>
                    <a:pt x="4405072" y="1966783"/>
                  </a:lnTo>
                  <a:cubicBezTo>
                    <a:pt x="4590818" y="2021543"/>
                    <a:pt x="4751552" y="2088185"/>
                    <a:pt x="4861564" y="2169165"/>
                  </a:cubicBezTo>
                  <a:lnTo>
                    <a:pt x="4862300" y="2169165"/>
                  </a:lnTo>
                  <a:cubicBezTo>
                    <a:pt x="4862300" y="2169165"/>
                    <a:pt x="5278548" y="2502452"/>
                    <a:pt x="4813950" y="2558716"/>
                  </a:cubicBezTo>
                  <a:cubicBezTo>
                    <a:pt x="4813950" y="2558716"/>
                    <a:pt x="4741106" y="2570058"/>
                    <a:pt x="4599272" y="2560578"/>
                  </a:cubicBezTo>
                  <a:lnTo>
                    <a:pt x="4566536" y="2557617"/>
                  </a:lnTo>
                  <a:lnTo>
                    <a:pt x="4609388" y="2587758"/>
                  </a:lnTo>
                  <a:cubicBezTo>
                    <a:pt x="4680556" y="2642000"/>
                    <a:pt x="4741008" y="2697402"/>
                    <a:pt x="4787268" y="2753491"/>
                  </a:cubicBezTo>
                  <a:lnTo>
                    <a:pt x="4786554" y="2753491"/>
                  </a:lnTo>
                  <a:cubicBezTo>
                    <a:pt x="4786554" y="2753491"/>
                    <a:pt x="5133536" y="3213739"/>
                    <a:pt x="4593946" y="3134393"/>
                  </a:cubicBezTo>
                  <a:cubicBezTo>
                    <a:pt x="4593946" y="3134393"/>
                    <a:pt x="4476066" y="3121001"/>
                    <a:pt x="4270052" y="3043698"/>
                  </a:cubicBezTo>
                  <a:lnTo>
                    <a:pt x="4164307" y="3001278"/>
                  </a:lnTo>
                  <a:lnTo>
                    <a:pt x="4244286" y="3086569"/>
                  </a:lnTo>
                  <a:cubicBezTo>
                    <a:pt x="4345156" y="3201012"/>
                    <a:pt x="4424266" y="3313746"/>
                    <a:pt x="4469848" y="3420064"/>
                  </a:cubicBezTo>
                  <a:cubicBezTo>
                    <a:pt x="4469848" y="3420064"/>
                    <a:pt x="4685558" y="3999339"/>
                    <a:pt x="4122865" y="3745418"/>
                  </a:cubicBezTo>
                  <a:cubicBezTo>
                    <a:pt x="4122865" y="3745418"/>
                    <a:pt x="3911495" y="3657589"/>
                    <a:pt x="3608508" y="3392024"/>
                  </a:cubicBezTo>
                  <a:lnTo>
                    <a:pt x="3606083" y="3389796"/>
                  </a:lnTo>
                  <a:lnTo>
                    <a:pt x="3666544" y="3520740"/>
                  </a:lnTo>
                  <a:cubicBezTo>
                    <a:pt x="3725911" y="3661540"/>
                    <a:pt x="3764071" y="3794650"/>
                    <a:pt x="3770833" y="3912061"/>
                  </a:cubicBezTo>
                  <a:lnTo>
                    <a:pt x="3770117" y="3912061"/>
                  </a:lnTo>
                  <a:cubicBezTo>
                    <a:pt x="3770117" y="3912061"/>
                    <a:pt x="3773716" y="4538952"/>
                    <a:pt x="3293986" y="4101787"/>
                  </a:cubicBezTo>
                  <a:cubicBezTo>
                    <a:pt x="3293986" y="4101787"/>
                    <a:pt x="2755483" y="3639495"/>
                    <a:pt x="2482636" y="2493075"/>
                  </a:cubicBezTo>
                  <a:lnTo>
                    <a:pt x="2448265" y="2330324"/>
                  </a:lnTo>
                  <a:lnTo>
                    <a:pt x="2459657" y="2405326"/>
                  </a:lnTo>
                  <a:cubicBezTo>
                    <a:pt x="2543316" y="2984387"/>
                    <a:pt x="2616226" y="3865356"/>
                    <a:pt x="2377073" y="4272764"/>
                  </a:cubicBezTo>
                  <a:lnTo>
                    <a:pt x="2377788" y="4272764"/>
                  </a:lnTo>
                  <a:cubicBezTo>
                    <a:pt x="2377788" y="4272764"/>
                    <a:pt x="2042356" y="4779195"/>
                    <a:pt x="1869212" y="4166718"/>
                  </a:cubicBezTo>
                  <a:cubicBezTo>
                    <a:pt x="1869212" y="4166718"/>
                    <a:pt x="1785675" y="3901253"/>
                    <a:pt x="1823893" y="3422071"/>
                  </a:cubicBezTo>
                  <a:lnTo>
                    <a:pt x="1840943" y="3259098"/>
                  </a:lnTo>
                  <a:lnTo>
                    <a:pt x="1792845" y="3390646"/>
                  </a:lnTo>
                  <a:cubicBezTo>
                    <a:pt x="1754064" y="3489820"/>
                    <a:pt x="1711977" y="3583579"/>
                    <a:pt x="1666444" y="3668252"/>
                  </a:cubicBezTo>
                  <a:lnTo>
                    <a:pt x="1645914" y="3702923"/>
                  </a:lnTo>
                  <a:lnTo>
                    <a:pt x="1671131" y="3651251"/>
                  </a:lnTo>
                  <a:cubicBezTo>
                    <a:pt x="1858929" y="3236887"/>
                    <a:pt x="2020269" y="2564488"/>
                    <a:pt x="2108966" y="2148378"/>
                  </a:cubicBezTo>
                  <a:lnTo>
                    <a:pt x="2128118" y="2056927"/>
                  </a:lnTo>
                  <a:lnTo>
                    <a:pt x="2123531" y="2085717"/>
                  </a:lnTo>
                  <a:cubicBezTo>
                    <a:pt x="2118847" y="2114306"/>
                    <a:pt x="2113783" y="2144393"/>
                    <a:pt x="2108332" y="2175785"/>
                  </a:cubicBezTo>
                  <a:lnTo>
                    <a:pt x="2086971" y="2293887"/>
                  </a:lnTo>
                  <a:lnTo>
                    <a:pt x="2123501" y="2194085"/>
                  </a:lnTo>
                  <a:cubicBezTo>
                    <a:pt x="2155924" y="2111736"/>
                    <a:pt x="2191539" y="2027175"/>
                    <a:pt x="2230629" y="1940472"/>
                  </a:cubicBezTo>
                  <a:cubicBezTo>
                    <a:pt x="2255878" y="1946973"/>
                    <a:pt x="2282578" y="1953455"/>
                    <a:pt x="2309994" y="1955622"/>
                  </a:cubicBezTo>
                  <a:cubicBezTo>
                    <a:pt x="2335243" y="1957789"/>
                    <a:pt x="2359756" y="1956357"/>
                    <a:pt x="2383574" y="1955622"/>
                  </a:cubicBezTo>
                  <a:lnTo>
                    <a:pt x="2384566" y="1960830"/>
                  </a:lnTo>
                  <a:lnTo>
                    <a:pt x="2384310" y="1959220"/>
                  </a:lnTo>
                  <a:cubicBezTo>
                    <a:pt x="2411010" y="1954170"/>
                    <a:pt x="2438406" y="1948385"/>
                    <a:pt x="2463655" y="1939021"/>
                  </a:cubicBezTo>
                  <a:cubicBezTo>
                    <a:pt x="2487473" y="1931088"/>
                    <a:pt x="2508388" y="1919538"/>
                    <a:pt x="2529302" y="1908722"/>
                  </a:cubicBezTo>
                  <a:lnTo>
                    <a:pt x="2571927" y="1956185"/>
                  </a:lnTo>
                  <a:lnTo>
                    <a:pt x="2613697" y="1931804"/>
                  </a:lnTo>
                  <a:lnTo>
                    <a:pt x="2650924" y="1898261"/>
                  </a:lnTo>
                  <a:lnTo>
                    <a:pt x="2643280" y="1890691"/>
                  </a:lnTo>
                  <a:cubicBezTo>
                    <a:pt x="2662763" y="1874110"/>
                    <a:pt x="2680795" y="1856793"/>
                    <a:pt x="2696661" y="1836594"/>
                  </a:cubicBezTo>
                  <a:lnTo>
                    <a:pt x="2698199" y="1834127"/>
                  </a:lnTo>
                  <a:lnTo>
                    <a:pt x="2687400" y="1853916"/>
                  </a:lnTo>
                  <a:lnTo>
                    <a:pt x="2723933" y="1866805"/>
                  </a:lnTo>
                  <a:lnTo>
                    <a:pt x="2711934" y="1891431"/>
                  </a:lnTo>
                  <a:cubicBezTo>
                    <a:pt x="2704001" y="1901531"/>
                    <a:pt x="2693902" y="1908748"/>
                    <a:pt x="2682351" y="1915945"/>
                  </a:cubicBezTo>
                  <a:cubicBezTo>
                    <a:pt x="3830818" y="2842941"/>
                    <a:pt x="4537786" y="3076683"/>
                    <a:pt x="4537786" y="3076683"/>
                  </a:cubicBezTo>
                  <a:cubicBezTo>
                    <a:pt x="4713360" y="3138093"/>
                    <a:pt x="4771456" y="3127375"/>
                    <a:pt x="4775492" y="3089989"/>
                  </a:cubicBezTo>
                  <a:cubicBezTo>
                    <a:pt x="4779530" y="3052603"/>
                    <a:pt x="4729506" y="2988549"/>
                    <a:pt x="4688842" y="2943288"/>
                  </a:cubicBezTo>
                  <a:cubicBezTo>
                    <a:pt x="4661732" y="2913113"/>
                    <a:pt x="4638782" y="2891291"/>
                    <a:pt x="4638782" y="2891291"/>
                  </a:cubicBezTo>
                  <a:lnTo>
                    <a:pt x="4638782" y="2890556"/>
                  </a:lnTo>
                  <a:cubicBezTo>
                    <a:pt x="4614120" y="2868327"/>
                    <a:pt x="4586478" y="2845468"/>
                    <a:pt x="4556240" y="2822105"/>
                  </a:cubicBezTo>
                  <a:lnTo>
                    <a:pt x="4532932" y="2805129"/>
                  </a:lnTo>
                  <a:lnTo>
                    <a:pt x="4521144" y="2795616"/>
                  </a:lnTo>
                  <a:lnTo>
                    <a:pt x="4498092" y="2779755"/>
                  </a:lnTo>
                  <a:lnTo>
                    <a:pt x="4458108" y="2750634"/>
                  </a:lnTo>
                  <a:lnTo>
                    <a:pt x="4397300" y="2710402"/>
                  </a:lnTo>
                  <a:lnTo>
                    <a:pt x="4375654" y="2695509"/>
                  </a:lnTo>
                  <a:lnTo>
                    <a:pt x="4362818" y="2687589"/>
                  </a:lnTo>
                  <a:lnTo>
                    <a:pt x="4346674" y="2676907"/>
                  </a:lnTo>
                  <a:cubicBezTo>
                    <a:pt x="4307564" y="2652041"/>
                    <a:pt x="4266618" y="2626927"/>
                    <a:pt x="4224217" y="2601692"/>
                  </a:cubicBezTo>
                  <a:lnTo>
                    <a:pt x="4214162" y="2595873"/>
                  </a:lnTo>
                  <a:lnTo>
                    <a:pt x="4208249" y="2592224"/>
                  </a:lnTo>
                  <a:lnTo>
                    <a:pt x="4183586" y="2578175"/>
                  </a:lnTo>
                  <a:lnTo>
                    <a:pt x="4093023" y="2525755"/>
                  </a:lnTo>
                  <a:lnTo>
                    <a:pt x="4047767" y="2500802"/>
                  </a:lnTo>
                  <a:lnTo>
                    <a:pt x="4024863" y="2487755"/>
                  </a:lnTo>
                  <a:lnTo>
                    <a:pt x="3997707" y="2473201"/>
                  </a:lnTo>
                  <a:lnTo>
                    <a:pt x="3955375" y="2449861"/>
                  </a:lnTo>
                  <a:lnTo>
                    <a:pt x="3913200" y="2427912"/>
                  </a:lnTo>
                  <a:lnTo>
                    <a:pt x="3831435" y="2384092"/>
                  </a:lnTo>
                  <a:lnTo>
                    <a:pt x="3702229" y="2318116"/>
                  </a:lnTo>
                  <a:lnTo>
                    <a:pt x="3669854" y="2301268"/>
                  </a:lnTo>
                  <a:lnTo>
                    <a:pt x="3654190" y="2293587"/>
                  </a:lnTo>
                  <a:lnTo>
                    <a:pt x="3633900" y="2283227"/>
                  </a:lnTo>
                  <a:cubicBezTo>
                    <a:pt x="3568031" y="2250293"/>
                    <a:pt x="3502466" y="2218157"/>
                    <a:pt x="3438196" y="2187151"/>
                  </a:cubicBezTo>
                  <a:lnTo>
                    <a:pt x="3403809" y="2170813"/>
                  </a:lnTo>
                  <a:lnTo>
                    <a:pt x="3385921" y="2162041"/>
                  </a:lnTo>
                  <a:cubicBezTo>
                    <a:pt x="3339746" y="2139958"/>
                    <a:pt x="3294399" y="2118520"/>
                    <a:pt x="3250259" y="2097856"/>
                  </a:cubicBezTo>
                  <a:lnTo>
                    <a:pt x="3237863" y="2092107"/>
                  </a:lnTo>
                  <a:lnTo>
                    <a:pt x="3409394" y="2159920"/>
                  </a:lnTo>
                  <a:cubicBezTo>
                    <a:pt x="4289680" y="2496975"/>
                    <a:pt x="4735444" y="2526991"/>
                    <a:pt x="4735444" y="2526991"/>
                  </a:cubicBezTo>
                  <a:cubicBezTo>
                    <a:pt x="5168990" y="2564487"/>
                    <a:pt x="4765026" y="2335099"/>
                    <a:pt x="4765026" y="2335099"/>
                  </a:cubicBezTo>
                  <a:lnTo>
                    <a:pt x="4765026" y="2335814"/>
                  </a:lnTo>
                  <a:lnTo>
                    <a:pt x="4761454" y="2334084"/>
                  </a:lnTo>
                  <a:lnTo>
                    <a:pt x="4807262" y="2328824"/>
                  </a:lnTo>
                  <a:cubicBezTo>
                    <a:pt x="5006304" y="2293341"/>
                    <a:pt x="4698664" y="2147520"/>
                    <a:pt x="4698664" y="2147520"/>
                  </a:cubicBezTo>
                  <a:lnTo>
                    <a:pt x="4699380" y="2147520"/>
                  </a:lnTo>
                  <a:cubicBezTo>
                    <a:pt x="4288178" y="1965608"/>
                    <a:pt x="3237234" y="1843281"/>
                    <a:pt x="2788264" y="1798378"/>
                  </a:cubicBezTo>
                  <a:lnTo>
                    <a:pt x="2724374" y="1792144"/>
                  </a:lnTo>
                  <a:lnTo>
                    <a:pt x="2731293" y="1781046"/>
                  </a:lnTo>
                  <a:lnTo>
                    <a:pt x="2737906" y="1783011"/>
                  </a:lnTo>
                  <a:lnTo>
                    <a:pt x="2752208" y="1728381"/>
                  </a:lnTo>
                  <a:cubicBezTo>
                    <a:pt x="2778314" y="1729779"/>
                    <a:pt x="2807678" y="1731459"/>
                    <a:pt x="2839897" y="1733459"/>
                  </a:cubicBezTo>
                  <a:lnTo>
                    <a:pt x="2922895" y="1739000"/>
                  </a:lnTo>
                  <a:lnTo>
                    <a:pt x="3041779" y="1760129"/>
                  </a:lnTo>
                  <a:cubicBezTo>
                    <a:pt x="4233899" y="1960016"/>
                    <a:pt x="4740492" y="1866183"/>
                    <a:pt x="4740492" y="1866183"/>
                  </a:cubicBezTo>
                  <a:cubicBezTo>
                    <a:pt x="5100458" y="1807017"/>
                    <a:pt x="4710194" y="1692323"/>
                    <a:pt x="4710194" y="1692323"/>
                  </a:cubicBezTo>
                  <a:cubicBezTo>
                    <a:pt x="4494852" y="1634976"/>
                    <a:pt x="4111428" y="1619463"/>
                    <a:pt x="3734678" y="1621084"/>
                  </a:cubicBezTo>
                  <a:cubicBezTo>
                    <a:pt x="3357927" y="1622704"/>
                    <a:pt x="2987852" y="1641457"/>
                    <a:pt x="2799211" y="1652640"/>
                  </a:cubicBezTo>
                  <a:cubicBezTo>
                    <a:pt x="2802094" y="1662739"/>
                    <a:pt x="2804976" y="1672839"/>
                    <a:pt x="2804261" y="1682939"/>
                  </a:cubicBezTo>
                  <a:lnTo>
                    <a:pt x="2798918" y="1700492"/>
                  </a:lnTo>
                  <a:lnTo>
                    <a:pt x="2777456" y="1694464"/>
                  </a:lnTo>
                  <a:cubicBezTo>
                    <a:pt x="2783221" y="1672833"/>
                    <a:pt x="2788271" y="1650467"/>
                    <a:pt x="2789723" y="1627385"/>
                  </a:cubicBezTo>
                  <a:cubicBezTo>
                    <a:pt x="2790438" y="1607186"/>
                    <a:pt x="2788271" y="1586987"/>
                    <a:pt x="2786104" y="1567503"/>
                  </a:cubicBezTo>
                  <a:cubicBezTo>
                    <a:pt x="3030939" y="1524212"/>
                    <a:pt x="3560096" y="1439792"/>
                    <a:pt x="4034019" y="1429937"/>
                  </a:cubicBezTo>
                  <a:close/>
                  <a:moveTo>
                    <a:pt x="468296" y="1313611"/>
                  </a:moveTo>
                  <a:lnTo>
                    <a:pt x="472313" y="1316326"/>
                  </a:lnTo>
                  <a:cubicBezTo>
                    <a:pt x="476133" y="1318731"/>
                    <a:pt x="478480" y="1320068"/>
                    <a:pt x="478480" y="1320068"/>
                  </a:cubicBezTo>
                  <a:lnTo>
                    <a:pt x="478480" y="1319353"/>
                  </a:lnTo>
                  <a:cubicBezTo>
                    <a:pt x="665133" y="1415110"/>
                    <a:pt x="1234459" y="1473549"/>
                    <a:pt x="1653538" y="1504693"/>
                  </a:cubicBezTo>
                  <a:lnTo>
                    <a:pt x="1716739" y="1509199"/>
                  </a:lnTo>
                  <a:lnTo>
                    <a:pt x="1555521" y="1510515"/>
                  </a:lnTo>
                  <a:lnTo>
                    <a:pt x="1461971" y="1513010"/>
                  </a:lnTo>
                  <a:lnTo>
                    <a:pt x="1310834" y="1491136"/>
                  </a:lnTo>
                  <a:cubicBezTo>
                    <a:pt x="989717" y="1448181"/>
                    <a:pt x="749751" y="1437022"/>
                    <a:pt x="584431" y="1437460"/>
                  </a:cubicBezTo>
                  <a:cubicBezTo>
                    <a:pt x="391558" y="1437971"/>
                    <a:pt x="300286" y="1454266"/>
                    <a:pt x="300286" y="1454266"/>
                  </a:cubicBezTo>
                  <a:cubicBezTo>
                    <a:pt x="7419" y="1501145"/>
                    <a:pt x="231756" y="1595660"/>
                    <a:pt x="231756" y="1595660"/>
                  </a:cubicBezTo>
                  <a:lnTo>
                    <a:pt x="231756" y="1596376"/>
                  </a:lnTo>
                  <a:cubicBezTo>
                    <a:pt x="266836" y="1609453"/>
                    <a:pt x="312748" y="1620275"/>
                    <a:pt x="366927" y="1629163"/>
                  </a:cubicBezTo>
                  <a:lnTo>
                    <a:pt x="386651" y="1631862"/>
                  </a:lnTo>
                  <a:lnTo>
                    <a:pt x="354931" y="1639962"/>
                  </a:lnTo>
                  <a:cubicBezTo>
                    <a:pt x="323956" y="1648251"/>
                    <a:pt x="308955" y="1653355"/>
                    <a:pt x="308955" y="1653355"/>
                  </a:cubicBezTo>
                  <a:cubicBezTo>
                    <a:pt x="270719" y="1665711"/>
                    <a:pt x="241444" y="1677346"/>
                    <a:pt x="219488" y="1688245"/>
                  </a:cubicBezTo>
                  <a:lnTo>
                    <a:pt x="208251" y="1694665"/>
                  </a:lnTo>
                  <a:lnTo>
                    <a:pt x="161965" y="1679320"/>
                  </a:lnTo>
                  <a:cubicBezTo>
                    <a:pt x="139705" y="1669810"/>
                    <a:pt x="120252" y="1659023"/>
                    <a:pt x="103976" y="1646849"/>
                  </a:cubicBezTo>
                  <a:lnTo>
                    <a:pt x="104672" y="1646849"/>
                  </a:lnTo>
                  <a:cubicBezTo>
                    <a:pt x="104672" y="1646849"/>
                    <a:pt x="-94417" y="1473724"/>
                    <a:pt x="241751" y="1358294"/>
                  </a:cubicBezTo>
                  <a:cubicBezTo>
                    <a:pt x="241751" y="1358294"/>
                    <a:pt x="307998" y="1333773"/>
                    <a:pt x="440398" y="1316549"/>
                  </a:cubicBezTo>
                  <a:close/>
                  <a:moveTo>
                    <a:pt x="2503001" y="876395"/>
                  </a:moveTo>
                  <a:lnTo>
                    <a:pt x="2478726" y="1003487"/>
                  </a:lnTo>
                  <a:cubicBezTo>
                    <a:pt x="2465099" y="1079124"/>
                    <a:pt x="2453652" y="1148781"/>
                    <a:pt x="2444595" y="1206882"/>
                  </a:cubicBezTo>
                  <a:lnTo>
                    <a:pt x="2444567" y="1207064"/>
                  </a:lnTo>
                  <a:lnTo>
                    <a:pt x="2428371" y="1205085"/>
                  </a:lnTo>
                  <a:lnTo>
                    <a:pt x="2423256" y="1216919"/>
                  </a:lnTo>
                  <a:lnTo>
                    <a:pt x="2415383" y="1215737"/>
                  </a:lnTo>
                  <a:lnTo>
                    <a:pt x="2442663" y="1121084"/>
                  </a:lnTo>
                  <a:cubicBezTo>
                    <a:pt x="2455535" y="1074110"/>
                    <a:pt x="2467185" y="1029160"/>
                    <a:pt x="2477718" y="986173"/>
                  </a:cubicBezTo>
                  <a:close/>
                  <a:moveTo>
                    <a:pt x="2517092" y="807851"/>
                  </a:moveTo>
                  <a:lnTo>
                    <a:pt x="2506077" y="863040"/>
                  </a:lnTo>
                  <a:lnTo>
                    <a:pt x="2503001" y="876395"/>
                  </a:lnTo>
                  <a:lnTo>
                    <a:pt x="2508827" y="845894"/>
                  </a:lnTo>
                  <a:close/>
                  <a:moveTo>
                    <a:pt x="1159163" y="356083"/>
                  </a:moveTo>
                  <a:cubicBezTo>
                    <a:pt x="1182834" y="356665"/>
                    <a:pt x="1209696" y="360508"/>
                    <a:pt x="1240176" y="368532"/>
                  </a:cubicBezTo>
                  <a:cubicBezTo>
                    <a:pt x="1240176" y="368532"/>
                    <a:pt x="1619964" y="456670"/>
                    <a:pt x="2000309" y="1119753"/>
                  </a:cubicBezTo>
                  <a:lnTo>
                    <a:pt x="2062240" y="1234239"/>
                  </a:lnTo>
                  <a:lnTo>
                    <a:pt x="1986208" y="1154800"/>
                  </a:lnTo>
                  <a:cubicBezTo>
                    <a:pt x="1934154" y="1102407"/>
                    <a:pt x="1884416" y="1054293"/>
                    <a:pt x="1837072" y="1010133"/>
                  </a:cubicBezTo>
                  <a:lnTo>
                    <a:pt x="1754595" y="935166"/>
                  </a:lnTo>
                  <a:lnTo>
                    <a:pt x="1727386" y="902999"/>
                  </a:lnTo>
                  <a:cubicBezTo>
                    <a:pt x="1430048" y="561523"/>
                    <a:pt x="1251096" y="473869"/>
                    <a:pt x="1251096" y="473869"/>
                  </a:cubicBezTo>
                  <a:cubicBezTo>
                    <a:pt x="1206006" y="450425"/>
                    <a:pt x="1175480" y="442941"/>
                    <a:pt x="1155054" y="444902"/>
                  </a:cubicBezTo>
                  <a:cubicBezTo>
                    <a:pt x="1114202" y="448826"/>
                    <a:pt x="1113751" y="490532"/>
                    <a:pt x="1117989" y="517900"/>
                  </a:cubicBezTo>
                  <a:lnTo>
                    <a:pt x="1118793" y="521807"/>
                  </a:lnTo>
                  <a:lnTo>
                    <a:pt x="1093027" y="520685"/>
                  </a:lnTo>
                  <a:cubicBezTo>
                    <a:pt x="1030841" y="531541"/>
                    <a:pt x="1075070" y="619597"/>
                    <a:pt x="1075070" y="619597"/>
                  </a:cubicBezTo>
                  <a:lnTo>
                    <a:pt x="1075070" y="620313"/>
                  </a:lnTo>
                  <a:cubicBezTo>
                    <a:pt x="1128818" y="715901"/>
                    <a:pt x="1318905" y="863250"/>
                    <a:pt x="1528471" y="1006178"/>
                  </a:cubicBezTo>
                  <a:lnTo>
                    <a:pt x="1653762" y="1089302"/>
                  </a:lnTo>
                  <a:lnTo>
                    <a:pt x="1780168" y="1192958"/>
                  </a:lnTo>
                  <a:cubicBezTo>
                    <a:pt x="1868021" y="1263710"/>
                    <a:pt x="1947781" y="1325660"/>
                    <a:pt x="2006395" y="1370566"/>
                  </a:cubicBezTo>
                  <a:cubicBezTo>
                    <a:pt x="2013592" y="1362634"/>
                    <a:pt x="2020093" y="1355417"/>
                    <a:pt x="2028762" y="1349651"/>
                  </a:cubicBezTo>
                  <a:lnTo>
                    <a:pt x="2046086" y="1342126"/>
                  </a:lnTo>
                  <a:lnTo>
                    <a:pt x="2053907" y="1348910"/>
                  </a:lnTo>
                  <a:cubicBezTo>
                    <a:pt x="2037306" y="1364059"/>
                    <a:pt x="2019990" y="1379924"/>
                    <a:pt x="2005576" y="1397976"/>
                  </a:cubicBezTo>
                  <a:lnTo>
                    <a:pt x="2004022" y="1400340"/>
                  </a:lnTo>
                  <a:lnTo>
                    <a:pt x="1904788" y="1332144"/>
                  </a:lnTo>
                  <a:cubicBezTo>
                    <a:pt x="1217203" y="871110"/>
                    <a:pt x="866597" y="806441"/>
                    <a:pt x="866597" y="806441"/>
                  </a:cubicBezTo>
                  <a:cubicBezTo>
                    <a:pt x="837469" y="800489"/>
                    <a:pt x="813909" y="797580"/>
                    <a:pt x="794981" y="797047"/>
                  </a:cubicBezTo>
                  <a:cubicBezTo>
                    <a:pt x="662484" y="793316"/>
                    <a:pt x="756933" y="905985"/>
                    <a:pt x="756933" y="905985"/>
                  </a:cubicBezTo>
                  <a:lnTo>
                    <a:pt x="757668" y="905985"/>
                  </a:lnTo>
                  <a:cubicBezTo>
                    <a:pt x="838823" y="993999"/>
                    <a:pt x="1074537" y="1110149"/>
                    <a:pt x="1328197" y="1217823"/>
                  </a:cubicBezTo>
                  <a:lnTo>
                    <a:pt x="1346932" y="1225513"/>
                  </a:lnTo>
                  <a:lnTo>
                    <a:pt x="1243749" y="1195219"/>
                  </a:lnTo>
                  <a:cubicBezTo>
                    <a:pt x="805091" y="1072021"/>
                    <a:pt x="596076" y="1074060"/>
                    <a:pt x="596076" y="1074060"/>
                  </a:cubicBezTo>
                  <a:cubicBezTo>
                    <a:pt x="331321" y="1071913"/>
                    <a:pt x="506611" y="1194540"/>
                    <a:pt x="506611" y="1194540"/>
                  </a:cubicBezTo>
                  <a:lnTo>
                    <a:pt x="509766" y="1196231"/>
                  </a:lnTo>
                  <a:lnTo>
                    <a:pt x="475789" y="1201940"/>
                  </a:lnTo>
                  <a:cubicBezTo>
                    <a:pt x="420460" y="1214136"/>
                    <a:pt x="407006" y="1233797"/>
                    <a:pt x="411802" y="1253609"/>
                  </a:cubicBezTo>
                  <a:lnTo>
                    <a:pt x="413303" y="1256549"/>
                  </a:lnTo>
                  <a:lnTo>
                    <a:pt x="371594" y="1219066"/>
                  </a:lnTo>
                  <a:cubicBezTo>
                    <a:pt x="371594" y="1219066"/>
                    <a:pt x="235966" y="1027194"/>
                    <a:pt x="551220" y="973813"/>
                  </a:cubicBezTo>
                  <a:cubicBezTo>
                    <a:pt x="551220" y="973813"/>
                    <a:pt x="579752" y="968225"/>
                    <a:pt x="635228" y="966067"/>
                  </a:cubicBezTo>
                  <a:lnTo>
                    <a:pt x="661939" y="965785"/>
                  </a:lnTo>
                  <a:lnTo>
                    <a:pt x="646688" y="950810"/>
                  </a:lnTo>
                  <a:cubicBezTo>
                    <a:pt x="634125" y="935740"/>
                    <a:pt x="624321" y="920548"/>
                    <a:pt x="617602" y="905263"/>
                  </a:cubicBezTo>
                  <a:lnTo>
                    <a:pt x="617602" y="905979"/>
                  </a:lnTo>
                  <a:cubicBezTo>
                    <a:pt x="617602" y="905979"/>
                    <a:pt x="546169" y="701104"/>
                    <a:pt x="836909" y="703271"/>
                  </a:cubicBezTo>
                  <a:cubicBezTo>
                    <a:pt x="836909" y="703271"/>
                    <a:pt x="931491" y="701475"/>
                    <a:pt x="1098428" y="754306"/>
                  </a:cubicBezTo>
                  <a:lnTo>
                    <a:pt x="1154803" y="773727"/>
                  </a:lnTo>
                  <a:lnTo>
                    <a:pt x="1100018" y="718073"/>
                  </a:lnTo>
                  <a:cubicBezTo>
                    <a:pt x="1030143" y="641762"/>
                    <a:pt x="986047" y="569441"/>
                    <a:pt x="984785" y="507760"/>
                  </a:cubicBezTo>
                  <a:lnTo>
                    <a:pt x="984069" y="507760"/>
                  </a:lnTo>
                  <a:cubicBezTo>
                    <a:pt x="984069" y="507760"/>
                    <a:pt x="993461" y="352014"/>
                    <a:pt x="1159163" y="356083"/>
                  </a:cubicBezTo>
                  <a:close/>
                  <a:moveTo>
                    <a:pt x="2441479" y="464"/>
                  </a:moveTo>
                  <a:cubicBezTo>
                    <a:pt x="2488778" y="-3129"/>
                    <a:pt x="2540311" y="13442"/>
                    <a:pt x="2584134" y="75665"/>
                  </a:cubicBezTo>
                  <a:cubicBezTo>
                    <a:pt x="2584134" y="75665"/>
                    <a:pt x="2587685" y="80286"/>
                    <a:pt x="2593140" y="90025"/>
                  </a:cubicBezTo>
                  <a:lnTo>
                    <a:pt x="2595231" y="94636"/>
                  </a:lnTo>
                  <a:lnTo>
                    <a:pt x="2625983" y="59064"/>
                  </a:lnTo>
                  <a:lnTo>
                    <a:pt x="2625983" y="59780"/>
                  </a:lnTo>
                  <a:cubicBezTo>
                    <a:pt x="2625983" y="59780"/>
                    <a:pt x="2830857" y="-81615"/>
                    <a:pt x="2914536" y="100178"/>
                  </a:cubicBezTo>
                  <a:cubicBezTo>
                    <a:pt x="2914536" y="100178"/>
                    <a:pt x="2968175" y="203808"/>
                    <a:pt x="2915348" y="437001"/>
                  </a:cubicBezTo>
                  <a:lnTo>
                    <a:pt x="2910306" y="456121"/>
                  </a:lnTo>
                  <a:lnTo>
                    <a:pt x="2999986" y="349216"/>
                  </a:lnTo>
                  <a:cubicBezTo>
                    <a:pt x="3077423" y="267045"/>
                    <a:pt x="3156911" y="204420"/>
                    <a:pt x="3234820" y="175925"/>
                  </a:cubicBezTo>
                  <a:lnTo>
                    <a:pt x="3234104" y="175925"/>
                  </a:lnTo>
                  <a:cubicBezTo>
                    <a:pt x="3234104" y="175925"/>
                    <a:pt x="3512558" y="87196"/>
                    <a:pt x="3504625" y="295669"/>
                  </a:cubicBezTo>
                  <a:cubicBezTo>
                    <a:pt x="3504625" y="295669"/>
                    <a:pt x="3505335" y="349233"/>
                    <a:pt x="3456540" y="448563"/>
                  </a:cubicBezTo>
                  <a:lnTo>
                    <a:pt x="3444412" y="471102"/>
                  </a:lnTo>
                  <a:lnTo>
                    <a:pt x="3479875" y="447955"/>
                  </a:lnTo>
                  <a:cubicBezTo>
                    <a:pt x="3555197" y="402538"/>
                    <a:pt x="3627994" y="370449"/>
                    <a:pt x="3695085" y="357737"/>
                  </a:cubicBezTo>
                  <a:cubicBezTo>
                    <a:pt x="3695085" y="357737"/>
                    <a:pt x="4017555" y="309386"/>
                    <a:pt x="3950457" y="528695"/>
                  </a:cubicBezTo>
                  <a:cubicBezTo>
                    <a:pt x="3950457" y="528695"/>
                    <a:pt x="3902383" y="718278"/>
                    <a:pt x="3502655" y="984923"/>
                  </a:cubicBezTo>
                  <a:lnTo>
                    <a:pt x="3483190" y="997224"/>
                  </a:lnTo>
                  <a:lnTo>
                    <a:pt x="3684037" y="905946"/>
                  </a:lnTo>
                  <a:cubicBezTo>
                    <a:pt x="3902853" y="814431"/>
                    <a:pt x="4114302" y="752412"/>
                    <a:pt x="4271476" y="762417"/>
                  </a:cubicBezTo>
                  <a:lnTo>
                    <a:pt x="4272190" y="763153"/>
                  </a:lnTo>
                  <a:cubicBezTo>
                    <a:pt x="4272190" y="763153"/>
                    <a:pt x="4655994" y="802100"/>
                    <a:pt x="4475634" y="1016358"/>
                  </a:cubicBezTo>
                  <a:cubicBezTo>
                    <a:pt x="4475634" y="1016358"/>
                    <a:pt x="4211870" y="1359383"/>
                    <a:pt x="3045942" y="1501517"/>
                  </a:cubicBezTo>
                  <a:lnTo>
                    <a:pt x="3034917" y="1502667"/>
                  </a:lnTo>
                  <a:lnTo>
                    <a:pt x="3220650" y="1461458"/>
                  </a:lnTo>
                  <a:cubicBezTo>
                    <a:pt x="4111610" y="1254338"/>
                    <a:pt x="4394942" y="1056048"/>
                    <a:pt x="4394942" y="1056048"/>
                  </a:cubicBezTo>
                  <a:cubicBezTo>
                    <a:pt x="4563208" y="944589"/>
                    <a:pt x="4423886" y="928500"/>
                    <a:pt x="4343708" y="927422"/>
                  </a:cubicBezTo>
                  <a:cubicBezTo>
                    <a:pt x="4316982" y="927063"/>
                    <a:pt x="4296828" y="928371"/>
                    <a:pt x="4296828" y="928371"/>
                  </a:cubicBezTo>
                  <a:cubicBezTo>
                    <a:pt x="3954626" y="958789"/>
                    <a:pt x="3188236" y="1300553"/>
                    <a:pt x="2837584" y="1463821"/>
                  </a:cubicBezTo>
                  <a:lnTo>
                    <a:pt x="2786656" y="1487670"/>
                  </a:lnTo>
                  <a:lnTo>
                    <a:pt x="2778192" y="1463624"/>
                  </a:lnTo>
                  <a:cubicBezTo>
                    <a:pt x="2769524" y="1444856"/>
                    <a:pt x="2757257" y="1428991"/>
                    <a:pt x="2745726" y="1412410"/>
                  </a:cubicBezTo>
                  <a:cubicBezTo>
                    <a:pt x="2783418" y="1388513"/>
                    <a:pt x="2828978" y="1360017"/>
                    <a:pt x="2880668" y="1328498"/>
                  </a:cubicBezTo>
                  <a:lnTo>
                    <a:pt x="2979060" y="1270025"/>
                  </a:lnTo>
                  <a:lnTo>
                    <a:pt x="2912492" y="1300969"/>
                  </a:lnTo>
                  <a:lnTo>
                    <a:pt x="2907245" y="1303178"/>
                  </a:lnTo>
                  <a:lnTo>
                    <a:pt x="3031069" y="1232403"/>
                  </a:lnTo>
                  <a:cubicBezTo>
                    <a:pt x="3724023" y="826384"/>
                    <a:pt x="3884198" y="592201"/>
                    <a:pt x="3884198" y="592201"/>
                  </a:cubicBezTo>
                  <a:cubicBezTo>
                    <a:pt x="3915759" y="548736"/>
                    <a:pt x="3923695" y="521548"/>
                    <a:pt x="3917846" y="505214"/>
                  </a:cubicBezTo>
                  <a:lnTo>
                    <a:pt x="3912677" y="500289"/>
                  </a:lnTo>
                  <a:lnTo>
                    <a:pt x="3913737" y="483779"/>
                  </a:lnTo>
                  <a:cubicBezTo>
                    <a:pt x="3907616" y="467582"/>
                    <a:pt x="3888026" y="462283"/>
                    <a:pt x="3864626" y="462417"/>
                  </a:cubicBezTo>
                  <a:cubicBezTo>
                    <a:pt x="3817826" y="462686"/>
                    <a:pt x="3755787" y="484684"/>
                    <a:pt x="3755787" y="484684"/>
                  </a:cubicBezTo>
                  <a:lnTo>
                    <a:pt x="3756503" y="484684"/>
                  </a:lnTo>
                  <a:cubicBezTo>
                    <a:pt x="3488015" y="588166"/>
                    <a:pt x="2962737" y="1075874"/>
                    <a:pt x="2715637" y="1314156"/>
                  </a:cubicBezTo>
                  <a:lnTo>
                    <a:pt x="2715425" y="1314361"/>
                  </a:lnTo>
                  <a:lnTo>
                    <a:pt x="2700653" y="1328168"/>
                  </a:lnTo>
                  <a:lnTo>
                    <a:pt x="2679116" y="1348506"/>
                  </a:lnTo>
                  <a:lnTo>
                    <a:pt x="2667097" y="1334515"/>
                  </a:lnTo>
                  <a:cubicBezTo>
                    <a:pt x="2651212" y="1320797"/>
                    <a:pt x="2633916" y="1308531"/>
                    <a:pt x="2617315" y="1297000"/>
                  </a:cubicBezTo>
                  <a:cubicBezTo>
                    <a:pt x="2629804" y="1281219"/>
                    <a:pt x="2643544" y="1264007"/>
                    <a:pt x="2658418" y="1245587"/>
                  </a:cubicBezTo>
                  <a:lnTo>
                    <a:pt x="2680170" y="1218951"/>
                  </a:lnTo>
                  <a:lnTo>
                    <a:pt x="2691327" y="1209546"/>
                  </a:lnTo>
                  <a:cubicBezTo>
                    <a:pt x="3347750" y="643907"/>
                    <a:pt x="3449201" y="369990"/>
                    <a:pt x="3449201" y="369990"/>
                  </a:cubicBezTo>
                  <a:cubicBezTo>
                    <a:pt x="3520614" y="193963"/>
                    <a:pt x="3315740" y="307941"/>
                    <a:pt x="3315740" y="307941"/>
                  </a:cubicBezTo>
                  <a:lnTo>
                    <a:pt x="3310507" y="311522"/>
                  </a:lnTo>
                  <a:lnTo>
                    <a:pt x="3314404" y="287893"/>
                  </a:lnTo>
                  <a:cubicBezTo>
                    <a:pt x="3312535" y="192750"/>
                    <a:pt x="3167825" y="287762"/>
                    <a:pt x="3167825" y="287762"/>
                  </a:cubicBezTo>
                  <a:lnTo>
                    <a:pt x="3168561" y="288478"/>
                  </a:lnTo>
                  <a:cubicBezTo>
                    <a:pt x="3031954" y="385411"/>
                    <a:pt x="2843485" y="665801"/>
                    <a:pt x="2687882" y="924106"/>
                  </a:cubicBezTo>
                  <a:lnTo>
                    <a:pt x="2613377" y="1050620"/>
                  </a:lnTo>
                  <a:lnTo>
                    <a:pt x="2636647" y="1001546"/>
                  </a:lnTo>
                  <a:cubicBezTo>
                    <a:pt x="2904736" y="416155"/>
                    <a:pt x="2877124" y="187482"/>
                    <a:pt x="2877124" y="187482"/>
                  </a:cubicBezTo>
                  <a:cubicBezTo>
                    <a:pt x="2871711" y="124178"/>
                    <a:pt x="2850170" y="105207"/>
                    <a:pt x="2825357" y="106221"/>
                  </a:cubicBezTo>
                  <a:cubicBezTo>
                    <a:pt x="2784003" y="107911"/>
                    <a:pt x="2733563" y="165116"/>
                    <a:pt x="2733563" y="165116"/>
                  </a:cubicBezTo>
                  <a:lnTo>
                    <a:pt x="2733563" y="165832"/>
                  </a:lnTo>
                  <a:cubicBezTo>
                    <a:pt x="2659616" y="257096"/>
                    <a:pt x="2595231" y="464501"/>
                    <a:pt x="2544373" y="682274"/>
                  </a:cubicBezTo>
                  <a:lnTo>
                    <a:pt x="2517092" y="807851"/>
                  </a:lnTo>
                  <a:lnTo>
                    <a:pt x="2528375" y="751318"/>
                  </a:lnTo>
                  <a:cubicBezTo>
                    <a:pt x="2606287" y="326765"/>
                    <a:pt x="2553939" y="167283"/>
                    <a:pt x="2553939" y="167283"/>
                  </a:cubicBezTo>
                  <a:cubicBezTo>
                    <a:pt x="2536083" y="106961"/>
                    <a:pt x="2511331" y="91170"/>
                    <a:pt x="2487365" y="94995"/>
                  </a:cubicBezTo>
                  <a:cubicBezTo>
                    <a:pt x="2447421" y="101370"/>
                    <a:pt x="2409663" y="162233"/>
                    <a:pt x="2409663" y="162233"/>
                  </a:cubicBezTo>
                  <a:cubicBezTo>
                    <a:pt x="2314351" y="331409"/>
                    <a:pt x="2316791" y="844682"/>
                    <a:pt x="2327587" y="1148189"/>
                  </a:cubicBezTo>
                  <a:lnTo>
                    <a:pt x="2329869" y="1206554"/>
                  </a:lnTo>
                  <a:lnTo>
                    <a:pt x="2298242" y="1207253"/>
                  </a:lnTo>
                  <a:lnTo>
                    <a:pt x="2296277" y="1290500"/>
                  </a:lnTo>
                  <a:lnTo>
                    <a:pt x="2267601" y="1294150"/>
                  </a:lnTo>
                  <a:lnTo>
                    <a:pt x="2257703" y="1203204"/>
                  </a:lnTo>
                  <a:cubicBezTo>
                    <a:pt x="2169843" y="486648"/>
                    <a:pt x="1994845" y="270446"/>
                    <a:pt x="1994845" y="270446"/>
                  </a:cubicBezTo>
                  <a:cubicBezTo>
                    <a:pt x="1967797" y="234913"/>
                    <a:pt x="1945391" y="218815"/>
                    <a:pt x="1926997" y="214654"/>
                  </a:cubicBezTo>
                  <a:cubicBezTo>
                    <a:pt x="1920099" y="213094"/>
                    <a:pt x="1913765" y="213212"/>
                    <a:pt x="1907963" y="214614"/>
                  </a:cubicBezTo>
                  <a:cubicBezTo>
                    <a:pt x="1867343" y="224426"/>
                    <a:pt x="1852736" y="297126"/>
                    <a:pt x="1852736" y="297126"/>
                  </a:cubicBezTo>
                  <a:lnTo>
                    <a:pt x="1852020" y="296411"/>
                  </a:lnTo>
                  <a:cubicBezTo>
                    <a:pt x="1823612" y="479468"/>
                    <a:pt x="2027180" y="969619"/>
                    <a:pt x="2156324" y="1256993"/>
                  </a:cubicBezTo>
                  <a:lnTo>
                    <a:pt x="2181304" y="1312102"/>
                  </a:lnTo>
                  <a:lnTo>
                    <a:pt x="2159217" y="1318632"/>
                  </a:lnTo>
                  <a:cubicBezTo>
                    <a:pt x="1991123" y="1067573"/>
                    <a:pt x="1609506" y="457283"/>
                    <a:pt x="1722768" y="225708"/>
                  </a:cubicBezTo>
                  <a:cubicBezTo>
                    <a:pt x="1722768" y="225708"/>
                    <a:pt x="1830265" y="37414"/>
                    <a:pt x="2007723" y="169444"/>
                  </a:cubicBezTo>
                  <a:cubicBezTo>
                    <a:pt x="2007723" y="169444"/>
                    <a:pt x="2090503" y="226255"/>
                    <a:pt x="2167962" y="394792"/>
                  </a:cubicBezTo>
                  <a:lnTo>
                    <a:pt x="2192376" y="453253"/>
                  </a:lnTo>
                  <a:lnTo>
                    <a:pt x="2192094" y="441360"/>
                  </a:lnTo>
                  <a:cubicBezTo>
                    <a:pt x="2195511" y="280924"/>
                    <a:pt x="2223174" y="141297"/>
                    <a:pt x="2294865" y="67712"/>
                  </a:cubicBezTo>
                  <a:lnTo>
                    <a:pt x="2295580" y="68448"/>
                  </a:lnTo>
                  <a:cubicBezTo>
                    <a:pt x="2295580" y="68448"/>
                    <a:pt x="2362648" y="6451"/>
                    <a:pt x="2441479" y="464"/>
                  </a:cubicBezTo>
                  <a:close/>
                </a:path>
              </a:pathLst>
            </a:custGeom>
            <a:solidFill>
              <a:srgbClr val="5C437E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7" name="Freeform: Shape 12136"/>
            <p:cNvSpPr/>
            <p:nvPr/>
          </p:nvSpPr>
          <p:spPr>
            <a:xfrm>
              <a:off x="7254052" y="6331770"/>
              <a:ext cx="55189" cy="45733"/>
            </a:xfrm>
            <a:custGeom>
              <a:avLst/>
              <a:gdLst>
                <a:gd name="connsiteX0" fmla="*/ 55481 w 55480"/>
                <a:gd name="connsiteY0" fmla="*/ 19885 h 45974"/>
                <a:gd name="connsiteX1" fmla="*/ 50074 w 55480"/>
                <a:gd name="connsiteY1" fmla="*/ 10704 h 45974"/>
                <a:gd name="connsiteX2" fmla="*/ 45647 w 55480"/>
                <a:gd name="connsiteY2" fmla="*/ 4028 h 45974"/>
                <a:gd name="connsiteX3" fmla="*/ 33854 w 55480"/>
                <a:gd name="connsiteY3" fmla="*/ 0 h 45974"/>
                <a:gd name="connsiteX4" fmla="*/ 29863 w 55480"/>
                <a:gd name="connsiteY4" fmla="*/ 1452 h 45974"/>
                <a:gd name="connsiteX5" fmla="*/ 25545 w 55480"/>
                <a:gd name="connsiteY5" fmla="*/ 217 h 45974"/>
                <a:gd name="connsiteX6" fmla="*/ 14514 w 55480"/>
                <a:gd name="connsiteY6" fmla="*/ 3629 h 45974"/>
                <a:gd name="connsiteX7" fmla="*/ 6785 w 55480"/>
                <a:gd name="connsiteY7" fmla="*/ 6967 h 45974"/>
                <a:gd name="connsiteX8" fmla="*/ 0 w 55480"/>
                <a:gd name="connsiteY8" fmla="*/ 16582 h 45974"/>
                <a:gd name="connsiteX9" fmla="*/ 508 w 55480"/>
                <a:gd name="connsiteY9" fmla="*/ 19376 h 45974"/>
                <a:gd name="connsiteX10" fmla="*/ 73 w 55480"/>
                <a:gd name="connsiteY10" fmla="*/ 24021 h 45974"/>
                <a:gd name="connsiteX11" fmla="*/ 4753 w 55480"/>
                <a:gd name="connsiteY11" fmla="*/ 33238 h 45974"/>
                <a:gd name="connsiteX12" fmla="*/ 7946 w 55480"/>
                <a:gd name="connsiteY12" fmla="*/ 39987 h 45974"/>
                <a:gd name="connsiteX13" fmla="*/ 20683 w 55480"/>
                <a:gd name="connsiteY13" fmla="*/ 45829 h 45974"/>
                <a:gd name="connsiteX14" fmla="*/ 23876 w 55480"/>
                <a:gd name="connsiteY14" fmla="*/ 45974 h 45974"/>
                <a:gd name="connsiteX15" fmla="*/ 30262 w 55480"/>
                <a:gd name="connsiteY15" fmla="*/ 43507 h 45974"/>
                <a:gd name="connsiteX16" fmla="*/ 43107 w 55480"/>
                <a:gd name="connsiteY16" fmla="*/ 42527 h 45974"/>
                <a:gd name="connsiteX17" fmla="*/ 48732 w 55480"/>
                <a:gd name="connsiteY17" fmla="*/ 36068 h 45974"/>
                <a:gd name="connsiteX18" fmla="*/ 55408 w 55480"/>
                <a:gd name="connsiteY18" fmla="*/ 27178 h 45974"/>
                <a:gd name="connsiteX19" fmla="*/ 55445 w 55480"/>
                <a:gd name="connsiteY19" fmla="*/ 23259 h 45974"/>
                <a:gd name="connsiteX20" fmla="*/ 55481 w 55480"/>
                <a:gd name="connsiteY20" fmla="*/ 19885 h 4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480" h="45974">
                  <a:moveTo>
                    <a:pt x="55481" y="19885"/>
                  </a:moveTo>
                  <a:lnTo>
                    <a:pt x="50074" y="10704"/>
                  </a:lnTo>
                  <a:lnTo>
                    <a:pt x="45647" y="4028"/>
                  </a:lnTo>
                  <a:lnTo>
                    <a:pt x="33854" y="0"/>
                  </a:lnTo>
                  <a:lnTo>
                    <a:pt x="29863" y="1452"/>
                  </a:lnTo>
                  <a:lnTo>
                    <a:pt x="25545" y="217"/>
                  </a:lnTo>
                  <a:lnTo>
                    <a:pt x="14514" y="3629"/>
                  </a:lnTo>
                  <a:lnTo>
                    <a:pt x="6785" y="6967"/>
                  </a:lnTo>
                  <a:lnTo>
                    <a:pt x="0" y="16582"/>
                  </a:lnTo>
                  <a:lnTo>
                    <a:pt x="508" y="19376"/>
                  </a:lnTo>
                  <a:lnTo>
                    <a:pt x="73" y="24021"/>
                  </a:lnTo>
                  <a:lnTo>
                    <a:pt x="4753" y="33238"/>
                  </a:lnTo>
                  <a:lnTo>
                    <a:pt x="7946" y="39987"/>
                  </a:lnTo>
                  <a:lnTo>
                    <a:pt x="20683" y="45829"/>
                  </a:lnTo>
                  <a:lnTo>
                    <a:pt x="23876" y="45974"/>
                  </a:lnTo>
                  <a:lnTo>
                    <a:pt x="30262" y="43507"/>
                  </a:lnTo>
                  <a:lnTo>
                    <a:pt x="43107" y="42527"/>
                  </a:lnTo>
                  <a:lnTo>
                    <a:pt x="48732" y="36068"/>
                  </a:lnTo>
                  <a:lnTo>
                    <a:pt x="55408" y="27178"/>
                  </a:lnTo>
                  <a:lnTo>
                    <a:pt x="55445" y="23259"/>
                  </a:lnTo>
                  <a:lnTo>
                    <a:pt x="55481" y="19885"/>
                  </a:lnTo>
                  <a:close/>
                </a:path>
              </a:pathLst>
            </a:custGeom>
            <a:solidFill>
              <a:srgbClr val="072B05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8" name="Freeform: Shape 12137"/>
            <p:cNvSpPr/>
            <p:nvPr/>
          </p:nvSpPr>
          <p:spPr>
            <a:xfrm>
              <a:off x="7257102" y="6334386"/>
              <a:ext cx="49089" cy="40499"/>
            </a:xfrm>
            <a:custGeom>
              <a:avLst/>
              <a:gdLst>
                <a:gd name="connsiteX0" fmla="*/ 398934 w 981089"/>
                <a:gd name="connsiteY0" fmla="*/ 538162 h 809419"/>
                <a:gd name="connsiteX1" fmla="*/ 310921 w 981089"/>
                <a:gd name="connsiteY1" fmla="*/ 597329 h 809419"/>
                <a:gd name="connsiteX2" fmla="*/ 379451 w 981089"/>
                <a:gd name="connsiteY2" fmla="*/ 670193 h 809419"/>
                <a:gd name="connsiteX3" fmla="*/ 468180 w 981089"/>
                <a:gd name="connsiteY3" fmla="*/ 609595 h 809419"/>
                <a:gd name="connsiteX4" fmla="*/ 398934 w 981089"/>
                <a:gd name="connsiteY4" fmla="*/ 538162 h 809419"/>
                <a:gd name="connsiteX5" fmla="*/ 755282 w 981089"/>
                <a:gd name="connsiteY5" fmla="*/ 414819 h 809419"/>
                <a:gd name="connsiteX6" fmla="*/ 678902 w 981089"/>
                <a:gd name="connsiteY6" fmla="*/ 448097 h 809419"/>
                <a:gd name="connsiteX7" fmla="*/ 677760 w 981089"/>
                <a:gd name="connsiteY7" fmla="*/ 451293 h 809419"/>
                <a:gd name="connsiteX8" fmla="*/ 673054 w 981089"/>
                <a:gd name="connsiteY8" fmla="*/ 450168 h 809419"/>
                <a:gd name="connsiteX9" fmla="*/ 587228 w 981089"/>
                <a:gd name="connsiteY9" fmla="*/ 508598 h 809419"/>
                <a:gd name="connsiteX10" fmla="*/ 659356 w 981089"/>
                <a:gd name="connsiteY10" fmla="*/ 580011 h 809419"/>
                <a:gd name="connsiteX11" fmla="*/ 736458 w 981089"/>
                <a:gd name="connsiteY11" fmla="*/ 545830 h 809419"/>
                <a:gd name="connsiteX12" fmla="*/ 737822 w 981089"/>
                <a:gd name="connsiteY12" fmla="*/ 541936 h 809419"/>
                <a:gd name="connsiteX13" fmla="*/ 743016 w 981089"/>
                <a:gd name="connsiteY13" fmla="*/ 543231 h 809419"/>
                <a:gd name="connsiteX14" fmla="*/ 828862 w 981089"/>
                <a:gd name="connsiteY14" fmla="*/ 484085 h 809419"/>
                <a:gd name="connsiteX15" fmla="*/ 755282 w 981089"/>
                <a:gd name="connsiteY15" fmla="*/ 414819 h 809419"/>
                <a:gd name="connsiteX16" fmla="*/ 267621 w 981089"/>
                <a:gd name="connsiteY16" fmla="*/ 380922 h 809419"/>
                <a:gd name="connsiteX17" fmla="*/ 181059 w 981089"/>
                <a:gd name="connsiteY17" fmla="*/ 437185 h 809419"/>
                <a:gd name="connsiteX18" fmla="*/ 246706 w 981089"/>
                <a:gd name="connsiteY18" fmla="*/ 506431 h 809419"/>
                <a:gd name="connsiteX19" fmla="*/ 334003 w 981089"/>
                <a:gd name="connsiteY19" fmla="*/ 448736 h 809419"/>
                <a:gd name="connsiteX20" fmla="*/ 267621 w 981089"/>
                <a:gd name="connsiteY20" fmla="*/ 380922 h 809419"/>
                <a:gd name="connsiteX21" fmla="*/ 502097 w 981089"/>
                <a:gd name="connsiteY21" fmla="*/ 354222 h 809419"/>
                <a:gd name="connsiteX22" fmla="*/ 416967 w 981089"/>
                <a:gd name="connsiteY22" fmla="*/ 410505 h 809419"/>
                <a:gd name="connsiteX23" fmla="*/ 485497 w 981089"/>
                <a:gd name="connsiteY23" fmla="*/ 479751 h 809419"/>
                <a:gd name="connsiteX24" fmla="*/ 571343 w 981089"/>
                <a:gd name="connsiteY24" fmla="*/ 422036 h 809419"/>
                <a:gd name="connsiteX25" fmla="*/ 502097 w 981089"/>
                <a:gd name="connsiteY25" fmla="*/ 354222 h 809419"/>
                <a:gd name="connsiteX26" fmla="*/ 767568 w 981089"/>
                <a:gd name="connsiteY26" fmla="*/ 290006 h 809419"/>
                <a:gd name="connsiteX27" fmla="*/ 684604 w 981089"/>
                <a:gd name="connsiteY27" fmla="*/ 346289 h 809419"/>
                <a:gd name="connsiteX28" fmla="*/ 756017 w 981089"/>
                <a:gd name="connsiteY28" fmla="*/ 414103 h 809419"/>
                <a:gd name="connsiteX29" fmla="*/ 839716 w 981089"/>
                <a:gd name="connsiteY29" fmla="*/ 357104 h 809419"/>
                <a:gd name="connsiteX30" fmla="*/ 767568 w 981089"/>
                <a:gd name="connsiteY30" fmla="*/ 290006 h 809419"/>
                <a:gd name="connsiteX31" fmla="*/ 226507 w 981089"/>
                <a:gd name="connsiteY31" fmla="*/ 249627 h 809419"/>
                <a:gd name="connsiteX32" fmla="*/ 142112 w 981089"/>
                <a:gd name="connsiteY32" fmla="*/ 304459 h 809419"/>
                <a:gd name="connsiteX33" fmla="*/ 205592 w 981089"/>
                <a:gd name="connsiteY33" fmla="*/ 370087 h 809419"/>
                <a:gd name="connsiteX34" fmla="*/ 290722 w 981089"/>
                <a:gd name="connsiteY34" fmla="*/ 314559 h 809419"/>
                <a:gd name="connsiteX35" fmla="*/ 226507 w 981089"/>
                <a:gd name="connsiteY35" fmla="*/ 249627 h 809419"/>
                <a:gd name="connsiteX36" fmla="*/ 523747 w 981089"/>
                <a:gd name="connsiteY36" fmla="*/ 194080 h 809419"/>
                <a:gd name="connsiteX37" fmla="*/ 440784 w 981089"/>
                <a:gd name="connsiteY37" fmla="*/ 248176 h 809419"/>
                <a:gd name="connsiteX38" fmla="*/ 507862 w 981089"/>
                <a:gd name="connsiteY38" fmla="*/ 313824 h 809419"/>
                <a:gd name="connsiteX39" fmla="*/ 591542 w 981089"/>
                <a:gd name="connsiteY39" fmla="*/ 258276 h 809419"/>
                <a:gd name="connsiteX40" fmla="*/ 523747 w 981089"/>
                <a:gd name="connsiteY40" fmla="*/ 194080 h 809419"/>
                <a:gd name="connsiteX41" fmla="*/ 685321 w 981089"/>
                <a:gd name="connsiteY41" fmla="*/ 106781 h 809419"/>
                <a:gd name="connsiteX42" fmla="*/ 603808 w 981089"/>
                <a:gd name="connsiteY42" fmla="*/ 160162 h 809419"/>
                <a:gd name="connsiteX43" fmla="*/ 672338 w 981089"/>
                <a:gd name="connsiteY43" fmla="*/ 223643 h 809419"/>
                <a:gd name="connsiteX44" fmla="*/ 753851 w 981089"/>
                <a:gd name="connsiteY44" fmla="*/ 169546 h 809419"/>
                <a:gd name="connsiteX45" fmla="*/ 685321 w 981089"/>
                <a:gd name="connsiteY45" fmla="*/ 106781 h 809419"/>
                <a:gd name="connsiteX46" fmla="*/ 608141 w 981089"/>
                <a:gd name="connsiteY46" fmla="*/ 0 h 809419"/>
                <a:gd name="connsiteX47" fmla="*/ 825997 w 981089"/>
                <a:gd name="connsiteY47" fmla="*/ 60598 h 809419"/>
                <a:gd name="connsiteX48" fmla="*/ 827448 w 981089"/>
                <a:gd name="connsiteY48" fmla="*/ 223643 h 809419"/>
                <a:gd name="connsiteX49" fmla="*/ 968842 w 981089"/>
                <a:gd name="connsiteY49" fmla="*/ 351339 h 809419"/>
                <a:gd name="connsiteX50" fmla="*/ 954409 w 981089"/>
                <a:gd name="connsiteY50" fmla="*/ 407602 h 809419"/>
                <a:gd name="connsiteX51" fmla="*/ 981089 w 981089"/>
                <a:gd name="connsiteY51" fmla="*/ 476848 h 809419"/>
                <a:gd name="connsiteX52" fmla="*/ 816633 w 981089"/>
                <a:gd name="connsiteY52" fmla="*/ 595161 h 809419"/>
                <a:gd name="connsiteX53" fmla="*/ 774784 w 981089"/>
                <a:gd name="connsiteY53" fmla="*/ 754587 h 809419"/>
                <a:gd name="connsiteX54" fmla="*/ 533845 w 981089"/>
                <a:gd name="connsiteY54" fmla="*/ 660808 h 809419"/>
                <a:gd name="connsiteX55" fmla="*/ 436448 w 981089"/>
                <a:gd name="connsiteY55" fmla="*/ 796437 h 809419"/>
                <a:gd name="connsiteX56" fmla="*/ 377282 w 981089"/>
                <a:gd name="connsiteY56" fmla="*/ 809419 h 809419"/>
                <a:gd name="connsiteX57" fmla="*/ 163044 w 981089"/>
                <a:gd name="connsiteY57" fmla="*/ 695421 h 809419"/>
                <a:gd name="connsiteX58" fmla="*/ 183959 w 981089"/>
                <a:gd name="connsiteY58" fmla="*/ 533847 h 809419"/>
                <a:gd name="connsiteX59" fmla="*/ 58430 w 981089"/>
                <a:gd name="connsiteY59" fmla="*/ 417702 h 809419"/>
                <a:gd name="connsiteX60" fmla="*/ 66363 w 981089"/>
                <a:gd name="connsiteY60" fmla="*/ 344838 h 809419"/>
                <a:gd name="connsiteX61" fmla="*/ 0 w 981089"/>
                <a:gd name="connsiteY61" fmla="*/ 290006 h 809419"/>
                <a:gd name="connsiteX62" fmla="*/ 125529 w 981089"/>
                <a:gd name="connsiteY62" fmla="*/ 116881 h 809419"/>
                <a:gd name="connsiteX63" fmla="*/ 294339 w 981089"/>
                <a:gd name="connsiteY63" fmla="*/ 105330 h 809419"/>
                <a:gd name="connsiteX64" fmla="*/ 300221 w 981089"/>
                <a:gd name="connsiteY64" fmla="*/ 102677 h 809419"/>
                <a:gd name="connsiteX65" fmla="*/ 297204 w 981089"/>
                <a:gd name="connsiteY65" fmla="*/ 109665 h 809419"/>
                <a:gd name="connsiteX66" fmla="*/ 360684 w 981089"/>
                <a:gd name="connsiteY66" fmla="*/ 171694 h 809419"/>
                <a:gd name="connsiteX67" fmla="*/ 442932 w 981089"/>
                <a:gd name="connsiteY67" fmla="*/ 118313 h 809419"/>
                <a:gd name="connsiteX68" fmla="*/ 406097 w 981089"/>
                <a:gd name="connsiteY68" fmla="*/ 63737 h 809419"/>
                <a:gd name="connsiteX69" fmla="*/ 392961 w 981089"/>
                <a:gd name="connsiteY69" fmla="*/ 60848 h 809419"/>
                <a:gd name="connsiteX70" fmla="*/ 463864 w 981089"/>
                <a:gd name="connsiteY70" fmla="*/ 28868 h 809419"/>
                <a:gd name="connsiteX71" fmla="*/ 527344 w 981089"/>
                <a:gd name="connsiteY71" fmla="*/ 107497 h 80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81089" h="809419">
                  <a:moveTo>
                    <a:pt x="398934" y="538162"/>
                  </a:moveTo>
                  <a:cubicBezTo>
                    <a:pt x="355633" y="534564"/>
                    <a:pt x="316686" y="561244"/>
                    <a:pt x="310921" y="597329"/>
                  </a:cubicBezTo>
                  <a:cubicBezTo>
                    <a:pt x="305155" y="634109"/>
                    <a:pt x="336170" y="666575"/>
                    <a:pt x="379451" y="670193"/>
                  </a:cubicBezTo>
                  <a:cubicBezTo>
                    <a:pt x="423468" y="673792"/>
                    <a:pt x="463130" y="646375"/>
                    <a:pt x="468180" y="609595"/>
                  </a:cubicBezTo>
                  <a:cubicBezTo>
                    <a:pt x="473230" y="573511"/>
                    <a:pt x="442216" y="541781"/>
                    <a:pt x="398934" y="538162"/>
                  </a:cubicBezTo>
                  <a:close/>
                  <a:moveTo>
                    <a:pt x="755282" y="414819"/>
                  </a:moveTo>
                  <a:cubicBezTo>
                    <a:pt x="722821" y="412120"/>
                    <a:pt x="693201" y="426051"/>
                    <a:pt x="678902" y="448097"/>
                  </a:cubicBezTo>
                  <a:lnTo>
                    <a:pt x="677760" y="451293"/>
                  </a:lnTo>
                  <a:lnTo>
                    <a:pt x="673054" y="450168"/>
                  </a:lnTo>
                  <a:cubicBezTo>
                    <a:pt x="629773" y="447285"/>
                    <a:pt x="591542" y="473250"/>
                    <a:pt x="587228" y="508598"/>
                  </a:cubicBezTo>
                  <a:cubicBezTo>
                    <a:pt x="582894" y="544663"/>
                    <a:pt x="615359" y="576413"/>
                    <a:pt x="659356" y="580011"/>
                  </a:cubicBezTo>
                  <a:cubicBezTo>
                    <a:pt x="692354" y="582725"/>
                    <a:pt x="722119" y="568384"/>
                    <a:pt x="736458" y="545830"/>
                  </a:cubicBezTo>
                  <a:lnTo>
                    <a:pt x="737822" y="541936"/>
                  </a:lnTo>
                  <a:lnTo>
                    <a:pt x="743016" y="543231"/>
                  </a:lnTo>
                  <a:cubicBezTo>
                    <a:pt x="787748" y="546830"/>
                    <a:pt x="825979" y="520149"/>
                    <a:pt x="828862" y="484085"/>
                  </a:cubicBezTo>
                  <a:cubicBezTo>
                    <a:pt x="831765" y="448736"/>
                    <a:pt x="798563" y="417702"/>
                    <a:pt x="755282" y="414819"/>
                  </a:cubicBezTo>
                  <a:close/>
                  <a:moveTo>
                    <a:pt x="267621" y="380922"/>
                  </a:moveTo>
                  <a:cubicBezTo>
                    <a:pt x="225791" y="378039"/>
                    <a:pt x="186824" y="402552"/>
                    <a:pt x="181059" y="437185"/>
                  </a:cubicBezTo>
                  <a:cubicBezTo>
                    <a:pt x="175273" y="471818"/>
                    <a:pt x="204140" y="502833"/>
                    <a:pt x="246706" y="506431"/>
                  </a:cubicBezTo>
                  <a:cubicBezTo>
                    <a:pt x="289271" y="510050"/>
                    <a:pt x="328218" y="484085"/>
                    <a:pt x="334003" y="448736"/>
                  </a:cubicBezTo>
                  <a:cubicBezTo>
                    <a:pt x="339033" y="414103"/>
                    <a:pt x="309470" y="383805"/>
                    <a:pt x="267621" y="380922"/>
                  </a:cubicBezTo>
                  <a:close/>
                  <a:moveTo>
                    <a:pt x="502097" y="354222"/>
                  </a:moveTo>
                  <a:cubicBezTo>
                    <a:pt x="460248" y="351339"/>
                    <a:pt x="422017" y="376588"/>
                    <a:pt x="416967" y="410505"/>
                  </a:cubicBezTo>
                  <a:cubicBezTo>
                    <a:pt x="411917" y="445854"/>
                    <a:pt x="442931" y="476868"/>
                    <a:pt x="485497" y="479751"/>
                  </a:cubicBezTo>
                  <a:cubicBezTo>
                    <a:pt x="528777" y="483370"/>
                    <a:pt x="567009" y="457385"/>
                    <a:pt x="571343" y="422036"/>
                  </a:cubicBezTo>
                  <a:cubicBezTo>
                    <a:pt x="574961" y="387423"/>
                    <a:pt x="543927" y="357125"/>
                    <a:pt x="502097" y="354222"/>
                  </a:cubicBezTo>
                  <a:close/>
                  <a:moveTo>
                    <a:pt x="767568" y="290006"/>
                  </a:moveTo>
                  <a:cubicBezTo>
                    <a:pt x="725718" y="287123"/>
                    <a:pt x="688223" y="312372"/>
                    <a:pt x="684604" y="346289"/>
                  </a:cubicBezTo>
                  <a:cubicBezTo>
                    <a:pt x="680986" y="380186"/>
                    <a:pt x="712736" y="411201"/>
                    <a:pt x="756017" y="414103"/>
                  </a:cubicBezTo>
                  <a:cubicBezTo>
                    <a:pt x="799298" y="416986"/>
                    <a:pt x="836813" y="391737"/>
                    <a:pt x="839716" y="357104"/>
                  </a:cubicBezTo>
                  <a:cubicBezTo>
                    <a:pt x="842579" y="322472"/>
                    <a:pt x="810133" y="292909"/>
                    <a:pt x="767568" y="290006"/>
                  </a:cubicBezTo>
                  <a:close/>
                  <a:moveTo>
                    <a:pt x="226507" y="249627"/>
                  </a:moveTo>
                  <a:cubicBezTo>
                    <a:pt x="186108" y="247460"/>
                    <a:pt x="148593" y="271258"/>
                    <a:pt x="142112" y="304459"/>
                  </a:cubicBezTo>
                  <a:cubicBezTo>
                    <a:pt x="135610" y="337641"/>
                    <a:pt x="164478" y="367204"/>
                    <a:pt x="205592" y="370087"/>
                  </a:cubicBezTo>
                  <a:cubicBezTo>
                    <a:pt x="246706" y="372989"/>
                    <a:pt x="284937" y="347740"/>
                    <a:pt x="290722" y="314559"/>
                  </a:cubicBezTo>
                  <a:cubicBezTo>
                    <a:pt x="295772" y="281358"/>
                    <a:pt x="266905" y="252510"/>
                    <a:pt x="226507" y="249627"/>
                  </a:cubicBezTo>
                  <a:close/>
                  <a:moveTo>
                    <a:pt x="523747" y="194080"/>
                  </a:moveTo>
                  <a:cubicBezTo>
                    <a:pt x="482613" y="191177"/>
                    <a:pt x="445814" y="215710"/>
                    <a:pt x="440784" y="248176"/>
                  </a:cubicBezTo>
                  <a:cubicBezTo>
                    <a:pt x="435734" y="281358"/>
                    <a:pt x="466033" y="310941"/>
                    <a:pt x="507862" y="313824"/>
                  </a:cubicBezTo>
                  <a:cubicBezTo>
                    <a:pt x="549712" y="316706"/>
                    <a:pt x="587227" y="291457"/>
                    <a:pt x="591542" y="258276"/>
                  </a:cubicBezTo>
                  <a:cubicBezTo>
                    <a:pt x="595160" y="225094"/>
                    <a:pt x="564861" y="196963"/>
                    <a:pt x="523747" y="194080"/>
                  </a:cubicBezTo>
                  <a:close/>
                  <a:moveTo>
                    <a:pt x="685321" y="106781"/>
                  </a:moveTo>
                  <a:cubicBezTo>
                    <a:pt x="644187" y="104614"/>
                    <a:pt x="607407" y="127696"/>
                    <a:pt x="603808" y="160162"/>
                  </a:cubicBezTo>
                  <a:cubicBezTo>
                    <a:pt x="600190" y="192628"/>
                    <a:pt x="630489" y="220760"/>
                    <a:pt x="672338" y="223643"/>
                  </a:cubicBezTo>
                  <a:cubicBezTo>
                    <a:pt x="714168" y="226525"/>
                    <a:pt x="750968" y="202012"/>
                    <a:pt x="753851" y="169546"/>
                  </a:cubicBezTo>
                  <a:cubicBezTo>
                    <a:pt x="757469" y="137080"/>
                    <a:pt x="726435" y="108948"/>
                    <a:pt x="685321" y="106781"/>
                  </a:cubicBezTo>
                  <a:close/>
                  <a:moveTo>
                    <a:pt x="608141" y="0"/>
                  </a:moveTo>
                  <a:lnTo>
                    <a:pt x="825997" y="60598"/>
                  </a:lnTo>
                  <a:lnTo>
                    <a:pt x="827448" y="223643"/>
                  </a:lnTo>
                  <a:lnTo>
                    <a:pt x="968842" y="351339"/>
                  </a:lnTo>
                  <a:lnTo>
                    <a:pt x="954409" y="407602"/>
                  </a:lnTo>
                  <a:lnTo>
                    <a:pt x="981089" y="476848"/>
                  </a:lnTo>
                  <a:lnTo>
                    <a:pt x="816633" y="595161"/>
                  </a:lnTo>
                  <a:lnTo>
                    <a:pt x="774784" y="754587"/>
                  </a:lnTo>
                  <a:lnTo>
                    <a:pt x="533845" y="660808"/>
                  </a:lnTo>
                  <a:lnTo>
                    <a:pt x="436448" y="796437"/>
                  </a:lnTo>
                  <a:lnTo>
                    <a:pt x="377282" y="809419"/>
                  </a:lnTo>
                  <a:lnTo>
                    <a:pt x="163044" y="695421"/>
                  </a:lnTo>
                  <a:lnTo>
                    <a:pt x="183959" y="533847"/>
                  </a:lnTo>
                  <a:lnTo>
                    <a:pt x="58430" y="417702"/>
                  </a:lnTo>
                  <a:lnTo>
                    <a:pt x="66363" y="344838"/>
                  </a:lnTo>
                  <a:lnTo>
                    <a:pt x="0" y="290006"/>
                  </a:lnTo>
                  <a:lnTo>
                    <a:pt x="125529" y="116881"/>
                  </a:lnTo>
                  <a:lnTo>
                    <a:pt x="294339" y="105330"/>
                  </a:lnTo>
                  <a:lnTo>
                    <a:pt x="300221" y="102677"/>
                  </a:lnTo>
                  <a:lnTo>
                    <a:pt x="297204" y="109665"/>
                  </a:lnTo>
                  <a:cubicBezTo>
                    <a:pt x="291438" y="141395"/>
                    <a:pt x="320285" y="168811"/>
                    <a:pt x="360684" y="171694"/>
                  </a:cubicBezTo>
                  <a:cubicBezTo>
                    <a:pt x="401082" y="173861"/>
                    <a:pt x="438597" y="150063"/>
                    <a:pt x="442932" y="118313"/>
                  </a:cubicBezTo>
                  <a:cubicBezTo>
                    <a:pt x="446168" y="95053"/>
                    <a:pt x="430749" y="73816"/>
                    <a:pt x="406097" y="63737"/>
                  </a:cubicBezTo>
                  <a:lnTo>
                    <a:pt x="392961" y="60848"/>
                  </a:lnTo>
                  <a:lnTo>
                    <a:pt x="463864" y="28868"/>
                  </a:lnTo>
                  <a:lnTo>
                    <a:pt x="527344" y="107497"/>
                  </a:lnTo>
                  <a:close/>
                </a:path>
              </a:pathLst>
            </a:custGeom>
            <a:solidFill>
              <a:srgbClr val="D5CE96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650526" y="5652364"/>
            <a:ext cx="288691" cy="306000"/>
            <a:chOff x="8584864" y="6323718"/>
            <a:chExt cx="288691" cy="306000"/>
          </a:xfrm>
        </p:grpSpPr>
        <p:sp>
          <p:nvSpPr>
            <p:cNvPr id="12121" name="Freeform: Shape 12120"/>
            <p:cNvSpPr/>
            <p:nvPr/>
          </p:nvSpPr>
          <p:spPr>
            <a:xfrm>
              <a:off x="8584864" y="6323718"/>
              <a:ext cx="288691" cy="306000"/>
            </a:xfrm>
            <a:custGeom>
              <a:avLst/>
              <a:gdLst>
                <a:gd name="connsiteX0" fmla="*/ 2322832 w 4680485"/>
                <a:gd name="connsiteY0" fmla="*/ 219 h 4961106"/>
                <a:gd name="connsiteX1" fmla="*/ 2456668 w 4680485"/>
                <a:gd name="connsiteY1" fmla="*/ 67107 h 4961106"/>
                <a:gd name="connsiteX2" fmla="*/ 2456086 w 4680485"/>
                <a:gd name="connsiteY2" fmla="*/ 66524 h 4961106"/>
                <a:gd name="connsiteX3" fmla="*/ 2482009 w 4680485"/>
                <a:gd name="connsiteY3" fmla="*/ 346961 h 4961106"/>
                <a:gd name="connsiteX4" fmla="*/ 2468150 w 4680485"/>
                <a:gd name="connsiteY4" fmla="*/ 434168 h 4961106"/>
                <a:gd name="connsiteX5" fmla="*/ 2498415 w 4680485"/>
                <a:gd name="connsiteY5" fmla="*/ 386233 h 4961106"/>
                <a:gd name="connsiteX6" fmla="*/ 2692716 w 4680485"/>
                <a:gd name="connsiteY6" fmla="*/ 153421 h 4961106"/>
                <a:gd name="connsiteX7" fmla="*/ 3013316 w 4680485"/>
                <a:gd name="connsiteY7" fmla="*/ 193342 h 4961106"/>
                <a:gd name="connsiteX8" fmla="*/ 3013316 w 4680485"/>
                <a:gd name="connsiteY8" fmla="*/ 192760 h 4961106"/>
                <a:gd name="connsiteX9" fmla="*/ 2708199 w 4680485"/>
                <a:gd name="connsiteY9" fmla="*/ 928044 h 4961106"/>
                <a:gd name="connsiteX10" fmla="*/ 2621703 w 4680485"/>
                <a:gd name="connsiteY10" fmla="*/ 1055668 h 4961106"/>
                <a:gd name="connsiteX11" fmla="*/ 2727345 w 4680485"/>
                <a:gd name="connsiteY11" fmla="*/ 932788 h 4961106"/>
                <a:gd name="connsiteX12" fmla="*/ 3504181 w 4680485"/>
                <a:gd name="connsiteY12" fmla="*/ 326633 h 4961106"/>
                <a:gd name="connsiteX13" fmla="*/ 3804229 w 4680485"/>
                <a:gd name="connsiteY13" fmla="*/ 518632 h 4961106"/>
                <a:gd name="connsiteX14" fmla="*/ 3804828 w 4680485"/>
                <a:gd name="connsiteY14" fmla="*/ 518632 h 4961106"/>
                <a:gd name="connsiteX15" fmla="*/ 3579719 w 4680485"/>
                <a:gd name="connsiteY15" fmla="*/ 834945 h 4961106"/>
                <a:gd name="connsiteX16" fmla="*/ 3569750 w 4680485"/>
                <a:gd name="connsiteY16" fmla="*/ 844076 h 4961106"/>
                <a:gd name="connsiteX17" fmla="*/ 3645108 w 4680485"/>
                <a:gd name="connsiteY17" fmla="*/ 820417 h 4961106"/>
                <a:gd name="connsiteX18" fmla="*/ 3904655 w 4680485"/>
                <a:gd name="connsiteY18" fmla="*/ 771119 h 4961106"/>
                <a:gd name="connsiteX19" fmla="*/ 4138340 w 4680485"/>
                <a:gd name="connsiteY19" fmla="*/ 1092315 h 4961106"/>
                <a:gd name="connsiteX20" fmla="*/ 4085839 w 4680485"/>
                <a:gd name="connsiteY20" fmla="*/ 1154980 h 4961106"/>
                <a:gd name="connsiteX21" fmla="*/ 4113877 w 4680485"/>
                <a:gd name="connsiteY21" fmla="*/ 1156964 h 4961106"/>
                <a:gd name="connsiteX22" fmla="*/ 4184136 w 4680485"/>
                <a:gd name="connsiteY22" fmla="*/ 1166880 h 4961106"/>
                <a:gd name="connsiteX23" fmla="*/ 4340908 w 4680485"/>
                <a:gd name="connsiteY23" fmla="*/ 1576138 h 4961106"/>
                <a:gd name="connsiteX24" fmla="*/ 4260262 w 4680485"/>
                <a:gd name="connsiteY24" fmla="*/ 1636042 h 4961106"/>
                <a:gd name="connsiteX25" fmla="*/ 4197056 w 4680485"/>
                <a:gd name="connsiteY25" fmla="*/ 1668915 h 4961106"/>
                <a:gd name="connsiteX26" fmla="*/ 4246824 w 4680485"/>
                <a:gd name="connsiteY26" fmla="*/ 1679800 h 4961106"/>
                <a:gd name="connsiteX27" fmla="*/ 4446608 w 4680485"/>
                <a:gd name="connsiteY27" fmla="*/ 1745838 h 4961106"/>
                <a:gd name="connsiteX28" fmla="*/ 4513554 w 4680485"/>
                <a:gd name="connsiteY28" fmla="*/ 2237300 h 4961106"/>
                <a:gd name="connsiteX29" fmla="*/ 2381503 w 4680485"/>
                <a:gd name="connsiteY29" fmla="*/ 1999490 h 4961106"/>
                <a:gd name="connsiteX30" fmla="*/ 2395598 w 4680485"/>
                <a:gd name="connsiteY30" fmla="*/ 1921979 h 4961106"/>
                <a:gd name="connsiteX31" fmla="*/ 2395598 w 4680485"/>
                <a:gd name="connsiteY31" fmla="*/ 1848996 h 4961106"/>
                <a:gd name="connsiteX32" fmla="*/ 2321612 w 4680485"/>
                <a:gd name="connsiteY32" fmla="*/ 1844484 h 4961106"/>
                <a:gd name="connsiteX33" fmla="*/ 2320926 w 4680485"/>
                <a:gd name="connsiteY33" fmla="*/ 1801487 h 4961106"/>
                <a:gd name="connsiteX34" fmla="*/ 2295786 w 4680485"/>
                <a:gd name="connsiteY34" fmla="*/ 1806311 h 4961106"/>
                <a:gd name="connsiteX35" fmla="*/ 2278180 w 4680485"/>
                <a:gd name="connsiteY35" fmla="*/ 1738201 h 4961106"/>
                <a:gd name="connsiteX36" fmla="*/ 2244699 w 4680485"/>
                <a:gd name="connsiteY36" fmla="*/ 1670674 h 4961106"/>
                <a:gd name="connsiteX37" fmla="*/ 2296660 w 4680485"/>
                <a:gd name="connsiteY37" fmla="*/ 1626452 h 4961106"/>
                <a:gd name="connsiteX38" fmla="*/ 2296368 w 4680485"/>
                <a:gd name="connsiteY38" fmla="*/ 1626044 h 4961106"/>
                <a:gd name="connsiteX39" fmla="*/ 2242336 w 4680485"/>
                <a:gd name="connsiteY39" fmla="*/ 1578485 h 4961106"/>
                <a:gd name="connsiteX40" fmla="*/ 2282396 w 4680485"/>
                <a:gd name="connsiteY40" fmla="*/ 1518407 h 4961106"/>
                <a:gd name="connsiteX41" fmla="*/ 2282381 w 4680485"/>
                <a:gd name="connsiteY41" fmla="*/ 1518427 h 4961106"/>
                <a:gd name="connsiteX42" fmla="*/ 2171880 w 4680485"/>
                <a:gd name="connsiteY42" fmla="*/ 1657162 h 4961106"/>
                <a:gd name="connsiteX43" fmla="*/ 2113754 w 4680485"/>
                <a:gd name="connsiteY43" fmla="*/ 1630737 h 4961106"/>
                <a:gd name="connsiteX44" fmla="*/ 2043880 w 4680485"/>
                <a:gd name="connsiteY44" fmla="*/ 1615477 h 4961106"/>
                <a:gd name="connsiteX45" fmla="*/ 2061964 w 4680485"/>
                <a:gd name="connsiteY45" fmla="*/ 1530531 h 4961106"/>
                <a:gd name="connsiteX46" fmla="*/ 2032148 w 4680485"/>
                <a:gd name="connsiteY46" fmla="*/ 1529179 h 4961106"/>
                <a:gd name="connsiteX47" fmla="*/ 1958746 w 4680485"/>
                <a:gd name="connsiteY47" fmla="*/ 1540328 h 4961106"/>
                <a:gd name="connsiteX48" fmla="*/ 1957676 w 4680485"/>
                <a:gd name="connsiteY48" fmla="*/ 1529560 h 4961106"/>
                <a:gd name="connsiteX49" fmla="*/ 1951386 w 4680485"/>
                <a:gd name="connsiteY49" fmla="*/ 1530411 h 4961106"/>
                <a:gd name="connsiteX50" fmla="*/ 1952871 w 4680485"/>
                <a:gd name="connsiteY50" fmla="*/ 1545021 h 4961106"/>
                <a:gd name="connsiteX51" fmla="*/ 1890619 w 4680485"/>
                <a:gd name="connsiteY51" fmla="*/ 1578486 h 4961106"/>
                <a:gd name="connsiteX52" fmla="*/ 1826635 w 4680485"/>
                <a:gd name="connsiteY52" fmla="*/ 1627808 h 4961106"/>
                <a:gd name="connsiteX53" fmla="*/ 1801479 w 4680485"/>
                <a:gd name="connsiteY53" fmla="*/ 1598535 h 4961106"/>
                <a:gd name="connsiteX54" fmla="*/ 1808414 w 4680485"/>
                <a:gd name="connsiteY54" fmla="*/ 1619604 h 4961106"/>
                <a:gd name="connsiteX55" fmla="*/ 1752052 w 4680485"/>
                <a:gd name="connsiteY55" fmla="*/ 1665399 h 4961106"/>
                <a:gd name="connsiteX56" fmla="*/ 1696839 w 4680485"/>
                <a:gd name="connsiteY56" fmla="*/ 1727052 h 4961106"/>
                <a:gd name="connsiteX57" fmla="*/ 1652856 w 4680485"/>
                <a:gd name="connsiteY57" fmla="*/ 1696683 h 4961106"/>
                <a:gd name="connsiteX58" fmla="*/ 1685107 w 4680485"/>
                <a:gd name="connsiteY58" fmla="*/ 1734673 h 4961106"/>
                <a:gd name="connsiteX59" fmla="*/ 1642257 w 4680485"/>
                <a:gd name="connsiteY59" fmla="*/ 1795743 h 4961106"/>
                <a:gd name="connsiteX60" fmla="*/ 1605265 w 4680485"/>
                <a:gd name="connsiteY60" fmla="*/ 1870908 h 4961106"/>
                <a:gd name="connsiteX61" fmla="*/ 1518880 w 4680485"/>
                <a:gd name="connsiteY61" fmla="*/ 1853674 h 4961106"/>
                <a:gd name="connsiteX62" fmla="*/ 1527679 w 4680485"/>
                <a:gd name="connsiteY62" fmla="*/ 1856582 h 4961106"/>
                <a:gd name="connsiteX63" fmla="*/ 1619942 w 4680485"/>
                <a:gd name="connsiteY63" fmla="*/ 1889098 h 4961106"/>
                <a:gd name="connsiteX64" fmla="*/ 1601139 w 4680485"/>
                <a:gd name="connsiteY64" fmla="*/ 1960735 h 4961106"/>
                <a:gd name="connsiteX65" fmla="*/ 1593501 w 4680485"/>
                <a:gd name="connsiteY65" fmla="*/ 2042341 h 4961106"/>
                <a:gd name="connsiteX66" fmla="*/ 1573638 w 4680485"/>
                <a:gd name="connsiteY66" fmla="*/ 2048036 h 4961106"/>
                <a:gd name="connsiteX67" fmla="*/ 1608777 w 4680485"/>
                <a:gd name="connsiteY67" fmla="*/ 2049412 h 4961106"/>
                <a:gd name="connsiteX68" fmla="*/ 1607489 w 4680485"/>
                <a:gd name="connsiteY68" fmla="*/ 2103472 h 4961106"/>
                <a:gd name="connsiteX69" fmla="*/ 1612304 w 4680485"/>
                <a:gd name="connsiteY69" fmla="*/ 2102246 h 4961106"/>
                <a:gd name="connsiteX70" fmla="*/ 1628162 w 4680485"/>
                <a:gd name="connsiteY70" fmla="*/ 2170955 h 4961106"/>
                <a:gd name="connsiteX71" fmla="*/ 1659879 w 4680485"/>
                <a:gd name="connsiteY71" fmla="*/ 2240812 h 4961106"/>
                <a:gd name="connsiteX72" fmla="*/ 1655634 w 4680485"/>
                <a:gd name="connsiteY72" fmla="*/ 2244878 h 4961106"/>
                <a:gd name="connsiteX73" fmla="*/ 1669848 w 4680485"/>
                <a:gd name="connsiteY73" fmla="*/ 2270766 h 4961106"/>
                <a:gd name="connsiteX74" fmla="*/ 1685678 w 4680485"/>
                <a:gd name="connsiteY74" fmla="*/ 2288453 h 4961106"/>
                <a:gd name="connsiteX75" fmla="*/ 1730918 w 4680485"/>
                <a:gd name="connsiteY75" fmla="*/ 2244340 h 4961106"/>
                <a:gd name="connsiteX76" fmla="*/ 1781423 w 4680485"/>
                <a:gd name="connsiteY76" fmla="*/ 2287206 h 4961106"/>
                <a:gd name="connsiteX77" fmla="*/ 1827683 w 4680485"/>
                <a:gd name="connsiteY77" fmla="*/ 2311363 h 4961106"/>
                <a:gd name="connsiteX78" fmla="*/ 1830147 w 4680485"/>
                <a:gd name="connsiteY78" fmla="*/ 2305395 h 4961106"/>
                <a:gd name="connsiteX79" fmla="*/ 1898274 w 4680485"/>
                <a:gd name="connsiteY79" fmla="*/ 2313033 h 4961106"/>
                <a:gd name="connsiteX80" fmla="*/ 1978116 w 4680485"/>
                <a:gd name="connsiteY80" fmla="*/ 2304812 h 4961106"/>
                <a:gd name="connsiteX81" fmla="*/ 1995118 w 4680485"/>
                <a:gd name="connsiteY81" fmla="*/ 2475880 h 4961106"/>
                <a:gd name="connsiteX82" fmla="*/ 1997874 w 4680485"/>
                <a:gd name="connsiteY82" fmla="*/ 2455210 h 4961106"/>
                <a:gd name="connsiteX83" fmla="*/ 2029203 w 4680485"/>
                <a:gd name="connsiteY83" fmla="*/ 2244356 h 4961106"/>
                <a:gd name="connsiteX84" fmla="*/ 2100841 w 4680485"/>
                <a:gd name="connsiteY84" fmla="*/ 2230261 h 4961106"/>
                <a:gd name="connsiteX85" fmla="*/ 2180101 w 4680485"/>
                <a:gd name="connsiteY85" fmla="*/ 2197962 h 4961106"/>
                <a:gd name="connsiteX86" fmla="*/ 2213510 w 4680485"/>
                <a:gd name="connsiteY86" fmla="*/ 2279721 h 4961106"/>
                <a:gd name="connsiteX87" fmla="*/ 2247628 w 4680485"/>
                <a:gd name="connsiteY87" fmla="*/ 2251396 h 4961106"/>
                <a:gd name="connsiteX88" fmla="*/ 2254079 w 4680485"/>
                <a:gd name="connsiteY88" fmla="*/ 2243730 h 4961106"/>
                <a:gd name="connsiteX89" fmla="*/ 2249179 w 4680485"/>
                <a:gd name="connsiteY89" fmla="*/ 2238637 h 4961106"/>
                <a:gd name="connsiteX90" fmla="*/ 2190085 w 4680485"/>
                <a:gd name="connsiteY90" fmla="*/ 2175648 h 4961106"/>
                <a:gd name="connsiteX91" fmla="*/ 2232951 w 4680485"/>
                <a:gd name="connsiteY91" fmla="*/ 2105774 h 4961106"/>
                <a:gd name="connsiteX92" fmla="*/ 2267015 w 4680485"/>
                <a:gd name="connsiteY92" fmla="*/ 2021806 h 4961106"/>
                <a:gd name="connsiteX93" fmla="*/ 4215852 w 4680485"/>
                <a:gd name="connsiteY93" fmla="*/ 2919597 h 4961106"/>
                <a:gd name="connsiteX94" fmla="*/ 4036167 w 4680485"/>
                <a:gd name="connsiteY94" fmla="*/ 3456272 h 4961106"/>
                <a:gd name="connsiteX95" fmla="*/ 4035584 w 4680485"/>
                <a:gd name="connsiteY95" fmla="*/ 3456272 h 4961106"/>
                <a:gd name="connsiteX96" fmla="*/ 3534850 w 4680485"/>
                <a:gd name="connsiteY96" fmla="*/ 3302499 h 4961106"/>
                <a:gd name="connsiteX97" fmla="*/ 3468334 w 4680485"/>
                <a:gd name="connsiteY97" fmla="*/ 3263888 h 4961106"/>
                <a:gd name="connsiteX98" fmla="*/ 3468982 w 4680485"/>
                <a:gd name="connsiteY98" fmla="*/ 3264756 h 4961106"/>
                <a:gd name="connsiteX99" fmla="*/ 3834199 w 4680485"/>
                <a:gd name="connsiteY99" fmla="*/ 3984726 h 4961106"/>
                <a:gd name="connsiteX100" fmla="*/ 3444292 w 4680485"/>
                <a:gd name="connsiteY100" fmla="*/ 4422173 h 4961106"/>
                <a:gd name="connsiteX101" fmla="*/ 3444292 w 4680485"/>
                <a:gd name="connsiteY101" fmla="*/ 4421574 h 4961106"/>
                <a:gd name="connsiteX102" fmla="*/ 2497691 w 4680485"/>
                <a:gd name="connsiteY102" fmla="*/ 3077827 h 4961106"/>
                <a:gd name="connsiteX103" fmla="*/ 2460832 w 4680485"/>
                <a:gd name="connsiteY103" fmla="*/ 2992307 h 4961106"/>
                <a:gd name="connsiteX104" fmla="*/ 2514228 w 4680485"/>
                <a:gd name="connsiteY104" fmla="*/ 3209279 h 4961106"/>
                <a:gd name="connsiteX105" fmla="*/ 2552370 w 4680485"/>
                <a:gd name="connsiteY105" fmla="*/ 4627682 h 4961106"/>
                <a:gd name="connsiteX106" fmla="*/ 2055628 w 4680485"/>
                <a:gd name="connsiteY106" fmla="*/ 4726327 h 4961106"/>
                <a:gd name="connsiteX107" fmla="*/ 2055046 w 4680485"/>
                <a:gd name="connsiteY107" fmla="*/ 4726327 h 4961106"/>
                <a:gd name="connsiteX108" fmla="*/ 1915500 w 4680485"/>
                <a:gd name="connsiteY108" fmla="*/ 4165206 h 4961106"/>
                <a:gd name="connsiteX109" fmla="*/ 1914575 w 4680485"/>
                <a:gd name="connsiteY109" fmla="*/ 4152481 h 4961106"/>
                <a:gd name="connsiteX110" fmla="*/ 1913821 w 4680485"/>
                <a:gd name="connsiteY110" fmla="*/ 4156023 h 4961106"/>
                <a:gd name="connsiteX111" fmla="*/ 1698037 w 4680485"/>
                <a:gd name="connsiteY111" fmla="*/ 4752154 h 4961106"/>
                <a:gd name="connsiteX112" fmla="*/ 1251201 w 4680485"/>
                <a:gd name="connsiteY112" fmla="*/ 4669368 h 4961106"/>
                <a:gd name="connsiteX113" fmla="*/ 1429698 w 4680485"/>
                <a:gd name="connsiteY113" fmla="*/ 3414939 h 4961106"/>
                <a:gd name="connsiteX114" fmla="*/ 1504180 w 4680485"/>
                <a:gd name="connsiteY114" fmla="*/ 3182331 h 4961106"/>
                <a:gd name="connsiteX115" fmla="*/ 1449225 w 4680485"/>
                <a:gd name="connsiteY115" fmla="*/ 3295475 h 4961106"/>
                <a:gd name="connsiteX116" fmla="*/ 708066 w 4680485"/>
                <a:gd name="connsiteY116" fmla="*/ 4263039 h 4961106"/>
                <a:gd name="connsiteX117" fmla="*/ 440301 w 4680485"/>
                <a:gd name="connsiteY117" fmla="*/ 3956537 h 4961106"/>
                <a:gd name="connsiteX118" fmla="*/ 440884 w 4680485"/>
                <a:gd name="connsiteY118" fmla="*/ 3957119 h 4961106"/>
                <a:gd name="connsiteX119" fmla="*/ 518957 w 4680485"/>
                <a:gd name="connsiteY119" fmla="*/ 3738256 h 4961106"/>
                <a:gd name="connsiteX120" fmla="*/ 573586 w 4680485"/>
                <a:gd name="connsiteY120" fmla="*/ 3631914 h 4961106"/>
                <a:gd name="connsiteX121" fmla="*/ 523141 w 4680485"/>
                <a:gd name="connsiteY121" fmla="*/ 3664643 h 4961106"/>
                <a:gd name="connsiteX122" fmla="*/ 295861 w 4680485"/>
                <a:gd name="connsiteY122" fmla="*/ 3768066 h 4961106"/>
                <a:gd name="connsiteX123" fmla="*/ 151420 w 4680485"/>
                <a:gd name="connsiteY123" fmla="*/ 3402839 h 4961106"/>
                <a:gd name="connsiteX124" fmla="*/ 152002 w 4680485"/>
                <a:gd name="connsiteY124" fmla="*/ 3401674 h 4961106"/>
                <a:gd name="connsiteX125" fmla="*/ 264219 w 4680485"/>
                <a:gd name="connsiteY125" fmla="*/ 3226571 h 4961106"/>
                <a:gd name="connsiteX126" fmla="*/ 322288 w 4680485"/>
                <a:gd name="connsiteY126" fmla="*/ 3158903 h 4961106"/>
                <a:gd name="connsiteX127" fmla="*/ 283699 w 4680485"/>
                <a:gd name="connsiteY127" fmla="*/ 3168400 h 4961106"/>
                <a:gd name="connsiteX128" fmla="*/ 137908 w 4680485"/>
                <a:gd name="connsiteY128" fmla="*/ 3180886 h 4961106"/>
                <a:gd name="connsiteX129" fmla="*/ 92695 w 4680485"/>
                <a:gd name="connsiteY129" fmla="*/ 2803912 h 4961106"/>
                <a:gd name="connsiteX130" fmla="*/ 92112 w 4680485"/>
                <a:gd name="connsiteY130" fmla="*/ 2803912 h 4961106"/>
                <a:gd name="connsiteX131" fmla="*/ 149605 w 4680485"/>
                <a:gd name="connsiteY131" fmla="*/ 2737086 h 4961106"/>
                <a:gd name="connsiteX132" fmla="*/ 198966 w 4680485"/>
                <a:gd name="connsiteY132" fmla="*/ 2692299 h 4961106"/>
                <a:gd name="connsiteX133" fmla="*/ 186228 w 4680485"/>
                <a:gd name="connsiteY133" fmla="*/ 2690491 h 4961106"/>
                <a:gd name="connsiteX134" fmla="*/ 107372 w 4680485"/>
                <a:gd name="connsiteY134" fmla="*/ 2666527 h 4961106"/>
                <a:gd name="connsiteX135" fmla="*/ 144364 w 4680485"/>
                <a:gd name="connsiteY135" fmla="*/ 2297190 h 4961106"/>
                <a:gd name="connsiteX136" fmla="*/ 144364 w 4680485"/>
                <a:gd name="connsiteY136" fmla="*/ 2296608 h 4961106"/>
                <a:gd name="connsiteX137" fmla="*/ 361340 w 4680485"/>
                <a:gd name="connsiteY137" fmla="*/ 2171147 h 4961106"/>
                <a:gd name="connsiteX138" fmla="*/ 383783 w 4680485"/>
                <a:gd name="connsiteY138" fmla="*/ 2163606 h 4961106"/>
                <a:gd name="connsiteX139" fmla="*/ 348574 w 4680485"/>
                <a:gd name="connsiteY139" fmla="*/ 2153146 h 4961106"/>
                <a:gd name="connsiteX140" fmla="*/ 201309 w 4680485"/>
                <a:gd name="connsiteY140" fmla="*/ 2071711 h 4961106"/>
                <a:gd name="connsiteX141" fmla="*/ 304647 w 4680485"/>
                <a:gd name="connsiteY141" fmla="*/ 1732909 h 4961106"/>
                <a:gd name="connsiteX142" fmla="*/ 597447 w 4680485"/>
                <a:gd name="connsiteY142" fmla="*/ 1665248 h 4961106"/>
                <a:gd name="connsiteX143" fmla="*/ 1015056 w 4680485"/>
                <a:gd name="connsiteY143" fmla="*/ 1712449 h 4961106"/>
                <a:gd name="connsiteX144" fmla="*/ 1069362 w 4680485"/>
                <a:gd name="connsiteY144" fmla="*/ 1725032 h 4961106"/>
                <a:gd name="connsiteX145" fmla="*/ 1029124 w 4680485"/>
                <a:gd name="connsiteY145" fmla="*/ 1709437 h 4961106"/>
                <a:gd name="connsiteX146" fmla="*/ 535436 w 4680485"/>
                <a:gd name="connsiteY146" fmla="*/ 1292533 h 4961106"/>
                <a:gd name="connsiteX147" fmla="*/ 722145 w 4680485"/>
                <a:gd name="connsiteY147" fmla="*/ 1014803 h 4961106"/>
                <a:gd name="connsiteX148" fmla="*/ 722145 w 4680485"/>
                <a:gd name="connsiteY148" fmla="*/ 1015385 h 4961106"/>
                <a:gd name="connsiteX149" fmla="*/ 778929 w 4680485"/>
                <a:gd name="connsiteY149" fmla="*/ 1012298 h 4961106"/>
                <a:gd name="connsiteX150" fmla="*/ 1018945 w 4680485"/>
                <a:gd name="connsiteY150" fmla="*/ 1101693 h 4961106"/>
                <a:gd name="connsiteX151" fmla="*/ 1081684 w 4680485"/>
                <a:gd name="connsiteY151" fmla="*/ 1145397 h 4961106"/>
                <a:gd name="connsiteX152" fmla="*/ 1074317 w 4680485"/>
                <a:gd name="connsiteY152" fmla="*/ 1134280 h 4961106"/>
                <a:gd name="connsiteX153" fmla="*/ 954665 w 4680485"/>
                <a:gd name="connsiteY153" fmla="*/ 784049 h 4961106"/>
                <a:gd name="connsiteX154" fmla="*/ 1180310 w 4680485"/>
                <a:gd name="connsiteY154" fmla="*/ 563472 h 4961106"/>
                <a:gd name="connsiteX155" fmla="*/ 1190114 w 4680485"/>
                <a:gd name="connsiteY155" fmla="*/ 563861 h 4961106"/>
                <a:gd name="connsiteX156" fmla="*/ 1288859 w 4680485"/>
                <a:gd name="connsiteY156" fmla="*/ 608598 h 4961106"/>
                <a:gd name="connsiteX157" fmla="*/ 1309599 w 4680485"/>
                <a:gd name="connsiteY157" fmla="*/ 626567 h 4961106"/>
                <a:gd name="connsiteX158" fmla="*/ 1309243 w 4680485"/>
                <a:gd name="connsiteY158" fmla="*/ 622415 h 4961106"/>
                <a:gd name="connsiteX159" fmla="*/ 1315767 w 4680485"/>
                <a:gd name="connsiteY159" fmla="*/ 498664 h 4961106"/>
                <a:gd name="connsiteX160" fmla="*/ 1508745 w 4680485"/>
                <a:gd name="connsiteY160" fmla="*/ 310823 h 4961106"/>
                <a:gd name="connsiteX161" fmla="*/ 1577674 w 4680485"/>
                <a:gd name="connsiteY161" fmla="*/ 318995 h 4961106"/>
                <a:gd name="connsiteX162" fmla="*/ 1577674 w 4680485"/>
                <a:gd name="connsiteY162" fmla="*/ 319578 h 4961106"/>
                <a:gd name="connsiteX163" fmla="*/ 1734302 w 4680485"/>
                <a:gd name="connsiteY163" fmla="*/ 505852 h 4961106"/>
                <a:gd name="connsiteX164" fmla="*/ 1753205 w 4680485"/>
                <a:gd name="connsiteY164" fmla="*/ 550483 h 4961106"/>
                <a:gd name="connsiteX165" fmla="*/ 1755428 w 4680485"/>
                <a:gd name="connsiteY165" fmla="*/ 527445 h 4961106"/>
                <a:gd name="connsiteX166" fmla="*/ 1846005 w 4680485"/>
                <a:gd name="connsiteY166" fmla="*/ 199799 h 4961106"/>
                <a:gd name="connsiteX167" fmla="*/ 2141943 w 4680485"/>
                <a:gd name="connsiteY167" fmla="*/ 102318 h 4961106"/>
                <a:gd name="connsiteX168" fmla="*/ 2141344 w 4680485"/>
                <a:gd name="connsiteY168" fmla="*/ 102917 h 4961106"/>
                <a:gd name="connsiteX169" fmla="*/ 2151818 w 4680485"/>
                <a:gd name="connsiteY169" fmla="*/ 118860 h 4961106"/>
                <a:gd name="connsiteX170" fmla="*/ 2196437 w 4680485"/>
                <a:gd name="connsiteY170" fmla="*/ 66307 h 4961106"/>
                <a:gd name="connsiteX171" fmla="*/ 2322832 w 4680485"/>
                <a:gd name="connsiteY171" fmla="*/ 219 h 496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680485" h="4961106">
                  <a:moveTo>
                    <a:pt x="2322832" y="219"/>
                  </a:moveTo>
                  <a:cubicBezTo>
                    <a:pt x="2404601" y="-4454"/>
                    <a:pt x="2456668" y="67107"/>
                    <a:pt x="2456668" y="67107"/>
                  </a:cubicBezTo>
                  <a:lnTo>
                    <a:pt x="2456086" y="66524"/>
                  </a:lnTo>
                  <a:cubicBezTo>
                    <a:pt x="2492342" y="125827"/>
                    <a:pt x="2497295" y="225462"/>
                    <a:pt x="2482009" y="346961"/>
                  </a:cubicBezTo>
                  <a:lnTo>
                    <a:pt x="2468150" y="434168"/>
                  </a:lnTo>
                  <a:lnTo>
                    <a:pt x="2498415" y="386233"/>
                  </a:lnTo>
                  <a:cubicBezTo>
                    <a:pt x="2609772" y="218831"/>
                    <a:pt x="2692716" y="153421"/>
                    <a:pt x="2692716" y="153421"/>
                  </a:cubicBezTo>
                  <a:cubicBezTo>
                    <a:pt x="2948134" y="-59145"/>
                    <a:pt x="3013316" y="193342"/>
                    <a:pt x="3013316" y="193342"/>
                  </a:cubicBezTo>
                  <a:lnTo>
                    <a:pt x="3013316" y="192760"/>
                  </a:lnTo>
                  <a:cubicBezTo>
                    <a:pt x="3042087" y="351586"/>
                    <a:pt x="2894410" y="640329"/>
                    <a:pt x="2708199" y="928044"/>
                  </a:cubicBezTo>
                  <a:lnTo>
                    <a:pt x="2621703" y="1055668"/>
                  </a:lnTo>
                  <a:lnTo>
                    <a:pt x="2727345" y="932788"/>
                  </a:lnTo>
                  <a:cubicBezTo>
                    <a:pt x="3178187" y="430673"/>
                    <a:pt x="3504181" y="326633"/>
                    <a:pt x="3504181" y="326633"/>
                  </a:cubicBezTo>
                  <a:cubicBezTo>
                    <a:pt x="3870576" y="198618"/>
                    <a:pt x="3804229" y="518632"/>
                    <a:pt x="3804229" y="518632"/>
                  </a:cubicBezTo>
                  <a:lnTo>
                    <a:pt x="3804828" y="518632"/>
                  </a:lnTo>
                  <a:cubicBezTo>
                    <a:pt x="3778107" y="614636"/>
                    <a:pt x="3694945" y="723153"/>
                    <a:pt x="3579719" y="834945"/>
                  </a:cubicBezTo>
                  <a:lnTo>
                    <a:pt x="3569750" y="844076"/>
                  </a:lnTo>
                  <a:lnTo>
                    <a:pt x="3645108" y="820417"/>
                  </a:lnTo>
                  <a:cubicBezTo>
                    <a:pt x="3812916" y="772111"/>
                    <a:pt x="3904655" y="771119"/>
                    <a:pt x="3904655" y="771119"/>
                  </a:cubicBezTo>
                  <a:cubicBezTo>
                    <a:pt x="4337412" y="754096"/>
                    <a:pt x="4138340" y="1092315"/>
                    <a:pt x="4138340" y="1092315"/>
                  </a:cubicBezTo>
                  <a:lnTo>
                    <a:pt x="4085839" y="1154980"/>
                  </a:lnTo>
                  <a:lnTo>
                    <a:pt x="4113877" y="1156964"/>
                  </a:lnTo>
                  <a:cubicBezTo>
                    <a:pt x="4160396" y="1161389"/>
                    <a:pt x="4184136" y="1166880"/>
                    <a:pt x="4184136" y="1166880"/>
                  </a:cubicBezTo>
                  <a:cubicBezTo>
                    <a:pt x="4648592" y="1259652"/>
                    <a:pt x="4340908" y="1576138"/>
                    <a:pt x="4340908" y="1576138"/>
                  </a:cubicBezTo>
                  <a:cubicBezTo>
                    <a:pt x="4317310" y="1597607"/>
                    <a:pt x="4290286" y="1617541"/>
                    <a:pt x="4260262" y="1636042"/>
                  </a:cubicBezTo>
                  <a:lnTo>
                    <a:pt x="4197056" y="1668915"/>
                  </a:lnTo>
                  <a:lnTo>
                    <a:pt x="4246824" y="1679800"/>
                  </a:lnTo>
                  <a:cubicBezTo>
                    <a:pt x="4380090" y="1712465"/>
                    <a:pt x="4446608" y="1745838"/>
                    <a:pt x="4446608" y="1745838"/>
                  </a:cubicBezTo>
                  <a:cubicBezTo>
                    <a:pt x="4930436" y="1970136"/>
                    <a:pt x="4513554" y="2237300"/>
                    <a:pt x="4513554" y="2237300"/>
                  </a:cubicBezTo>
                  <a:cubicBezTo>
                    <a:pt x="4027364" y="2507976"/>
                    <a:pt x="2756700" y="2124561"/>
                    <a:pt x="2381503" y="1999490"/>
                  </a:cubicBezTo>
                  <a:cubicBezTo>
                    <a:pt x="2387361" y="1973648"/>
                    <a:pt x="2393251" y="1948404"/>
                    <a:pt x="2395598" y="1921979"/>
                  </a:cubicBezTo>
                  <a:lnTo>
                    <a:pt x="2395598" y="1848996"/>
                  </a:lnTo>
                  <a:lnTo>
                    <a:pt x="2321612" y="1844484"/>
                  </a:lnTo>
                  <a:lnTo>
                    <a:pt x="2320926" y="1801487"/>
                  </a:lnTo>
                  <a:lnTo>
                    <a:pt x="2295786" y="1806311"/>
                  </a:lnTo>
                  <a:cubicBezTo>
                    <a:pt x="2291093" y="1783414"/>
                    <a:pt x="2286384" y="1760516"/>
                    <a:pt x="2278180" y="1738201"/>
                  </a:cubicBezTo>
                  <a:cubicBezTo>
                    <a:pt x="2269360" y="1713540"/>
                    <a:pt x="2257030" y="1691824"/>
                    <a:pt x="2244699" y="1670674"/>
                  </a:cubicBezTo>
                  <a:lnTo>
                    <a:pt x="2296660" y="1626452"/>
                  </a:lnTo>
                  <a:lnTo>
                    <a:pt x="2296368" y="1626044"/>
                  </a:lnTo>
                  <a:cubicBezTo>
                    <a:pt x="2279927" y="1607839"/>
                    <a:pt x="2261123" y="1592580"/>
                    <a:pt x="2242336" y="1578485"/>
                  </a:cubicBezTo>
                  <a:lnTo>
                    <a:pt x="2282396" y="1518407"/>
                  </a:lnTo>
                  <a:lnTo>
                    <a:pt x="2282381" y="1518427"/>
                  </a:lnTo>
                  <a:cubicBezTo>
                    <a:pt x="2240773" y="1571556"/>
                    <a:pt x="2203221" y="1618483"/>
                    <a:pt x="2171880" y="1657162"/>
                  </a:cubicBezTo>
                  <a:cubicBezTo>
                    <a:pt x="2153093" y="1647178"/>
                    <a:pt x="2134888" y="1637194"/>
                    <a:pt x="2113754" y="1630737"/>
                  </a:cubicBezTo>
                  <a:cubicBezTo>
                    <a:pt x="2090857" y="1623099"/>
                    <a:pt x="2067360" y="1619005"/>
                    <a:pt x="2043880" y="1615477"/>
                  </a:cubicBezTo>
                  <a:lnTo>
                    <a:pt x="2061964" y="1530531"/>
                  </a:lnTo>
                  <a:lnTo>
                    <a:pt x="2032148" y="1529179"/>
                  </a:lnTo>
                  <a:cubicBezTo>
                    <a:pt x="2007470" y="1530344"/>
                    <a:pt x="1982808" y="1535037"/>
                    <a:pt x="1958746" y="1540328"/>
                  </a:cubicBezTo>
                  <a:lnTo>
                    <a:pt x="1957676" y="1529560"/>
                  </a:lnTo>
                  <a:lnTo>
                    <a:pt x="1951386" y="1530411"/>
                  </a:lnTo>
                  <a:lnTo>
                    <a:pt x="1952871" y="1545021"/>
                  </a:lnTo>
                  <a:cubicBezTo>
                    <a:pt x="1931721" y="1555006"/>
                    <a:pt x="1911186" y="1564974"/>
                    <a:pt x="1890619" y="1578486"/>
                  </a:cubicBezTo>
                  <a:cubicBezTo>
                    <a:pt x="1867737" y="1593163"/>
                    <a:pt x="1846587" y="1610785"/>
                    <a:pt x="1826635" y="1627808"/>
                  </a:cubicBezTo>
                  <a:lnTo>
                    <a:pt x="1801479" y="1598535"/>
                  </a:lnTo>
                  <a:lnTo>
                    <a:pt x="1808414" y="1619604"/>
                  </a:lnTo>
                  <a:cubicBezTo>
                    <a:pt x="1789028" y="1633699"/>
                    <a:pt x="1770240" y="1648376"/>
                    <a:pt x="1752052" y="1665399"/>
                  </a:cubicBezTo>
                  <a:cubicBezTo>
                    <a:pt x="1732083" y="1684769"/>
                    <a:pt x="1713878" y="1705320"/>
                    <a:pt x="1696839" y="1727052"/>
                  </a:cubicBezTo>
                  <a:lnTo>
                    <a:pt x="1652856" y="1696683"/>
                  </a:lnTo>
                  <a:lnTo>
                    <a:pt x="1685107" y="1734673"/>
                  </a:lnTo>
                  <a:cubicBezTo>
                    <a:pt x="1670430" y="1754042"/>
                    <a:pt x="1655170" y="1774011"/>
                    <a:pt x="1642257" y="1795743"/>
                  </a:cubicBezTo>
                  <a:cubicBezTo>
                    <a:pt x="1627564" y="1820405"/>
                    <a:pt x="1615832" y="1845648"/>
                    <a:pt x="1605265" y="1870908"/>
                  </a:cubicBezTo>
                  <a:lnTo>
                    <a:pt x="1518880" y="1853674"/>
                  </a:lnTo>
                  <a:lnTo>
                    <a:pt x="1527679" y="1856582"/>
                  </a:lnTo>
                  <a:cubicBezTo>
                    <a:pt x="1561759" y="1868256"/>
                    <a:pt x="1592747" y="1879244"/>
                    <a:pt x="1619942" y="1889098"/>
                  </a:cubicBezTo>
                  <a:cubicBezTo>
                    <a:pt x="1612887" y="1912578"/>
                    <a:pt x="1605848" y="1936074"/>
                    <a:pt x="1601139" y="1960735"/>
                  </a:cubicBezTo>
                  <a:cubicBezTo>
                    <a:pt x="1596446" y="1988325"/>
                    <a:pt x="1594682" y="2015333"/>
                    <a:pt x="1593501" y="2042341"/>
                  </a:cubicBezTo>
                  <a:lnTo>
                    <a:pt x="1573638" y="2048036"/>
                  </a:lnTo>
                  <a:lnTo>
                    <a:pt x="1608777" y="2049412"/>
                  </a:lnTo>
                  <a:lnTo>
                    <a:pt x="1607489" y="2103472"/>
                  </a:lnTo>
                  <a:lnTo>
                    <a:pt x="1612304" y="2102246"/>
                  </a:lnTo>
                  <a:cubicBezTo>
                    <a:pt x="1616414" y="2125144"/>
                    <a:pt x="1620541" y="2148041"/>
                    <a:pt x="1628162" y="2170955"/>
                  </a:cubicBezTo>
                  <a:cubicBezTo>
                    <a:pt x="1636399" y="2196199"/>
                    <a:pt x="1647548" y="2218514"/>
                    <a:pt x="1659879" y="2240812"/>
                  </a:cubicBezTo>
                  <a:lnTo>
                    <a:pt x="1655634" y="2244878"/>
                  </a:lnTo>
                  <a:lnTo>
                    <a:pt x="1669848" y="2270766"/>
                  </a:lnTo>
                  <a:lnTo>
                    <a:pt x="1685678" y="2288453"/>
                  </a:lnTo>
                  <a:lnTo>
                    <a:pt x="1730918" y="2244340"/>
                  </a:lnTo>
                  <a:cubicBezTo>
                    <a:pt x="1746777" y="2259600"/>
                    <a:pt x="1762635" y="2274859"/>
                    <a:pt x="1781423" y="2287206"/>
                  </a:cubicBezTo>
                  <a:lnTo>
                    <a:pt x="1827683" y="2311363"/>
                  </a:lnTo>
                  <a:lnTo>
                    <a:pt x="1830147" y="2305395"/>
                  </a:lnTo>
                  <a:cubicBezTo>
                    <a:pt x="1852462" y="2309521"/>
                    <a:pt x="1874178" y="2313033"/>
                    <a:pt x="1898274" y="2313033"/>
                  </a:cubicBezTo>
                  <a:cubicBezTo>
                    <a:pt x="1925281" y="2313033"/>
                    <a:pt x="1951690" y="2308922"/>
                    <a:pt x="1978116" y="2304812"/>
                  </a:cubicBezTo>
                  <a:lnTo>
                    <a:pt x="1995118" y="2475880"/>
                  </a:lnTo>
                  <a:lnTo>
                    <a:pt x="1997874" y="2455210"/>
                  </a:lnTo>
                  <a:cubicBezTo>
                    <a:pt x="2009543" y="2371257"/>
                    <a:pt x="2020396" y="2299696"/>
                    <a:pt x="2029203" y="2244356"/>
                  </a:cubicBezTo>
                  <a:cubicBezTo>
                    <a:pt x="2052683" y="2240828"/>
                    <a:pt x="2076180" y="2237899"/>
                    <a:pt x="2100841" y="2230261"/>
                  </a:cubicBezTo>
                  <a:cubicBezTo>
                    <a:pt x="2128431" y="2222041"/>
                    <a:pt x="2154274" y="2210293"/>
                    <a:pt x="2180101" y="2197962"/>
                  </a:cubicBezTo>
                  <a:lnTo>
                    <a:pt x="2213510" y="2279721"/>
                  </a:lnTo>
                  <a:lnTo>
                    <a:pt x="2247628" y="2251396"/>
                  </a:lnTo>
                  <a:lnTo>
                    <a:pt x="2254079" y="2243730"/>
                  </a:lnTo>
                  <a:lnTo>
                    <a:pt x="2249179" y="2238637"/>
                  </a:lnTo>
                  <a:cubicBezTo>
                    <a:pt x="2226900" y="2215170"/>
                    <a:pt x="2207113" y="2194034"/>
                    <a:pt x="2190085" y="2175648"/>
                  </a:cubicBezTo>
                  <a:cubicBezTo>
                    <a:pt x="2205345" y="2153333"/>
                    <a:pt x="2220038" y="2131018"/>
                    <a:pt x="2232951" y="2105774"/>
                  </a:cubicBezTo>
                  <a:cubicBezTo>
                    <a:pt x="2247046" y="2078168"/>
                    <a:pt x="2257613" y="2049995"/>
                    <a:pt x="2267015" y="2021806"/>
                  </a:cubicBezTo>
                  <a:cubicBezTo>
                    <a:pt x="3709694" y="2218514"/>
                    <a:pt x="4215852" y="2919597"/>
                    <a:pt x="4215852" y="2919597"/>
                  </a:cubicBezTo>
                  <a:cubicBezTo>
                    <a:pt x="4592232" y="3409296"/>
                    <a:pt x="4036167" y="3456272"/>
                    <a:pt x="4036167" y="3456272"/>
                  </a:cubicBezTo>
                  <a:lnTo>
                    <a:pt x="4035584" y="3456272"/>
                  </a:lnTo>
                  <a:cubicBezTo>
                    <a:pt x="3887029" y="3459209"/>
                    <a:pt x="3714435" y="3399024"/>
                    <a:pt x="3534850" y="3302499"/>
                  </a:cubicBezTo>
                  <a:lnTo>
                    <a:pt x="3468334" y="3263888"/>
                  </a:lnTo>
                  <a:lnTo>
                    <a:pt x="3468982" y="3264756"/>
                  </a:lnTo>
                  <a:cubicBezTo>
                    <a:pt x="3763040" y="3680778"/>
                    <a:pt x="3834199" y="3984726"/>
                    <a:pt x="3834199" y="3984726"/>
                  </a:cubicBezTo>
                  <a:cubicBezTo>
                    <a:pt x="4013868" y="4666439"/>
                    <a:pt x="3444292" y="4422173"/>
                    <a:pt x="3444292" y="4422173"/>
                  </a:cubicBezTo>
                  <a:lnTo>
                    <a:pt x="3444292" y="4421574"/>
                  </a:lnTo>
                  <a:cubicBezTo>
                    <a:pt x="3088691" y="4242855"/>
                    <a:pt x="2742717" y="3619858"/>
                    <a:pt x="2497691" y="3077827"/>
                  </a:cubicBezTo>
                  <a:lnTo>
                    <a:pt x="2460832" y="2992307"/>
                  </a:lnTo>
                  <a:lnTo>
                    <a:pt x="2514228" y="3209279"/>
                  </a:lnTo>
                  <a:cubicBezTo>
                    <a:pt x="2710916" y="4103196"/>
                    <a:pt x="2552370" y="4627682"/>
                    <a:pt x="2552370" y="4627682"/>
                  </a:cubicBezTo>
                  <a:cubicBezTo>
                    <a:pt x="2379157" y="5265364"/>
                    <a:pt x="2055628" y="4726327"/>
                    <a:pt x="2055628" y="4726327"/>
                  </a:cubicBezTo>
                  <a:lnTo>
                    <a:pt x="2055046" y="4726327"/>
                  </a:lnTo>
                  <a:cubicBezTo>
                    <a:pt x="1980617" y="4586730"/>
                    <a:pt x="1937383" y="4389478"/>
                    <a:pt x="1915500" y="4165206"/>
                  </a:cubicBezTo>
                  <a:lnTo>
                    <a:pt x="1914575" y="4152481"/>
                  </a:lnTo>
                  <a:lnTo>
                    <a:pt x="1913821" y="4156023"/>
                  </a:lnTo>
                  <a:cubicBezTo>
                    <a:pt x="1818553" y="4558679"/>
                    <a:pt x="1698037" y="4752154"/>
                    <a:pt x="1698037" y="4752154"/>
                  </a:cubicBezTo>
                  <a:cubicBezTo>
                    <a:pt x="1398588" y="5266514"/>
                    <a:pt x="1251201" y="4669368"/>
                    <a:pt x="1251201" y="4669368"/>
                  </a:cubicBezTo>
                  <a:cubicBezTo>
                    <a:pt x="1190130" y="4364913"/>
                    <a:pt x="1291418" y="3877852"/>
                    <a:pt x="1429698" y="3414939"/>
                  </a:cubicBezTo>
                  <a:lnTo>
                    <a:pt x="1504180" y="3182331"/>
                  </a:lnTo>
                  <a:lnTo>
                    <a:pt x="1449225" y="3295475"/>
                  </a:lnTo>
                  <a:cubicBezTo>
                    <a:pt x="1055196" y="4064872"/>
                    <a:pt x="708066" y="4263039"/>
                    <a:pt x="708066" y="4263039"/>
                  </a:cubicBezTo>
                  <a:cubicBezTo>
                    <a:pt x="342254" y="4490282"/>
                    <a:pt x="440301" y="3956537"/>
                    <a:pt x="440301" y="3956537"/>
                  </a:cubicBezTo>
                  <a:lnTo>
                    <a:pt x="440884" y="3957119"/>
                  </a:lnTo>
                  <a:cubicBezTo>
                    <a:pt x="456152" y="3888641"/>
                    <a:pt x="483025" y="3815099"/>
                    <a:pt x="518957" y="3738256"/>
                  </a:cubicBezTo>
                  <a:lnTo>
                    <a:pt x="573586" y="3631914"/>
                  </a:lnTo>
                  <a:lnTo>
                    <a:pt x="523141" y="3664643"/>
                  </a:lnTo>
                  <a:cubicBezTo>
                    <a:pt x="377030" y="3753450"/>
                    <a:pt x="295861" y="3768066"/>
                    <a:pt x="295861" y="3768066"/>
                  </a:cubicBezTo>
                  <a:cubicBezTo>
                    <a:pt x="-37652" y="3843814"/>
                    <a:pt x="151420" y="3402839"/>
                    <a:pt x="151420" y="3402839"/>
                  </a:cubicBezTo>
                  <a:lnTo>
                    <a:pt x="152002" y="3401674"/>
                  </a:lnTo>
                  <a:cubicBezTo>
                    <a:pt x="179160" y="3344350"/>
                    <a:pt x="217409" y="3285695"/>
                    <a:pt x="264219" y="3226571"/>
                  </a:cubicBezTo>
                  <a:lnTo>
                    <a:pt x="322288" y="3158903"/>
                  </a:lnTo>
                  <a:lnTo>
                    <a:pt x="283699" y="3168400"/>
                  </a:lnTo>
                  <a:cubicBezTo>
                    <a:pt x="186075" y="3188742"/>
                    <a:pt x="137908" y="3180886"/>
                    <a:pt x="137908" y="3180886"/>
                  </a:cubicBezTo>
                  <a:cubicBezTo>
                    <a:pt x="-143353" y="3149769"/>
                    <a:pt x="92695" y="2803912"/>
                    <a:pt x="92695" y="2803912"/>
                  </a:cubicBezTo>
                  <a:lnTo>
                    <a:pt x="92112" y="2803912"/>
                  </a:lnTo>
                  <a:cubicBezTo>
                    <a:pt x="108883" y="2781196"/>
                    <a:pt x="128144" y="2758917"/>
                    <a:pt x="149605" y="2737086"/>
                  </a:cubicBezTo>
                  <a:lnTo>
                    <a:pt x="198966" y="2692299"/>
                  </a:lnTo>
                  <a:lnTo>
                    <a:pt x="186228" y="2690491"/>
                  </a:lnTo>
                  <a:cubicBezTo>
                    <a:pt x="131923" y="2680399"/>
                    <a:pt x="107372" y="2666527"/>
                    <a:pt x="107372" y="2666527"/>
                  </a:cubicBezTo>
                  <a:cubicBezTo>
                    <a:pt x="-115163" y="2556134"/>
                    <a:pt x="144364" y="2297190"/>
                    <a:pt x="144364" y="2297190"/>
                  </a:cubicBezTo>
                  <a:lnTo>
                    <a:pt x="144364" y="2296608"/>
                  </a:lnTo>
                  <a:cubicBezTo>
                    <a:pt x="199962" y="2245413"/>
                    <a:pt x="274593" y="2204209"/>
                    <a:pt x="361340" y="2171147"/>
                  </a:cubicBezTo>
                  <a:lnTo>
                    <a:pt x="383783" y="2163606"/>
                  </a:lnTo>
                  <a:lnTo>
                    <a:pt x="348574" y="2153146"/>
                  </a:lnTo>
                  <a:cubicBezTo>
                    <a:pt x="240695" y="2115969"/>
                    <a:pt x="201309" y="2071711"/>
                    <a:pt x="201309" y="2071711"/>
                  </a:cubicBezTo>
                  <a:cubicBezTo>
                    <a:pt x="41009" y="1908467"/>
                    <a:pt x="304647" y="1732909"/>
                    <a:pt x="304647" y="1732909"/>
                  </a:cubicBezTo>
                  <a:cubicBezTo>
                    <a:pt x="380545" y="1687110"/>
                    <a:pt x="482570" y="1667404"/>
                    <a:pt x="597447" y="1665248"/>
                  </a:cubicBezTo>
                  <a:cubicBezTo>
                    <a:pt x="726684" y="1662823"/>
                    <a:pt x="872187" y="1682611"/>
                    <a:pt x="1015056" y="1712449"/>
                  </a:cubicBezTo>
                  <a:lnTo>
                    <a:pt x="1069362" y="1725032"/>
                  </a:lnTo>
                  <a:lnTo>
                    <a:pt x="1029124" y="1709437"/>
                  </a:lnTo>
                  <a:cubicBezTo>
                    <a:pt x="591908" y="1523068"/>
                    <a:pt x="535436" y="1292533"/>
                    <a:pt x="535436" y="1292533"/>
                  </a:cubicBezTo>
                  <a:cubicBezTo>
                    <a:pt x="472002" y="1074109"/>
                    <a:pt x="722145" y="1014803"/>
                    <a:pt x="722145" y="1014803"/>
                  </a:cubicBezTo>
                  <a:lnTo>
                    <a:pt x="722145" y="1015385"/>
                  </a:lnTo>
                  <a:cubicBezTo>
                    <a:pt x="740384" y="1012120"/>
                    <a:pt x="759350" y="1011164"/>
                    <a:pt x="778929" y="1012298"/>
                  </a:cubicBezTo>
                  <a:cubicBezTo>
                    <a:pt x="852348" y="1016552"/>
                    <a:pt x="934374" y="1050203"/>
                    <a:pt x="1018945" y="1101693"/>
                  </a:cubicBezTo>
                  <a:lnTo>
                    <a:pt x="1081684" y="1145397"/>
                  </a:lnTo>
                  <a:lnTo>
                    <a:pt x="1074317" y="1134280"/>
                  </a:lnTo>
                  <a:cubicBezTo>
                    <a:pt x="945188" y="923018"/>
                    <a:pt x="954665" y="784049"/>
                    <a:pt x="954665" y="784049"/>
                  </a:cubicBezTo>
                  <a:cubicBezTo>
                    <a:pt x="961334" y="573912"/>
                    <a:pt x="1136598" y="562933"/>
                    <a:pt x="1180310" y="563472"/>
                  </a:cubicBezTo>
                  <a:cubicBezTo>
                    <a:pt x="1186554" y="563549"/>
                    <a:pt x="1190114" y="563861"/>
                    <a:pt x="1190114" y="563861"/>
                  </a:cubicBezTo>
                  <a:cubicBezTo>
                    <a:pt x="1223289" y="568999"/>
                    <a:pt x="1256299" y="584614"/>
                    <a:pt x="1288859" y="608598"/>
                  </a:cubicBezTo>
                  <a:lnTo>
                    <a:pt x="1309599" y="626567"/>
                  </a:lnTo>
                  <a:lnTo>
                    <a:pt x="1309243" y="622415"/>
                  </a:lnTo>
                  <a:cubicBezTo>
                    <a:pt x="1305045" y="541957"/>
                    <a:pt x="1315767" y="498664"/>
                    <a:pt x="1315767" y="498664"/>
                  </a:cubicBezTo>
                  <a:cubicBezTo>
                    <a:pt x="1348809" y="344541"/>
                    <a:pt x="1442856" y="312888"/>
                    <a:pt x="1508745" y="310823"/>
                  </a:cubicBezTo>
                  <a:cubicBezTo>
                    <a:pt x="1548278" y="309584"/>
                    <a:pt x="1577674" y="318995"/>
                    <a:pt x="1577674" y="318995"/>
                  </a:cubicBezTo>
                  <a:lnTo>
                    <a:pt x="1577674" y="319578"/>
                  </a:lnTo>
                  <a:cubicBezTo>
                    <a:pt x="1638442" y="344239"/>
                    <a:pt x="1690257" y="412352"/>
                    <a:pt x="1734302" y="505852"/>
                  </a:cubicBezTo>
                  <a:lnTo>
                    <a:pt x="1753205" y="550483"/>
                  </a:lnTo>
                  <a:lnTo>
                    <a:pt x="1755428" y="527445"/>
                  </a:lnTo>
                  <a:cubicBezTo>
                    <a:pt x="1783174" y="305345"/>
                    <a:pt x="1846005" y="199799"/>
                    <a:pt x="1846005" y="199799"/>
                  </a:cubicBezTo>
                  <a:cubicBezTo>
                    <a:pt x="1982825" y="-45051"/>
                    <a:pt x="2141943" y="102318"/>
                    <a:pt x="2141943" y="102318"/>
                  </a:cubicBezTo>
                  <a:lnTo>
                    <a:pt x="2141344" y="102917"/>
                  </a:lnTo>
                  <a:lnTo>
                    <a:pt x="2151818" y="118860"/>
                  </a:lnTo>
                  <a:lnTo>
                    <a:pt x="2196437" y="66307"/>
                  </a:lnTo>
                  <a:cubicBezTo>
                    <a:pt x="2243225" y="19862"/>
                    <a:pt x="2286036" y="2321"/>
                    <a:pt x="2322832" y="219"/>
                  </a:cubicBezTo>
                  <a:close/>
                </a:path>
              </a:pathLst>
            </a:custGeom>
            <a:solidFill>
              <a:srgbClr val="C81E2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29" name="Freeform: Shape 12128"/>
            <p:cNvSpPr/>
            <p:nvPr/>
          </p:nvSpPr>
          <p:spPr>
            <a:xfrm>
              <a:off x="8595558" y="6332735"/>
              <a:ext cx="259624" cy="274621"/>
            </a:xfrm>
            <a:custGeom>
              <a:avLst/>
              <a:gdLst>
                <a:gd name="connsiteX0" fmla="*/ 1600700 w 4209227"/>
                <a:gd name="connsiteY0" fmla="*/ 2140762 h 4452358"/>
                <a:gd name="connsiteX1" fmla="*/ 575469 w 4209227"/>
                <a:gd name="connsiteY1" fmla="*/ 3659794 h 4452358"/>
                <a:gd name="connsiteX2" fmla="*/ 575469 w 4209227"/>
                <a:gd name="connsiteY2" fmla="*/ 3659196 h 4452358"/>
                <a:gd name="connsiteX3" fmla="*/ 689989 w 4209227"/>
                <a:gd name="connsiteY3" fmla="*/ 3774864 h 4452358"/>
                <a:gd name="connsiteX4" fmla="*/ 1648841 w 4209227"/>
                <a:gd name="connsiteY4" fmla="*/ 2171880 h 4452358"/>
                <a:gd name="connsiteX5" fmla="*/ 1620070 w 4209227"/>
                <a:gd name="connsiteY5" fmla="*/ 2161313 h 4452358"/>
                <a:gd name="connsiteX6" fmla="*/ 1600700 w 4209227"/>
                <a:gd name="connsiteY6" fmla="*/ 2140762 h 4452358"/>
                <a:gd name="connsiteX7" fmla="*/ 2095677 w 4209227"/>
                <a:gd name="connsiteY7" fmla="*/ 1943472 h 4452358"/>
                <a:gd name="connsiteX8" fmla="*/ 2071031 w 4209227"/>
                <a:gd name="connsiteY8" fmla="*/ 1971079 h 4452358"/>
                <a:gd name="connsiteX9" fmla="*/ 2042826 w 4209227"/>
                <a:gd name="connsiteY9" fmla="*/ 1986921 h 4452358"/>
                <a:gd name="connsiteX10" fmla="*/ 2056954 w 4209227"/>
                <a:gd name="connsiteY10" fmla="*/ 2020771 h 4452358"/>
                <a:gd name="connsiteX11" fmla="*/ 2053409 w 4209227"/>
                <a:gd name="connsiteY11" fmla="*/ 2025676 h 4452358"/>
                <a:gd name="connsiteX12" fmla="*/ 2061497 w 4209227"/>
                <a:gd name="connsiteY12" fmla="*/ 2031656 h 4452358"/>
                <a:gd name="connsiteX13" fmla="*/ 2070567 w 4209227"/>
                <a:gd name="connsiteY13" fmla="*/ 2053389 h 4452358"/>
                <a:gd name="connsiteX14" fmla="*/ 2098881 w 4209227"/>
                <a:gd name="connsiteY14" fmla="*/ 2120150 h 4452358"/>
                <a:gd name="connsiteX15" fmla="*/ 2084527 w 4209227"/>
                <a:gd name="connsiteY15" fmla="*/ 2140180 h 4452358"/>
                <a:gd name="connsiteX16" fmla="*/ 2057503 w 4209227"/>
                <a:gd name="connsiteY16" fmla="*/ 2159566 h 4452358"/>
                <a:gd name="connsiteX17" fmla="*/ 2250592 w 4209227"/>
                <a:gd name="connsiteY17" fmla="*/ 2497012 h 4452358"/>
                <a:gd name="connsiteX18" fmla="*/ 2318000 w 4209227"/>
                <a:gd name="connsiteY18" fmla="*/ 2609116 h 4452358"/>
                <a:gd name="connsiteX19" fmla="*/ 2419949 w 4209227"/>
                <a:gd name="connsiteY19" fmla="*/ 2821665 h 4452358"/>
                <a:gd name="connsiteX20" fmla="*/ 2945915 w 4209227"/>
                <a:gd name="connsiteY20" fmla="*/ 3672708 h 4452358"/>
                <a:gd name="connsiteX21" fmla="*/ 2945332 w 4209227"/>
                <a:gd name="connsiteY21" fmla="*/ 3672708 h 4452358"/>
                <a:gd name="connsiteX22" fmla="*/ 3126271 w 4209227"/>
                <a:gd name="connsiteY22" fmla="*/ 3770442 h 4452358"/>
                <a:gd name="connsiteX23" fmla="*/ 3145815 w 4209227"/>
                <a:gd name="connsiteY23" fmla="*/ 3745028 h 4452358"/>
                <a:gd name="connsiteX24" fmla="*/ 3180198 w 4209227"/>
                <a:gd name="connsiteY24" fmla="*/ 3775464 h 4452358"/>
                <a:gd name="connsiteX25" fmla="*/ 3331096 w 4209227"/>
                <a:gd name="connsiteY25" fmla="*/ 3602835 h 4452358"/>
                <a:gd name="connsiteX26" fmla="*/ 2691493 w 4209227"/>
                <a:gd name="connsiteY26" fmla="*/ 2702883 h 4452358"/>
                <a:gd name="connsiteX27" fmla="*/ 2621467 w 4209227"/>
                <a:gd name="connsiteY27" fmla="*/ 2625438 h 4452358"/>
                <a:gd name="connsiteX28" fmla="*/ 2594512 w 4209227"/>
                <a:gd name="connsiteY28" fmla="*/ 2585365 h 4452358"/>
                <a:gd name="connsiteX29" fmla="*/ 2370791 w 4209227"/>
                <a:gd name="connsiteY29" fmla="*/ 2279928 h 4452358"/>
                <a:gd name="connsiteX30" fmla="*/ 2324427 w 4209227"/>
                <a:gd name="connsiteY30" fmla="*/ 2221599 h 4452358"/>
                <a:gd name="connsiteX31" fmla="*/ 2344593 w 4209227"/>
                <a:gd name="connsiteY31" fmla="*/ 2235866 h 4452358"/>
                <a:gd name="connsiteX32" fmla="*/ 3609427 w 4209227"/>
                <a:gd name="connsiteY32" fmla="*/ 2937562 h 4452358"/>
                <a:gd name="connsiteX33" fmla="*/ 3681065 w 4209227"/>
                <a:gd name="connsiteY33" fmla="*/ 2727924 h 4452358"/>
                <a:gd name="connsiteX34" fmla="*/ 2289114 w 4209227"/>
                <a:gd name="connsiteY34" fmla="*/ 2028528 h 4452358"/>
                <a:gd name="connsiteX35" fmla="*/ 2121505 w 4209227"/>
                <a:gd name="connsiteY35" fmla="*/ 1974237 h 4452358"/>
                <a:gd name="connsiteX36" fmla="*/ 2219288 w 4209227"/>
                <a:gd name="connsiteY36" fmla="*/ 1783793 h 4452358"/>
                <a:gd name="connsiteX37" fmla="*/ 2222759 w 4209227"/>
                <a:gd name="connsiteY37" fmla="*/ 1785073 h 4452358"/>
                <a:gd name="connsiteX38" fmla="*/ 2238171 w 4209227"/>
                <a:gd name="connsiteY38" fmla="*/ 1790640 h 4452358"/>
                <a:gd name="connsiteX39" fmla="*/ 2240717 w 4209227"/>
                <a:gd name="connsiteY39" fmla="*/ 1816072 h 4452358"/>
                <a:gd name="connsiteX40" fmla="*/ 2231914 w 4209227"/>
                <a:gd name="connsiteY40" fmla="*/ 1847772 h 4452358"/>
                <a:gd name="connsiteX41" fmla="*/ 2478224 w 4209227"/>
                <a:gd name="connsiteY41" fmla="*/ 1880859 h 4452358"/>
                <a:gd name="connsiteX42" fmla="*/ 2505037 w 4209227"/>
                <a:gd name="connsiteY42" fmla="*/ 1884104 h 4452358"/>
                <a:gd name="connsiteX43" fmla="*/ 2708625 w 4209227"/>
                <a:gd name="connsiteY43" fmla="*/ 1951187 h 4452358"/>
                <a:gd name="connsiteX44" fmla="*/ 2973813 w 4209227"/>
                <a:gd name="connsiteY44" fmla="*/ 2031715 h 4452358"/>
                <a:gd name="connsiteX45" fmla="*/ 3123075 w 4209227"/>
                <a:gd name="connsiteY45" fmla="*/ 2071545 h 4452358"/>
                <a:gd name="connsiteX46" fmla="*/ 3100782 w 4209227"/>
                <a:gd name="connsiteY46" fmla="*/ 2068507 h 4452358"/>
                <a:gd name="connsiteX47" fmla="*/ 2207540 w 4209227"/>
                <a:gd name="connsiteY47" fmla="*/ 1852720 h 4452358"/>
                <a:gd name="connsiteX48" fmla="*/ 2219288 w 4209227"/>
                <a:gd name="connsiteY48" fmla="*/ 1788721 h 4452358"/>
                <a:gd name="connsiteX49" fmla="*/ 3710036 w 4209227"/>
                <a:gd name="connsiteY49" fmla="*/ 1563366 h 4452358"/>
                <a:gd name="connsiteX50" fmla="*/ 3767966 w 4209227"/>
                <a:gd name="connsiteY50" fmla="*/ 1572693 h 4452358"/>
                <a:gd name="connsiteX51" fmla="*/ 4016646 w 4209227"/>
                <a:gd name="connsiteY51" fmla="*/ 1643698 h 4452358"/>
                <a:gd name="connsiteX52" fmla="*/ 4060096 w 4209227"/>
                <a:gd name="connsiteY52" fmla="*/ 2042971 h 4452358"/>
                <a:gd name="connsiteX53" fmla="*/ 3989190 w 4209227"/>
                <a:gd name="connsiteY53" fmla="*/ 2071720 h 4452358"/>
                <a:gd name="connsiteX54" fmla="*/ 3980276 w 4209227"/>
                <a:gd name="connsiteY54" fmla="*/ 2061663 h 4452358"/>
                <a:gd name="connsiteX55" fmla="*/ 3854278 w 4209227"/>
                <a:gd name="connsiteY55" fmla="*/ 1986338 h 4452358"/>
                <a:gd name="connsiteX56" fmla="*/ 3798997 w 4209227"/>
                <a:gd name="connsiteY56" fmla="*/ 1962897 h 4452358"/>
                <a:gd name="connsiteX57" fmla="*/ 3768753 w 4209227"/>
                <a:gd name="connsiteY57" fmla="*/ 1951483 h 4452358"/>
                <a:gd name="connsiteX58" fmla="*/ 3804623 w 4209227"/>
                <a:gd name="connsiteY58" fmla="*/ 1948860 h 4452358"/>
                <a:gd name="connsiteX59" fmla="*/ 3981098 w 4209227"/>
                <a:gd name="connsiteY59" fmla="*/ 1918827 h 4452358"/>
                <a:gd name="connsiteX60" fmla="*/ 3958216 w 4209227"/>
                <a:gd name="connsiteY60" fmla="*/ 1724465 h 4452358"/>
                <a:gd name="connsiteX61" fmla="*/ 3422694 w 4209227"/>
                <a:gd name="connsiteY61" fmla="*/ 1677194 h 4452358"/>
                <a:gd name="connsiteX62" fmla="*/ 2763048 w 4209227"/>
                <a:gd name="connsiteY62" fmla="*/ 1709931 h 4452358"/>
                <a:gd name="connsiteX63" fmla="*/ 2628488 w 4209227"/>
                <a:gd name="connsiteY63" fmla="*/ 1725030 h 4452358"/>
                <a:gd name="connsiteX64" fmla="*/ 2583034 w 4209227"/>
                <a:gd name="connsiteY64" fmla="*/ 1720643 h 4452358"/>
                <a:gd name="connsiteX65" fmla="*/ 2392623 w 4209227"/>
                <a:gd name="connsiteY65" fmla="*/ 1707210 h 4452358"/>
                <a:gd name="connsiteX66" fmla="*/ 2466513 w 4209227"/>
                <a:gd name="connsiteY66" fmla="*/ 1705047 h 4452358"/>
                <a:gd name="connsiteX67" fmla="*/ 3674904 w 4209227"/>
                <a:gd name="connsiteY67" fmla="*/ 1574215 h 4452358"/>
                <a:gd name="connsiteX68" fmla="*/ 520427 w 4209227"/>
                <a:gd name="connsiteY68" fmla="*/ 1555802 h 4452358"/>
                <a:gd name="connsiteX69" fmla="*/ 1446562 w 4209227"/>
                <a:gd name="connsiteY69" fmla="*/ 1742910 h 4452358"/>
                <a:gd name="connsiteX70" fmla="*/ 1432784 w 4209227"/>
                <a:gd name="connsiteY70" fmla="*/ 1794438 h 4452358"/>
                <a:gd name="connsiteX71" fmla="*/ 1379091 w 4209227"/>
                <a:gd name="connsiteY71" fmla="*/ 1786058 h 4452358"/>
                <a:gd name="connsiteX72" fmla="*/ 541023 w 4209227"/>
                <a:gd name="connsiteY72" fmla="*/ 1711171 h 4452358"/>
                <a:gd name="connsiteX73" fmla="*/ 290697 w 4209227"/>
                <a:gd name="connsiteY73" fmla="*/ 1742071 h 4452358"/>
                <a:gd name="connsiteX74" fmla="*/ 290697 w 4209227"/>
                <a:gd name="connsiteY74" fmla="*/ 1741472 h 4452358"/>
                <a:gd name="connsiteX75" fmla="*/ 251941 w 4209227"/>
                <a:gd name="connsiteY75" fmla="*/ 1884165 h 4452358"/>
                <a:gd name="connsiteX76" fmla="*/ 1287899 w 4209227"/>
                <a:gd name="connsiteY76" fmla="*/ 1886195 h 4452358"/>
                <a:gd name="connsiteX77" fmla="*/ 1425175 w 4209227"/>
                <a:gd name="connsiteY77" fmla="*/ 1865774 h 4452358"/>
                <a:gd name="connsiteX78" fmla="*/ 1424830 w 4209227"/>
                <a:gd name="connsiteY78" fmla="*/ 1869744 h 4452358"/>
                <a:gd name="connsiteX79" fmla="*/ 1305465 w 4209227"/>
                <a:gd name="connsiteY79" fmla="*/ 1901982 h 4452358"/>
                <a:gd name="connsiteX80" fmla="*/ 1375037 w 4209227"/>
                <a:gd name="connsiteY80" fmla="*/ 1902298 h 4452358"/>
                <a:gd name="connsiteX81" fmla="*/ 1435397 w 4209227"/>
                <a:gd name="connsiteY81" fmla="*/ 1903209 h 4452358"/>
                <a:gd name="connsiteX82" fmla="*/ 1434245 w 4209227"/>
                <a:gd name="connsiteY82" fmla="*/ 1943462 h 4452358"/>
                <a:gd name="connsiteX83" fmla="*/ 1373711 w 4209227"/>
                <a:gd name="connsiteY83" fmla="*/ 1945992 h 4452358"/>
                <a:gd name="connsiteX84" fmla="*/ 234917 w 4209227"/>
                <a:gd name="connsiteY84" fmla="*/ 2116101 h 4452358"/>
                <a:gd name="connsiteX85" fmla="*/ 234917 w 4209227"/>
                <a:gd name="connsiteY85" fmla="*/ 2115518 h 4452358"/>
                <a:gd name="connsiteX86" fmla="*/ 159330 w 4209227"/>
                <a:gd name="connsiteY86" fmla="*/ 2251220 h 4452358"/>
                <a:gd name="connsiteX87" fmla="*/ 181542 w 4209227"/>
                <a:gd name="connsiteY87" fmla="*/ 2259523 h 4452358"/>
                <a:gd name="connsiteX88" fmla="*/ 178539 w 4209227"/>
                <a:gd name="connsiteY88" fmla="*/ 2261139 h 4452358"/>
                <a:gd name="connsiteX89" fmla="*/ 177957 w 4209227"/>
                <a:gd name="connsiteY89" fmla="*/ 2261722 h 4452358"/>
                <a:gd name="connsiteX90" fmla="*/ 167972 w 4209227"/>
                <a:gd name="connsiteY90" fmla="*/ 2414382 h 4452358"/>
                <a:gd name="connsiteX91" fmla="*/ 992415 w 4209227"/>
                <a:gd name="connsiteY91" fmla="*/ 2215441 h 4452358"/>
                <a:gd name="connsiteX92" fmla="*/ 1081330 w 4209227"/>
                <a:gd name="connsiteY92" fmla="*/ 2181381 h 4452358"/>
                <a:gd name="connsiteX93" fmla="*/ 996958 w 4209227"/>
                <a:gd name="connsiteY93" fmla="*/ 2220183 h 4452358"/>
                <a:gd name="connsiteX94" fmla="*/ 996864 w 4209227"/>
                <a:gd name="connsiteY94" fmla="*/ 2220229 h 4452358"/>
                <a:gd name="connsiteX95" fmla="*/ 804038 w 4209227"/>
                <a:gd name="connsiteY95" fmla="*/ 2313457 h 4452358"/>
                <a:gd name="connsiteX96" fmla="*/ 779235 w 4209227"/>
                <a:gd name="connsiteY96" fmla="*/ 2326266 h 4452358"/>
                <a:gd name="connsiteX97" fmla="*/ 755628 w 4209227"/>
                <a:gd name="connsiteY97" fmla="*/ 2337768 h 4452358"/>
                <a:gd name="connsiteX98" fmla="*/ 636317 w 4209227"/>
                <a:gd name="connsiteY98" fmla="*/ 2399646 h 4452358"/>
                <a:gd name="connsiteX99" fmla="*/ 622480 w 4209227"/>
                <a:gd name="connsiteY99" fmla="*/ 2407222 h 4452358"/>
                <a:gd name="connsiteX100" fmla="*/ 612934 w 4209227"/>
                <a:gd name="connsiteY100" fmla="*/ 2412152 h 4452358"/>
                <a:gd name="connsiteX101" fmla="*/ 596641 w 4209227"/>
                <a:gd name="connsiteY101" fmla="*/ 2421369 h 4452358"/>
                <a:gd name="connsiteX102" fmla="*/ 521771 w 4209227"/>
                <a:gd name="connsiteY102" fmla="*/ 2462360 h 4452358"/>
                <a:gd name="connsiteX103" fmla="*/ 454697 w 4209227"/>
                <a:gd name="connsiteY103" fmla="*/ 2501665 h 4452358"/>
                <a:gd name="connsiteX104" fmla="*/ 435510 w 4209227"/>
                <a:gd name="connsiteY104" fmla="*/ 2512519 h 4452358"/>
                <a:gd name="connsiteX105" fmla="*/ 424522 w 4209227"/>
                <a:gd name="connsiteY105" fmla="*/ 2519347 h 4452358"/>
                <a:gd name="connsiteX106" fmla="*/ 414885 w 4209227"/>
                <a:gd name="connsiteY106" fmla="*/ 2524994 h 4452358"/>
                <a:gd name="connsiteX107" fmla="*/ 396351 w 4209227"/>
                <a:gd name="connsiteY107" fmla="*/ 2536854 h 4452358"/>
                <a:gd name="connsiteX108" fmla="*/ 355635 w 4209227"/>
                <a:gd name="connsiteY108" fmla="*/ 2562156 h 4452358"/>
                <a:gd name="connsiteX109" fmla="*/ 334639 w 4209227"/>
                <a:gd name="connsiteY109" fmla="*/ 2576342 h 4452358"/>
                <a:gd name="connsiteX110" fmla="*/ 318556 w 4209227"/>
                <a:gd name="connsiteY110" fmla="*/ 2586633 h 4452358"/>
                <a:gd name="connsiteX111" fmla="*/ 305799 w 4209227"/>
                <a:gd name="connsiteY111" fmla="*/ 2595827 h 4452358"/>
                <a:gd name="connsiteX112" fmla="*/ 283629 w 4209227"/>
                <a:gd name="connsiteY112" fmla="*/ 2610806 h 4452358"/>
                <a:gd name="connsiteX113" fmla="*/ 252897 w 4209227"/>
                <a:gd name="connsiteY113" fmla="*/ 2633953 h 4452358"/>
                <a:gd name="connsiteX114" fmla="*/ 235680 w 4209227"/>
                <a:gd name="connsiteY114" fmla="*/ 2646362 h 4452358"/>
                <a:gd name="connsiteX115" fmla="*/ 230199 w 4209227"/>
                <a:gd name="connsiteY115" fmla="*/ 2651050 h 4452358"/>
                <a:gd name="connsiteX116" fmla="*/ 220974 w 4209227"/>
                <a:gd name="connsiteY116" fmla="*/ 2657998 h 4452358"/>
                <a:gd name="connsiteX117" fmla="*/ 169178 w 4209227"/>
                <a:gd name="connsiteY117" fmla="*/ 2703242 h 4452358"/>
                <a:gd name="connsiteX118" fmla="*/ 169153 w 4209227"/>
                <a:gd name="connsiteY118" fmla="*/ 2703263 h 4452358"/>
                <a:gd name="connsiteX119" fmla="*/ 169153 w 4209227"/>
                <a:gd name="connsiteY119" fmla="*/ 2703264 h 4452358"/>
                <a:gd name="connsiteX120" fmla="*/ 169153 w 4209227"/>
                <a:gd name="connsiteY120" fmla="*/ 2703861 h 4452358"/>
                <a:gd name="connsiteX121" fmla="*/ 82678 w 4209227"/>
                <a:gd name="connsiteY121" fmla="*/ 2834794 h 4452358"/>
                <a:gd name="connsiteX122" fmla="*/ 82678 w 4209227"/>
                <a:gd name="connsiteY122" fmla="*/ 2834795 h 4452358"/>
                <a:gd name="connsiteX123" fmla="*/ 194397 w 4209227"/>
                <a:gd name="connsiteY123" fmla="*/ 2856523 h 4452358"/>
                <a:gd name="connsiteX124" fmla="*/ 1325561 w 4209227"/>
                <a:gd name="connsiteY124" fmla="*/ 2190893 h 4452358"/>
                <a:gd name="connsiteX125" fmla="*/ 1471571 w 4209227"/>
                <a:gd name="connsiteY125" fmla="*/ 2079292 h 4452358"/>
                <a:gd name="connsiteX126" fmla="*/ 1490594 w 4209227"/>
                <a:gd name="connsiteY126" fmla="*/ 2114012 h 4452358"/>
                <a:gd name="connsiteX127" fmla="*/ 1494421 w 4209227"/>
                <a:gd name="connsiteY127" fmla="*/ 2118217 h 4452358"/>
                <a:gd name="connsiteX128" fmla="*/ 1444973 w 4209227"/>
                <a:gd name="connsiteY128" fmla="*/ 2155919 h 4452358"/>
                <a:gd name="connsiteX129" fmla="*/ 266618 w 4209227"/>
                <a:gd name="connsiteY129" fmla="*/ 3217640 h 4452358"/>
                <a:gd name="connsiteX130" fmla="*/ 267200 w 4209227"/>
                <a:gd name="connsiteY130" fmla="*/ 3217640 h 4452358"/>
                <a:gd name="connsiteX131" fmla="*/ 332980 w 4209227"/>
                <a:gd name="connsiteY131" fmla="*/ 3361497 h 4452358"/>
                <a:gd name="connsiteX132" fmla="*/ 1534919 w 4209227"/>
                <a:gd name="connsiteY132" fmla="*/ 2160731 h 4452358"/>
                <a:gd name="connsiteX133" fmla="*/ 1512038 w 4209227"/>
                <a:gd name="connsiteY133" fmla="*/ 2140180 h 4452358"/>
                <a:gd name="connsiteX134" fmla="*/ 1509764 w 4209227"/>
                <a:gd name="connsiteY134" fmla="*/ 2135072 h 4452358"/>
                <a:gd name="connsiteX135" fmla="*/ 1515341 w 4209227"/>
                <a:gd name="connsiteY135" fmla="*/ 2141199 h 4452358"/>
                <a:gd name="connsiteX136" fmla="*/ 1557538 w 4209227"/>
                <a:gd name="connsiteY136" fmla="*/ 2098752 h 4452358"/>
                <a:gd name="connsiteX137" fmla="*/ 1599223 w 4209227"/>
                <a:gd name="connsiteY137" fmla="*/ 2134563 h 4452358"/>
                <a:gd name="connsiteX138" fmla="*/ 1654404 w 4209227"/>
                <a:gd name="connsiteY138" fmla="*/ 2162169 h 4452358"/>
                <a:gd name="connsiteX139" fmla="*/ 1646469 w 4209227"/>
                <a:gd name="connsiteY139" fmla="*/ 2183848 h 4452358"/>
                <a:gd name="connsiteX140" fmla="*/ 1656168 w 4209227"/>
                <a:gd name="connsiteY140" fmla="*/ 2159224 h 4452358"/>
                <a:gd name="connsiteX141" fmla="*/ 1697581 w 4209227"/>
                <a:gd name="connsiteY141" fmla="*/ 2163967 h 4452358"/>
                <a:gd name="connsiteX142" fmla="*/ 1683042 w 4209227"/>
                <a:gd name="connsiteY142" fmla="*/ 2205372 h 4452358"/>
                <a:gd name="connsiteX143" fmla="*/ 1203620 w 4209227"/>
                <a:gd name="connsiteY143" fmla="*/ 3954171 h 4452358"/>
                <a:gd name="connsiteX144" fmla="*/ 1196719 w 4209227"/>
                <a:gd name="connsiteY144" fmla="*/ 4049578 h 4452358"/>
                <a:gd name="connsiteX145" fmla="*/ 1196714 w 4209227"/>
                <a:gd name="connsiteY145" fmla="*/ 4049069 h 4452358"/>
                <a:gd name="connsiteX146" fmla="*/ 1196714 w 4209227"/>
                <a:gd name="connsiteY146" fmla="*/ 4049651 h 4452358"/>
                <a:gd name="connsiteX147" fmla="*/ 1196719 w 4209227"/>
                <a:gd name="connsiteY147" fmla="*/ 4049578 h 4452358"/>
                <a:gd name="connsiteX148" fmla="*/ 1196903 w 4209227"/>
                <a:gd name="connsiteY148" fmla="*/ 4067286 h 4452358"/>
                <a:gd name="connsiteX149" fmla="*/ 1310168 w 4209227"/>
                <a:gd name="connsiteY149" fmla="*/ 4204338 h 4452358"/>
                <a:gd name="connsiteX150" fmla="*/ 1335281 w 4209227"/>
                <a:gd name="connsiteY150" fmla="*/ 4159689 h 4452358"/>
                <a:gd name="connsiteX151" fmla="*/ 1335298 w 4209227"/>
                <a:gd name="connsiteY151" fmla="*/ 4164155 h 4452358"/>
                <a:gd name="connsiteX152" fmla="*/ 1514952 w 4209227"/>
                <a:gd name="connsiteY152" fmla="*/ 4187052 h 4452358"/>
                <a:gd name="connsiteX153" fmla="*/ 1766858 w 4209227"/>
                <a:gd name="connsiteY153" fmla="*/ 2185376 h 4452358"/>
                <a:gd name="connsiteX154" fmla="*/ 1761724 w 4209227"/>
                <a:gd name="connsiteY154" fmla="*/ 2186475 h 4452358"/>
                <a:gd name="connsiteX155" fmla="*/ 1764464 w 4209227"/>
                <a:gd name="connsiteY155" fmla="*/ 2159650 h 4452358"/>
                <a:gd name="connsiteX156" fmla="*/ 1778310 w 4209227"/>
                <a:gd name="connsiteY156" fmla="*/ 2158042 h 4452358"/>
                <a:gd name="connsiteX157" fmla="*/ 1799608 w 4209227"/>
                <a:gd name="connsiteY157" fmla="*/ 2420685 h 4452358"/>
                <a:gd name="connsiteX158" fmla="*/ 1804042 w 4209227"/>
                <a:gd name="connsiteY158" fmla="*/ 2529253 h 4452358"/>
                <a:gd name="connsiteX159" fmla="*/ 1817766 w 4209227"/>
                <a:gd name="connsiteY159" fmla="*/ 2399873 h 4452358"/>
                <a:gd name="connsiteX160" fmla="*/ 1855823 w 4209227"/>
                <a:gd name="connsiteY160" fmla="*/ 2098168 h 4452358"/>
                <a:gd name="connsiteX161" fmla="*/ 1891752 w 4209227"/>
                <a:gd name="connsiteY161" fmla="*/ 2091470 h 4452358"/>
                <a:gd name="connsiteX162" fmla="*/ 1886499 w 4209227"/>
                <a:gd name="connsiteY162" fmla="*/ 2147219 h 4452358"/>
                <a:gd name="connsiteX163" fmla="*/ 1870794 w 4209227"/>
                <a:gd name="connsiteY163" fmla="*/ 4070218 h 4452358"/>
                <a:gd name="connsiteX164" fmla="*/ 1870195 w 4209227"/>
                <a:gd name="connsiteY164" fmla="*/ 4070218 h 4452358"/>
                <a:gd name="connsiteX165" fmla="*/ 2033499 w 4209227"/>
                <a:gd name="connsiteY165" fmla="*/ 4180523 h 4452358"/>
                <a:gd name="connsiteX166" fmla="*/ 2048150 w 4209227"/>
                <a:gd name="connsiteY166" fmla="*/ 4125475 h 4452358"/>
                <a:gd name="connsiteX167" fmla="*/ 2049299 w 4209227"/>
                <a:gd name="connsiteY167" fmla="*/ 4129524 h 4452358"/>
                <a:gd name="connsiteX168" fmla="*/ 2244245 w 4209227"/>
                <a:gd name="connsiteY168" fmla="*/ 4082548 h 4452358"/>
                <a:gd name="connsiteX169" fmla="*/ 1967693 w 4209227"/>
                <a:gd name="connsiteY169" fmla="*/ 2096715 h 4452358"/>
                <a:gd name="connsiteX170" fmla="*/ 1962304 w 4209227"/>
                <a:gd name="connsiteY170" fmla="*/ 2099509 h 4452358"/>
                <a:gd name="connsiteX171" fmla="*/ 1957375 w 4209227"/>
                <a:gd name="connsiteY171" fmla="*/ 2069736 h 4452358"/>
                <a:gd name="connsiteX172" fmla="*/ 1980878 w 4209227"/>
                <a:gd name="connsiteY172" fmla="*/ 2059995 h 4452358"/>
                <a:gd name="connsiteX173" fmla="*/ 2016672 w 4209227"/>
                <a:gd name="connsiteY173" fmla="*/ 2153013 h 4452358"/>
                <a:gd name="connsiteX174" fmla="*/ 2063698 w 4209227"/>
                <a:gd name="connsiteY174" fmla="*/ 2114012 h 4452358"/>
                <a:gd name="connsiteX175" fmla="*/ 2080612 w 4209227"/>
                <a:gd name="connsiteY175" fmla="*/ 2093626 h 4452358"/>
                <a:gd name="connsiteX176" fmla="*/ 2069495 w 4209227"/>
                <a:gd name="connsiteY176" fmla="*/ 2082568 h 4452358"/>
                <a:gd name="connsiteX177" fmla="*/ 2016705 w 4209227"/>
                <a:gd name="connsiteY177" fmla="*/ 2028863 h 4452358"/>
                <a:gd name="connsiteX178" fmla="*/ 2052516 w 4209227"/>
                <a:gd name="connsiteY178" fmla="*/ 1970737 h 4452358"/>
                <a:gd name="connsiteX179" fmla="*/ 2080106 w 4209227"/>
                <a:gd name="connsiteY179" fmla="*/ 1900863 h 4452358"/>
                <a:gd name="connsiteX180" fmla="*/ 3764141 w 4209227"/>
                <a:gd name="connsiteY180" fmla="*/ 2685915 h 4452358"/>
                <a:gd name="connsiteX181" fmla="*/ 3612644 w 4209227"/>
                <a:gd name="connsiteY181" fmla="*/ 3113960 h 4452358"/>
                <a:gd name="connsiteX182" fmla="*/ 3612644 w 4209227"/>
                <a:gd name="connsiteY182" fmla="*/ 3114542 h 4452358"/>
                <a:gd name="connsiteX183" fmla="*/ 3187152 w 4209227"/>
                <a:gd name="connsiteY183" fmla="*/ 2980329 h 4452358"/>
                <a:gd name="connsiteX184" fmla="*/ 3002635 w 4209227"/>
                <a:gd name="connsiteY184" fmla="*/ 2867779 h 4452358"/>
                <a:gd name="connsiteX185" fmla="*/ 3013634 w 4209227"/>
                <a:gd name="connsiteY185" fmla="*/ 2881116 h 4452358"/>
                <a:gd name="connsiteX186" fmla="*/ 3417716 w 4209227"/>
                <a:gd name="connsiteY186" fmla="*/ 3612477 h 4452358"/>
                <a:gd name="connsiteX187" fmla="*/ 3104172 w 4209227"/>
                <a:gd name="connsiteY187" fmla="*/ 3960664 h 4452358"/>
                <a:gd name="connsiteX188" fmla="*/ 3104755 w 4209227"/>
                <a:gd name="connsiteY188" fmla="*/ 3960664 h 4452358"/>
                <a:gd name="connsiteX189" fmla="*/ 2122437 w 4209227"/>
                <a:gd name="connsiteY189" fmla="*/ 2434540 h 4452358"/>
                <a:gd name="connsiteX190" fmla="*/ 2098714 w 4209227"/>
                <a:gd name="connsiteY190" fmla="*/ 2376538 h 4452358"/>
                <a:gd name="connsiteX191" fmla="*/ 2148198 w 4209227"/>
                <a:gd name="connsiteY191" fmla="*/ 2524792 h 4452358"/>
                <a:gd name="connsiteX192" fmla="*/ 2292674 w 4209227"/>
                <a:gd name="connsiteY192" fmla="*/ 4151512 h 4452358"/>
                <a:gd name="connsiteX193" fmla="*/ 1894563 w 4209227"/>
                <a:gd name="connsiteY193" fmla="*/ 4237228 h 4452358"/>
                <a:gd name="connsiteX194" fmla="*/ 1893981 w 4209227"/>
                <a:gd name="connsiteY194" fmla="*/ 4236646 h 4452358"/>
                <a:gd name="connsiteX195" fmla="*/ 1776469 w 4209227"/>
                <a:gd name="connsiteY195" fmla="*/ 3759331 h 4452358"/>
                <a:gd name="connsiteX196" fmla="*/ 1760706 w 4209227"/>
                <a:gd name="connsiteY196" fmla="*/ 3482238 h 4452358"/>
                <a:gd name="connsiteX197" fmla="*/ 1737765 w 4209227"/>
                <a:gd name="connsiteY197" fmla="*/ 3619635 h 4452358"/>
                <a:gd name="connsiteX198" fmla="*/ 1529349 w 4209227"/>
                <a:gd name="connsiteY198" fmla="*/ 4271292 h 4452358"/>
                <a:gd name="connsiteX199" fmla="*/ 1167065 w 4209227"/>
                <a:gd name="connsiteY199" fmla="*/ 4214914 h 4452358"/>
                <a:gd name="connsiteX200" fmla="*/ 1167648 w 4209227"/>
                <a:gd name="connsiteY200" fmla="*/ 4214914 h 4452358"/>
                <a:gd name="connsiteX201" fmla="*/ 1503955 w 4209227"/>
                <a:gd name="connsiteY201" fmla="*/ 2563409 h 4452358"/>
                <a:gd name="connsiteX202" fmla="*/ 1526156 w 4209227"/>
                <a:gd name="connsiteY202" fmla="*/ 2502094 h 4452358"/>
                <a:gd name="connsiteX203" fmla="*/ 1474891 w 4209227"/>
                <a:gd name="connsiteY203" fmla="*/ 2628310 h 4452358"/>
                <a:gd name="connsiteX204" fmla="*/ 654465 w 4209227"/>
                <a:gd name="connsiteY204" fmla="*/ 3857342 h 4452358"/>
                <a:gd name="connsiteX205" fmla="*/ 429567 w 4209227"/>
                <a:gd name="connsiteY205" fmla="*/ 3616587 h 4452358"/>
                <a:gd name="connsiteX206" fmla="*/ 551574 w 4209227"/>
                <a:gd name="connsiteY206" fmla="*/ 3324893 h 4452358"/>
                <a:gd name="connsiteX207" fmla="*/ 601664 w 4209227"/>
                <a:gd name="connsiteY207" fmla="*/ 3240571 h 4452358"/>
                <a:gd name="connsiteX208" fmla="*/ 542750 w 4209227"/>
                <a:gd name="connsiteY208" fmla="*/ 3284700 h 4452358"/>
                <a:gd name="connsiteX209" fmla="*/ 275127 w 4209227"/>
                <a:gd name="connsiteY209" fmla="*/ 3428699 h 4452358"/>
                <a:gd name="connsiteX210" fmla="*/ 148890 w 4209227"/>
                <a:gd name="connsiteY210" fmla="*/ 3133945 h 4452358"/>
                <a:gd name="connsiteX211" fmla="*/ 149473 w 4209227"/>
                <a:gd name="connsiteY211" fmla="*/ 3133945 h 4452358"/>
                <a:gd name="connsiteX212" fmla="*/ 317042 w 4209227"/>
                <a:gd name="connsiteY212" fmla="*/ 2903151 h 4452358"/>
                <a:gd name="connsiteX213" fmla="*/ 364795 w 4209227"/>
                <a:gd name="connsiteY213" fmla="*/ 2854485 h 4452358"/>
                <a:gd name="connsiteX214" fmla="*/ 312529 w 4209227"/>
                <a:gd name="connsiteY214" fmla="*/ 2872392 h 4452358"/>
                <a:gd name="connsiteX215" fmla="*/ 125410 w 4209227"/>
                <a:gd name="connsiteY215" fmla="*/ 2904936 h 4452358"/>
                <a:gd name="connsiteX216" fmla="*/ 81379 w 4209227"/>
                <a:gd name="connsiteY216" fmla="*/ 2595489 h 4452358"/>
                <a:gd name="connsiteX217" fmla="*/ 195915 w 4209227"/>
                <a:gd name="connsiteY217" fmla="*/ 2481413 h 4452358"/>
                <a:gd name="connsiteX218" fmla="*/ 215066 w 4209227"/>
                <a:gd name="connsiteY218" fmla="*/ 2467273 h 4452358"/>
                <a:gd name="connsiteX219" fmla="*/ 206618 w 4209227"/>
                <a:gd name="connsiteY219" fmla="*/ 2467039 h 4452358"/>
                <a:gd name="connsiteX220" fmla="*/ 93127 w 4209227"/>
                <a:gd name="connsiteY220" fmla="*/ 2445175 h 4452358"/>
                <a:gd name="connsiteX221" fmla="*/ 118371 w 4209227"/>
                <a:gd name="connsiteY221" fmla="*/ 2138074 h 4452358"/>
                <a:gd name="connsiteX222" fmla="*/ 117772 w 4209227"/>
                <a:gd name="connsiteY222" fmla="*/ 2137491 h 4452358"/>
                <a:gd name="connsiteX223" fmla="*/ 394256 w 4209227"/>
                <a:gd name="connsiteY223" fmla="*/ 2001221 h 4452358"/>
                <a:gd name="connsiteX224" fmla="*/ 433606 w 4209227"/>
                <a:gd name="connsiteY224" fmla="*/ 1991934 h 4452358"/>
                <a:gd name="connsiteX225" fmla="*/ 429335 w 4209227"/>
                <a:gd name="connsiteY225" fmla="*/ 1991433 h 4452358"/>
                <a:gd name="connsiteX226" fmla="*/ 174133 w 4209227"/>
                <a:gd name="connsiteY226" fmla="*/ 1897335 h 4452358"/>
                <a:gd name="connsiteX227" fmla="*/ 256354 w 4209227"/>
                <a:gd name="connsiteY227" fmla="*/ 1613147 h 4452358"/>
                <a:gd name="connsiteX228" fmla="*/ 520427 w 4209227"/>
                <a:gd name="connsiteY228" fmla="*/ 1555802 h 4452358"/>
                <a:gd name="connsiteX229" fmla="*/ 1877342 w 4209227"/>
                <a:gd name="connsiteY229" fmla="*/ 992638 h 4452358"/>
                <a:gd name="connsiteX230" fmla="*/ 1869844 w 4209227"/>
                <a:gd name="connsiteY230" fmla="*/ 1105418 h 4452358"/>
                <a:gd name="connsiteX231" fmla="*/ 1863259 w 4209227"/>
                <a:gd name="connsiteY231" fmla="*/ 1254987 h 4452358"/>
                <a:gd name="connsiteX232" fmla="*/ 1860362 w 4209227"/>
                <a:gd name="connsiteY232" fmla="*/ 1385136 h 4452358"/>
                <a:gd name="connsiteX233" fmla="*/ 1835059 w 4209227"/>
                <a:gd name="connsiteY233" fmla="*/ 1389273 h 4452358"/>
                <a:gd name="connsiteX234" fmla="*/ 1839833 w 4209227"/>
                <a:gd name="connsiteY234" fmla="*/ 1350075 h 4452358"/>
                <a:gd name="connsiteX235" fmla="*/ 1864820 w 4209227"/>
                <a:gd name="connsiteY235" fmla="*/ 1125360 h 4452358"/>
                <a:gd name="connsiteX236" fmla="*/ 1885247 w 4209227"/>
                <a:gd name="connsiteY236" fmla="*/ 898193 h 4452358"/>
                <a:gd name="connsiteX237" fmla="*/ 1881352 w 4209227"/>
                <a:gd name="connsiteY237" fmla="*/ 950136 h 4452358"/>
                <a:gd name="connsiteX238" fmla="*/ 1877342 w 4209227"/>
                <a:gd name="connsiteY238" fmla="*/ 992638 h 4452358"/>
                <a:gd name="connsiteX239" fmla="*/ 1878958 w 4209227"/>
                <a:gd name="connsiteY239" fmla="*/ 968335 h 4452358"/>
                <a:gd name="connsiteX240" fmla="*/ 3316473 w 4209227"/>
                <a:gd name="connsiteY240" fmla="*/ 301620 h 4452358"/>
                <a:gd name="connsiteX241" fmla="*/ 3458817 w 4209227"/>
                <a:gd name="connsiteY241" fmla="*/ 493405 h 4452358"/>
                <a:gd name="connsiteX242" fmla="*/ 3171796 w 4209227"/>
                <a:gd name="connsiteY242" fmla="*/ 847942 h 4452358"/>
                <a:gd name="connsiteX243" fmla="*/ 3164913 w 4209227"/>
                <a:gd name="connsiteY243" fmla="*/ 853730 h 4452358"/>
                <a:gd name="connsiteX244" fmla="*/ 3248773 w 4209227"/>
                <a:gd name="connsiteY244" fmla="*/ 822431 h 4452358"/>
                <a:gd name="connsiteX245" fmla="*/ 3555117 w 4209227"/>
                <a:gd name="connsiteY245" fmla="*/ 750585 h 4452358"/>
                <a:gd name="connsiteX246" fmla="*/ 3738896 w 4209227"/>
                <a:gd name="connsiteY246" fmla="*/ 1019512 h 4452358"/>
                <a:gd name="connsiteX247" fmla="*/ 3738896 w 4209227"/>
                <a:gd name="connsiteY247" fmla="*/ 1018930 h 4452358"/>
                <a:gd name="connsiteX248" fmla="*/ 3685005 w 4209227"/>
                <a:gd name="connsiteY248" fmla="*/ 1079439 h 4452358"/>
                <a:gd name="connsiteX249" fmla="*/ 3658434 w 4209227"/>
                <a:gd name="connsiteY249" fmla="*/ 1101473 h 4452358"/>
                <a:gd name="connsiteX250" fmla="*/ 3685072 w 4209227"/>
                <a:gd name="connsiteY250" fmla="*/ 1101820 h 4452358"/>
                <a:gd name="connsiteX251" fmla="*/ 3792912 w 4209227"/>
                <a:gd name="connsiteY251" fmla="*/ 1112300 h 4452358"/>
                <a:gd name="connsiteX252" fmla="*/ 3910944 w 4209227"/>
                <a:gd name="connsiteY252" fmla="*/ 1449321 h 4452358"/>
                <a:gd name="connsiteX253" fmla="*/ 3910944 w 4209227"/>
                <a:gd name="connsiteY253" fmla="*/ 1448739 h 4452358"/>
                <a:gd name="connsiteX254" fmla="*/ 3904372 w 4209227"/>
                <a:gd name="connsiteY254" fmla="*/ 1453353 h 4452358"/>
                <a:gd name="connsiteX255" fmla="*/ 3910493 w 4209227"/>
                <a:gd name="connsiteY255" fmla="*/ 1446239 h 4452358"/>
                <a:gd name="connsiteX256" fmla="*/ 3851756 w 4209227"/>
                <a:gd name="connsiteY256" fmla="*/ 1375403 h 4452358"/>
                <a:gd name="connsiteX257" fmla="*/ 3810319 w 4209227"/>
                <a:gd name="connsiteY257" fmla="*/ 1367045 h 4452358"/>
                <a:gd name="connsiteX258" fmla="*/ 3813175 w 4209227"/>
                <a:gd name="connsiteY258" fmla="*/ 1365695 h 4452358"/>
                <a:gd name="connsiteX259" fmla="*/ 3754450 w 4209227"/>
                <a:gd name="connsiteY259" fmla="*/ 1201869 h 4452358"/>
                <a:gd name="connsiteX260" fmla="*/ 2858719 w 4209227"/>
                <a:gd name="connsiteY260" fmla="*/ 1381959 h 4452358"/>
                <a:gd name="connsiteX261" fmla="*/ 2844736 w 4209227"/>
                <a:gd name="connsiteY261" fmla="*/ 1386390 h 4452358"/>
                <a:gd name="connsiteX262" fmla="*/ 2894984 w 4209227"/>
                <a:gd name="connsiteY262" fmla="*/ 1365771 h 4452358"/>
                <a:gd name="connsiteX263" fmla="*/ 3627050 w 4209227"/>
                <a:gd name="connsiteY263" fmla="*/ 975808 h 4452358"/>
                <a:gd name="connsiteX264" fmla="*/ 3626467 w 4209227"/>
                <a:gd name="connsiteY264" fmla="*/ 975808 h 4452358"/>
                <a:gd name="connsiteX265" fmla="*/ 3660288 w 4209227"/>
                <a:gd name="connsiteY265" fmla="*/ 827747 h 4452358"/>
                <a:gd name="connsiteX266" fmla="*/ 3535459 w 4209227"/>
                <a:gd name="connsiteY266" fmla="*/ 844880 h 4452358"/>
                <a:gd name="connsiteX267" fmla="*/ 2112134 w 4209227"/>
                <a:gd name="connsiteY267" fmla="*/ 1603506 h 4452358"/>
                <a:gd name="connsiteX268" fmla="*/ 2129158 w 4209227"/>
                <a:gd name="connsiteY268" fmla="*/ 1629931 h 4452358"/>
                <a:gd name="connsiteX269" fmla="*/ 2131647 w 4209227"/>
                <a:gd name="connsiteY269" fmla="*/ 1645505 h 4452358"/>
                <a:gd name="connsiteX270" fmla="*/ 2120937 w 4209227"/>
                <a:gd name="connsiteY270" fmla="*/ 1648702 h 4452358"/>
                <a:gd name="connsiteX271" fmla="*/ 2123386 w 4209227"/>
                <a:gd name="connsiteY271" fmla="*/ 1659914 h 4452358"/>
                <a:gd name="connsiteX272" fmla="*/ 2122406 w 4209227"/>
                <a:gd name="connsiteY272" fmla="*/ 1660123 h 4452358"/>
                <a:gd name="connsiteX273" fmla="*/ 2108327 w 4209227"/>
                <a:gd name="connsiteY273" fmla="*/ 1603163 h 4452358"/>
                <a:gd name="connsiteX274" fmla="*/ 2080122 w 4209227"/>
                <a:gd name="connsiteY274" fmla="*/ 1547384 h 4452358"/>
                <a:gd name="connsiteX275" fmla="*/ 2133641 w 4209227"/>
                <a:gd name="connsiteY275" fmla="*/ 1503103 h 4452358"/>
                <a:gd name="connsiteX276" fmla="*/ 2151471 w 4209227"/>
                <a:gd name="connsiteY276" fmla="*/ 1515411 h 4452358"/>
                <a:gd name="connsiteX277" fmla="*/ 2164967 w 4209227"/>
                <a:gd name="connsiteY277" fmla="*/ 1539489 h 4452358"/>
                <a:gd name="connsiteX278" fmla="*/ 2437599 w 4209227"/>
                <a:gd name="connsiteY278" fmla="*/ 1331864 h 4452358"/>
                <a:gd name="connsiteX279" fmla="*/ 2572890 w 4209227"/>
                <a:gd name="connsiteY279" fmla="*/ 1225073 h 4452358"/>
                <a:gd name="connsiteX280" fmla="*/ 2755007 w 4209227"/>
                <a:gd name="connsiteY280" fmla="*/ 1103450 h 4452358"/>
                <a:gd name="connsiteX281" fmla="*/ 3365144 w 4209227"/>
                <a:gd name="connsiteY281" fmla="*/ 605904 h 4452358"/>
                <a:gd name="connsiteX282" fmla="*/ 3364561 w 4209227"/>
                <a:gd name="connsiteY282" fmla="*/ 605305 h 4452358"/>
                <a:gd name="connsiteX283" fmla="*/ 3385875 w 4209227"/>
                <a:gd name="connsiteY283" fmla="*/ 470552 h 4452358"/>
                <a:gd name="connsiteX284" fmla="*/ 3355833 w 4209227"/>
                <a:gd name="connsiteY284" fmla="*/ 474513 h 4452358"/>
                <a:gd name="connsiteX285" fmla="*/ 3370727 w 4209227"/>
                <a:gd name="connsiteY285" fmla="*/ 436775 h 4452358"/>
                <a:gd name="connsiteX286" fmla="*/ 3346819 w 4209227"/>
                <a:gd name="connsiteY286" fmla="*/ 371066 h 4452358"/>
                <a:gd name="connsiteX287" fmla="*/ 3222481 w 4209227"/>
                <a:gd name="connsiteY287" fmla="*/ 421511 h 4452358"/>
                <a:gd name="connsiteX288" fmla="*/ 2589322 w 4209227"/>
                <a:gd name="connsiteY288" fmla="*/ 973666 h 4452358"/>
                <a:gd name="connsiteX289" fmla="*/ 2534834 w 4209227"/>
                <a:gd name="connsiteY289" fmla="*/ 1031580 h 4452358"/>
                <a:gd name="connsiteX290" fmla="*/ 2450201 w 4209227"/>
                <a:gd name="connsiteY290" fmla="*/ 1105870 h 4452358"/>
                <a:gd name="connsiteX291" fmla="*/ 2260458 w 4209227"/>
                <a:gd name="connsiteY291" fmla="*/ 1281248 h 4452358"/>
                <a:gd name="connsiteX292" fmla="*/ 2087402 w 4209227"/>
                <a:gd name="connsiteY292" fmla="*/ 1450991 h 4452358"/>
                <a:gd name="connsiteX293" fmla="*/ 2084814 w 4209227"/>
                <a:gd name="connsiteY293" fmla="*/ 1448739 h 4452358"/>
                <a:gd name="connsiteX294" fmla="*/ 3215131 w 4209227"/>
                <a:gd name="connsiteY294" fmla="*/ 328414 h 4452358"/>
                <a:gd name="connsiteX295" fmla="*/ 3316473 w 4209227"/>
                <a:gd name="connsiteY295" fmla="*/ 301620 h 4452358"/>
                <a:gd name="connsiteX296" fmla="*/ 2126268 w 4209227"/>
                <a:gd name="connsiteY296" fmla="*/ 67 h 4452358"/>
                <a:gd name="connsiteX297" fmla="*/ 2237492 w 4209227"/>
                <a:gd name="connsiteY297" fmla="*/ 64777 h 4452358"/>
                <a:gd name="connsiteX298" fmla="*/ 2236910 w 4209227"/>
                <a:gd name="connsiteY298" fmla="*/ 64777 h 4452358"/>
                <a:gd name="connsiteX299" fmla="*/ 2222593 w 4209227"/>
                <a:gd name="connsiteY299" fmla="*/ 498724 h 4452358"/>
                <a:gd name="connsiteX300" fmla="*/ 2217635 w 4209227"/>
                <a:gd name="connsiteY300" fmla="*/ 517564 h 4452358"/>
                <a:gd name="connsiteX301" fmla="*/ 2261932 w 4209227"/>
                <a:gd name="connsiteY301" fmla="*/ 438285 h 4452358"/>
                <a:gd name="connsiteX302" fmla="*/ 2475888 w 4209227"/>
                <a:gd name="connsiteY302" fmla="*/ 156367 h 4452358"/>
                <a:gd name="connsiteX303" fmla="*/ 2742455 w 4209227"/>
                <a:gd name="connsiteY303" fmla="*/ 193941 h 4452358"/>
                <a:gd name="connsiteX304" fmla="*/ 2743636 w 4209227"/>
                <a:gd name="connsiteY304" fmla="*/ 193941 h 4452358"/>
                <a:gd name="connsiteX305" fmla="*/ 2043072 w 4209227"/>
                <a:gd name="connsiteY305" fmla="*/ 1453769 h 4452358"/>
                <a:gd name="connsiteX306" fmla="*/ 2028768 w 4209227"/>
                <a:gd name="connsiteY306" fmla="*/ 1472127 h 4452358"/>
                <a:gd name="connsiteX307" fmla="*/ 2028843 w 4209227"/>
                <a:gd name="connsiteY307" fmla="*/ 1472004 h 4452358"/>
                <a:gd name="connsiteX308" fmla="*/ 2641773 w 4209227"/>
                <a:gd name="connsiteY308" fmla="*/ 254756 h 4452358"/>
                <a:gd name="connsiteX309" fmla="*/ 2641174 w 4209227"/>
                <a:gd name="connsiteY309" fmla="*/ 254756 h 4452358"/>
                <a:gd name="connsiteX310" fmla="*/ 2618727 w 4209227"/>
                <a:gd name="connsiteY310" fmla="*/ 157187 h 4452358"/>
                <a:gd name="connsiteX311" fmla="*/ 2601848 w 4209227"/>
                <a:gd name="connsiteY311" fmla="*/ 155781 h 4452358"/>
                <a:gd name="connsiteX312" fmla="*/ 2509064 w 4209227"/>
                <a:gd name="connsiteY312" fmla="*/ 237732 h 4452358"/>
                <a:gd name="connsiteX313" fmla="*/ 1997179 w 4209227"/>
                <a:gd name="connsiteY313" fmla="*/ 1341119 h 4452358"/>
                <a:gd name="connsiteX314" fmla="*/ 1948818 w 4209227"/>
                <a:gd name="connsiteY314" fmla="*/ 1487770 h 4452358"/>
                <a:gd name="connsiteX315" fmla="*/ 1891634 w 4209227"/>
                <a:gd name="connsiteY315" fmla="*/ 1476330 h 4452358"/>
                <a:gd name="connsiteX316" fmla="*/ 1906139 w 4209227"/>
                <a:gd name="connsiteY316" fmla="*/ 1412172 h 4452358"/>
                <a:gd name="connsiteX317" fmla="*/ 1916606 w 4209227"/>
                <a:gd name="connsiteY317" fmla="*/ 1413837 h 4452358"/>
                <a:gd name="connsiteX318" fmla="*/ 2154417 w 4209227"/>
                <a:gd name="connsiteY318" fmla="*/ 152583 h 4452358"/>
                <a:gd name="connsiteX319" fmla="*/ 2155000 w 4209227"/>
                <a:gd name="connsiteY319" fmla="*/ 152583 h 4452358"/>
                <a:gd name="connsiteX320" fmla="*/ 2100400 w 4209227"/>
                <a:gd name="connsiteY320" fmla="*/ 80471 h 4452358"/>
                <a:gd name="connsiteX321" fmla="*/ 2083407 w 4209227"/>
                <a:gd name="connsiteY321" fmla="*/ 87688 h 4452358"/>
                <a:gd name="connsiteX322" fmla="*/ 2026401 w 4209227"/>
                <a:gd name="connsiteY322" fmla="*/ 176079 h 4452358"/>
                <a:gd name="connsiteX323" fmla="*/ 1890159 w 4209227"/>
                <a:gd name="connsiteY323" fmla="*/ 843415 h 4452358"/>
                <a:gd name="connsiteX324" fmla="*/ 1885247 w 4209227"/>
                <a:gd name="connsiteY324" fmla="*/ 898193 h 4452358"/>
                <a:gd name="connsiteX325" fmla="*/ 1895023 w 4209227"/>
                <a:gd name="connsiteY325" fmla="*/ 767810 h 4452358"/>
                <a:gd name="connsiteX326" fmla="*/ 1873740 w 4209227"/>
                <a:gd name="connsiteY326" fmla="*/ 194283 h 4452358"/>
                <a:gd name="connsiteX327" fmla="*/ 1874323 w 4209227"/>
                <a:gd name="connsiteY327" fmla="*/ 194882 h 4452358"/>
                <a:gd name="connsiteX328" fmla="*/ 1833293 w 4209227"/>
                <a:gd name="connsiteY328" fmla="*/ 141225 h 4452358"/>
                <a:gd name="connsiteX329" fmla="*/ 1814141 w 4209227"/>
                <a:gd name="connsiteY329" fmla="*/ 136016 h 4452358"/>
                <a:gd name="connsiteX330" fmla="*/ 1750416 w 4209227"/>
                <a:gd name="connsiteY330" fmla="*/ 235984 h 4452358"/>
                <a:gd name="connsiteX331" fmla="*/ 1738237 w 4209227"/>
                <a:gd name="connsiteY331" fmla="*/ 1129127 h 4452358"/>
                <a:gd name="connsiteX332" fmla="*/ 1745413 w 4209227"/>
                <a:gd name="connsiteY332" fmla="*/ 1190362 h 4452358"/>
                <a:gd name="connsiteX333" fmla="*/ 1716642 w 4209227"/>
                <a:gd name="connsiteY333" fmla="*/ 1047706 h 4452358"/>
                <a:gd name="connsiteX334" fmla="*/ 1522376 w 4209227"/>
                <a:gd name="connsiteY334" fmla="*/ 412150 h 4452358"/>
                <a:gd name="connsiteX335" fmla="*/ 1497958 w 4209227"/>
                <a:gd name="connsiteY335" fmla="*/ 377499 h 4452358"/>
                <a:gd name="connsiteX336" fmla="*/ 1498526 w 4209227"/>
                <a:gd name="connsiteY336" fmla="*/ 378062 h 4452358"/>
                <a:gd name="connsiteX337" fmla="*/ 1497944 w 4209227"/>
                <a:gd name="connsiteY337" fmla="*/ 377480 h 4452358"/>
                <a:gd name="connsiteX338" fmla="*/ 1497958 w 4209227"/>
                <a:gd name="connsiteY338" fmla="*/ 377499 h 4452358"/>
                <a:gd name="connsiteX339" fmla="*/ 1493728 w 4209227"/>
                <a:gd name="connsiteY339" fmla="*/ 373309 h 4452358"/>
                <a:gd name="connsiteX340" fmla="*/ 1390178 w 4209227"/>
                <a:gd name="connsiteY340" fmla="*/ 390260 h 4452358"/>
                <a:gd name="connsiteX341" fmla="*/ 1387802 w 4209227"/>
                <a:gd name="connsiteY341" fmla="*/ 414591 h 4452358"/>
                <a:gd name="connsiteX342" fmla="*/ 1384604 w 4209227"/>
                <a:gd name="connsiteY342" fmla="*/ 410945 h 4452358"/>
                <a:gd name="connsiteX343" fmla="*/ 1384604 w 4209227"/>
                <a:gd name="connsiteY343" fmla="*/ 411543 h 4452358"/>
                <a:gd name="connsiteX344" fmla="*/ 1324864 w 4209227"/>
                <a:gd name="connsiteY344" fmla="*/ 381447 h 4452358"/>
                <a:gd name="connsiteX345" fmla="*/ 1274809 w 4209227"/>
                <a:gd name="connsiteY345" fmla="*/ 487874 h 4452358"/>
                <a:gd name="connsiteX346" fmla="*/ 1646958 w 4209227"/>
                <a:gd name="connsiteY346" fmla="*/ 1355452 h 4452358"/>
                <a:gd name="connsiteX347" fmla="*/ 1704154 w 4209227"/>
                <a:gd name="connsiteY347" fmla="*/ 1446143 h 4452358"/>
                <a:gd name="connsiteX348" fmla="*/ 1675554 w 4209227"/>
                <a:gd name="connsiteY348" fmla="*/ 1468707 h 4452358"/>
                <a:gd name="connsiteX349" fmla="*/ 1600811 w 4209227"/>
                <a:gd name="connsiteY349" fmla="*/ 1378610 h 4452358"/>
                <a:gd name="connsiteX350" fmla="*/ 1615939 w 4209227"/>
                <a:gd name="connsiteY350" fmla="*/ 1420004 h 4452358"/>
                <a:gd name="connsiteX351" fmla="*/ 1635050 w 4209227"/>
                <a:gd name="connsiteY351" fmla="*/ 1473983 h 4452358"/>
                <a:gd name="connsiteX352" fmla="*/ 1616814 w 4209227"/>
                <a:gd name="connsiteY352" fmla="*/ 1488576 h 4452358"/>
                <a:gd name="connsiteX353" fmla="*/ 1581031 w 4209227"/>
                <a:gd name="connsiteY353" fmla="*/ 1422222 h 4452358"/>
                <a:gd name="connsiteX354" fmla="*/ 1580074 w 4209227"/>
                <a:gd name="connsiteY354" fmla="*/ 1420500 h 4452358"/>
                <a:gd name="connsiteX355" fmla="*/ 1573375 w 4209227"/>
                <a:gd name="connsiteY355" fmla="*/ 1407597 h 4452358"/>
                <a:gd name="connsiteX356" fmla="*/ 1041706 w 4209227"/>
                <a:gd name="connsiteY356" fmla="*/ 627022 h 4452358"/>
                <a:gd name="connsiteX357" fmla="*/ 1041706 w 4209227"/>
                <a:gd name="connsiteY357" fmla="*/ 626439 h 4452358"/>
                <a:gd name="connsiteX358" fmla="*/ 975202 w 4209227"/>
                <a:gd name="connsiteY358" fmla="*/ 610583 h 4452358"/>
                <a:gd name="connsiteX359" fmla="*/ 939140 w 4209227"/>
                <a:gd name="connsiteY359" fmla="*/ 634857 h 4452358"/>
                <a:gd name="connsiteX360" fmla="*/ 936312 w 4209227"/>
                <a:gd name="connsiteY360" fmla="*/ 653532 h 4452358"/>
                <a:gd name="connsiteX361" fmla="*/ 933947 w 4209227"/>
                <a:gd name="connsiteY361" fmla="*/ 656408 h 4452358"/>
                <a:gd name="connsiteX362" fmla="*/ 938934 w 4209227"/>
                <a:gd name="connsiteY362" fmla="*/ 741526 h 4452358"/>
                <a:gd name="connsiteX363" fmla="*/ 1487193 w 4209227"/>
                <a:gd name="connsiteY363" fmla="*/ 1469094 h 4452358"/>
                <a:gd name="connsiteX364" fmla="*/ 1562564 w 4209227"/>
                <a:gd name="connsiteY364" fmla="*/ 1540389 h 4452358"/>
                <a:gd name="connsiteX365" fmla="*/ 1542861 w 4209227"/>
                <a:gd name="connsiteY365" fmla="*/ 1562644 h 4452358"/>
                <a:gd name="connsiteX366" fmla="*/ 1422547 w 4209227"/>
                <a:gd name="connsiteY366" fmla="*/ 1476434 h 4452358"/>
                <a:gd name="connsiteX367" fmla="*/ 1373309 w 4209227"/>
                <a:gd name="connsiteY367" fmla="*/ 1437110 h 4452358"/>
                <a:gd name="connsiteX368" fmla="*/ 1438960 w 4209227"/>
                <a:gd name="connsiteY368" fmla="*/ 1507401 h 4452358"/>
                <a:gd name="connsiteX369" fmla="*/ 1511144 w 4209227"/>
                <a:gd name="connsiteY369" fmla="*/ 1588486 h 4452358"/>
                <a:gd name="connsiteX370" fmla="*/ 1489006 w 4209227"/>
                <a:gd name="connsiteY370" fmla="*/ 1619706 h 4452358"/>
                <a:gd name="connsiteX371" fmla="*/ 1431603 w 4209227"/>
                <a:gd name="connsiteY371" fmla="*/ 1573243 h 4452358"/>
                <a:gd name="connsiteX372" fmla="*/ 628918 w 4209227"/>
                <a:gd name="connsiteY372" fmla="*/ 1076216 h 4452358"/>
                <a:gd name="connsiteX373" fmla="*/ 621447 w 4209227"/>
                <a:gd name="connsiteY373" fmla="*/ 1075869 h 4452358"/>
                <a:gd name="connsiteX374" fmla="*/ 552587 w 4209227"/>
                <a:gd name="connsiteY374" fmla="*/ 1194231 h 4452358"/>
                <a:gd name="connsiteX375" fmla="*/ 1347793 w 4209227"/>
                <a:gd name="connsiteY375" fmla="*/ 1648248 h 4452358"/>
                <a:gd name="connsiteX376" fmla="*/ 1452196 w 4209227"/>
                <a:gd name="connsiteY376" fmla="*/ 1686159 h 4452358"/>
                <a:gd name="connsiteX377" fmla="*/ 1444798 w 4209227"/>
                <a:gd name="connsiteY377" fmla="*/ 1701241 h 4452358"/>
                <a:gd name="connsiteX378" fmla="*/ 476544 w 4209227"/>
                <a:gd name="connsiteY378" fmla="*/ 1180992 h 4452358"/>
                <a:gd name="connsiteX379" fmla="*/ 632733 w 4209227"/>
                <a:gd name="connsiteY379" fmla="*/ 945544 h 4452358"/>
                <a:gd name="connsiteX380" fmla="*/ 683432 w 4209227"/>
                <a:gd name="connsiteY380" fmla="*/ 944546 h 4452358"/>
                <a:gd name="connsiteX381" fmla="*/ 1017418 w 4209227"/>
                <a:gd name="connsiteY381" fmla="*/ 1108553 h 4452358"/>
                <a:gd name="connsiteX382" fmla="*/ 1094624 w 4209227"/>
                <a:gd name="connsiteY382" fmla="*/ 1171875 h 4452358"/>
                <a:gd name="connsiteX383" fmla="*/ 1083126 w 4209227"/>
                <a:gd name="connsiteY383" fmla="*/ 1158841 h 4452358"/>
                <a:gd name="connsiteX384" fmla="*/ 867600 w 4209227"/>
                <a:gd name="connsiteY384" fmla="*/ 710082 h 4452358"/>
                <a:gd name="connsiteX385" fmla="*/ 1034732 w 4209227"/>
                <a:gd name="connsiteY385" fmla="*/ 522394 h 4452358"/>
                <a:gd name="connsiteX386" fmla="*/ 1066073 w 4209227"/>
                <a:gd name="connsiteY386" fmla="*/ 523358 h 4452358"/>
                <a:gd name="connsiteX387" fmla="*/ 1197413 w 4209227"/>
                <a:gd name="connsiteY387" fmla="*/ 606171 h 4452358"/>
                <a:gd name="connsiteX388" fmla="*/ 1216789 w 4209227"/>
                <a:gd name="connsiteY388" fmla="*/ 628027 h 4452358"/>
                <a:gd name="connsiteX389" fmla="*/ 1212555 w 4209227"/>
                <a:gd name="connsiteY389" fmla="*/ 603841 h 4452358"/>
                <a:gd name="connsiteX390" fmla="*/ 1209333 w 4209227"/>
                <a:gd name="connsiteY390" fmla="*/ 445862 h 4452358"/>
                <a:gd name="connsiteX391" fmla="*/ 1370879 w 4209227"/>
                <a:gd name="connsiteY391" fmla="*/ 283778 h 4452358"/>
                <a:gd name="connsiteX392" fmla="*/ 1430703 w 4209227"/>
                <a:gd name="connsiteY392" fmla="*/ 294366 h 4452358"/>
                <a:gd name="connsiteX393" fmla="*/ 1430703 w 4209227"/>
                <a:gd name="connsiteY393" fmla="*/ 293768 h 4452358"/>
                <a:gd name="connsiteX394" fmla="*/ 1598424 w 4209227"/>
                <a:gd name="connsiteY394" fmla="*/ 535052 h 4452358"/>
                <a:gd name="connsiteX395" fmla="*/ 1612862 w 4209227"/>
                <a:gd name="connsiteY395" fmla="*/ 575657 h 4452358"/>
                <a:gd name="connsiteX396" fmla="*/ 1613699 w 4209227"/>
                <a:gd name="connsiteY396" fmla="*/ 551946 h 4452358"/>
                <a:gd name="connsiteX397" fmla="*/ 1696121 w 4209227"/>
                <a:gd name="connsiteY397" fmla="*/ 175170 h 4452358"/>
                <a:gd name="connsiteX398" fmla="*/ 1864051 w 4209227"/>
                <a:gd name="connsiteY398" fmla="*/ 51718 h 4452358"/>
                <a:gd name="connsiteX399" fmla="*/ 1945665 w 4209227"/>
                <a:gd name="connsiteY399" fmla="*/ 94730 h 4452358"/>
                <a:gd name="connsiteX400" fmla="*/ 1945665 w 4209227"/>
                <a:gd name="connsiteY400" fmla="*/ 95312 h 4452358"/>
                <a:gd name="connsiteX401" fmla="*/ 1965771 w 4209227"/>
                <a:gd name="connsiteY401" fmla="*/ 129471 h 4452358"/>
                <a:gd name="connsiteX402" fmla="*/ 1967242 w 4209227"/>
                <a:gd name="connsiteY402" fmla="*/ 126895 h 4452358"/>
                <a:gd name="connsiteX403" fmla="*/ 1978531 w 4209227"/>
                <a:gd name="connsiteY403" fmla="*/ 109407 h 4452358"/>
                <a:gd name="connsiteX404" fmla="*/ 2126268 w 4209227"/>
                <a:gd name="connsiteY404" fmla="*/ 67 h 44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</a:cxnLst>
              <a:rect l="l" t="t" r="r" b="b"/>
              <a:pathLst>
                <a:path w="4209227" h="4452358">
                  <a:moveTo>
                    <a:pt x="1600700" y="2140762"/>
                  </a:moveTo>
                  <a:cubicBezTo>
                    <a:pt x="1379911" y="2419092"/>
                    <a:pt x="729910" y="3255229"/>
                    <a:pt x="575469" y="3659794"/>
                  </a:cubicBezTo>
                  <a:lnTo>
                    <a:pt x="575469" y="3659196"/>
                  </a:lnTo>
                  <a:cubicBezTo>
                    <a:pt x="575469" y="3659196"/>
                    <a:pt x="442177" y="4033225"/>
                    <a:pt x="689989" y="3774864"/>
                  </a:cubicBezTo>
                  <a:cubicBezTo>
                    <a:pt x="689989" y="3774864"/>
                    <a:pt x="1089848" y="3373827"/>
                    <a:pt x="1648841" y="2171880"/>
                  </a:cubicBezTo>
                  <a:cubicBezTo>
                    <a:pt x="1638274" y="2170116"/>
                    <a:pt x="1628889" y="2167187"/>
                    <a:pt x="1620070" y="2161313"/>
                  </a:cubicBezTo>
                  <a:cubicBezTo>
                    <a:pt x="1612432" y="2156022"/>
                    <a:pt x="1606558" y="2148400"/>
                    <a:pt x="1600700" y="2140762"/>
                  </a:cubicBezTo>
                  <a:close/>
                  <a:moveTo>
                    <a:pt x="2095677" y="1943472"/>
                  </a:moveTo>
                  <a:cubicBezTo>
                    <a:pt x="2088621" y="1953457"/>
                    <a:pt x="2080417" y="1963441"/>
                    <a:pt x="2071031" y="1971079"/>
                  </a:cubicBezTo>
                  <a:cubicBezTo>
                    <a:pt x="2062795" y="1978118"/>
                    <a:pt x="2052810" y="1982811"/>
                    <a:pt x="2042826" y="1986921"/>
                  </a:cubicBezTo>
                  <a:lnTo>
                    <a:pt x="2056954" y="2020771"/>
                  </a:lnTo>
                  <a:lnTo>
                    <a:pt x="2053409" y="2025676"/>
                  </a:lnTo>
                  <a:lnTo>
                    <a:pt x="2061497" y="2031656"/>
                  </a:lnTo>
                  <a:lnTo>
                    <a:pt x="2070567" y="2053389"/>
                  </a:lnTo>
                  <a:lnTo>
                    <a:pt x="2098881" y="2120150"/>
                  </a:lnTo>
                  <a:lnTo>
                    <a:pt x="2084527" y="2140180"/>
                  </a:lnTo>
                  <a:cubicBezTo>
                    <a:pt x="2076889" y="2148983"/>
                    <a:pt x="2066905" y="2154275"/>
                    <a:pt x="2057503" y="2159566"/>
                  </a:cubicBezTo>
                  <a:cubicBezTo>
                    <a:pt x="2099192" y="2234869"/>
                    <a:pt x="2166791" y="2354798"/>
                    <a:pt x="2250592" y="2497012"/>
                  </a:cubicBezTo>
                  <a:lnTo>
                    <a:pt x="2318000" y="2609116"/>
                  </a:lnTo>
                  <a:lnTo>
                    <a:pt x="2419949" y="2821665"/>
                  </a:lnTo>
                  <a:cubicBezTo>
                    <a:pt x="2588765" y="3162742"/>
                    <a:pt x="2782387" y="3506536"/>
                    <a:pt x="2945915" y="3672708"/>
                  </a:cubicBezTo>
                  <a:lnTo>
                    <a:pt x="2945332" y="3672708"/>
                  </a:lnTo>
                  <a:cubicBezTo>
                    <a:pt x="2945332" y="3672708"/>
                    <a:pt x="3070105" y="3791058"/>
                    <a:pt x="3126271" y="3770442"/>
                  </a:cubicBezTo>
                  <a:lnTo>
                    <a:pt x="3145815" y="3745028"/>
                  </a:lnTo>
                  <a:lnTo>
                    <a:pt x="3180198" y="3775464"/>
                  </a:lnTo>
                  <a:cubicBezTo>
                    <a:pt x="3180198" y="3775464"/>
                    <a:pt x="3543065" y="4046156"/>
                    <a:pt x="3331096" y="3602835"/>
                  </a:cubicBezTo>
                  <a:cubicBezTo>
                    <a:pt x="3331096" y="3602835"/>
                    <a:pt x="3166943" y="3243147"/>
                    <a:pt x="2691493" y="2702883"/>
                  </a:cubicBezTo>
                  <a:lnTo>
                    <a:pt x="2621467" y="2625438"/>
                  </a:lnTo>
                  <a:lnTo>
                    <a:pt x="2594512" y="2585365"/>
                  </a:lnTo>
                  <a:cubicBezTo>
                    <a:pt x="2528000" y="2489196"/>
                    <a:pt x="2453678" y="2387147"/>
                    <a:pt x="2370791" y="2279928"/>
                  </a:cubicBezTo>
                  <a:lnTo>
                    <a:pt x="2324427" y="2221599"/>
                  </a:lnTo>
                  <a:lnTo>
                    <a:pt x="2344593" y="2235866"/>
                  </a:lnTo>
                  <a:cubicBezTo>
                    <a:pt x="2717652" y="2497509"/>
                    <a:pt x="3287069" y="2867984"/>
                    <a:pt x="3609427" y="2937562"/>
                  </a:cubicBezTo>
                  <a:cubicBezTo>
                    <a:pt x="3609427" y="2937562"/>
                    <a:pt x="4008120" y="3009183"/>
                    <a:pt x="3681065" y="2727924"/>
                  </a:cubicBezTo>
                  <a:cubicBezTo>
                    <a:pt x="3681065" y="2727924"/>
                    <a:pt x="3273362" y="2362551"/>
                    <a:pt x="2289114" y="2028528"/>
                  </a:cubicBezTo>
                  <a:lnTo>
                    <a:pt x="2121505" y="1974237"/>
                  </a:lnTo>
                  <a:close/>
                  <a:moveTo>
                    <a:pt x="2219288" y="1783793"/>
                  </a:moveTo>
                  <a:lnTo>
                    <a:pt x="2222759" y="1785073"/>
                  </a:lnTo>
                  <a:lnTo>
                    <a:pt x="2238171" y="1790640"/>
                  </a:lnTo>
                  <a:lnTo>
                    <a:pt x="2240717" y="1816072"/>
                  </a:lnTo>
                  <a:cubicBezTo>
                    <a:pt x="2239536" y="1826622"/>
                    <a:pt x="2236008" y="1837205"/>
                    <a:pt x="2231914" y="1847772"/>
                  </a:cubicBezTo>
                  <a:cubicBezTo>
                    <a:pt x="2292026" y="1856468"/>
                    <a:pt x="2377075" y="1868219"/>
                    <a:pt x="2478224" y="1880859"/>
                  </a:cubicBezTo>
                  <a:lnTo>
                    <a:pt x="2505037" y="1884104"/>
                  </a:lnTo>
                  <a:lnTo>
                    <a:pt x="2708625" y="1951187"/>
                  </a:lnTo>
                  <a:cubicBezTo>
                    <a:pt x="2794051" y="1978398"/>
                    <a:pt x="2883484" y="2005751"/>
                    <a:pt x="2973813" y="2031715"/>
                  </a:cubicBezTo>
                  <a:lnTo>
                    <a:pt x="3123075" y="2071545"/>
                  </a:lnTo>
                  <a:lnTo>
                    <a:pt x="3100782" y="2068507"/>
                  </a:lnTo>
                  <a:cubicBezTo>
                    <a:pt x="2731888" y="2006413"/>
                    <a:pt x="2374005" y="1904098"/>
                    <a:pt x="2207540" y="1852720"/>
                  </a:cubicBezTo>
                  <a:cubicBezTo>
                    <a:pt x="2212815" y="1831587"/>
                    <a:pt x="2217524" y="1810453"/>
                    <a:pt x="2219288" y="1788721"/>
                  </a:cubicBezTo>
                  <a:close/>
                  <a:moveTo>
                    <a:pt x="3710036" y="1563366"/>
                  </a:moveTo>
                  <a:lnTo>
                    <a:pt x="3767966" y="1572693"/>
                  </a:lnTo>
                  <a:cubicBezTo>
                    <a:pt x="3934567" y="1603732"/>
                    <a:pt x="4016646" y="1643698"/>
                    <a:pt x="4016646" y="1643698"/>
                  </a:cubicBezTo>
                  <a:cubicBezTo>
                    <a:pt x="4422962" y="1826295"/>
                    <a:pt x="4060096" y="2042971"/>
                    <a:pt x="4060096" y="2042971"/>
                  </a:cubicBezTo>
                  <a:lnTo>
                    <a:pt x="3989190" y="2071720"/>
                  </a:lnTo>
                  <a:lnTo>
                    <a:pt x="3980276" y="2061663"/>
                  </a:lnTo>
                  <a:cubicBezTo>
                    <a:pt x="3956918" y="2040178"/>
                    <a:pt x="3916928" y="2015235"/>
                    <a:pt x="3854278" y="1986338"/>
                  </a:cubicBezTo>
                  <a:cubicBezTo>
                    <a:pt x="3854278" y="1986338"/>
                    <a:pt x="3836132" y="1977502"/>
                    <a:pt x="3798997" y="1962897"/>
                  </a:cubicBezTo>
                  <a:lnTo>
                    <a:pt x="3768753" y="1951483"/>
                  </a:lnTo>
                  <a:lnTo>
                    <a:pt x="3804623" y="1948860"/>
                  </a:lnTo>
                  <a:cubicBezTo>
                    <a:pt x="3871566" y="1942200"/>
                    <a:pt x="3931263" y="1932403"/>
                    <a:pt x="3981098" y="1918827"/>
                  </a:cubicBezTo>
                  <a:cubicBezTo>
                    <a:pt x="3981098" y="1918827"/>
                    <a:pt x="4332232" y="1810197"/>
                    <a:pt x="3958216" y="1724465"/>
                  </a:cubicBezTo>
                  <a:cubicBezTo>
                    <a:pt x="3958216" y="1724465"/>
                    <a:pt x="3783575" y="1680806"/>
                    <a:pt x="3422694" y="1677194"/>
                  </a:cubicBezTo>
                  <a:cubicBezTo>
                    <a:pt x="3247265" y="1675438"/>
                    <a:pt x="3027828" y="1683146"/>
                    <a:pt x="2763048" y="1709931"/>
                  </a:cubicBezTo>
                  <a:lnTo>
                    <a:pt x="2628488" y="1725030"/>
                  </a:lnTo>
                  <a:lnTo>
                    <a:pt x="2583034" y="1720643"/>
                  </a:lnTo>
                  <a:lnTo>
                    <a:pt x="2392623" y="1707210"/>
                  </a:lnTo>
                  <a:lnTo>
                    <a:pt x="2466513" y="1705047"/>
                  </a:lnTo>
                  <a:cubicBezTo>
                    <a:pt x="2842555" y="1692646"/>
                    <a:pt x="3368932" y="1659824"/>
                    <a:pt x="3674904" y="1574215"/>
                  </a:cubicBezTo>
                  <a:close/>
                  <a:moveTo>
                    <a:pt x="520427" y="1555802"/>
                  </a:moveTo>
                  <a:cubicBezTo>
                    <a:pt x="832434" y="1550132"/>
                    <a:pt x="1251467" y="1677738"/>
                    <a:pt x="1446562" y="1742910"/>
                  </a:cubicBezTo>
                  <a:lnTo>
                    <a:pt x="1432784" y="1794438"/>
                  </a:lnTo>
                  <a:lnTo>
                    <a:pt x="1379091" y="1786058"/>
                  </a:lnTo>
                  <a:cubicBezTo>
                    <a:pt x="1163542" y="1753383"/>
                    <a:pt x="806350" y="1706739"/>
                    <a:pt x="541023" y="1711171"/>
                  </a:cubicBezTo>
                  <a:cubicBezTo>
                    <a:pt x="439946" y="1712860"/>
                    <a:pt x="352201" y="1721961"/>
                    <a:pt x="290697" y="1742071"/>
                  </a:cubicBezTo>
                  <a:lnTo>
                    <a:pt x="290697" y="1741472"/>
                  </a:lnTo>
                  <a:cubicBezTo>
                    <a:pt x="290697" y="1741472"/>
                    <a:pt x="83421" y="1817803"/>
                    <a:pt x="251941" y="1884165"/>
                  </a:cubicBezTo>
                  <a:cubicBezTo>
                    <a:pt x="251941" y="1884165"/>
                    <a:pt x="505330" y="1993052"/>
                    <a:pt x="1287899" y="1886195"/>
                  </a:cubicBezTo>
                  <a:lnTo>
                    <a:pt x="1425175" y="1865774"/>
                  </a:lnTo>
                  <a:lnTo>
                    <a:pt x="1424830" y="1869744"/>
                  </a:lnTo>
                  <a:lnTo>
                    <a:pt x="1305465" y="1901982"/>
                  </a:lnTo>
                  <a:lnTo>
                    <a:pt x="1375037" y="1902298"/>
                  </a:lnTo>
                  <a:cubicBezTo>
                    <a:pt x="1396813" y="1902521"/>
                    <a:pt x="1417011" y="1902842"/>
                    <a:pt x="1435397" y="1903209"/>
                  </a:cubicBezTo>
                  <a:lnTo>
                    <a:pt x="1434245" y="1943462"/>
                  </a:lnTo>
                  <a:lnTo>
                    <a:pt x="1373711" y="1945992"/>
                  </a:lnTo>
                  <a:cubicBezTo>
                    <a:pt x="1043231" y="1960808"/>
                    <a:pt x="457898" y="2002049"/>
                    <a:pt x="234917" y="2116101"/>
                  </a:cubicBezTo>
                  <a:lnTo>
                    <a:pt x="234917" y="2115518"/>
                  </a:lnTo>
                  <a:cubicBezTo>
                    <a:pt x="234917" y="2115518"/>
                    <a:pt x="69023" y="2206778"/>
                    <a:pt x="159330" y="2251220"/>
                  </a:cubicBezTo>
                  <a:lnTo>
                    <a:pt x="181542" y="2259523"/>
                  </a:lnTo>
                  <a:lnTo>
                    <a:pt x="178539" y="2261139"/>
                  </a:lnTo>
                  <a:lnTo>
                    <a:pt x="177957" y="2261722"/>
                  </a:lnTo>
                  <a:cubicBezTo>
                    <a:pt x="177957" y="2261722"/>
                    <a:pt x="-38705" y="2403233"/>
                    <a:pt x="167972" y="2414382"/>
                  </a:cubicBezTo>
                  <a:cubicBezTo>
                    <a:pt x="167972" y="2414382"/>
                    <a:pt x="400160" y="2434156"/>
                    <a:pt x="992415" y="2215441"/>
                  </a:cubicBezTo>
                  <a:lnTo>
                    <a:pt x="1081330" y="2181381"/>
                  </a:lnTo>
                  <a:lnTo>
                    <a:pt x="996958" y="2220183"/>
                  </a:lnTo>
                  <a:lnTo>
                    <a:pt x="996864" y="2220229"/>
                  </a:lnTo>
                  <a:lnTo>
                    <a:pt x="804038" y="2313457"/>
                  </a:lnTo>
                  <a:lnTo>
                    <a:pt x="779235" y="2326266"/>
                  </a:lnTo>
                  <a:lnTo>
                    <a:pt x="755628" y="2337768"/>
                  </a:lnTo>
                  <a:cubicBezTo>
                    <a:pt x="715386" y="2358153"/>
                    <a:pt x="675454" y="2378830"/>
                    <a:pt x="636317" y="2399646"/>
                  </a:cubicBezTo>
                  <a:lnTo>
                    <a:pt x="622480" y="2407222"/>
                  </a:lnTo>
                  <a:lnTo>
                    <a:pt x="612934" y="2412152"/>
                  </a:lnTo>
                  <a:lnTo>
                    <a:pt x="596641" y="2421369"/>
                  </a:lnTo>
                  <a:lnTo>
                    <a:pt x="521771" y="2462360"/>
                  </a:lnTo>
                  <a:lnTo>
                    <a:pt x="454697" y="2501665"/>
                  </a:lnTo>
                  <a:lnTo>
                    <a:pt x="435510" y="2512519"/>
                  </a:lnTo>
                  <a:lnTo>
                    <a:pt x="424522" y="2519347"/>
                  </a:lnTo>
                  <a:lnTo>
                    <a:pt x="414885" y="2524994"/>
                  </a:lnTo>
                  <a:lnTo>
                    <a:pt x="396351" y="2536854"/>
                  </a:lnTo>
                  <a:lnTo>
                    <a:pt x="355635" y="2562156"/>
                  </a:lnTo>
                  <a:lnTo>
                    <a:pt x="334639" y="2576342"/>
                  </a:lnTo>
                  <a:lnTo>
                    <a:pt x="318556" y="2586633"/>
                  </a:lnTo>
                  <a:lnTo>
                    <a:pt x="305799" y="2595827"/>
                  </a:lnTo>
                  <a:lnTo>
                    <a:pt x="283629" y="2610806"/>
                  </a:lnTo>
                  <a:lnTo>
                    <a:pt x="252897" y="2633953"/>
                  </a:lnTo>
                  <a:lnTo>
                    <a:pt x="235680" y="2646362"/>
                  </a:lnTo>
                  <a:lnTo>
                    <a:pt x="230199" y="2651050"/>
                  </a:lnTo>
                  <a:lnTo>
                    <a:pt x="220974" y="2657998"/>
                  </a:lnTo>
                  <a:lnTo>
                    <a:pt x="169178" y="2703242"/>
                  </a:lnTo>
                  <a:lnTo>
                    <a:pt x="169153" y="2703263"/>
                  </a:lnTo>
                  <a:lnTo>
                    <a:pt x="169153" y="2703264"/>
                  </a:lnTo>
                  <a:lnTo>
                    <a:pt x="169153" y="2703861"/>
                  </a:lnTo>
                  <a:cubicBezTo>
                    <a:pt x="169153" y="2703861"/>
                    <a:pt x="86808" y="2787116"/>
                    <a:pt x="82678" y="2834794"/>
                  </a:cubicBezTo>
                  <a:lnTo>
                    <a:pt x="82678" y="2834795"/>
                  </a:lnTo>
                  <a:cubicBezTo>
                    <a:pt x="80200" y="2863401"/>
                    <a:pt x="105879" y="2879200"/>
                    <a:pt x="194397" y="2856523"/>
                  </a:cubicBezTo>
                  <a:cubicBezTo>
                    <a:pt x="194397" y="2856523"/>
                    <a:pt x="542749" y="2777048"/>
                    <a:pt x="1325561" y="2190893"/>
                  </a:cubicBezTo>
                  <a:lnTo>
                    <a:pt x="1471571" y="2079292"/>
                  </a:lnTo>
                  <a:lnTo>
                    <a:pt x="1490594" y="2114012"/>
                  </a:lnTo>
                  <a:lnTo>
                    <a:pt x="1494421" y="2118217"/>
                  </a:lnTo>
                  <a:lnTo>
                    <a:pt x="1444973" y="2155919"/>
                  </a:lnTo>
                  <a:cubicBezTo>
                    <a:pt x="1142570" y="2387398"/>
                    <a:pt x="470299" y="2917081"/>
                    <a:pt x="266618" y="3217640"/>
                  </a:cubicBezTo>
                  <a:lnTo>
                    <a:pt x="267200" y="3217640"/>
                  </a:lnTo>
                  <a:cubicBezTo>
                    <a:pt x="267200" y="3217640"/>
                    <a:pt x="78728" y="3509465"/>
                    <a:pt x="332980" y="3361497"/>
                  </a:cubicBezTo>
                  <a:cubicBezTo>
                    <a:pt x="332980" y="3361497"/>
                    <a:pt x="752209" y="3128979"/>
                    <a:pt x="1534919" y="2160731"/>
                  </a:cubicBezTo>
                  <a:cubicBezTo>
                    <a:pt x="1526116" y="2154857"/>
                    <a:pt x="1517896" y="2148983"/>
                    <a:pt x="1512038" y="2140180"/>
                  </a:cubicBezTo>
                  <a:lnTo>
                    <a:pt x="1509764" y="2135072"/>
                  </a:lnTo>
                  <a:lnTo>
                    <a:pt x="1515341" y="2141199"/>
                  </a:lnTo>
                  <a:lnTo>
                    <a:pt x="1557538" y="2098752"/>
                  </a:lnTo>
                  <a:cubicBezTo>
                    <a:pt x="1570451" y="2111665"/>
                    <a:pt x="1583365" y="2124579"/>
                    <a:pt x="1599223" y="2134563"/>
                  </a:cubicBezTo>
                  <a:cubicBezTo>
                    <a:pt x="1616247" y="2146311"/>
                    <a:pt x="1635050" y="2154531"/>
                    <a:pt x="1654404" y="2162169"/>
                  </a:cubicBezTo>
                  <a:lnTo>
                    <a:pt x="1646469" y="2183848"/>
                  </a:lnTo>
                  <a:lnTo>
                    <a:pt x="1656168" y="2159224"/>
                  </a:lnTo>
                  <a:lnTo>
                    <a:pt x="1697581" y="2163967"/>
                  </a:lnTo>
                  <a:lnTo>
                    <a:pt x="1683042" y="2205372"/>
                  </a:lnTo>
                  <a:cubicBezTo>
                    <a:pt x="1551727" y="2581909"/>
                    <a:pt x="1254244" y="3475529"/>
                    <a:pt x="1203620" y="3954171"/>
                  </a:cubicBezTo>
                  <a:lnTo>
                    <a:pt x="1196719" y="4049578"/>
                  </a:lnTo>
                  <a:lnTo>
                    <a:pt x="1196714" y="4049069"/>
                  </a:lnTo>
                  <a:lnTo>
                    <a:pt x="1196714" y="4049651"/>
                  </a:lnTo>
                  <a:lnTo>
                    <a:pt x="1196719" y="4049578"/>
                  </a:lnTo>
                  <a:lnTo>
                    <a:pt x="1196903" y="4067286"/>
                  </a:lnTo>
                  <a:cubicBezTo>
                    <a:pt x="1198368" y="4135139"/>
                    <a:pt x="1210607" y="4361404"/>
                    <a:pt x="1310168" y="4204338"/>
                  </a:cubicBezTo>
                  <a:lnTo>
                    <a:pt x="1335281" y="4159689"/>
                  </a:lnTo>
                  <a:lnTo>
                    <a:pt x="1335298" y="4164155"/>
                  </a:lnTo>
                  <a:cubicBezTo>
                    <a:pt x="1335298" y="4164155"/>
                    <a:pt x="1366416" y="4616278"/>
                    <a:pt x="1514952" y="4187052"/>
                  </a:cubicBezTo>
                  <a:cubicBezTo>
                    <a:pt x="1514952" y="4187052"/>
                    <a:pt x="1748653" y="3544094"/>
                    <a:pt x="1766858" y="2185376"/>
                  </a:cubicBezTo>
                  <a:lnTo>
                    <a:pt x="1761724" y="2186475"/>
                  </a:lnTo>
                  <a:lnTo>
                    <a:pt x="1764464" y="2159650"/>
                  </a:lnTo>
                  <a:lnTo>
                    <a:pt x="1778310" y="2158042"/>
                  </a:lnTo>
                  <a:cubicBezTo>
                    <a:pt x="1787448" y="2248651"/>
                    <a:pt x="1794471" y="2336189"/>
                    <a:pt x="1799608" y="2420685"/>
                  </a:cubicBezTo>
                  <a:lnTo>
                    <a:pt x="1804042" y="2529253"/>
                  </a:lnTo>
                  <a:lnTo>
                    <a:pt x="1817766" y="2399873"/>
                  </a:lnTo>
                  <a:cubicBezTo>
                    <a:pt x="1831698" y="2275467"/>
                    <a:pt x="1845474" y="2171160"/>
                    <a:pt x="1855823" y="2098168"/>
                  </a:cubicBezTo>
                  <a:lnTo>
                    <a:pt x="1891752" y="2091470"/>
                  </a:lnTo>
                  <a:lnTo>
                    <a:pt x="1886499" y="2147219"/>
                  </a:lnTo>
                  <a:cubicBezTo>
                    <a:pt x="1847395" y="2572882"/>
                    <a:pt x="1766207" y="3630924"/>
                    <a:pt x="1870794" y="4070218"/>
                  </a:cubicBezTo>
                  <a:lnTo>
                    <a:pt x="1870195" y="4070218"/>
                  </a:lnTo>
                  <a:cubicBezTo>
                    <a:pt x="1870195" y="4070218"/>
                    <a:pt x="1960563" y="4407380"/>
                    <a:pt x="2033499" y="4180523"/>
                  </a:cubicBezTo>
                  <a:lnTo>
                    <a:pt x="2048150" y="4125475"/>
                  </a:lnTo>
                  <a:lnTo>
                    <a:pt x="2049299" y="4129524"/>
                  </a:lnTo>
                  <a:cubicBezTo>
                    <a:pt x="2049299" y="4129524"/>
                    <a:pt x="2206654" y="4564026"/>
                    <a:pt x="2244245" y="4082548"/>
                  </a:cubicBezTo>
                  <a:cubicBezTo>
                    <a:pt x="2244245" y="4082548"/>
                    <a:pt x="2311174" y="3376174"/>
                    <a:pt x="1967693" y="2096715"/>
                  </a:cubicBezTo>
                  <a:lnTo>
                    <a:pt x="1962304" y="2099509"/>
                  </a:lnTo>
                  <a:lnTo>
                    <a:pt x="1957375" y="2069736"/>
                  </a:lnTo>
                  <a:lnTo>
                    <a:pt x="1980878" y="2059995"/>
                  </a:lnTo>
                  <a:lnTo>
                    <a:pt x="2016672" y="2153013"/>
                  </a:lnTo>
                  <a:lnTo>
                    <a:pt x="2063698" y="2114012"/>
                  </a:lnTo>
                  <a:lnTo>
                    <a:pt x="2080612" y="2093626"/>
                  </a:lnTo>
                  <a:lnTo>
                    <a:pt x="2069495" y="2082568"/>
                  </a:lnTo>
                  <a:cubicBezTo>
                    <a:pt x="2049683" y="2062624"/>
                    <a:pt x="2032008" y="2044607"/>
                    <a:pt x="2016705" y="2028863"/>
                  </a:cubicBezTo>
                  <a:cubicBezTo>
                    <a:pt x="2029036" y="2010658"/>
                    <a:pt x="2041949" y="1991871"/>
                    <a:pt x="2052516" y="1970737"/>
                  </a:cubicBezTo>
                  <a:cubicBezTo>
                    <a:pt x="2064264" y="1947839"/>
                    <a:pt x="2072485" y="1924343"/>
                    <a:pt x="2080106" y="1900863"/>
                  </a:cubicBezTo>
                  <a:cubicBezTo>
                    <a:pt x="3333747" y="2101083"/>
                    <a:pt x="3764141" y="2685915"/>
                    <a:pt x="3764141" y="2685915"/>
                  </a:cubicBezTo>
                  <a:cubicBezTo>
                    <a:pt x="4077102" y="3085771"/>
                    <a:pt x="3612644" y="3113960"/>
                    <a:pt x="3612644" y="3113960"/>
                  </a:cubicBezTo>
                  <a:lnTo>
                    <a:pt x="3612644" y="3114542"/>
                  </a:lnTo>
                  <a:cubicBezTo>
                    <a:pt x="3487868" y="3114542"/>
                    <a:pt x="3341037" y="3062431"/>
                    <a:pt x="3187152" y="2980329"/>
                  </a:cubicBezTo>
                  <a:lnTo>
                    <a:pt x="3002635" y="2867779"/>
                  </a:lnTo>
                  <a:lnTo>
                    <a:pt x="3013634" y="2881116"/>
                  </a:lnTo>
                  <a:cubicBezTo>
                    <a:pt x="3341799" y="3300310"/>
                    <a:pt x="3417716" y="3612477"/>
                    <a:pt x="3417716" y="3612477"/>
                  </a:cubicBezTo>
                  <a:cubicBezTo>
                    <a:pt x="3569212" y="4167356"/>
                    <a:pt x="3104172" y="3960664"/>
                    <a:pt x="3104172" y="3960664"/>
                  </a:cubicBezTo>
                  <a:lnTo>
                    <a:pt x="3104755" y="3960664"/>
                  </a:lnTo>
                  <a:cubicBezTo>
                    <a:pt x="2722137" y="3762197"/>
                    <a:pt x="2328665" y="2930358"/>
                    <a:pt x="2122437" y="2434540"/>
                  </a:cubicBezTo>
                  <a:lnTo>
                    <a:pt x="2098714" y="2376538"/>
                  </a:lnTo>
                  <a:lnTo>
                    <a:pt x="2148198" y="2524792"/>
                  </a:lnTo>
                  <a:cubicBezTo>
                    <a:pt x="2464416" y="3549999"/>
                    <a:pt x="2292674" y="4151512"/>
                    <a:pt x="2292674" y="4151512"/>
                  </a:cubicBezTo>
                  <a:cubicBezTo>
                    <a:pt x="2156454" y="4682313"/>
                    <a:pt x="1894563" y="4237228"/>
                    <a:pt x="1894563" y="4237228"/>
                  </a:cubicBezTo>
                  <a:lnTo>
                    <a:pt x="1893981" y="4236646"/>
                  </a:lnTo>
                  <a:cubicBezTo>
                    <a:pt x="1832477" y="4119359"/>
                    <a:pt x="1795890" y="3951391"/>
                    <a:pt x="1776469" y="3759331"/>
                  </a:cubicBezTo>
                  <a:lnTo>
                    <a:pt x="1760706" y="3482238"/>
                  </a:lnTo>
                  <a:lnTo>
                    <a:pt x="1737765" y="3619635"/>
                  </a:lnTo>
                  <a:cubicBezTo>
                    <a:pt x="1654382" y="4061354"/>
                    <a:pt x="1529349" y="4271292"/>
                    <a:pt x="1529349" y="4271292"/>
                  </a:cubicBezTo>
                  <a:cubicBezTo>
                    <a:pt x="1285081" y="4709321"/>
                    <a:pt x="1167065" y="4214914"/>
                    <a:pt x="1167065" y="4214914"/>
                  </a:cubicBezTo>
                  <a:lnTo>
                    <a:pt x="1167648" y="4214914"/>
                  </a:lnTo>
                  <a:cubicBezTo>
                    <a:pt x="1093215" y="3829145"/>
                    <a:pt x="1322656" y="3072791"/>
                    <a:pt x="1503955" y="2563409"/>
                  </a:cubicBezTo>
                  <a:lnTo>
                    <a:pt x="1526156" y="2502094"/>
                  </a:lnTo>
                  <a:lnTo>
                    <a:pt x="1474891" y="2628310"/>
                  </a:lnTo>
                  <a:cubicBezTo>
                    <a:pt x="1055919" y="3608280"/>
                    <a:pt x="654465" y="3857342"/>
                    <a:pt x="654465" y="3857342"/>
                  </a:cubicBezTo>
                  <a:cubicBezTo>
                    <a:pt x="342070" y="4066947"/>
                    <a:pt x="429567" y="3616587"/>
                    <a:pt x="429567" y="3616587"/>
                  </a:cubicBezTo>
                  <a:cubicBezTo>
                    <a:pt x="450044" y="3528622"/>
                    <a:pt x="493209" y="3429551"/>
                    <a:pt x="551574" y="3324893"/>
                  </a:cubicBezTo>
                  <a:lnTo>
                    <a:pt x="601664" y="3240571"/>
                  </a:lnTo>
                  <a:lnTo>
                    <a:pt x="542750" y="3284700"/>
                  </a:lnTo>
                  <a:cubicBezTo>
                    <a:pt x="371334" y="3406333"/>
                    <a:pt x="275127" y="3428699"/>
                    <a:pt x="275127" y="3428699"/>
                  </a:cubicBezTo>
                  <a:cubicBezTo>
                    <a:pt x="-18465" y="3510305"/>
                    <a:pt x="148890" y="3133945"/>
                    <a:pt x="148890" y="3133945"/>
                  </a:cubicBezTo>
                  <a:lnTo>
                    <a:pt x="149473" y="3133945"/>
                  </a:lnTo>
                  <a:cubicBezTo>
                    <a:pt x="185807" y="3059739"/>
                    <a:pt x="244187" y="2981860"/>
                    <a:pt x="317042" y="2903151"/>
                  </a:cubicBezTo>
                  <a:lnTo>
                    <a:pt x="364795" y="2854485"/>
                  </a:lnTo>
                  <a:lnTo>
                    <a:pt x="312529" y="2872392"/>
                  </a:lnTo>
                  <a:cubicBezTo>
                    <a:pt x="187174" y="2911046"/>
                    <a:pt x="125410" y="2904936"/>
                    <a:pt x="125410" y="2904936"/>
                  </a:cubicBezTo>
                  <a:cubicBezTo>
                    <a:pt x="-128260" y="2892007"/>
                    <a:pt x="81379" y="2595489"/>
                    <a:pt x="81379" y="2595489"/>
                  </a:cubicBezTo>
                  <a:cubicBezTo>
                    <a:pt x="111322" y="2556297"/>
                    <a:pt x="150202" y="2518214"/>
                    <a:pt x="195915" y="2481413"/>
                  </a:cubicBezTo>
                  <a:lnTo>
                    <a:pt x="215066" y="2467273"/>
                  </a:lnTo>
                  <a:lnTo>
                    <a:pt x="206618" y="2467039"/>
                  </a:lnTo>
                  <a:cubicBezTo>
                    <a:pt x="128162" y="2461918"/>
                    <a:pt x="93127" y="2445175"/>
                    <a:pt x="93127" y="2445175"/>
                  </a:cubicBezTo>
                  <a:cubicBezTo>
                    <a:pt x="-112984" y="2359443"/>
                    <a:pt x="118371" y="2138074"/>
                    <a:pt x="118371" y="2138074"/>
                  </a:cubicBezTo>
                  <a:lnTo>
                    <a:pt x="117772" y="2137491"/>
                  </a:lnTo>
                  <a:cubicBezTo>
                    <a:pt x="184127" y="2078921"/>
                    <a:pt x="281270" y="2034626"/>
                    <a:pt x="394256" y="2001221"/>
                  </a:cubicBezTo>
                  <a:lnTo>
                    <a:pt x="433606" y="1991934"/>
                  </a:lnTo>
                  <a:lnTo>
                    <a:pt x="429335" y="1991433"/>
                  </a:lnTo>
                  <a:cubicBezTo>
                    <a:pt x="240043" y="1962366"/>
                    <a:pt x="174133" y="1897335"/>
                    <a:pt x="174133" y="1897335"/>
                  </a:cubicBezTo>
                  <a:cubicBezTo>
                    <a:pt x="21472" y="1761115"/>
                    <a:pt x="256354" y="1613147"/>
                    <a:pt x="256354" y="1613147"/>
                  </a:cubicBezTo>
                  <a:cubicBezTo>
                    <a:pt x="324315" y="1574391"/>
                    <a:pt x="416425" y="1557693"/>
                    <a:pt x="520427" y="1555802"/>
                  </a:cubicBezTo>
                  <a:close/>
                  <a:moveTo>
                    <a:pt x="1877342" y="992638"/>
                  </a:moveTo>
                  <a:lnTo>
                    <a:pt x="1869844" y="1105418"/>
                  </a:lnTo>
                  <a:cubicBezTo>
                    <a:pt x="1867203" y="1153176"/>
                    <a:pt x="1864984" y="1203014"/>
                    <a:pt x="1863259" y="1254987"/>
                  </a:cubicBezTo>
                  <a:lnTo>
                    <a:pt x="1860362" y="1385136"/>
                  </a:lnTo>
                  <a:lnTo>
                    <a:pt x="1835059" y="1389273"/>
                  </a:lnTo>
                  <a:lnTo>
                    <a:pt x="1839833" y="1350075"/>
                  </a:lnTo>
                  <a:cubicBezTo>
                    <a:pt x="1847460" y="1286338"/>
                    <a:pt x="1856233" y="1209307"/>
                    <a:pt x="1864820" y="1125360"/>
                  </a:cubicBezTo>
                  <a:close/>
                  <a:moveTo>
                    <a:pt x="1885247" y="898193"/>
                  </a:moveTo>
                  <a:lnTo>
                    <a:pt x="1881352" y="950136"/>
                  </a:lnTo>
                  <a:lnTo>
                    <a:pt x="1877342" y="992638"/>
                  </a:lnTo>
                  <a:lnTo>
                    <a:pt x="1878958" y="968335"/>
                  </a:lnTo>
                  <a:close/>
                  <a:moveTo>
                    <a:pt x="3316473" y="301620"/>
                  </a:moveTo>
                  <a:cubicBezTo>
                    <a:pt x="3514569" y="276728"/>
                    <a:pt x="3458817" y="493405"/>
                    <a:pt x="3458817" y="493405"/>
                  </a:cubicBezTo>
                  <a:cubicBezTo>
                    <a:pt x="3424688" y="598365"/>
                    <a:pt x="3315383" y="722075"/>
                    <a:pt x="3171796" y="847942"/>
                  </a:cubicBezTo>
                  <a:lnTo>
                    <a:pt x="3164913" y="853730"/>
                  </a:lnTo>
                  <a:lnTo>
                    <a:pt x="3248773" y="822431"/>
                  </a:lnTo>
                  <a:cubicBezTo>
                    <a:pt x="3446775" y="753620"/>
                    <a:pt x="3555117" y="750585"/>
                    <a:pt x="3555117" y="750585"/>
                  </a:cubicBezTo>
                  <a:cubicBezTo>
                    <a:pt x="3926220" y="729451"/>
                    <a:pt x="3738896" y="1019512"/>
                    <a:pt x="3738896" y="1019512"/>
                  </a:cubicBezTo>
                  <a:lnTo>
                    <a:pt x="3738896" y="1018930"/>
                  </a:lnTo>
                  <a:cubicBezTo>
                    <a:pt x="3723924" y="1039443"/>
                    <a:pt x="3705839" y="1059620"/>
                    <a:pt x="3685005" y="1079439"/>
                  </a:cubicBezTo>
                  <a:lnTo>
                    <a:pt x="3658434" y="1101473"/>
                  </a:lnTo>
                  <a:lnTo>
                    <a:pt x="3685072" y="1101820"/>
                  </a:lnTo>
                  <a:cubicBezTo>
                    <a:pt x="3756506" y="1104445"/>
                    <a:pt x="3792912" y="1112300"/>
                    <a:pt x="3792912" y="1112300"/>
                  </a:cubicBezTo>
                  <a:cubicBezTo>
                    <a:pt x="4187496" y="1185102"/>
                    <a:pt x="3910944" y="1449321"/>
                    <a:pt x="3910944" y="1449321"/>
                  </a:cubicBezTo>
                  <a:lnTo>
                    <a:pt x="3910944" y="1448739"/>
                  </a:lnTo>
                  <a:lnTo>
                    <a:pt x="3904372" y="1453353"/>
                  </a:lnTo>
                  <a:lnTo>
                    <a:pt x="3910493" y="1446239"/>
                  </a:lnTo>
                  <a:cubicBezTo>
                    <a:pt x="3926279" y="1419699"/>
                    <a:pt x="3918158" y="1392975"/>
                    <a:pt x="3851756" y="1375403"/>
                  </a:cubicBezTo>
                  <a:lnTo>
                    <a:pt x="3810319" y="1367045"/>
                  </a:lnTo>
                  <a:lnTo>
                    <a:pt x="3813175" y="1365695"/>
                  </a:lnTo>
                  <a:cubicBezTo>
                    <a:pt x="3813175" y="1365695"/>
                    <a:pt x="4102656" y="1197177"/>
                    <a:pt x="3754450" y="1201869"/>
                  </a:cubicBezTo>
                  <a:cubicBezTo>
                    <a:pt x="3754450" y="1201869"/>
                    <a:pt x="3457857" y="1199885"/>
                    <a:pt x="2858719" y="1381959"/>
                  </a:cubicBezTo>
                  <a:lnTo>
                    <a:pt x="2844736" y="1386390"/>
                  </a:lnTo>
                  <a:lnTo>
                    <a:pt x="2894984" y="1365771"/>
                  </a:lnTo>
                  <a:cubicBezTo>
                    <a:pt x="3196207" y="1238134"/>
                    <a:pt x="3492585" y="1094422"/>
                    <a:pt x="3627050" y="975808"/>
                  </a:cubicBezTo>
                  <a:lnTo>
                    <a:pt x="3626467" y="975808"/>
                  </a:lnTo>
                  <a:cubicBezTo>
                    <a:pt x="3626467" y="975808"/>
                    <a:pt x="3773376" y="837436"/>
                    <a:pt x="3660288" y="827747"/>
                  </a:cubicBezTo>
                  <a:cubicBezTo>
                    <a:pt x="3634191" y="825511"/>
                    <a:pt x="3594249" y="830128"/>
                    <a:pt x="3535459" y="844880"/>
                  </a:cubicBezTo>
                  <a:cubicBezTo>
                    <a:pt x="3535459" y="844880"/>
                    <a:pt x="3047506" y="958202"/>
                    <a:pt x="2112134" y="1603506"/>
                  </a:cubicBezTo>
                  <a:cubicBezTo>
                    <a:pt x="2119173" y="1611726"/>
                    <a:pt x="2125646" y="1619947"/>
                    <a:pt x="2129158" y="1629931"/>
                  </a:cubicBezTo>
                  <a:lnTo>
                    <a:pt x="2131647" y="1645505"/>
                  </a:lnTo>
                  <a:lnTo>
                    <a:pt x="2120937" y="1648702"/>
                  </a:lnTo>
                  <a:lnTo>
                    <a:pt x="2123386" y="1659914"/>
                  </a:lnTo>
                  <a:lnTo>
                    <a:pt x="2122406" y="1660123"/>
                  </a:lnTo>
                  <a:cubicBezTo>
                    <a:pt x="2118878" y="1640737"/>
                    <a:pt x="2114768" y="1621950"/>
                    <a:pt x="2108327" y="1603163"/>
                  </a:cubicBezTo>
                  <a:cubicBezTo>
                    <a:pt x="2100673" y="1582612"/>
                    <a:pt x="2090705" y="1564407"/>
                    <a:pt x="2080122" y="1547384"/>
                  </a:cubicBezTo>
                  <a:lnTo>
                    <a:pt x="2133641" y="1503103"/>
                  </a:lnTo>
                  <a:lnTo>
                    <a:pt x="2151471" y="1515411"/>
                  </a:lnTo>
                  <a:cubicBezTo>
                    <a:pt x="2157346" y="1521867"/>
                    <a:pt x="2160857" y="1530686"/>
                    <a:pt x="2164967" y="1539489"/>
                  </a:cubicBezTo>
                  <a:cubicBezTo>
                    <a:pt x="2231318" y="1490017"/>
                    <a:pt x="2327724" y="1417317"/>
                    <a:pt x="2437599" y="1331864"/>
                  </a:cubicBezTo>
                  <a:lnTo>
                    <a:pt x="2572890" y="1225073"/>
                  </a:lnTo>
                  <a:lnTo>
                    <a:pt x="2755007" y="1103450"/>
                  </a:lnTo>
                  <a:cubicBezTo>
                    <a:pt x="3015199" y="925611"/>
                    <a:pt x="3265333" y="736250"/>
                    <a:pt x="3365144" y="605904"/>
                  </a:cubicBezTo>
                  <a:lnTo>
                    <a:pt x="3364561" y="605305"/>
                  </a:lnTo>
                  <a:cubicBezTo>
                    <a:pt x="3364561" y="605305"/>
                    <a:pt x="3454411" y="479465"/>
                    <a:pt x="3385875" y="470552"/>
                  </a:cubicBezTo>
                  <a:lnTo>
                    <a:pt x="3355833" y="474513"/>
                  </a:lnTo>
                  <a:lnTo>
                    <a:pt x="3370727" y="436775"/>
                  </a:lnTo>
                  <a:cubicBezTo>
                    <a:pt x="3380346" y="404385"/>
                    <a:pt x="3381335" y="371809"/>
                    <a:pt x="3346819" y="371066"/>
                  </a:cubicBezTo>
                  <a:cubicBezTo>
                    <a:pt x="3323808" y="370571"/>
                    <a:pt x="3285017" y="384223"/>
                    <a:pt x="3222481" y="421511"/>
                  </a:cubicBezTo>
                  <a:cubicBezTo>
                    <a:pt x="3222481" y="421511"/>
                    <a:pt x="2994584" y="551975"/>
                    <a:pt x="2589322" y="973666"/>
                  </a:cubicBezTo>
                  <a:lnTo>
                    <a:pt x="2534834" y="1031580"/>
                  </a:lnTo>
                  <a:lnTo>
                    <a:pt x="2450201" y="1105870"/>
                  </a:lnTo>
                  <a:cubicBezTo>
                    <a:pt x="2390083" y="1159732"/>
                    <a:pt x="2326811" y="1218085"/>
                    <a:pt x="2260458" y="1281248"/>
                  </a:cubicBezTo>
                  <a:lnTo>
                    <a:pt x="2087402" y="1450991"/>
                  </a:lnTo>
                  <a:lnTo>
                    <a:pt x="2084814" y="1448739"/>
                  </a:lnTo>
                  <a:cubicBezTo>
                    <a:pt x="2710170" y="501043"/>
                    <a:pt x="3215131" y="328414"/>
                    <a:pt x="3215131" y="328414"/>
                  </a:cubicBezTo>
                  <a:cubicBezTo>
                    <a:pt x="3254694" y="313662"/>
                    <a:pt x="3288174" y="305176"/>
                    <a:pt x="3316473" y="301620"/>
                  </a:cubicBezTo>
                  <a:close/>
                  <a:moveTo>
                    <a:pt x="2126268" y="67"/>
                  </a:moveTo>
                  <a:cubicBezTo>
                    <a:pt x="2194824" y="-2428"/>
                    <a:pt x="2237492" y="64777"/>
                    <a:pt x="2237492" y="64777"/>
                  </a:cubicBezTo>
                  <a:lnTo>
                    <a:pt x="2236910" y="64777"/>
                  </a:lnTo>
                  <a:cubicBezTo>
                    <a:pt x="2280947" y="147572"/>
                    <a:pt x="2265617" y="310789"/>
                    <a:pt x="2222593" y="498724"/>
                  </a:cubicBezTo>
                  <a:lnTo>
                    <a:pt x="2217635" y="517564"/>
                  </a:lnTo>
                  <a:lnTo>
                    <a:pt x="2261932" y="438285"/>
                  </a:lnTo>
                  <a:cubicBezTo>
                    <a:pt x="2381939" y="234315"/>
                    <a:pt x="2475888" y="156367"/>
                    <a:pt x="2475888" y="156367"/>
                  </a:cubicBezTo>
                  <a:cubicBezTo>
                    <a:pt x="2697242" y="-37396"/>
                    <a:pt x="2742455" y="193941"/>
                    <a:pt x="2742455" y="193941"/>
                  </a:cubicBezTo>
                  <a:lnTo>
                    <a:pt x="2743636" y="193941"/>
                  </a:lnTo>
                  <a:cubicBezTo>
                    <a:pt x="2777770" y="463675"/>
                    <a:pt x="2283950" y="1142132"/>
                    <a:pt x="2043072" y="1453769"/>
                  </a:cubicBezTo>
                  <a:lnTo>
                    <a:pt x="2028768" y="1472127"/>
                  </a:lnTo>
                  <a:lnTo>
                    <a:pt x="2028843" y="1472004"/>
                  </a:lnTo>
                  <a:cubicBezTo>
                    <a:pt x="2216751" y="1162686"/>
                    <a:pt x="2606531" y="499716"/>
                    <a:pt x="2641773" y="254756"/>
                  </a:cubicBezTo>
                  <a:lnTo>
                    <a:pt x="2641174" y="254756"/>
                  </a:lnTo>
                  <a:cubicBezTo>
                    <a:pt x="2641174" y="254756"/>
                    <a:pt x="2649891" y="171722"/>
                    <a:pt x="2618727" y="157187"/>
                  </a:cubicBezTo>
                  <a:cubicBezTo>
                    <a:pt x="2614052" y="155006"/>
                    <a:pt x="2608481" y="154367"/>
                    <a:pt x="2601848" y="155781"/>
                  </a:cubicBezTo>
                  <a:cubicBezTo>
                    <a:pt x="2581948" y="160021"/>
                    <a:pt x="2552497" y="182736"/>
                    <a:pt x="2509064" y="237732"/>
                  </a:cubicBezTo>
                  <a:cubicBezTo>
                    <a:pt x="2509064" y="237732"/>
                    <a:pt x="2276839" y="520531"/>
                    <a:pt x="1997179" y="1341119"/>
                  </a:cubicBezTo>
                  <a:lnTo>
                    <a:pt x="1948818" y="1487770"/>
                  </a:lnTo>
                  <a:lnTo>
                    <a:pt x="1891634" y="1476330"/>
                  </a:lnTo>
                  <a:lnTo>
                    <a:pt x="1906139" y="1412172"/>
                  </a:lnTo>
                  <a:lnTo>
                    <a:pt x="1916606" y="1413837"/>
                  </a:lnTo>
                  <a:cubicBezTo>
                    <a:pt x="1997629" y="1122011"/>
                    <a:pt x="2196102" y="375117"/>
                    <a:pt x="2154417" y="152583"/>
                  </a:cubicBezTo>
                  <a:lnTo>
                    <a:pt x="2155000" y="152583"/>
                  </a:lnTo>
                  <a:cubicBezTo>
                    <a:pt x="2155000" y="152583"/>
                    <a:pt x="2137299" y="76217"/>
                    <a:pt x="2100400" y="80471"/>
                  </a:cubicBezTo>
                  <a:cubicBezTo>
                    <a:pt x="2095129" y="81079"/>
                    <a:pt x="2089466" y="83332"/>
                    <a:pt x="2083407" y="87688"/>
                  </a:cubicBezTo>
                  <a:cubicBezTo>
                    <a:pt x="2067249" y="99304"/>
                    <a:pt x="2048275" y="125874"/>
                    <a:pt x="2026401" y="176079"/>
                  </a:cubicBezTo>
                  <a:cubicBezTo>
                    <a:pt x="2026401" y="176079"/>
                    <a:pt x="1938545" y="367638"/>
                    <a:pt x="1890159" y="843415"/>
                  </a:cubicBezTo>
                  <a:lnTo>
                    <a:pt x="1885247" y="898193"/>
                  </a:lnTo>
                  <a:lnTo>
                    <a:pt x="1895023" y="767810"/>
                  </a:lnTo>
                  <a:cubicBezTo>
                    <a:pt x="1910291" y="525014"/>
                    <a:pt x="1911614" y="293519"/>
                    <a:pt x="1873740" y="194283"/>
                  </a:cubicBezTo>
                  <a:lnTo>
                    <a:pt x="1874323" y="194882"/>
                  </a:lnTo>
                  <a:cubicBezTo>
                    <a:pt x="1874323" y="194882"/>
                    <a:pt x="1857295" y="155685"/>
                    <a:pt x="1833293" y="141225"/>
                  </a:cubicBezTo>
                  <a:cubicBezTo>
                    <a:pt x="1827293" y="137609"/>
                    <a:pt x="1820856" y="135540"/>
                    <a:pt x="1814141" y="136016"/>
                  </a:cubicBezTo>
                  <a:cubicBezTo>
                    <a:pt x="1793995" y="137443"/>
                    <a:pt x="1771340" y="161776"/>
                    <a:pt x="1750416" y="235984"/>
                  </a:cubicBezTo>
                  <a:cubicBezTo>
                    <a:pt x="1750416" y="235984"/>
                    <a:pt x="1671744" y="496717"/>
                    <a:pt x="1738237" y="1129127"/>
                  </a:cubicBezTo>
                  <a:lnTo>
                    <a:pt x="1745413" y="1190362"/>
                  </a:lnTo>
                  <a:lnTo>
                    <a:pt x="1716642" y="1047706"/>
                  </a:lnTo>
                  <a:cubicBezTo>
                    <a:pt x="1664021" y="799024"/>
                    <a:pt x="1595263" y="532969"/>
                    <a:pt x="1522376" y="412150"/>
                  </a:cubicBezTo>
                  <a:lnTo>
                    <a:pt x="1497958" y="377499"/>
                  </a:lnTo>
                  <a:lnTo>
                    <a:pt x="1498526" y="378062"/>
                  </a:lnTo>
                  <a:lnTo>
                    <a:pt x="1497944" y="377480"/>
                  </a:lnTo>
                  <a:lnTo>
                    <a:pt x="1497958" y="377499"/>
                  </a:lnTo>
                  <a:lnTo>
                    <a:pt x="1493728" y="373309"/>
                  </a:lnTo>
                  <a:cubicBezTo>
                    <a:pt x="1475398" y="355962"/>
                    <a:pt x="1409837" y="301582"/>
                    <a:pt x="1390178" y="390260"/>
                  </a:cubicBezTo>
                  <a:lnTo>
                    <a:pt x="1387802" y="414591"/>
                  </a:lnTo>
                  <a:lnTo>
                    <a:pt x="1384604" y="410945"/>
                  </a:lnTo>
                  <a:lnTo>
                    <a:pt x="1384604" y="411543"/>
                  </a:lnTo>
                  <a:cubicBezTo>
                    <a:pt x="1384604" y="411543"/>
                    <a:pt x="1353927" y="385118"/>
                    <a:pt x="1324864" y="381447"/>
                  </a:cubicBezTo>
                  <a:cubicBezTo>
                    <a:pt x="1295801" y="377776"/>
                    <a:pt x="1268352" y="396858"/>
                    <a:pt x="1274809" y="487874"/>
                  </a:cubicBezTo>
                  <a:cubicBezTo>
                    <a:pt x="1274809" y="487874"/>
                    <a:pt x="1288220" y="769649"/>
                    <a:pt x="1646958" y="1355452"/>
                  </a:cubicBezTo>
                  <a:lnTo>
                    <a:pt x="1704154" y="1446143"/>
                  </a:lnTo>
                  <a:lnTo>
                    <a:pt x="1675554" y="1468707"/>
                  </a:lnTo>
                  <a:lnTo>
                    <a:pt x="1600811" y="1378610"/>
                  </a:lnTo>
                  <a:lnTo>
                    <a:pt x="1615939" y="1420004"/>
                  </a:lnTo>
                  <a:cubicBezTo>
                    <a:pt x="1622869" y="1439288"/>
                    <a:pt x="1629252" y="1457359"/>
                    <a:pt x="1635050" y="1473983"/>
                  </a:cubicBezTo>
                  <a:lnTo>
                    <a:pt x="1616814" y="1488576"/>
                  </a:lnTo>
                  <a:lnTo>
                    <a:pt x="1581031" y="1422222"/>
                  </a:lnTo>
                  <a:lnTo>
                    <a:pt x="1580074" y="1420500"/>
                  </a:lnTo>
                  <a:lnTo>
                    <a:pt x="1573375" y="1407597"/>
                  </a:lnTo>
                  <a:cubicBezTo>
                    <a:pt x="1436607" y="1147936"/>
                    <a:pt x="1191724" y="712827"/>
                    <a:pt x="1041706" y="627022"/>
                  </a:cubicBezTo>
                  <a:lnTo>
                    <a:pt x="1041706" y="626439"/>
                  </a:lnTo>
                  <a:cubicBezTo>
                    <a:pt x="1041706" y="626439"/>
                    <a:pt x="1005592" y="608089"/>
                    <a:pt x="975202" y="610583"/>
                  </a:cubicBezTo>
                  <a:cubicBezTo>
                    <a:pt x="960007" y="611830"/>
                    <a:pt x="946243" y="618288"/>
                    <a:pt x="939140" y="634857"/>
                  </a:cubicBezTo>
                  <a:lnTo>
                    <a:pt x="936312" y="653532"/>
                  </a:lnTo>
                  <a:lnTo>
                    <a:pt x="933947" y="656408"/>
                  </a:lnTo>
                  <a:cubicBezTo>
                    <a:pt x="927010" y="673086"/>
                    <a:pt x="926899" y="699838"/>
                    <a:pt x="938934" y="741526"/>
                  </a:cubicBezTo>
                  <a:cubicBezTo>
                    <a:pt x="938934" y="741526"/>
                    <a:pt x="1006534" y="1001640"/>
                    <a:pt x="1487193" y="1469094"/>
                  </a:cubicBezTo>
                  <a:lnTo>
                    <a:pt x="1562564" y="1540389"/>
                  </a:lnTo>
                  <a:lnTo>
                    <a:pt x="1542861" y="1562644"/>
                  </a:lnTo>
                  <a:cubicBezTo>
                    <a:pt x="1500107" y="1533579"/>
                    <a:pt x="1460060" y="1504817"/>
                    <a:pt x="1422547" y="1476434"/>
                  </a:cubicBezTo>
                  <a:lnTo>
                    <a:pt x="1373309" y="1437110"/>
                  </a:lnTo>
                  <a:lnTo>
                    <a:pt x="1438960" y="1507401"/>
                  </a:lnTo>
                  <a:cubicBezTo>
                    <a:pt x="1466200" y="1537364"/>
                    <a:pt x="1490502" y="1564816"/>
                    <a:pt x="1511144" y="1588486"/>
                  </a:cubicBezTo>
                  <a:lnTo>
                    <a:pt x="1489006" y="1619706"/>
                  </a:lnTo>
                  <a:lnTo>
                    <a:pt x="1431603" y="1573243"/>
                  </a:lnTo>
                  <a:cubicBezTo>
                    <a:pt x="1207687" y="1394300"/>
                    <a:pt x="814900" y="1098815"/>
                    <a:pt x="628918" y="1076216"/>
                  </a:cubicBezTo>
                  <a:cubicBezTo>
                    <a:pt x="628918" y="1076216"/>
                    <a:pt x="626129" y="1075996"/>
                    <a:pt x="621447" y="1075869"/>
                  </a:cubicBezTo>
                  <a:cubicBezTo>
                    <a:pt x="588678" y="1074977"/>
                    <a:pt x="463186" y="1078635"/>
                    <a:pt x="552587" y="1194231"/>
                  </a:cubicBezTo>
                  <a:cubicBezTo>
                    <a:pt x="552587" y="1194231"/>
                    <a:pt x="703787" y="1404282"/>
                    <a:pt x="1347793" y="1648248"/>
                  </a:cubicBezTo>
                  <a:lnTo>
                    <a:pt x="1452196" y="1686159"/>
                  </a:lnTo>
                  <a:lnTo>
                    <a:pt x="1444798" y="1701241"/>
                  </a:lnTo>
                  <a:cubicBezTo>
                    <a:pt x="583993" y="1535053"/>
                    <a:pt x="476544" y="1180992"/>
                    <a:pt x="476544" y="1180992"/>
                  </a:cubicBezTo>
                  <a:cubicBezTo>
                    <a:pt x="409599" y="990174"/>
                    <a:pt x="632733" y="945544"/>
                    <a:pt x="632733" y="945544"/>
                  </a:cubicBezTo>
                  <a:cubicBezTo>
                    <a:pt x="648954" y="943269"/>
                    <a:pt x="665890" y="943000"/>
                    <a:pt x="683432" y="944546"/>
                  </a:cubicBezTo>
                  <a:cubicBezTo>
                    <a:pt x="782106" y="953240"/>
                    <a:pt x="899949" y="1019339"/>
                    <a:pt x="1017418" y="1108553"/>
                  </a:cubicBezTo>
                  <a:lnTo>
                    <a:pt x="1094624" y="1171875"/>
                  </a:lnTo>
                  <a:lnTo>
                    <a:pt x="1083126" y="1158841"/>
                  </a:lnTo>
                  <a:cubicBezTo>
                    <a:pt x="863439" y="893248"/>
                    <a:pt x="867600" y="710082"/>
                    <a:pt x="867600" y="710082"/>
                  </a:cubicBezTo>
                  <a:cubicBezTo>
                    <a:pt x="865841" y="549334"/>
                    <a:pt x="978361" y="524676"/>
                    <a:pt x="1034732" y="522394"/>
                  </a:cubicBezTo>
                  <a:cubicBezTo>
                    <a:pt x="1053522" y="521633"/>
                    <a:pt x="1066073" y="523358"/>
                    <a:pt x="1066073" y="523358"/>
                  </a:cubicBezTo>
                  <a:cubicBezTo>
                    <a:pt x="1109892" y="532385"/>
                    <a:pt x="1154020" y="562096"/>
                    <a:pt x="1197413" y="606171"/>
                  </a:cubicBezTo>
                  <a:lnTo>
                    <a:pt x="1216789" y="628027"/>
                  </a:lnTo>
                  <a:lnTo>
                    <a:pt x="1212555" y="603841"/>
                  </a:lnTo>
                  <a:cubicBezTo>
                    <a:pt x="1197939" y="501350"/>
                    <a:pt x="1209333" y="445862"/>
                    <a:pt x="1209333" y="445862"/>
                  </a:cubicBezTo>
                  <a:cubicBezTo>
                    <a:pt x="1233556" y="307142"/>
                    <a:pt x="1313973" y="282644"/>
                    <a:pt x="1370879" y="283778"/>
                  </a:cubicBezTo>
                  <a:cubicBezTo>
                    <a:pt x="1405023" y="284458"/>
                    <a:pt x="1430703" y="294366"/>
                    <a:pt x="1430703" y="294366"/>
                  </a:cubicBezTo>
                  <a:lnTo>
                    <a:pt x="1430703" y="293768"/>
                  </a:lnTo>
                  <a:cubicBezTo>
                    <a:pt x="1496762" y="324782"/>
                    <a:pt x="1552268" y="415716"/>
                    <a:pt x="1598424" y="535052"/>
                  </a:cubicBezTo>
                  <a:lnTo>
                    <a:pt x="1612862" y="575657"/>
                  </a:lnTo>
                  <a:lnTo>
                    <a:pt x="1613699" y="551946"/>
                  </a:lnTo>
                  <a:cubicBezTo>
                    <a:pt x="1629422" y="295748"/>
                    <a:pt x="1696121" y="175170"/>
                    <a:pt x="1696121" y="175170"/>
                  </a:cubicBezTo>
                  <a:cubicBezTo>
                    <a:pt x="1753665" y="64194"/>
                    <a:pt x="1816051" y="44084"/>
                    <a:pt x="1864051" y="51718"/>
                  </a:cubicBezTo>
                  <a:cubicBezTo>
                    <a:pt x="1912051" y="59352"/>
                    <a:pt x="1945665" y="94730"/>
                    <a:pt x="1945665" y="94730"/>
                  </a:cubicBezTo>
                  <a:lnTo>
                    <a:pt x="1945665" y="95312"/>
                  </a:lnTo>
                  <a:lnTo>
                    <a:pt x="1965771" y="129471"/>
                  </a:lnTo>
                  <a:lnTo>
                    <a:pt x="1967242" y="126895"/>
                  </a:lnTo>
                  <a:cubicBezTo>
                    <a:pt x="1974357" y="115114"/>
                    <a:pt x="1978531" y="109407"/>
                    <a:pt x="1978531" y="109407"/>
                  </a:cubicBezTo>
                  <a:cubicBezTo>
                    <a:pt x="2034681" y="28154"/>
                    <a:pt x="2085134" y="1564"/>
                    <a:pt x="2126268" y="67"/>
                  </a:cubicBezTo>
                  <a:close/>
                </a:path>
              </a:pathLst>
            </a:custGeom>
            <a:solidFill>
              <a:srgbClr val="961619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0" name="Freeform: Shape 12129"/>
            <p:cNvSpPr/>
            <p:nvPr/>
          </p:nvSpPr>
          <p:spPr>
            <a:xfrm>
              <a:off x="8679965" y="6415501"/>
              <a:ext cx="57801" cy="59431"/>
            </a:xfrm>
            <a:custGeom>
              <a:avLst/>
              <a:gdLst>
                <a:gd name="connsiteX0" fmla="*/ 1887 w 57911"/>
                <a:gd name="connsiteY0" fmla="*/ 24311 h 59544"/>
                <a:gd name="connsiteX1" fmla="*/ 9253 w 57911"/>
                <a:gd name="connsiteY1" fmla="*/ 13280 h 59544"/>
                <a:gd name="connsiteX2" fmla="*/ 15276 w 57911"/>
                <a:gd name="connsiteY2" fmla="*/ 4971 h 59544"/>
                <a:gd name="connsiteX3" fmla="*/ 27940 w 57911"/>
                <a:gd name="connsiteY3" fmla="*/ 0 h 59544"/>
                <a:gd name="connsiteX4" fmla="*/ 31459 w 57911"/>
                <a:gd name="connsiteY4" fmla="*/ 2032 h 59544"/>
                <a:gd name="connsiteX5" fmla="*/ 36213 w 57911"/>
                <a:gd name="connsiteY5" fmla="*/ 472 h 59544"/>
                <a:gd name="connsiteX6" fmla="*/ 46664 w 57911"/>
                <a:gd name="connsiteY6" fmla="*/ 5370 h 59544"/>
                <a:gd name="connsiteX7" fmla="*/ 53885 w 57911"/>
                <a:gd name="connsiteY7" fmla="*/ 10196 h 59544"/>
                <a:gd name="connsiteX8" fmla="*/ 57912 w 57911"/>
                <a:gd name="connsiteY8" fmla="*/ 23840 h 59544"/>
                <a:gd name="connsiteX9" fmla="*/ 56352 w 57911"/>
                <a:gd name="connsiteY9" fmla="*/ 27577 h 59544"/>
                <a:gd name="connsiteX10" fmla="*/ 55118 w 57911"/>
                <a:gd name="connsiteY10" fmla="*/ 33891 h 59544"/>
                <a:gd name="connsiteX11" fmla="*/ 46845 w 57911"/>
                <a:gd name="connsiteY11" fmla="*/ 45647 h 59544"/>
                <a:gd name="connsiteX12" fmla="*/ 41185 w 57911"/>
                <a:gd name="connsiteY12" fmla="*/ 53957 h 59544"/>
                <a:gd name="connsiteX13" fmla="*/ 26598 w 57911"/>
                <a:gd name="connsiteY13" fmla="*/ 59545 h 59544"/>
                <a:gd name="connsiteX14" fmla="*/ 23440 w 57911"/>
                <a:gd name="connsiteY14" fmla="*/ 59327 h 59544"/>
                <a:gd name="connsiteX15" fmla="*/ 18179 w 57911"/>
                <a:gd name="connsiteY15" fmla="*/ 55444 h 59544"/>
                <a:gd name="connsiteX16" fmla="*/ 6713 w 57911"/>
                <a:gd name="connsiteY16" fmla="*/ 52687 h 59544"/>
                <a:gd name="connsiteX17" fmla="*/ 3483 w 57911"/>
                <a:gd name="connsiteY17" fmla="*/ 44377 h 59544"/>
                <a:gd name="connsiteX18" fmla="*/ 0 w 57911"/>
                <a:gd name="connsiteY18" fmla="*/ 33093 h 59544"/>
                <a:gd name="connsiteX19" fmla="*/ 1016 w 57911"/>
                <a:gd name="connsiteY19" fmla="*/ 28412 h 59544"/>
                <a:gd name="connsiteX20" fmla="*/ 1887 w 57911"/>
                <a:gd name="connsiteY20" fmla="*/ 24311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911" h="59544">
                  <a:moveTo>
                    <a:pt x="1887" y="24311"/>
                  </a:moveTo>
                  <a:lnTo>
                    <a:pt x="9253" y="13280"/>
                  </a:lnTo>
                  <a:lnTo>
                    <a:pt x="15276" y="4971"/>
                  </a:lnTo>
                  <a:lnTo>
                    <a:pt x="27940" y="0"/>
                  </a:lnTo>
                  <a:lnTo>
                    <a:pt x="31459" y="2032"/>
                  </a:lnTo>
                  <a:lnTo>
                    <a:pt x="36213" y="472"/>
                  </a:lnTo>
                  <a:lnTo>
                    <a:pt x="46664" y="5370"/>
                  </a:lnTo>
                  <a:lnTo>
                    <a:pt x="53885" y="10196"/>
                  </a:lnTo>
                  <a:lnTo>
                    <a:pt x="57912" y="23840"/>
                  </a:lnTo>
                  <a:lnTo>
                    <a:pt x="56352" y="27577"/>
                  </a:lnTo>
                  <a:lnTo>
                    <a:pt x="55118" y="33891"/>
                  </a:lnTo>
                  <a:lnTo>
                    <a:pt x="46845" y="45647"/>
                  </a:lnTo>
                  <a:lnTo>
                    <a:pt x="41185" y="53957"/>
                  </a:lnTo>
                  <a:lnTo>
                    <a:pt x="26598" y="59545"/>
                  </a:lnTo>
                  <a:lnTo>
                    <a:pt x="23440" y="59327"/>
                  </a:lnTo>
                  <a:lnTo>
                    <a:pt x="18179" y="55444"/>
                  </a:lnTo>
                  <a:lnTo>
                    <a:pt x="6713" y="52687"/>
                  </a:lnTo>
                  <a:lnTo>
                    <a:pt x="3483" y="44377"/>
                  </a:lnTo>
                  <a:lnTo>
                    <a:pt x="0" y="33093"/>
                  </a:lnTo>
                  <a:lnTo>
                    <a:pt x="1016" y="28412"/>
                  </a:lnTo>
                  <a:lnTo>
                    <a:pt x="1887" y="24311"/>
                  </a:lnTo>
                  <a:close/>
                </a:path>
              </a:pathLst>
            </a:custGeom>
            <a:solidFill>
              <a:schemeClr val="bg1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2" name="Freeform: Shape 12131"/>
            <p:cNvSpPr/>
            <p:nvPr/>
          </p:nvSpPr>
          <p:spPr>
            <a:xfrm>
              <a:off x="8683151" y="6418851"/>
              <a:ext cx="51428" cy="52732"/>
            </a:xfrm>
            <a:custGeom>
              <a:avLst/>
              <a:gdLst>
                <a:gd name="connsiteX0" fmla="*/ 437225 w 833797"/>
                <a:gd name="connsiteY0" fmla="*/ 577777 h 854925"/>
                <a:gd name="connsiteX1" fmla="*/ 363823 w 833797"/>
                <a:gd name="connsiteY1" fmla="*/ 645887 h 854925"/>
                <a:gd name="connsiteX2" fmla="*/ 419020 w 833797"/>
                <a:gd name="connsiteY2" fmla="*/ 715178 h 854925"/>
                <a:gd name="connsiteX3" fmla="*/ 493005 w 833797"/>
                <a:gd name="connsiteY3" fmla="*/ 646470 h 854925"/>
                <a:gd name="connsiteX4" fmla="*/ 437225 w 833797"/>
                <a:gd name="connsiteY4" fmla="*/ 577777 h 854925"/>
                <a:gd name="connsiteX5" fmla="*/ 188847 w 833797"/>
                <a:gd name="connsiteY5" fmla="*/ 426298 h 854925"/>
                <a:gd name="connsiteX6" fmla="*/ 126673 w 833797"/>
                <a:gd name="connsiteY6" fmla="*/ 466180 h 854925"/>
                <a:gd name="connsiteX7" fmla="*/ 117822 w 833797"/>
                <a:gd name="connsiteY7" fmla="*/ 491440 h 854925"/>
                <a:gd name="connsiteX8" fmla="*/ 117808 w 833797"/>
                <a:gd name="connsiteY8" fmla="*/ 490881 h 854925"/>
                <a:gd name="connsiteX9" fmla="*/ 117808 w 833797"/>
                <a:gd name="connsiteY9" fmla="*/ 491479 h 854925"/>
                <a:gd name="connsiteX10" fmla="*/ 117822 w 833797"/>
                <a:gd name="connsiteY10" fmla="*/ 491440 h 854925"/>
                <a:gd name="connsiteX11" fmla="*/ 118430 w 833797"/>
                <a:gd name="connsiteY11" fmla="*/ 516180 h 854925"/>
                <a:gd name="connsiteX12" fmla="*/ 168296 w 833797"/>
                <a:gd name="connsiteY12" fmla="*/ 556061 h 854925"/>
                <a:gd name="connsiteX13" fmla="*/ 172381 w 833797"/>
                <a:gd name="connsiteY13" fmla="*/ 554357 h 854925"/>
                <a:gd name="connsiteX14" fmla="*/ 172537 w 833797"/>
                <a:gd name="connsiteY14" fmla="*/ 559974 h 854925"/>
                <a:gd name="connsiteX15" fmla="*/ 222910 w 833797"/>
                <a:gd name="connsiteY15" fmla="*/ 600691 h 854925"/>
                <a:gd name="connsiteX16" fmla="*/ 295730 w 833797"/>
                <a:gd name="connsiteY16" fmla="*/ 534329 h 854925"/>
                <a:gd name="connsiteX17" fmla="*/ 243462 w 833797"/>
                <a:gd name="connsiteY17" fmla="*/ 469164 h 854925"/>
                <a:gd name="connsiteX18" fmla="*/ 239135 w 833797"/>
                <a:gd name="connsiteY18" fmla="*/ 470978 h 854925"/>
                <a:gd name="connsiteX19" fmla="*/ 238892 w 833797"/>
                <a:gd name="connsiteY19" fmla="*/ 465106 h 854925"/>
                <a:gd name="connsiteX20" fmla="*/ 188847 w 833797"/>
                <a:gd name="connsiteY20" fmla="*/ 426298 h 854925"/>
                <a:gd name="connsiteX21" fmla="*/ 586957 w 833797"/>
                <a:gd name="connsiteY21" fmla="*/ 422770 h 854925"/>
                <a:gd name="connsiteX22" fmla="*/ 514138 w 833797"/>
                <a:gd name="connsiteY22" fmla="*/ 490282 h 854925"/>
                <a:gd name="connsiteX23" fmla="*/ 513555 w 833797"/>
                <a:gd name="connsiteY23" fmla="*/ 489699 h 854925"/>
                <a:gd name="connsiteX24" fmla="*/ 570500 w 833797"/>
                <a:gd name="connsiteY24" fmla="*/ 557226 h 854925"/>
                <a:gd name="connsiteX25" fmla="*/ 644484 w 833797"/>
                <a:gd name="connsiteY25" fmla="*/ 489116 h 854925"/>
                <a:gd name="connsiteX26" fmla="*/ 586957 w 833797"/>
                <a:gd name="connsiteY26" fmla="*/ 422770 h 854925"/>
                <a:gd name="connsiteX27" fmla="*/ 401398 w 833797"/>
                <a:gd name="connsiteY27" fmla="*/ 379904 h 854925"/>
                <a:gd name="connsiteX28" fmla="*/ 329760 w 833797"/>
                <a:gd name="connsiteY28" fmla="*/ 445668 h 854925"/>
                <a:gd name="connsiteX29" fmla="*/ 329177 w 833797"/>
                <a:gd name="connsiteY29" fmla="*/ 445668 h 854925"/>
                <a:gd name="connsiteX30" fmla="*/ 382610 w 833797"/>
                <a:gd name="connsiteY30" fmla="*/ 511431 h 854925"/>
                <a:gd name="connsiteX31" fmla="*/ 455430 w 833797"/>
                <a:gd name="connsiteY31" fmla="*/ 444487 h 854925"/>
                <a:gd name="connsiteX32" fmla="*/ 401398 w 833797"/>
                <a:gd name="connsiteY32" fmla="*/ 379904 h 854925"/>
                <a:gd name="connsiteX33" fmla="*/ 209980 w 833797"/>
                <a:gd name="connsiteY33" fmla="*/ 299463 h 854925"/>
                <a:gd name="connsiteX34" fmla="*/ 139524 w 833797"/>
                <a:gd name="connsiteY34" fmla="*/ 363463 h 854925"/>
                <a:gd name="connsiteX35" fmla="*/ 189429 w 833797"/>
                <a:gd name="connsiteY35" fmla="*/ 426281 h 854925"/>
                <a:gd name="connsiteX36" fmla="*/ 260485 w 833797"/>
                <a:gd name="connsiteY36" fmla="*/ 361699 h 854925"/>
                <a:gd name="connsiteX37" fmla="*/ 209980 w 833797"/>
                <a:gd name="connsiteY37" fmla="*/ 299463 h 854925"/>
                <a:gd name="connsiteX38" fmla="*/ 657414 w 833797"/>
                <a:gd name="connsiteY38" fmla="*/ 284204 h 854925"/>
                <a:gd name="connsiteX39" fmla="*/ 585194 w 833797"/>
                <a:gd name="connsiteY39" fmla="*/ 350550 h 854925"/>
                <a:gd name="connsiteX40" fmla="*/ 585777 w 833797"/>
                <a:gd name="connsiteY40" fmla="*/ 350550 h 854925"/>
                <a:gd name="connsiteX41" fmla="*/ 642737 w 833797"/>
                <a:gd name="connsiteY41" fmla="*/ 415731 h 854925"/>
                <a:gd name="connsiteX42" fmla="*/ 715540 w 833797"/>
                <a:gd name="connsiteY42" fmla="*/ 348204 h 854925"/>
                <a:gd name="connsiteX43" fmla="*/ 657414 w 833797"/>
                <a:gd name="connsiteY43" fmla="*/ 284204 h 854925"/>
                <a:gd name="connsiteX44" fmla="*/ 425476 w 833797"/>
                <a:gd name="connsiteY44" fmla="*/ 210787 h 854925"/>
                <a:gd name="connsiteX45" fmla="*/ 355020 w 833797"/>
                <a:gd name="connsiteY45" fmla="*/ 275385 h 854925"/>
                <a:gd name="connsiteX46" fmla="*/ 354437 w 833797"/>
                <a:gd name="connsiteY46" fmla="*/ 274786 h 854925"/>
                <a:gd name="connsiteX47" fmla="*/ 407272 w 833797"/>
                <a:gd name="connsiteY47" fmla="*/ 337038 h 854925"/>
                <a:gd name="connsiteX48" fmla="*/ 478909 w 833797"/>
                <a:gd name="connsiteY48" fmla="*/ 271857 h 854925"/>
                <a:gd name="connsiteX49" fmla="*/ 425476 w 833797"/>
                <a:gd name="connsiteY49" fmla="*/ 210787 h 854925"/>
                <a:gd name="connsiteX50" fmla="*/ 318610 w 833797"/>
                <a:gd name="connsiteY50" fmla="*/ 111559 h 854925"/>
                <a:gd name="connsiteX51" fmla="*/ 249335 w 833797"/>
                <a:gd name="connsiteY51" fmla="*/ 174976 h 854925"/>
                <a:gd name="connsiteX52" fmla="*/ 299823 w 833797"/>
                <a:gd name="connsiteY52" fmla="*/ 234865 h 854925"/>
                <a:gd name="connsiteX53" fmla="*/ 369713 w 833797"/>
                <a:gd name="connsiteY53" fmla="*/ 170866 h 854925"/>
                <a:gd name="connsiteX54" fmla="*/ 318610 w 833797"/>
                <a:gd name="connsiteY54" fmla="*/ 111559 h 854925"/>
                <a:gd name="connsiteX55" fmla="*/ 396930 w 833797"/>
                <a:gd name="connsiteY55" fmla="*/ 0 h 854925"/>
                <a:gd name="connsiteX56" fmla="*/ 434505 w 833797"/>
                <a:gd name="connsiteY56" fmla="*/ 117433 h 854925"/>
                <a:gd name="connsiteX57" fmla="*/ 507308 w 833797"/>
                <a:gd name="connsiteY57" fmla="*/ 34646 h 854925"/>
                <a:gd name="connsiteX58" fmla="*/ 560766 w 833797"/>
                <a:gd name="connsiteY58" fmla="*/ 72940 h 854925"/>
                <a:gd name="connsiteX59" fmla="*/ 556956 w 833797"/>
                <a:gd name="connsiteY59" fmla="*/ 73821 h 854925"/>
                <a:gd name="connsiteX60" fmla="*/ 511792 w 833797"/>
                <a:gd name="connsiteY60" fmla="*/ 132110 h 854925"/>
                <a:gd name="connsiteX61" fmla="*/ 511210 w 833797"/>
                <a:gd name="connsiteY61" fmla="*/ 132110 h 854925"/>
                <a:gd name="connsiteX62" fmla="*/ 565808 w 833797"/>
                <a:gd name="connsiteY62" fmla="*/ 192598 h 854925"/>
                <a:gd name="connsiteX63" fmla="*/ 636847 w 833797"/>
                <a:gd name="connsiteY63" fmla="*/ 127417 h 854925"/>
                <a:gd name="connsiteX64" fmla="*/ 636487 w 833797"/>
                <a:gd name="connsiteY64" fmla="*/ 123093 h 854925"/>
                <a:gd name="connsiteX65" fmla="*/ 772726 w 833797"/>
                <a:gd name="connsiteY65" fmla="*/ 141511 h 854925"/>
                <a:gd name="connsiteX66" fmla="*/ 833797 w 833797"/>
                <a:gd name="connsiteY66" fmla="*/ 339384 h 854925"/>
                <a:gd name="connsiteX67" fmla="*/ 759813 w 833797"/>
                <a:gd name="connsiteY67" fmla="*/ 395180 h 854925"/>
                <a:gd name="connsiteX68" fmla="*/ 745119 w 833797"/>
                <a:gd name="connsiteY68" fmla="*/ 475620 h 854925"/>
                <a:gd name="connsiteX69" fmla="*/ 605387 w 833797"/>
                <a:gd name="connsiteY69" fmla="*/ 590108 h 854925"/>
                <a:gd name="connsiteX70" fmla="*/ 580127 w 833797"/>
                <a:gd name="connsiteY70" fmla="*/ 760989 h 854925"/>
                <a:gd name="connsiteX71" fmla="*/ 376379 w 833797"/>
                <a:gd name="connsiteY71" fmla="*/ 854925 h 854925"/>
                <a:gd name="connsiteX72" fmla="*/ 333512 w 833797"/>
                <a:gd name="connsiteY72" fmla="*/ 836138 h 854925"/>
                <a:gd name="connsiteX73" fmla="*/ 290646 w 833797"/>
                <a:gd name="connsiteY73" fmla="*/ 690517 h 854925"/>
                <a:gd name="connsiteX74" fmla="*/ 87496 w 833797"/>
                <a:gd name="connsiteY74" fmla="*/ 760989 h 854925"/>
                <a:gd name="connsiteX75" fmla="*/ 92772 w 833797"/>
                <a:gd name="connsiteY75" fmla="*/ 601273 h 854925"/>
                <a:gd name="connsiteX76" fmla="*/ 0 w 833797"/>
                <a:gd name="connsiteY76" fmla="*/ 473258 h 854925"/>
                <a:gd name="connsiteX77" fmla="*/ 34630 w 833797"/>
                <a:gd name="connsiteY77" fmla="*/ 406329 h 854925"/>
                <a:gd name="connsiteX78" fmla="*/ 36393 w 833797"/>
                <a:gd name="connsiteY78" fmla="*/ 349967 h 854925"/>
                <a:gd name="connsiteX79" fmla="*/ 170866 w 833797"/>
                <a:gd name="connsiteY79" fmla="*/ 227243 h 854925"/>
                <a:gd name="connsiteX80" fmla="*/ 210788 w 833797"/>
                <a:gd name="connsiteY80" fmla="*/ 59307 h 85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833797" h="854925">
                  <a:moveTo>
                    <a:pt x="437225" y="577777"/>
                  </a:moveTo>
                  <a:cubicBezTo>
                    <a:pt x="401980" y="577777"/>
                    <a:pt x="369115" y="608313"/>
                    <a:pt x="363823" y="645887"/>
                  </a:cubicBezTo>
                  <a:cubicBezTo>
                    <a:pt x="358531" y="684044"/>
                    <a:pt x="383209" y="715178"/>
                    <a:pt x="419020" y="715178"/>
                  </a:cubicBezTo>
                  <a:cubicBezTo>
                    <a:pt x="454847" y="715178"/>
                    <a:pt x="488296" y="684643"/>
                    <a:pt x="493005" y="646470"/>
                  </a:cubicBezTo>
                  <a:cubicBezTo>
                    <a:pt x="497698" y="608313"/>
                    <a:pt x="472454" y="577777"/>
                    <a:pt x="437225" y="577777"/>
                  </a:cubicBezTo>
                  <a:close/>
                  <a:moveTo>
                    <a:pt x="188847" y="426298"/>
                  </a:moveTo>
                  <a:cubicBezTo>
                    <a:pt x="163748" y="426298"/>
                    <a:pt x="139633" y="442810"/>
                    <a:pt x="126673" y="466180"/>
                  </a:cubicBezTo>
                  <a:lnTo>
                    <a:pt x="117822" y="491440"/>
                  </a:lnTo>
                  <a:lnTo>
                    <a:pt x="117808" y="490881"/>
                  </a:lnTo>
                  <a:lnTo>
                    <a:pt x="117808" y="491479"/>
                  </a:lnTo>
                  <a:lnTo>
                    <a:pt x="117822" y="491440"/>
                  </a:lnTo>
                  <a:lnTo>
                    <a:pt x="118430" y="516180"/>
                  </a:lnTo>
                  <a:cubicBezTo>
                    <a:pt x="123824" y="539550"/>
                    <a:pt x="142761" y="556061"/>
                    <a:pt x="168296" y="556061"/>
                  </a:cubicBezTo>
                  <a:lnTo>
                    <a:pt x="172381" y="554357"/>
                  </a:lnTo>
                  <a:lnTo>
                    <a:pt x="172537" y="559974"/>
                  </a:lnTo>
                  <a:cubicBezTo>
                    <a:pt x="178096" y="583619"/>
                    <a:pt x="197363" y="600242"/>
                    <a:pt x="222910" y="600691"/>
                  </a:cubicBezTo>
                  <a:cubicBezTo>
                    <a:pt x="257540" y="600691"/>
                    <a:pt x="289840" y="571321"/>
                    <a:pt x="295730" y="534329"/>
                  </a:cubicBezTo>
                  <a:cubicBezTo>
                    <a:pt x="301005" y="497936"/>
                    <a:pt x="277509" y="468566"/>
                    <a:pt x="243462" y="469164"/>
                  </a:cubicBezTo>
                  <a:lnTo>
                    <a:pt x="239135" y="470978"/>
                  </a:lnTo>
                  <a:lnTo>
                    <a:pt x="238892" y="465106"/>
                  </a:lnTo>
                  <a:cubicBezTo>
                    <a:pt x="233115" y="441930"/>
                    <a:pt x="213958" y="425849"/>
                    <a:pt x="188847" y="426298"/>
                  </a:cubicBezTo>
                  <a:close/>
                  <a:moveTo>
                    <a:pt x="586957" y="422770"/>
                  </a:moveTo>
                  <a:cubicBezTo>
                    <a:pt x="551130" y="422770"/>
                    <a:pt x="518831" y="453290"/>
                    <a:pt x="514138" y="490282"/>
                  </a:cubicBezTo>
                  <a:lnTo>
                    <a:pt x="513555" y="489699"/>
                  </a:lnTo>
                  <a:cubicBezTo>
                    <a:pt x="508846" y="526691"/>
                    <a:pt x="534090" y="557226"/>
                    <a:pt x="570500" y="557226"/>
                  </a:cubicBezTo>
                  <a:cubicBezTo>
                    <a:pt x="606909" y="557226"/>
                    <a:pt x="639791" y="526691"/>
                    <a:pt x="644484" y="489116"/>
                  </a:cubicBezTo>
                  <a:cubicBezTo>
                    <a:pt x="648611" y="452124"/>
                    <a:pt x="622752" y="422172"/>
                    <a:pt x="586957" y="422770"/>
                  </a:cubicBezTo>
                  <a:close/>
                  <a:moveTo>
                    <a:pt x="401398" y="379904"/>
                  </a:moveTo>
                  <a:cubicBezTo>
                    <a:pt x="366752" y="379904"/>
                    <a:pt x="335051" y="409841"/>
                    <a:pt x="329760" y="445668"/>
                  </a:cubicBezTo>
                  <a:lnTo>
                    <a:pt x="329177" y="445668"/>
                  </a:lnTo>
                  <a:cubicBezTo>
                    <a:pt x="323902" y="482061"/>
                    <a:pt x="347382" y="511431"/>
                    <a:pt x="382610" y="511431"/>
                  </a:cubicBezTo>
                  <a:cubicBezTo>
                    <a:pt x="417839" y="511431"/>
                    <a:pt x="450138" y="481479"/>
                    <a:pt x="455430" y="444487"/>
                  </a:cubicBezTo>
                  <a:cubicBezTo>
                    <a:pt x="460106" y="408077"/>
                    <a:pt x="436044" y="379306"/>
                    <a:pt x="401398" y="379904"/>
                  </a:cubicBezTo>
                  <a:close/>
                  <a:moveTo>
                    <a:pt x="209980" y="299463"/>
                  </a:moveTo>
                  <a:cubicBezTo>
                    <a:pt x="177115" y="300046"/>
                    <a:pt x="145398" y="328818"/>
                    <a:pt x="139524" y="363463"/>
                  </a:cubicBezTo>
                  <a:cubicBezTo>
                    <a:pt x="133649" y="398092"/>
                    <a:pt x="155965" y="426281"/>
                    <a:pt x="189429" y="426281"/>
                  </a:cubicBezTo>
                  <a:cubicBezTo>
                    <a:pt x="222910" y="426281"/>
                    <a:pt x="254611" y="396927"/>
                    <a:pt x="260485" y="361699"/>
                  </a:cubicBezTo>
                  <a:cubicBezTo>
                    <a:pt x="265776" y="326471"/>
                    <a:pt x="242862" y="298865"/>
                    <a:pt x="209980" y="299463"/>
                  </a:cubicBezTo>
                  <a:close/>
                  <a:moveTo>
                    <a:pt x="657414" y="284204"/>
                  </a:moveTo>
                  <a:cubicBezTo>
                    <a:pt x="621587" y="284787"/>
                    <a:pt x="589903" y="314724"/>
                    <a:pt x="585194" y="350550"/>
                  </a:cubicBezTo>
                  <a:lnTo>
                    <a:pt x="585777" y="350550"/>
                  </a:lnTo>
                  <a:cubicBezTo>
                    <a:pt x="581084" y="386960"/>
                    <a:pt x="606910" y="415731"/>
                    <a:pt x="642737" y="415731"/>
                  </a:cubicBezTo>
                  <a:cubicBezTo>
                    <a:pt x="679131" y="415731"/>
                    <a:pt x="712013" y="384597"/>
                    <a:pt x="715540" y="348204"/>
                  </a:cubicBezTo>
                  <a:cubicBezTo>
                    <a:pt x="719667" y="311795"/>
                    <a:pt x="693808" y="283606"/>
                    <a:pt x="657414" y="284204"/>
                  </a:cubicBezTo>
                  <a:close/>
                  <a:moveTo>
                    <a:pt x="425476" y="210787"/>
                  </a:moveTo>
                  <a:cubicBezTo>
                    <a:pt x="391429" y="211968"/>
                    <a:pt x="360295" y="240739"/>
                    <a:pt x="355020" y="275385"/>
                  </a:cubicBezTo>
                  <a:lnTo>
                    <a:pt x="354437" y="274786"/>
                  </a:lnTo>
                  <a:cubicBezTo>
                    <a:pt x="349146" y="310014"/>
                    <a:pt x="372626" y="337621"/>
                    <a:pt x="407272" y="337038"/>
                  </a:cubicBezTo>
                  <a:cubicBezTo>
                    <a:pt x="441917" y="336440"/>
                    <a:pt x="473618" y="307085"/>
                    <a:pt x="478909" y="271857"/>
                  </a:cubicBezTo>
                  <a:cubicBezTo>
                    <a:pt x="483618" y="237212"/>
                    <a:pt x="459523" y="209622"/>
                    <a:pt x="425476" y="210787"/>
                  </a:cubicBezTo>
                  <a:close/>
                  <a:moveTo>
                    <a:pt x="318610" y="111559"/>
                  </a:moveTo>
                  <a:cubicBezTo>
                    <a:pt x="285728" y="112740"/>
                    <a:pt x="254610" y="140929"/>
                    <a:pt x="249335" y="174976"/>
                  </a:cubicBezTo>
                  <a:cubicBezTo>
                    <a:pt x="244043" y="209039"/>
                    <a:pt x="266358" y="235464"/>
                    <a:pt x="299823" y="234865"/>
                  </a:cubicBezTo>
                  <a:cubicBezTo>
                    <a:pt x="333304" y="233700"/>
                    <a:pt x="365004" y="204929"/>
                    <a:pt x="369713" y="170866"/>
                  </a:cubicBezTo>
                  <a:cubicBezTo>
                    <a:pt x="374390" y="136819"/>
                    <a:pt x="351508" y="110393"/>
                    <a:pt x="318610" y="111559"/>
                  </a:cubicBezTo>
                  <a:close/>
                  <a:moveTo>
                    <a:pt x="396930" y="0"/>
                  </a:moveTo>
                  <a:lnTo>
                    <a:pt x="434505" y="117433"/>
                  </a:lnTo>
                  <a:lnTo>
                    <a:pt x="507308" y="34646"/>
                  </a:lnTo>
                  <a:lnTo>
                    <a:pt x="560766" y="72940"/>
                  </a:lnTo>
                  <a:lnTo>
                    <a:pt x="556956" y="73821"/>
                  </a:lnTo>
                  <a:cubicBezTo>
                    <a:pt x="533477" y="84007"/>
                    <a:pt x="514874" y="106574"/>
                    <a:pt x="511792" y="132110"/>
                  </a:cubicBezTo>
                  <a:lnTo>
                    <a:pt x="511210" y="132110"/>
                  </a:lnTo>
                  <a:cubicBezTo>
                    <a:pt x="506501" y="166755"/>
                    <a:pt x="531178" y="193763"/>
                    <a:pt x="565808" y="192598"/>
                  </a:cubicBezTo>
                  <a:cubicBezTo>
                    <a:pt x="600454" y="191417"/>
                    <a:pt x="632753" y="162063"/>
                    <a:pt x="636847" y="127417"/>
                  </a:cubicBezTo>
                  <a:lnTo>
                    <a:pt x="636487" y="123093"/>
                  </a:lnTo>
                  <a:lnTo>
                    <a:pt x="772726" y="141511"/>
                  </a:lnTo>
                  <a:lnTo>
                    <a:pt x="833797" y="339384"/>
                  </a:lnTo>
                  <a:lnTo>
                    <a:pt x="759813" y="395180"/>
                  </a:lnTo>
                  <a:lnTo>
                    <a:pt x="745119" y="475620"/>
                  </a:lnTo>
                  <a:lnTo>
                    <a:pt x="605387" y="590108"/>
                  </a:lnTo>
                  <a:lnTo>
                    <a:pt x="580127" y="760989"/>
                  </a:lnTo>
                  <a:lnTo>
                    <a:pt x="376379" y="854925"/>
                  </a:lnTo>
                  <a:lnTo>
                    <a:pt x="333512" y="836138"/>
                  </a:lnTo>
                  <a:lnTo>
                    <a:pt x="290646" y="690517"/>
                  </a:lnTo>
                  <a:lnTo>
                    <a:pt x="87496" y="760989"/>
                  </a:lnTo>
                  <a:lnTo>
                    <a:pt x="92772" y="601273"/>
                  </a:lnTo>
                  <a:lnTo>
                    <a:pt x="0" y="473258"/>
                  </a:lnTo>
                  <a:lnTo>
                    <a:pt x="34630" y="406329"/>
                  </a:lnTo>
                  <a:lnTo>
                    <a:pt x="36393" y="349967"/>
                  </a:lnTo>
                  <a:lnTo>
                    <a:pt x="170866" y="227243"/>
                  </a:lnTo>
                  <a:lnTo>
                    <a:pt x="210788" y="59307"/>
                  </a:lnTo>
                  <a:close/>
                </a:path>
              </a:pathLst>
            </a:custGeom>
            <a:solidFill>
              <a:srgbClr val="961619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843345" y="6255106"/>
            <a:ext cx="397817" cy="248400"/>
            <a:chOff x="1832349" y="6147833"/>
            <a:chExt cx="397817" cy="248400"/>
          </a:xfrm>
        </p:grpSpPr>
        <p:sp>
          <p:nvSpPr>
            <p:cNvPr id="12104" name="Freeform: Shape 12103"/>
            <p:cNvSpPr/>
            <p:nvPr/>
          </p:nvSpPr>
          <p:spPr>
            <a:xfrm>
              <a:off x="1832349" y="6147833"/>
              <a:ext cx="397817" cy="248400"/>
            </a:xfrm>
            <a:custGeom>
              <a:avLst/>
              <a:gdLst>
                <a:gd name="connsiteX0" fmla="*/ 2271803 w 2722300"/>
                <a:gd name="connsiteY0" fmla="*/ 269113 h 1699825"/>
                <a:gd name="connsiteX1" fmla="*/ 2272050 w 2722300"/>
                <a:gd name="connsiteY1" fmla="*/ 269113 h 1699825"/>
                <a:gd name="connsiteX2" fmla="*/ 2271874 w 2722300"/>
                <a:gd name="connsiteY2" fmla="*/ 269120 h 1699825"/>
                <a:gd name="connsiteX3" fmla="*/ 930624 w 2722300"/>
                <a:gd name="connsiteY3" fmla="*/ 81325 h 1699825"/>
                <a:gd name="connsiteX4" fmla="*/ 930612 w 2722300"/>
                <a:gd name="connsiteY4" fmla="*/ 81360 h 1699825"/>
                <a:gd name="connsiteX5" fmla="*/ 930370 w 2722300"/>
                <a:gd name="connsiteY5" fmla="*/ 81572 h 1699825"/>
                <a:gd name="connsiteX6" fmla="*/ 1298073 w 2722300"/>
                <a:gd name="connsiteY6" fmla="*/ 1432 h 1699825"/>
                <a:gd name="connsiteX7" fmla="*/ 1338924 w 2722300"/>
                <a:gd name="connsiteY7" fmla="*/ 1598 h 1699825"/>
                <a:gd name="connsiteX8" fmla="*/ 1366764 w 2722300"/>
                <a:gd name="connsiteY8" fmla="*/ 9942 h 1699825"/>
                <a:gd name="connsiteX9" fmla="*/ 1392640 w 2722300"/>
                <a:gd name="connsiteY9" fmla="*/ 26796 h 1699825"/>
                <a:gd name="connsiteX10" fmla="*/ 1399850 w 2722300"/>
                <a:gd name="connsiteY10" fmla="*/ 21293 h 1699825"/>
                <a:gd name="connsiteX11" fmla="*/ 1565227 w 2722300"/>
                <a:gd name="connsiteY11" fmla="*/ 36490 h 1699825"/>
                <a:gd name="connsiteX12" fmla="*/ 1578518 w 2722300"/>
                <a:gd name="connsiteY12" fmla="*/ 134556 h 1699825"/>
                <a:gd name="connsiteX13" fmla="*/ 1576503 w 2722300"/>
                <a:gd name="connsiteY13" fmla="*/ 141077 h 1699825"/>
                <a:gd name="connsiteX14" fmla="*/ 1595523 w 2722300"/>
                <a:gd name="connsiteY14" fmla="*/ 125138 h 1699825"/>
                <a:gd name="connsiteX15" fmla="*/ 1722621 w 2722300"/>
                <a:gd name="connsiteY15" fmla="*/ 61392 h 1699825"/>
                <a:gd name="connsiteX16" fmla="*/ 1722374 w 2722300"/>
                <a:gd name="connsiteY16" fmla="*/ 61646 h 1699825"/>
                <a:gd name="connsiteX17" fmla="*/ 1879782 w 2722300"/>
                <a:gd name="connsiteY17" fmla="*/ 108217 h 1699825"/>
                <a:gd name="connsiteX18" fmla="*/ 1874388 w 2722300"/>
                <a:gd name="connsiteY18" fmla="*/ 134396 h 1699825"/>
                <a:gd name="connsiteX19" fmla="*/ 1865752 w 2722300"/>
                <a:gd name="connsiteY19" fmla="*/ 150974 h 1699825"/>
                <a:gd name="connsiteX20" fmla="*/ 1886264 w 2722300"/>
                <a:gd name="connsiteY20" fmla="*/ 142468 h 1699825"/>
                <a:gd name="connsiteX21" fmla="*/ 1962965 w 2722300"/>
                <a:gd name="connsiteY21" fmla="*/ 124657 h 1699825"/>
                <a:gd name="connsiteX22" fmla="*/ 1962965 w 2722300"/>
                <a:gd name="connsiteY22" fmla="*/ 124410 h 1699825"/>
                <a:gd name="connsiteX23" fmla="*/ 2113153 w 2722300"/>
                <a:gd name="connsiteY23" fmla="*/ 191902 h 1699825"/>
                <a:gd name="connsiteX24" fmla="*/ 2014804 w 2722300"/>
                <a:gd name="connsiteY24" fmla="*/ 290375 h 1699825"/>
                <a:gd name="connsiteX25" fmla="*/ 1966175 w 2722300"/>
                <a:gd name="connsiteY25" fmla="*/ 319072 h 1699825"/>
                <a:gd name="connsiteX26" fmla="*/ 2069126 w 2722300"/>
                <a:gd name="connsiteY26" fmla="*/ 291984 h 1699825"/>
                <a:gd name="connsiteX27" fmla="*/ 2177081 w 2722300"/>
                <a:gd name="connsiteY27" fmla="*/ 273011 h 1699825"/>
                <a:gd name="connsiteX28" fmla="*/ 2271874 w 2722300"/>
                <a:gd name="connsiteY28" fmla="*/ 269120 h 1699825"/>
                <a:gd name="connsiteX29" fmla="*/ 2280809 w 2722300"/>
                <a:gd name="connsiteY29" fmla="*/ 270037 h 1699825"/>
                <a:gd name="connsiteX30" fmla="*/ 2395585 w 2722300"/>
                <a:gd name="connsiteY30" fmla="*/ 370732 h 1699825"/>
                <a:gd name="connsiteX31" fmla="*/ 1947557 w 2722300"/>
                <a:gd name="connsiteY31" fmla="*/ 518250 h 1699825"/>
                <a:gd name="connsiteX32" fmla="*/ 1894525 w 2722300"/>
                <a:gd name="connsiteY32" fmla="*/ 525244 h 1699825"/>
                <a:gd name="connsiteX33" fmla="*/ 1993793 w 2722300"/>
                <a:gd name="connsiteY33" fmla="*/ 518081 h 1699825"/>
                <a:gd name="connsiteX34" fmla="*/ 2547015 w 2722300"/>
                <a:gd name="connsiteY34" fmla="*/ 546069 h 1699825"/>
                <a:gd name="connsiteX35" fmla="*/ 2546761 w 2722300"/>
                <a:gd name="connsiteY35" fmla="*/ 546316 h 1699825"/>
                <a:gd name="connsiteX36" fmla="*/ 2597574 w 2722300"/>
                <a:gd name="connsiteY36" fmla="*/ 689777 h 1699825"/>
                <a:gd name="connsiteX37" fmla="*/ 2453927 w 2722300"/>
                <a:gd name="connsiteY37" fmla="*/ 716110 h 1699825"/>
                <a:gd name="connsiteX38" fmla="*/ 2408054 w 2722300"/>
                <a:gd name="connsiteY38" fmla="*/ 719145 h 1699825"/>
                <a:gd name="connsiteX39" fmla="*/ 2509339 w 2722300"/>
                <a:gd name="connsiteY39" fmla="*/ 744330 h 1699825"/>
                <a:gd name="connsiteX40" fmla="*/ 2621481 w 2722300"/>
                <a:gd name="connsiteY40" fmla="*/ 788403 h 1699825"/>
                <a:gd name="connsiteX41" fmla="*/ 2621481 w 2722300"/>
                <a:gd name="connsiteY41" fmla="*/ 788651 h 1699825"/>
                <a:gd name="connsiteX42" fmla="*/ 2601555 w 2722300"/>
                <a:gd name="connsiteY42" fmla="*/ 952285 h 1699825"/>
                <a:gd name="connsiteX43" fmla="*/ 2524351 w 2722300"/>
                <a:gd name="connsiteY43" fmla="*/ 955737 h 1699825"/>
                <a:gd name="connsiteX44" fmla="*/ 2506244 w 2722300"/>
                <a:gd name="connsiteY44" fmla="*/ 955078 h 1699825"/>
                <a:gd name="connsiteX45" fmla="*/ 2550495 w 2722300"/>
                <a:gd name="connsiteY45" fmla="*/ 981038 h 1699825"/>
                <a:gd name="connsiteX46" fmla="*/ 2595831 w 2722300"/>
                <a:gd name="connsiteY46" fmla="*/ 1014547 h 1699825"/>
                <a:gd name="connsiteX47" fmla="*/ 2595577 w 2722300"/>
                <a:gd name="connsiteY47" fmla="*/ 1014547 h 1699825"/>
                <a:gd name="connsiteX48" fmla="*/ 2487732 w 2722300"/>
                <a:gd name="connsiteY48" fmla="*/ 1177433 h 1699825"/>
                <a:gd name="connsiteX49" fmla="*/ 2402909 w 2722300"/>
                <a:gd name="connsiteY49" fmla="*/ 1165455 h 1699825"/>
                <a:gd name="connsiteX50" fmla="*/ 2312473 w 2722300"/>
                <a:gd name="connsiteY50" fmla="*/ 1145542 h 1699825"/>
                <a:gd name="connsiteX51" fmla="*/ 2360485 w 2722300"/>
                <a:gd name="connsiteY51" fmla="*/ 1186423 h 1699825"/>
                <a:gd name="connsiteX52" fmla="*/ 2436432 w 2722300"/>
                <a:gd name="connsiteY52" fmla="*/ 1275064 h 1699825"/>
                <a:gd name="connsiteX53" fmla="*/ 2231204 w 2722300"/>
                <a:gd name="connsiteY53" fmla="*/ 1415780 h 1699825"/>
                <a:gd name="connsiteX54" fmla="*/ 2054198 w 2722300"/>
                <a:gd name="connsiteY54" fmla="*/ 1342651 h 1699825"/>
                <a:gd name="connsiteX55" fmla="*/ 1999545 w 2722300"/>
                <a:gd name="connsiteY55" fmla="*/ 1312365 h 1699825"/>
                <a:gd name="connsiteX56" fmla="*/ 2002032 w 2722300"/>
                <a:gd name="connsiteY56" fmla="*/ 1316094 h 1699825"/>
                <a:gd name="connsiteX57" fmla="*/ 2061853 w 2722300"/>
                <a:gd name="connsiteY57" fmla="*/ 1474307 h 1699825"/>
                <a:gd name="connsiteX58" fmla="*/ 2062100 w 2722300"/>
                <a:gd name="connsiteY58" fmla="*/ 1474307 h 1699825"/>
                <a:gd name="connsiteX59" fmla="*/ 1773442 w 2722300"/>
                <a:gd name="connsiteY59" fmla="*/ 1556749 h 1699825"/>
                <a:gd name="connsiteX60" fmla="*/ 1383727 w 2722300"/>
                <a:gd name="connsiteY60" fmla="*/ 1095166 h 1699825"/>
                <a:gd name="connsiteX61" fmla="*/ 1354878 w 2722300"/>
                <a:gd name="connsiteY61" fmla="*/ 1029566 h 1699825"/>
                <a:gd name="connsiteX62" fmla="*/ 1370115 w 2722300"/>
                <a:gd name="connsiteY62" fmla="*/ 1133945 h 1699825"/>
                <a:gd name="connsiteX63" fmla="*/ 1285525 w 2722300"/>
                <a:gd name="connsiteY63" fmla="*/ 1620267 h 1699825"/>
                <a:gd name="connsiteX64" fmla="*/ 976941 w 2722300"/>
                <a:gd name="connsiteY64" fmla="*/ 1571699 h 1699825"/>
                <a:gd name="connsiteX65" fmla="*/ 944751 w 2722300"/>
                <a:gd name="connsiteY65" fmla="*/ 1334344 h 1699825"/>
                <a:gd name="connsiteX66" fmla="*/ 946481 w 2722300"/>
                <a:gd name="connsiteY66" fmla="*/ 1319826 h 1699825"/>
                <a:gd name="connsiteX67" fmla="*/ 941100 w 2722300"/>
                <a:gd name="connsiteY67" fmla="*/ 1329582 h 1699825"/>
                <a:gd name="connsiteX68" fmla="*/ 771473 w 2722300"/>
                <a:gd name="connsiteY68" fmla="*/ 1504446 h 1699825"/>
                <a:gd name="connsiteX69" fmla="*/ 771720 w 2722300"/>
                <a:gd name="connsiteY69" fmla="*/ 1504446 h 1699825"/>
                <a:gd name="connsiteX70" fmla="*/ 527395 w 2722300"/>
                <a:gd name="connsiteY70" fmla="*/ 1401091 h 1699825"/>
                <a:gd name="connsiteX71" fmla="*/ 766013 w 2722300"/>
                <a:gd name="connsiteY71" fmla="*/ 948860 h 1699825"/>
                <a:gd name="connsiteX72" fmla="*/ 840182 w 2722300"/>
                <a:gd name="connsiteY72" fmla="*/ 872625 h 1699825"/>
                <a:gd name="connsiteX73" fmla="*/ 796460 w 2722300"/>
                <a:gd name="connsiteY73" fmla="*/ 906452 h 1699825"/>
                <a:gd name="connsiteX74" fmla="*/ 165267 w 2722300"/>
                <a:gd name="connsiteY74" fmla="*/ 1237457 h 1699825"/>
                <a:gd name="connsiteX75" fmla="*/ 165267 w 2722300"/>
                <a:gd name="connsiteY75" fmla="*/ 1237704 h 1699825"/>
                <a:gd name="connsiteX76" fmla="*/ 78590 w 2722300"/>
                <a:gd name="connsiteY76" fmla="*/ 1081298 h 1699825"/>
                <a:gd name="connsiteX77" fmla="*/ 277869 w 2722300"/>
                <a:gd name="connsiteY77" fmla="*/ 933916 h 1699825"/>
                <a:gd name="connsiteX78" fmla="*/ 335333 w 2722300"/>
                <a:gd name="connsiteY78" fmla="*/ 902918 h 1699825"/>
                <a:gd name="connsiteX79" fmla="*/ 303326 w 2722300"/>
                <a:gd name="connsiteY79" fmla="*/ 910661 h 1699825"/>
                <a:gd name="connsiteX80" fmla="*/ 78089 w 2722300"/>
                <a:gd name="connsiteY80" fmla="*/ 926635 h 1699825"/>
                <a:gd name="connsiteX81" fmla="*/ 86312 w 2722300"/>
                <a:gd name="connsiteY81" fmla="*/ 779687 h 1699825"/>
                <a:gd name="connsiteX82" fmla="*/ 1063865 w 2722300"/>
                <a:gd name="connsiteY82" fmla="*/ 596381 h 1699825"/>
                <a:gd name="connsiteX83" fmla="*/ 1070592 w 2722300"/>
                <a:gd name="connsiteY83" fmla="*/ 623281 h 1699825"/>
                <a:gd name="connsiteX84" fmla="*/ 1084292 w 2722300"/>
                <a:gd name="connsiteY84" fmla="*/ 646192 h 1699825"/>
                <a:gd name="connsiteX85" fmla="*/ 1038854 w 2722300"/>
                <a:gd name="connsiteY85" fmla="*/ 665109 h 1699825"/>
                <a:gd name="connsiteX86" fmla="*/ 1041455 w 2722300"/>
                <a:gd name="connsiteY86" fmla="*/ 667854 h 1699825"/>
                <a:gd name="connsiteX87" fmla="*/ 1056254 w 2722300"/>
                <a:gd name="connsiteY87" fmla="*/ 677904 h 1699825"/>
                <a:gd name="connsiteX88" fmla="*/ 1086783 w 2722300"/>
                <a:gd name="connsiteY88" fmla="*/ 653412 h 1699825"/>
                <a:gd name="connsiteX89" fmla="*/ 1126875 w 2722300"/>
                <a:gd name="connsiteY89" fmla="*/ 666364 h 1699825"/>
                <a:gd name="connsiteX90" fmla="*/ 1166479 w 2722300"/>
                <a:gd name="connsiteY90" fmla="*/ 673338 h 1699825"/>
                <a:gd name="connsiteX91" fmla="*/ 1153460 w 2722300"/>
                <a:gd name="connsiteY91" fmla="*/ 744855 h 1699825"/>
                <a:gd name="connsiteX92" fmla="*/ 1152142 w 2722300"/>
                <a:gd name="connsiteY92" fmla="*/ 750837 h 1699825"/>
                <a:gd name="connsiteX93" fmla="*/ 1187894 w 2722300"/>
                <a:gd name="connsiteY93" fmla="*/ 695007 h 1699825"/>
                <a:gd name="connsiteX94" fmla="*/ 1234218 w 2722300"/>
                <a:gd name="connsiteY94" fmla="*/ 700986 h 1699825"/>
                <a:gd name="connsiteX95" fmla="*/ 1277062 w 2722300"/>
                <a:gd name="connsiteY95" fmla="*/ 701233 h 1699825"/>
                <a:gd name="connsiteX96" fmla="*/ 1277780 w 2722300"/>
                <a:gd name="connsiteY96" fmla="*/ 703577 h 1699825"/>
                <a:gd name="connsiteX97" fmla="*/ 1309941 w 2722300"/>
                <a:gd name="connsiteY97" fmla="*/ 697492 h 1699825"/>
                <a:gd name="connsiteX98" fmla="*/ 1348049 w 2722300"/>
                <a:gd name="connsiteY98" fmla="*/ 685288 h 1699825"/>
                <a:gd name="connsiteX99" fmla="*/ 1369884 w 2722300"/>
                <a:gd name="connsiteY99" fmla="*/ 701590 h 1699825"/>
                <a:gd name="connsiteX100" fmla="*/ 1382910 w 2722300"/>
                <a:gd name="connsiteY100" fmla="*/ 696250 h 1699825"/>
                <a:gd name="connsiteX101" fmla="*/ 1396235 w 2722300"/>
                <a:gd name="connsiteY101" fmla="*/ 688060 h 1699825"/>
                <a:gd name="connsiteX102" fmla="*/ 1394118 w 2722300"/>
                <a:gd name="connsiteY102" fmla="*/ 686538 h 1699825"/>
                <a:gd name="connsiteX103" fmla="*/ 1424998 w 2722300"/>
                <a:gd name="connsiteY103" fmla="*/ 664121 h 1699825"/>
                <a:gd name="connsiteX104" fmla="*/ 1445425 w 2722300"/>
                <a:gd name="connsiteY104" fmla="*/ 641703 h 1699825"/>
                <a:gd name="connsiteX105" fmla="*/ 1448527 w 2722300"/>
                <a:gd name="connsiteY105" fmla="*/ 642323 h 1699825"/>
                <a:gd name="connsiteX106" fmla="*/ 1455385 w 2722300"/>
                <a:gd name="connsiteY106" fmla="*/ 624275 h 1699825"/>
                <a:gd name="connsiteX107" fmla="*/ 1479297 w 2722300"/>
                <a:gd name="connsiteY107" fmla="*/ 625039 h 1699825"/>
                <a:gd name="connsiteX108" fmla="*/ 1466346 w 2722300"/>
                <a:gd name="connsiteY108" fmla="*/ 622525 h 1699825"/>
                <a:gd name="connsiteX109" fmla="*/ 1473320 w 2722300"/>
                <a:gd name="connsiteY109" fmla="*/ 594884 h 1699825"/>
                <a:gd name="connsiteX110" fmla="*/ 1471576 w 2722300"/>
                <a:gd name="connsiteY110" fmla="*/ 570229 h 1699825"/>
                <a:gd name="connsiteX111" fmla="*/ 1554769 w 2722300"/>
                <a:gd name="connsiteY111" fmla="*/ 559434 h 1699825"/>
                <a:gd name="connsiteX112" fmla="*/ 1484028 w 2722300"/>
                <a:gd name="connsiteY112" fmla="*/ 564745 h 1699825"/>
                <a:gd name="connsiteX113" fmla="*/ 1470574 w 2722300"/>
                <a:gd name="connsiteY113" fmla="*/ 538848 h 1699825"/>
                <a:gd name="connsiteX114" fmla="*/ 1451898 w 2722300"/>
                <a:gd name="connsiteY114" fmla="*/ 517927 h 1699825"/>
                <a:gd name="connsiteX115" fmla="*/ 1483778 w 2722300"/>
                <a:gd name="connsiteY115" fmla="*/ 503462 h 1699825"/>
                <a:gd name="connsiteX116" fmla="*/ 1445172 w 2722300"/>
                <a:gd name="connsiteY116" fmla="*/ 514935 h 1699825"/>
                <a:gd name="connsiteX117" fmla="*/ 1418774 w 2722300"/>
                <a:gd name="connsiteY117" fmla="*/ 494014 h 1699825"/>
                <a:gd name="connsiteX118" fmla="*/ 1390131 w 2722300"/>
                <a:gd name="connsiteY118" fmla="*/ 478570 h 1699825"/>
                <a:gd name="connsiteX119" fmla="*/ 1397784 w 2722300"/>
                <a:gd name="connsiteY119" fmla="*/ 471699 h 1699825"/>
                <a:gd name="connsiteX120" fmla="*/ 1377679 w 2722300"/>
                <a:gd name="connsiteY120" fmla="*/ 481308 h 1699825"/>
                <a:gd name="connsiteX121" fmla="*/ 1345303 w 2722300"/>
                <a:gd name="connsiteY121" fmla="*/ 464869 h 1699825"/>
                <a:gd name="connsiteX122" fmla="*/ 1312425 w 2722300"/>
                <a:gd name="connsiteY122" fmla="*/ 453661 h 1699825"/>
                <a:gd name="connsiteX123" fmla="*/ 1315514 w 2722300"/>
                <a:gd name="connsiteY123" fmla="*/ 448974 h 1699825"/>
                <a:gd name="connsiteX124" fmla="*/ 1311758 w 2722300"/>
                <a:gd name="connsiteY124" fmla="*/ 448653 h 1699825"/>
                <a:gd name="connsiteX125" fmla="*/ 1309933 w 2722300"/>
                <a:gd name="connsiteY125" fmla="*/ 451670 h 1699825"/>
                <a:gd name="connsiteX126" fmla="*/ 1267844 w 2722300"/>
                <a:gd name="connsiteY126" fmla="*/ 447682 h 1699825"/>
                <a:gd name="connsiteX127" fmla="*/ 1248971 w 2722300"/>
                <a:gd name="connsiteY127" fmla="*/ 447929 h 1699825"/>
                <a:gd name="connsiteX128" fmla="*/ 1248420 w 2722300"/>
                <a:gd name="connsiteY128" fmla="*/ 474843 h 1699825"/>
                <a:gd name="connsiteX129" fmla="*/ 1205582 w 2722300"/>
                <a:gd name="connsiteY129" fmla="*/ 478824 h 1699825"/>
                <a:gd name="connsiteX130" fmla="*/ 1168724 w 2722300"/>
                <a:gd name="connsiteY130" fmla="*/ 486299 h 1699825"/>
                <a:gd name="connsiteX131" fmla="*/ 1133931 w 2722300"/>
                <a:gd name="connsiteY131" fmla="*/ 450994 h 1699825"/>
                <a:gd name="connsiteX132" fmla="*/ 1119141 w 2722300"/>
                <a:gd name="connsiteY132" fmla="*/ 435274 h 1699825"/>
                <a:gd name="connsiteX133" fmla="*/ 1139834 w 2722300"/>
                <a:gd name="connsiteY133" fmla="*/ 461382 h 1699825"/>
                <a:gd name="connsiteX134" fmla="*/ 1103222 w 2722300"/>
                <a:gd name="connsiteY134" fmla="*/ 475336 h 1699825"/>
                <a:gd name="connsiteX135" fmla="*/ 1102691 w 2722300"/>
                <a:gd name="connsiteY135" fmla="*/ 475627 h 1699825"/>
                <a:gd name="connsiteX136" fmla="*/ 1125633 w 2722300"/>
                <a:gd name="connsiteY136" fmla="*/ 489278 h 1699825"/>
                <a:gd name="connsiteX137" fmla="*/ 1097738 w 2722300"/>
                <a:gd name="connsiteY137" fmla="*/ 509457 h 1699825"/>
                <a:gd name="connsiteX138" fmla="*/ 1078314 w 2722300"/>
                <a:gd name="connsiteY138" fmla="*/ 529877 h 1699825"/>
                <a:gd name="connsiteX139" fmla="*/ 1065199 w 2722300"/>
                <a:gd name="connsiteY139" fmla="*/ 527930 h 1699825"/>
                <a:gd name="connsiteX140" fmla="*/ 1058889 w 2722300"/>
                <a:gd name="connsiteY140" fmla="*/ 540832 h 1699825"/>
                <a:gd name="connsiteX141" fmla="*/ 1018822 w 2722300"/>
                <a:gd name="connsiteY141" fmla="*/ 540697 h 1699825"/>
                <a:gd name="connsiteX142" fmla="*/ 1008323 w 2722300"/>
                <a:gd name="connsiteY142" fmla="*/ 563002 h 1699825"/>
                <a:gd name="connsiteX143" fmla="*/ 1004843 w 2722300"/>
                <a:gd name="connsiteY143" fmla="*/ 586662 h 1699825"/>
                <a:gd name="connsiteX144" fmla="*/ 72611 w 2722300"/>
                <a:gd name="connsiteY144" fmla="*/ 602600 h 1699825"/>
                <a:gd name="connsiteX145" fmla="*/ 72859 w 2722300"/>
                <a:gd name="connsiteY145" fmla="*/ 602854 h 1699825"/>
                <a:gd name="connsiteX146" fmla="*/ 157043 w 2722300"/>
                <a:gd name="connsiteY146" fmla="*/ 486292 h 1699825"/>
                <a:gd name="connsiteX147" fmla="*/ 211720 w 2722300"/>
                <a:gd name="connsiteY147" fmla="*/ 475816 h 1699825"/>
                <a:gd name="connsiteX148" fmla="*/ 258978 w 2722300"/>
                <a:gd name="connsiteY148" fmla="*/ 470287 h 1699825"/>
                <a:gd name="connsiteX149" fmla="*/ 214329 w 2722300"/>
                <a:gd name="connsiteY149" fmla="*/ 446193 h 1699825"/>
                <a:gd name="connsiteX150" fmla="*/ 214082 w 2722300"/>
                <a:gd name="connsiteY150" fmla="*/ 445946 h 1699825"/>
                <a:gd name="connsiteX151" fmla="*/ 320924 w 2722300"/>
                <a:gd name="connsiteY151" fmla="*/ 347813 h 1699825"/>
                <a:gd name="connsiteX152" fmla="*/ 334040 w 2722300"/>
                <a:gd name="connsiteY152" fmla="*/ 346334 h 1699825"/>
                <a:gd name="connsiteX153" fmla="*/ 363339 w 2722300"/>
                <a:gd name="connsiteY153" fmla="*/ 344611 h 1699825"/>
                <a:gd name="connsiteX154" fmla="*/ 347323 w 2722300"/>
                <a:gd name="connsiteY154" fmla="*/ 329879 h 1699825"/>
                <a:gd name="connsiteX155" fmla="*/ 475340 w 2722300"/>
                <a:gd name="connsiteY155" fmla="*/ 249435 h 1699825"/>
                <a:gd name="connsiteX156" fmla="*/ 580819 w 2722300"/>
                <a:gd name="connsiteY156" fmla="*/ 259849 h 1699825"/>
                <a:gd name="connsiteX157" fmla="*/ 604441 w 2722300"/>
                <a:gd name="connsiteY157" fmla="*/ 264874 h 1699825"/>
                <a:gd name="connsiteX158" fmla="*/ 604066 w 2722300"/>
                <a:gd name="connsiteY158" fmla="*/ 264625 h 1699825"/>
                <a:gd name="connsiteX159" fmla="*/ 546072 w 2722300"/>
                <a:gd name="connsiteY159" fmla="*/ 185923 h 1699825"/>
                <a:gd name="connsiteX160" fmla="*/ 693267 w 2722300"/>
                <a:gd name="connsiteY160" fmla="*/ 130881 h 1699825"/>
                <a:gd name="connsiteX161" fmla="*/ 982113 w 2722300"/>
                <a:gd name="connsiteY161" fmla="*/ 284078 h 1699825"/>
                <a:gd name="connsiteX162" fmla="*/ 1020963 w 2722300"/>
                <a:gd name="connsiteY162" fmla="*/ 322385 h 1699825"/>
                <a:gd name="connsiteX163" fmla="*/ 1010511 w 2722300"/>
                <a:gd name="connsiteY163" fmla="*/ 310051 h 1699825"/>
                <a:gd name="connsiteX164" fmla="*/ 917441 w 2722300"/>
                <a:gd name="connsiteY164" fmla="*/ 119452 h 1699825"/>
                <a:gd name="connsiteX165" fmla="*/ 930612 w 2722300"/>
                <a:gd name="connsiteY165" fmla="*/ 81360 h 1699825"/>
                <a:gd name="connsiteX166" fmla="*/ 941842 w 2722300"/>
                <a:gd name="connsiteY166" fmla="*/ 71520 h 1699825"/>
                <a:gd name="connsiteX167" fmla="*/ 1093009 w 2722300"/>
                <a:gd name="connsiteY167" fmla="*/ 59155 h 1699825"/>
                <a:gd name="connsiteX168" fmla="*/ 1150456 w 2722300"/>
                <a:gd name="connsiteY168" fmla="*/ 102419 h 1699825"/>
                <a:gd name="connsiteX169" fmla="*/ 1175075 w 2722300"/>
                <a:gd name="connsiteY169" fmla="*/ 132439 h 1699825"/>
                <a:gd name="connsiteX170" fmla="*/ 1177935 w 2722300"/>
                <a:gd name="connsiteY170" fmla="*/ 106628 h 1699825"/>
                <a:gd name="connsiteX171" fmla="*/ 1228494 w 2722300"/>
                <a:gd name="connsiteY171" fmla="*/ 25027 h 1699825"/>
                <a:gd name="connsiteX172" fmla="*/ 1298073 w 2722300"/>
                <a:gd name="connsiteY172" fmla="*/ 1432 h 169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2722300" h="1699825">
                  <a:moveTo>
                    <a:pt x="2271803" y="269113"/>
                  </a:moveTo>
                  <a:lnTo>
                    <a:pt x="2272050" y="269113"/>
                  </a:lnTo>
                  <a:lnTo>
                    <a:pt x="2271874" y="269120"/>
                  </a:lnTo>
                  <a:close/>
                  <a:moveTo>
                    <a:pt x="930624" y="81325"/>
                  </a:moveTo>
                  <a:lnTo>
                    <a:pt x="930612" y="81360"/>
                  </a:lnTo>
                  <a:lnTo>
                    <a:pt x="930370" y="81572"/>
                  </a:lnTo>
                  <a:close/>
                  <a:moveTo>
                    <a:pt x="1298073" y="1432"/>
                  </a:moveTo>
                  <a:cubicBezTo>
                    <a:pt x="1311047" y="-339"/>
                    <a:pt x="1324941" y="-670"/>
                    <a:pt x="1338924" y="1598"/>
                  </a:cubicBezTo>
                  <a:cubicBezTo>
                    <a:pt x="1348246" y="3111"/>
                    <a:pt x="1357608" y="5777"/>
                    <a:pt x="1366764" y="9942"/>
                  </a:cubicBezTo>
                  <a:lnTo>
                    <a:pt x="1392640" y="26796"/>
                  </a:lnTo>
                  <a:lnTo>
                    <a:pt x="1399850" y="21293"/>
                  </a:lnTo>
                  <a:cubicBezTo>
                    <a:pt x="1399850" y="21293"/>
                    <a:pt x="1513919" y="-29760"/>
                    <a:pt x="1565227" y="36490"/>
                  </a:cubicBezTo>
                  <a:cubicBezTo>
                    <a:pt x="1565227" y="36490"/>
                    <a:pt x="1591315" y="66813"/>
                    <a:pt x="1578518" y="134556"/>
                  </a:cubicBezTo>
                  <a:lnTo>
                    <a:pt x="1576503" y="141077"/>
                  </a:lnTo>
                  <a:lnTo>
                    <a:pt x="1595523" y="125138"/>
                  </a:lnTo>
                  <a:cubicBezTo>
                    <a:pt x="1636807" y="94612"/>
                    <a:pt x="1679722" y="71542"/>
                    <a:pt x="1722621" y="61392"/>
                  </a:cubicBezTo>
                  <a:lnTo>
                    <a:pt x="1722374" y="61646"/>
                  </a:lnTo>
                  <a:cubicBezTo>
                    <a:pt x="1722374" y="61646"/>
                    <a:pt x="1876296" y="30258"/>
                    <a:pt x="1879782" y="108217"/>
                  </a:cubicBezTo>
                  <a:cubicBezTo>
                    <a:pt x="1879782" y="108217"/>
                    <a:pt x="1880872" y="117261"/>
                    <a:pt x="1874388" y="134396"/>
                  </a:cubicBezTo>
                  <a:lnTo>
                    <a:pt x="1865752" y="150974"/>
                  </a:lnTo>
                  <a:lnTo>
                    <a:pt x="1886264" y="142468"/>
                  </a:lnTo>
                  <a:cubicBezTo>
                    <a:pt x="1912679" y="133685"/>
                    <a:pt x="1938402" y="127521"/>
                    <a:pt x="1962965" y="124657"/>
                  </a:cubicBezTo>
                  <a:lnTo>
                    <a:pt x="1962965" y="124410"/>
                  </a:lnTo>
                  <a:cubicBezTo>
                    <a:pt x="1962965" y="124410"/>
                    <a:pt x="2141047" y="108712"/>
                    <a:pt x="2113153" y="191902"/>
                  </a:cubicBezTo>
                  <a:cubicBezTo>
                    <a:pt x="2113153" y="191902"/>
                    <a:pt x="2103252" y="230631"/>
                    <a:pt x="2014804" y="290375"/>
                  </a:cubicBezTo>
                  <a:lnTo>
                    <a:pt x="1966175" y="319072"/>
                  </a:lnTo>
                  <a:lnTo>
                    <a:pt x="2069126" y="291984"/>
                  </a:lnTo>
                  <a:cubicBezTo>
                    <a:pt x="2106673" y="283552"/>
                    <a:pt x="2142959" y="277025"/>
                    <a:pt x="2177081" y="273011"/>
                  </a:cubicBezTo>
                  <a:lnTo>
                    <a:pt x="2271874" y="269120"/>
                  </a:lnTo>
                  <a:lnTo>
                    <a:pt x="2280809" y="270037"/>
                  </a:lnTo>
                  <a:cubicBezTo>
                    <a:pt x="2320482" y="274570"/>
                    <a:pt x="2474255" y="297292"/>
                    <a:pt x="2395585" y="370732"/>
                  </a:cubicBezTo>
                  <a:cubicBezTo>
                    <a:pt x="2395585" y="370732"/>
                    <a:pt x="2310965" y="458290"/>
                    <a:pt x="1947557" y="518250"/>
                  </a:cubicBezTo>
                  <a:lnTo>
                    <a:pt x="1894525" y="525244"/>
                  </a:lnTo>
                  <a:lnTo>
                    <a:pt x="1993793" y="518081"/>
                  </a:lnTo>
                  <a:cubicBezTo>
                    <a:pt x="2204124" y="505970"/>
                    <a:pt x="2419623" y="507216"/>
                    <a:pt x="2547015" y="546069"/>
                  </a:cubicBezTo>
                  <a:lnTo>
                    <a:pt x="2546761" y="546316"/>
                  </a:lnTo>
                  <a:cubicBezTo>
                    <a:pt x="2546761" y="546316"/>
                    <a:pt x="2789349" y="628256"/>
                    <a:pt x="2597574" y="689777"/>
                  </a:cubicBezTo>
                  <a:cubicBezTo>
                    <a:pt x="2597574" y="689777"/>
                    <a:pt x="2552778" y="705713"/>
                    <a:pt x="2453927" y="716110"/>
                  </a:cubicBezTo>
                  <a:lnTo>
                    <a:pt x="2408054" y="719145"/>
                  </a:lnTo>
                  <a:lnTo>
                    <a:pt x="2509339" y="744330"/>
                  </a:lnTo>
                  <a:cubicBezTo>
                    <a:pt x="2552414" y="757543"/>
                    <a:pt x="2590380" y="772183"/>
                    <a:pt x="2621481" y="788403"/>
                  </a:cubicBezTo>
                  <a:lnTo>
                    <a:pt x="2621481" y="788651"/>
                  </a:lnTo>
                  <a:cubicBezTo>
                    <a:pt x="2621481" y="788651"/>
                    <a:pt x="2861077" y="924637"/>
                    <a:pt x="2601555" y="952285"/>
                  </a:cubicBezTo>
                  <a:cubicBezTo>
                    <a:pt x="2601555" y="952285"/>
                    <a:pt x="2575404" y="955741"/>
                    <a:pt x="2524351" y="955737"/>
                  </a:cubicBezTo>
                  <a:lnTo>
                    <a:pt x="2506244" y="955078"/>
                  </a:lnTo>
                  <a:lnTo>
                    <a:pt x="2550495" y="981038"/>
                  </a:lnTo>
                  <a:cubicBezTo>
                    <a:pt x="2567407" y="992070"/>
                    <a:pt x="2582600" y="1003246"/>
                    <a:pt x="2595831" y="1014547"/>
                  </a:cubicBezTo>
                  <a:lnTo>
                    <a:pt x="2595577" y="1014547"/>
                  </a:lnTo>
                  <a:cubicBezTo>
                    <a:pt x="2595577" y="1014547"/>
                    <a:pt x="2798561" y="1204325"/>
                    <a:pt x="2487732" y="1177433"/>
                  </a:cubicBezTo>
                  <a:cubicBezTo>
                    <a:pt x="2487732" y="1177433"/>
                    <a:pt x="2457627" y="1175518"/>
                    <a:pt x="2402909" y="1165455"/>
                  </a:cubicBezTo>
                  <a:lnTo>
                    <a:pt x="2312473" y="1145542"/>
                  </a:lnTo>
                  <a:lnTo>
                    <a:pt x="2360485" y="1186423"/>
                  </a:lnTo>
                  <a:cubicBezTo>
                    <a:pt x="2392897" y="1216488"/>
                    <a:pt x="2418873" y="1246204"/>
                    <a:pt x="2436432" y="1275064"/>
                  </a:cubicBezTo>
                  <a:cubicBezTo>
                    <a:pt x="2436432" y="1275064"/>
                    <a:pt x="2563949" y="1516651"/>
                    <a:pt x="2231204" y="1415780"/>
                  </a:cubicBezTo>
                  <a:cubicBezTo>
                    <a:pt x="2231204" y="1415780"/>
                    <a:pt x="2161787" y="1396552"/>
                    <a:pt x="2054198" y="1342651"/>
                  </a:cubicBezTo>
                  <a:lnTo>
                    <a:pt x="1999545" y="1312365"/>
                  </a:lnTo>
                  <a:lnTo>
                    <a:pt x="2002032" y="1316094"/>
                  </a:lnTo>
                  <a:cubicBezTo>
                    <a:pt x="2036243" y="1372452"/>
                    <a:pt x="2058163" y="1426208"/>
                    <a:pt x="2061853" y="1474307"/>
                  </a:cubicBezTo>
                  <a:lnTo>
                    <a:pt x="2062100" y="1474307"/>
                  </a:lnTo>
                  <a:cubicBezTo>
                    <a:pt x="2062100" y="1474307"/>
                    <a:pt x="2062594" y="1737069"/>
                    <a:pt x="1773442" y="1556749"/>
                  </a:cubicBezTo>
                  <a:cubicBezTo>
                    <a:pt x="1773442" y="1556749"/>
                    <a:pt x="1540460" y="1419733"/>
                    <a:pt x="1383727" y="1095166"/>
                  </a:cubicBezTo>
                  <a:lnTo>
                    <a:pt x="1354878" y="1029566"/>
                  </a:lnTo>
                  <a:lnTo>
                    <a:pt x="1370115" y="1133945"/>
                  </a:lnTo>
                  <a:cubicBezTo>
                    <a:pt x="1390070" y="1317534"/>
                    <a:pt x="1380418" y="1510058"/>
                    <a:pt x="1285525" y="1620267"/>
                  </a:cubicBezTo>
                  <a:cubicBezTo>
                    <a:pt x="1285525" y="1620267"/>
                    <a:pt x="1082548" y="1828228"/>
                    <a:pt x="976941" y="1571699"/>
                  </a:cubicBezTo>
                  <a:cubicBezTo>
                    <a:pt x="976941" y="1571699"/>
                    <a:pt x="937901" y="1486520"/>
                    <a:pt x="944751" y="1334344"/>
                  </a:cubicBezTo>
                  <a:lnTo>
                    <a:pt x="946481" y="1319826"/>
                  </a:lnTo>
                  <a:lnTo>
                    <a:pt x="941100" y="1329582"/>
                  </a:lnTo>
                  <a:cubicBezTo>
                    <a:pt x="893573" y="1403314"/>
                    <a:pt x="837410" y="1465532"/>
                    <a:pt x="771473" y="1504446"/>
                  </a:cubicBezTo>
                  <a:lnTo>
                    <a:pt x="771720" y="1504446"/>
                  </a:lnTo>
                  <a:cubicBezTo>
                    <a:pt x="771720" y="1504446"/>
                    <a:pt x="512700" y="1640433"/>
                    <a:pt x="527395" y="1401091"/>
                  </a:cubicBezTo>
                  <a:cubicBezTo>
                    <a:pt x="527395" y="1401091"/>
                    <a:pt x="530897" y="1218686"/>
                    <a:pt x="766013" y="948860"/>
                  </a:cubicBezTo>
                  <a:lnTo>
                    <a:pt x="840182" y="872625"/>
                  </a:lnTo>
                  <a:lnTo>
                    <a:pt x="796460" y="906452"/>
                  </a:lnTo>
                  <a:cubicBezTo>
                    <a:pt x="596836" y="1055953"/>
                    <a:pt x="342718" y="1219088"/>
                    <a:pt x="165267" y="1237457"/>
                  </a:cubicBezTo>
                  <a:lnTo>
                    <a:pt x="165267" y="1237704"/>
                  </a:lnTo>
                  <a:cubicBezTo>
                    <a:pt x="165267" y="1237704"/>
                    <a:pt x="-80809" y="1252153"/>
                    <a:pt x="78590" y="1081298"/>
                  </a:cubicBezTo>
                  <a:cubicBezTo>
                    <a:pt x="78590" y="1081298"/>
                    <a:pt x="133072" y="1019468"/>
                    <a:pt x="277869" y="933916"/>
                  </a:cubicBezTo>
                  <a:lnTo>
                    <a:pt x="335333" y="902918"/>
                  </a:lnTo>
                  <a:lnTo>
                    <a:pt x="303326" y="910661"/>
                  </a:lnTo>
                  <a:cubicBezTo>
                    <a:pt x="213283" y="928815"/>
                    <a:pt x="134191" y="936411"/>
                    <a:pt x="78089" y="926635"/>
                  </a:cubicBezTo>
                  <a:cubicBezTo>
                    <a:pt x="78089" y="926635"/>
                    <a:pt x="-102972" y="885288"/>
                    <a:pt x="86312" y="779687"/>
                  </a:cubicBezTo>
                  <a:cubicBezTo>
                    <a:pt x="86312" y="779687"/>
                    <a:pt x="365505" y="616053"/>
                    <a:pt x="1063865" y="596381"/>
                  </a:cubicBezTo>
                  <a:cubicBezTo>
                    <a:pt x="1065114" y="605345"/>
                    <a:pt x="1066858" y="614310"/>
                    <a:pt x="1070592" y="623281"/>
                  </a:cubicBezTo>
                  <a:cubicBezTo>
                    <a:pt x="1074079" y="631250"/>
                    <a:pt x="1079062" y="638717"/>
                    <a:pt x="1084292" y="646192"/>
                  </a:cubicBezTo>
                  <a:lnTo>
                    <a:pt x="1038854" y="665109"/>
                  </a:lnTo>
                  <a:lnTo>
                    <a:pt x="1041455" y="667854"/>
                  </a:lnTo>
                  <a:lnTo>
                    <a:pt x="1056254" y="677904"/>
                  </a:lnTo>
                  <a:lnTo>
                    <a:pt x="1086783" y="653412"/>
                  </a:lnTo>
                  <a:cubicBezTo>
                    <a:pt x="1099234" y="658148"/>
                    <a:pt x="1112433" y="662877"/>
                    <a:pt x="1126875" y="666364"/>
                  </a:cubicBezTo>
                  <a:cubicBezTo>
                    <a:pt x="1140081" y="669604"/>
                    <a:pt x="1153026" y="671347"/>
                    <a:pt x="1166479" y="673338"/>
                  </a:cubicBezTo>
                  <a:cubicBezTo>
                    <a:pt x="1163491" y="691706"/>
                    <a:pt x="1159198" y="716037"/>
                    <a:pt x="1153460" y="744855"/>
                  </a:cubicBezTo>
                  <a:lnTo>
                    <a:pt x="1152142" y="750837"/>
                  </a:lnTo>
                  <a:lnTo>
                    <a:pt x="1187894" y="695007"/>
                  </a:lnTo>
                  <a:cubicBezTo>
                    <a:pt x="1202837" y="697499"/>
                    <a:pt x="1218033" y="699990"/>
                    <a:pt x="1234218" y="700986"/>
                  </a:cubicBezTo>
                  <a:cubicBezTo>
                    <a:pt x="1248914" y="701981"/>
                    <a:pt x="1262861" y="701480"/>
                    <a:pt x="1277062" y="701233"/>
                  </a:cubicBezTo>
                  <a:lnTo>
                    <a:pt x="1277780" y="703577"/>
                  </a:lnTo>
                  <a:lnTo>
                    <a:pt x="1309941" y="697492"/>
                  </a:lnTo>
                  <a:cubicBezTo>
                    <a:pt x="1323641" y="694005"/>
                    <a:pt x="1335845" y="689770"/>
                    <a:pt x="1348049" y="685288"/>
                  </a:cubicBezTo>
                  <a:lnTo>
                    <a:pt x="1369884" y="701590"/>
                  </a:lnTo>
                  <a:lnTo>
                    <a:pt x="1382910" y="696250"/>
                  </a:lnTo>
                  <a:lnTo>
                    <a:pt x="1396235" y="688060"/>
                  </a:lnTo>
                  <a:lnTo>
                    <a:pt x="1394118" y="686538"/>
                  </a:lnTo>
                  <a:cubicBezTo>
                    <a:pt x="1405073" y="679557"/>
                    <a:pt x="1415787" y="672337"/>
                    <a:pt x="1424998" y="664121"/>
                  </a:cubicBezTo>
                  <a:cubicBezTo>
                    <a:pt x="1433221" y="656893"/>
                    <a:pt x="1439447" y="649178"/>
                    <a:pt x="1445425" y="641703"/>
                  </a:cubicBezTo>
                  <a:lnTo>
                    <a:pt x="1448527" y="642323"/>
                  </a:lnTo>
                  <a:lnTo>
                    <a:pt x="1455385" y="624275"/>
                  </a:lnTo>
                  <a:lnTo>
                    <a:pt x="1479297" y="625039"/>
                  </a:lnTo>
                  <a:lnTo>
                    <a:pt x="1466346" y="622525"/>
                  </a:lnTo>
                  <a:cubicBezTo>
                    <a:pt x="1469586" y="613561"/>
                    <a:pt x="1472571" y="604349"/>
                    <a:pt x="1473320" y="594884"/>
                  </a:cubicBezTo>
                  <a:cubicBezTo>
                    <a:pt x="1474068" y="586414"/>
                    <a:pt x="1472819" y="578191"/>
                    <a:pt x="1471576" y="570229"/>
                  </a:cubicBezTo>
                  <a:lnTo>
                    <a:pt x="1554769" y="559434"/>
                  </a:lnTo>
                  <a:lnTo>
                    <a:pt x="1484028" y="564745"/>
                  </a:lnTo>
                  <a:cubicBezTo>
                    <a:pt x="1480541" y="556035"/>
                    <a:pt x="1476553" y="547311"/>
                    <a:pt x="1470574" y="538848"/>
                  </a:cubicBezTo>
                  <a:cubicBezTo>
                    <a:pt x="1465351" y="531373"/>
                    <a:pt x="1458625" y="524654"/>
                    <a:pt x="1451898" y="517927"/>
                  </a:cubicBezTo>
                  <a:lnTo>
                    <a:pt x="1483778" y="503462"/>
                  </a:lnTo>
                  <a:lnTo>
                    <a:pt x="1445172" y="514935"/>
                  </a:lnTo>
                  <a:cubicBezTo>
                    <a:pt x="1437203" y="507707"/>
                    <a:pt x="1428733" y="500487"/>
                    <a:pt x="1418774" y="494014"/>
                  </a:cubicBezTo>
                  <a:cubicBezTo>
                    <a:pt x="1409803" y="488283"/>
                    <a:pt x="1400097" y="483300"/>
                    <a:pt x="1390131" y="478570"/>
                  </a:cubicBezTo>
                  <a:lnTo>
                    <a:pt x="1397784" y="471699"/>
                  </a:lnTo>
                  <a:lnTo>
                    <a:pt x="1377679" y="481308"/>
                  </a:lnTo>
                  <a:cubicBezTo>
                    <a:pt x="1367713" y="475577"/>
                    <a:pt x="1357253" y="469852"/>
                    <a:pt x="1345303" y="464869"/>
                  </a:cubicBezTo>
                  <a:cubicBezTo>
                    <a:pt x="1334588" y="460387"/>
                    <a:pt x="1323634" y="456900"/>
                    <a:pt x="1312425" y="453661"/>
                  </a:cubicBezTo>
                  <a:lnTo>
                    <a:pt x="1315514" y="448974"/>
                  </a:lnTo>
                  <a:lnTo>
                    <a:pt x="1311758" y="448653"/>
                  </a:lnTo>
                  <a:lnTo>
                    <a:pt x="1309933" y="451670"/>
                  </a:lnTo>
                  <a:cubicBezTo>
                    <a:pt x="1296233" y="449927"/>
                    <a:pt x="1282286" y="448430"/>
                    <a:pt x="1267844" y="447682"/>
                  </a:cubicBezTo>
                  <a:lnTo>
                    <a:pt x="1248971" y="447929"/>
                  </a:lnTo>
                  <a:lnTo>
                    <a:pt x="1248420" y="474843"/>
                  </a:lnTo>
                  <a:cubicBezTo>
                    <a:pt x="1234225" y="475585"/>
                    <a:pt x="1220031" y="476580"/>
                    <a:pt x="1205582" y="478824"/>
                  </a:cubicBezTo>
                  <a:cubicBezTo>
                    <a:pt x="1192630" y="480568"/>
                    <a:pt x="1180680" y="483554"/>
                    <a:pt x="1168724" y="486299"/>
                  </a:cubicBezTo>
                  <a:cubicBezTo>
                    <a:pt x="1158345" y="475974"/>
                    <a:pt x="1146575" y="464088"/>
                    <a:pt x="1133931" y="450994"/>
                  </a:cubicBezTo>
                  <a:lnTo>
                    <a:pt x="1119141" y="435274"/>
                  </a:lnTo>
                  <a:lnTo>
                    <a:pt x="1139834" y="461382"/>
                  </a:lnTo>
                  <a:cubicBezTo>
                    <a:pt x="1127376" y="465617"/>
                    <a:pt x="1114925" y="470099"/>
                    <a:pt x="1103222" y="475336"/>
                  </a:cubicBezTo>
                  <a:lnTo>
                    <a:pt x="1102691" y="475627"/>
                  </a:lnTo>
                  <a:lnTo>
                    <a:pt x="1125633" y="489278"/>
                  </a:lnTo>
                  <a:cubicBezTo>
                    <a:pt x="1115921" y="495503"/>
                    <a:pt x="1106208" y="502230"/>
                    <a:pt x="1097738" y="509457"/>
                  </a:cubicBezTo>
                  <a:cubicBezTo>
                    <a:pt x="1090017" y="516177"/>
                    <a:pt x="1084045" y="522903"/>
                    <a:pt x="1078314" y="529877"/>
                  </a:cubicBezTo>
                  <a:lnTo>
                    <a:pt x="1065199" y="527930"/>
                  </a:lnTo>
                  <a:lnTo>
                    <a:pt x="1058889" y="540832"/>
                  </a:lnTo>
                  <a:lnTo>
                    <a:pt x="1018822" y="540697"/>
                  </a:lnTo>
                  <a:lnTo>
                    <a:pt x="1008323" y="563002"/>
                  </a:lnTo>
                  <a:cubicBezTo>
                    <a:pt x="1005839" y="570971"/>
                    <a:pt x="1005337" y="578693"/>
                    <a:pt x="1004843" y="586662"/>
                  </a:cubicBezTo>
                  <a:cubicBezTo>
                    <a:pt x="795133" y="614056"/>
                    <a:pt x="207101" y="681802"/>
                    <a:pt x="72611" y="602600"/>
                  </a:cubicBezTo>
                  <a:lnTo>
                    <a:pt x="72859" y="602854"/>
                  </a:lnTo>
                  <a:cubicBezTo>
                    <a:pt x="72859" y="602854"/>
                    <a:pt x="-27511" y="533110"/>
                    <a:pt x="157043" y="486292"/>
                  </a:cubicBezTo>
                  <a:cubicBezTo>
                    <a:pt x="157043" y="486292"/>
                    <a:pt x="175349" y="481280"/>
                    <a:pt x="211720" y="475816"/>
                  </a:cubicBezTo>
                  <a:lnTo>
                    <a:pt x="258978" y="470287"/>
                  </a:lnTo>
                  <a:lnTo>
                    <a:pt x="214329" y="446193"/>
                  </a:lnTo>
                  <a:lnTo>
                    <a:pt x="214082" y="445946"/>
                  </a:lnTo>
                  <a:cubicBezTo>
                    <a:pt x="214082" y="445946"/>
                    <a:pt x="148580" y="370979"/>
                    <a:pt x="320924" y="347813"/>
                  </a:cubicBezTo>
                  <a:cubicBezTo>
                    <a:pt x="320924" y="347813"/>
                    <a:pt x="325349" y="347140"/>
                    <a:pt x="334040" y="346334"/>
                  </a:cubicBezTo>
                  <a:lnTo>
                    <a:pt x="363339" y="344611"/>
                  </a:lnTo>
                  <a:lnTo>
                    <a:pt x="347323" y="329879"/>
                  </a:lnTo>
                  <a:cubicBezTo>
                    <a:pt x="347323" y="329879"/>
                    <a:pt x="316943" y="251425"/>
                    <a:pt x="475340" y="249435"/>
                  </a:cubicBezTo>
                  <a:cubicBezTo>
                    <a:pt x="475340" y="249435"/>
                    <a:pt x="513306" y="248244"/>
                    <a:pt x="580819" y="259849"/>
                  </a:cubicBezTo>
                  <a:lnTo>
                    <a:pt x="604441" y="264874"/>
                  </a:lnTo>
                  <a:lnTo>
                    <a:pt x="604066" y="264625"/>
                  </a:lnTo>
                  <a:cubicBezTo>
                    <a:pt x="567103" y="236295"/>
                    <a:pt x="544641" y="209272"/>
                    <a:pt x="546072" y="185923"/>
                  </a:cubicBezTo>
                  <a:cubicBezTo>
                    <a:pt x="546072" y="185923"/>
                    <a:pt x="559525" y="109713"/>
                    <a:pt x="693267" y="130881"/>
                  </a:cubicBezTo>
                  <a:cubicBezTo>
                    <a:pt x="693267" y="130881"/>
                    <a:pt x="827202" y="149236"/>
                    <a:pt x="982113" y="284078"/>
                  </a:cubicBezTo>
                  <a:lnTo>
                    <a:pt x="1020963" y="322385"/>
                  </a:lnTo>
                  <a:lnTo>
                    <a:pt x="1010511" y="310051"/>
                  </a:lnTo>
                  <a:cubicBezTo>
                    <a:pt x="957591" y="241381"/>
                    <a:pt x="915528" y="170319"/>
                    <a:pt x="917441" y="119452"/>
                  </a:cubicBezTo>
                  <a:lnTo>
                    <a:pt x="930612" y="81360"/>
                  </a:lnTo>
                  <a:lnTo>
                    <a:pt x="941842" y="71520"/>
                  </a:lnTo>
                  <a:cubicBezTo>
                    <a:pt x="964352" y="54300"/>
                    <a:pt x="1018663" y="24226"/>
                    <a:pt x="1093009" y="59155"/>
                  </a:cubicBezTo>
                  <a:cubicBezTo>
                    <a:pt x="1093009" y="59155"/>
                    <a:pt x="1119277" y="70538"/>
                    <a:pt x="1150456" y="102419"/>
                  </a:cubicBezTo>
                  <a:lnTo>
                    <a:pt x="1175075" y="132439"/>
                  </a:lnTo>
                  <a:lnTo>
                    <a:pt x="1177935" y="106628"/>
                  </a:lnTo>
                  <a:cubicBezTo>
                    <a:pt x="1185749" y="71806"/>
                    <a:pt x="1201471" y="42961"/>
                    <a:pt x="1228494" y="25027"/>
                  </a:cubicBezTo>
                  <a:cubicBezTo>
                    <a:pt x="1228494" y="25027"/>
                    <a:pt x="1259149" y="6746"/>
                    <a:pt x="1298073" y="1432"/>
                  </a:cubicBezTo>
                  <a:close/>
                </a:path>
              </a:pathLst>
            </a:custGeom>
            <a:solidFill>
              <a:srgbClr val="98248F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0" name="Freeform: Shape 12109"/>
            <p:cNvSpPr/>
            <p:nvPr/>
          </p:nvSpPr>
          <p:spPr>
            <a:xfrm>
              <a:off x="1850435" y="6153724"/>
              <a:ext cx="355819" cy="220557"/>
            </a:xfrm>
            <a:custGeom>
              <a:avLst/>
              <a:gdLst>
                <a:gd name="connsiteX0" fmla="*/ 1214556 w 2434905"/>
                <a:gd name="connsiteY0" fmla="*/ 667495 h 1509293"/>
                <a:gd name="connsiteX1" fmla="*/ 1199360 w 2434905"/>
                <a:gd name="connsiteY1" fmla="*/ 673474 h 1509293"/>
                <a:gd name="connsiteX2" fmla="*/ 1179935 w 2434905"/>
                <a:gd name="connsiteY2" fmla="*/ 675711 h 1509293"/>
                <a:gd name="connsiteX3" fmla="*/ 1607318 w 2434905"/>
                <a:gd name="connsiteY3" fmla="*/ 1355897 h 1509293"/>
                <a:gd name="connsiteX4" fmla="*/ 1721141 w 2434905"/>
                <a:gd name="connsiteY4" fmla="*/ 1326259 h 1509293"/>
                <a:gd name="connsiteX5" fmla="*/ 1721141 w 2434905"/>
                <a:gd name="connsiteY5" fmla="*/ 1326506 h 1509293"/>
                <a:gd name="connsiteX6" fmla="*/ 1214556 w 2434905"/>
                <a:gd name="connsiteY6" fmla="*/ 667495 h 1509293"/>
                <a:gd name="connsiteX7" fmla="*/ 1282796 w 2434905"/>
                <a:gd name="connsiteY7" fmla="*/ 662512 h 1509293"/>
                <a:gd name="connsiteX8" fmla="*/ 1271340 w 2434905"/>
                <a:gd name="connsiteY8" fmla="*/ 670982 h 1509293"/>
                <a:gd name="connsiteX9" fmla="*/ 1253659 w 2434905"/>
                <a:gd name="connsiteY9" fmla="*/ 676961 h 1509293"/>
                <a:gd name="connsiteX10" fmla="*/ 1983648 w 2434905"/>
                <a:gd name="connsiteY10" fmla="*/ 1237345 h 1509293"/>
                <a:gd name="connsiteX11" fmla="*/ 2068327 w 2434905"/>
                <a:gd name="connsiteY11" fmla="*/ 1184789 h 1509293"/>
                <a:gd name="connsiteX12" fmla="*/ 2068581 w 2434905"/>
                <a:gd name="connsiteY12" fmla="*/ 1184789 h 1509293"/>
                <a:gd name="connsiteX13" fmla="*/ 1282796 w 2434905"/>
                <a:gd name="connsiteY13" fmla="*/ 662512 h 1509293"/>
                <a:gd name="connsiteX14" fmla="*/ 1079327 w 2434905"/>
                <a:gd name="connsiteY14" fmla="*/ 655689 h 1509293"/>
                <a:gd name="connsiteX15" fmla="*/ 1117929 w 2434905"/>
                <a:gd name="connsiteY15" fmla="*/ 660919 h 1509293"/>
                <a:gd name="connsiteX16" fmla="*/ 1153299 w 2434905"/>
                <a:gd name="connsiteY16" fmla="*/ 660919 h 1509293"/>
                <a:gd name="connsiteX17" fmla="*/ 1196220 w 2434905"/>
                <a:gd name="connsiteY17" fmla="*/ 1362116 h 1509293"/>
                <a:gd name="connsiteX18" fmla="*/ 1183891 w 2434905"/>
                <a:gd name="connsiteY18" fmla="*/ 1383826 h 1509293"/>
                <a:gd name="connsiteX19" fmla="*/ 1201900 w 2434905"/>
                <a:gd name="connsiteY19" fmla="*/ 1307648 h 1509293"/>
                <a:gd name="connsiteX20" fmla="*/ 1149554 w 2434905"/>
                <a:gd name="connsiteY20" fmla="*/ 662017 h 1509293"/>
                <a:gd name="connsiteX21" fmla="*/ 1132120 w 2434905"/>
                <a:gd name="connsiteY21" fmla="*/ 664015 h 1509293"/>
                <a:gd name="connsiteX22" fmla="*/ 1112943 w 2434905"/>
                <a:gd name="connsiteY22" fmla="*/ 661523 h 1509293"/>
                <a:gd name="connsiteX23" fmla="*/ 1109501 w 2434905"/>
                <a:gd name="connsiteY23" fmla="*/ 675914 h 1509293"/>
                <a:gd name="connsiteX24" fmla="*/ 1105970 w 2434905"/>
                <a:gd name="connsiteY24" fmla="*/ 675217 h 1509293"/>
                <a:gd name="connsiteX25" fmla="*/ 952048 w 2434905"/>
                <a:gd name="connsiteY25" fmla="*/ 1389771 h 1509293"/>
                <a:gd name="connsiteX26" fmla="*/ 1071348 w 2434905"/>
                <a:gd name="connsiteY26" fmla="*/ 1408201 h 1509293"/>
                <a:gd name="connsiteX27" fmla="*/ 1071101 w 2434905"/>
                <a:gd name="connsiteY27" fmla="*/ 1408201 h 1509293"/>
                <a:gd name="connsiteX28" fmla="*/ 1071725 w 2434905"/>
                <a:gd name="connsiteY28" fmla="*/ 1406581 h 1509293"/>
                <a:gd name="connsiteX29" fmla="*/ 1081703 w 2434905"/>
                <a:gd name="connsiteY29" fmla="*/ 1428869 h 1509293"/>
                <a:gd name="connsiteX30" fmla="*/ 1150548 w 2434905"/>
                <a:gd name="connsiteY30" fmla="*/ 1440730 h 1509293"/>
                <a:gd name="connsiteX31" fmla="*/ 1157152 w 2434905"/>
                <a:gd name="connsiteY31" fmla="*/ 1430911 h 1509293"/>
                <a:gd name="connsiteX32" fmla="*/ 1150306 w 2434905"/>
                <a:gd name="connsiteY32" fmla="*/ 1442965 h 1509293"/>
                <a:gd name="connsiteX33" fmla="*/ 1150059 w 2434905"/>
                <a:gd name="connsiteY33" fmla="*/ 1442965 h 1509293"/>
                <a:gd name="connsiteX34" fmla="*/ 904238 w 2434905"/>
                <a:gd name="connsiteY34" fmla="*/ 1407101 h 1509293"/>
                <a:gd name="connsiteX35" fmla="*/ 878306 w 2434905"/>
                <a:gd name="connsiteY35" fmla="*/ 1206982 h 1509293"/>
                <a:gd name="connsiteX36" fmla="*/ 890862 w 2434905"/>
                <a:gd name="connsiteY36" fmla="*/ 1099929 h 1509293"/>
                <a:gd name="connsiteX37" fmla="*/ 838174 w 2434905"/>
                <a:gd name="connsiteY37" fmla="*/ 1193615 h 1509293"/>
                <a:gd name="connsiteX38" fmla="*/ 811836 w 2434905"/>
                <a:gd name="connsiteY38" fmla="*/ 1227651 h 1509293"/>
                <a:gd name="connsiteX39" fmla="*/ 856907 w 2434905"/>
                <a:gd name="connsiteY39" fmla="*/ 1149143 h 1509293"/>
                <a:gd name="connsiteX40" fmla="*/ 1007960 w 2434905"/>
                <a:gd name="connsiteY40" fmla="*/ 766018 h 1509293"/>
                <a:gd name="connsiteX41" fmla="*/ 1028556 w 2434905"/>
                <a:gd name="connsiteY41" fmla="*/ 698825 h 1509293"/>
                <a:gd name="connsiteX42" fmla="*/ 1009399 w 2434905"/>
                <a:gd name="connsiteY42" fmla="*/ 775770 h 1509293"/>
                <a:gd name="connsiteX43" fmla="*/ 1027493 w 2434905"/>
                <a:gd name="connsiteY43" fmla="*/ 741290 h 1509293"/>
                <a:gd name="connsiteX44" fmla="*/ 1079327 w 2434905"/>
                <a:gd name="connsiteY44" fmla="*/ 655689 h 1509293"/>
                <a:gd name="connsiteX45" fmla="*/ 1018723 w 2434905"/>
                <a:gd name="connsiteY45" fmla="*/ 628841 h 1509293"/>
                <a:gd name="connsiteX46" fmla="*/ 1042715 w 2434905"/>
                <a:gd name="connsiteY46" fmla="*/ 633018 h 1509293"/>
                <a:gd name="connsiteX47" fmla="*/ 1042645 w 2434905"/>
                <a:gd name="connsiteY47" fmla="*/ 633345 h 1509293"/>
                <a:gd name="connsiteX48" fmla="*/ 1030255 w 2434905"/>
                <a:gd name="connsiteY48" fmla="*/ 632627 h 1509293"/>
                <a:gd name="connsiteX49" fmla="*/ 943588 w 2434905"/>
                <a:gd name="connsiteY49" fmla="*/ 564030 h 1509293"/>
                <a:gd name="connsiteX50" fmla="*/ 949072 w 2434905"/>
                <a:gd name="connsiteY50" fmla="*/ 586448 h 1509293"/>
                <a:gd name="connsiteX51" fmla="*/ 950152 w 2434905"/>
                <a:gd name="connsiteY51" fmla="*/ 588218 h 1509293"/>
                <a:gd name="connsiteX52" fmla="*/ 934210 w 2434905"/>
                <a:gd name="connsiteY52" fmla="*/ 595874 h 1509293"/>
                <a:gd name="connsiteX53" fmla="*/ 747454 w 2434905"/>
                <a:gd name="connsiteY53" fmla="*/ 619437 h 1509293"/>
                <a:gd name="connsiteX54" fmla="*/ 116947 w 2434905"/>
                <a:gd name="connsiteY54" fmla="*/ 754420 h 1509293"/>
                <a:gd name="connsiteX55" fmla="*/ 115952 w 2434905"/>
                <a:gd name="connsiteY55" fmla="*/ 813195 h 1509293"/>
                <a:gd name="connsiteX56" fmla="*/ 786451 w 2434905"/>
                <a:gd name="connsiteY56" fmla="*/ 665710 h 1509293"/>
                <a:gd name="connsiteX57" fmla="*/ 792308 w 2434905"/>
                <a:gd name="connsiteY57" fmla="*/ 664015 h 1509293"/>
                <a:gd name="connsiteX58" fmla="*/ 767173 w 2434905"/>
                <a:gd name="connsiteY58" fmla="*/ 676085 h 1509293"/>
                <a:gd name="connsiteX59" fmla="*/ 613769 w 2434905"/>
                <a:gd name="connsiteY59" fmla="*/ 756720 h 1509293"/>
                <a:gd name="connsiteX60" fmla="*/ 587272 w 2434905"/>
                <a:gd name="connsiteY60" fmla="*/ 771956 h 1509293"/>
                <a:gd name="connsiteX61" fmla="*/ 554111 w 2434905"/>
                <a:gd name="connsiteY61" fmla="*/ 786017 h 1509293"/>
                <a:gd name="connsiteX62" fmla="*/ 132144 w 2434905"/>
                <a:gd name="connsiteY62" fmla="*/ 1012445 h 1509293"/>
                <a:gd name="connsiteX63" fmla="*/ 169002 w 2434905"/>
                <a:gd name="connsiteY63" fmla="*/ 1073217 h 1509293"/>
                <a:gd name="connsiteX64" fmla="*/ 169249 w 2434905"/>
                <a:gd name="connsiteY64" fmla="*/ 1073217 h 1509293"/>
                <a:gd name="connsiteX65" fmla="*/ 188337 w 2434905"/>
                <a:gd name="connsiteY65" fmla="*/ 1066354 h 1509293"/>
                <a:gd name="connsiteX66" fmla="*/ 193505 w 2434905"/>
                <a:gd name="connsiteY66" fmla="*/ 1076040 h 1509293"/>
                <a:gd name="connsiteX67" fmla="*/ 283827 w 2434905"/>
                <a:gd name="connsiteY67" fmla="*/ 1062502 h 1509293"/>
                <a:gd name="connsiteX68" fmla="*/ 283579 w 2434905"/>
                <a:gd name="connsiteY68" fmla="*/ 1062255 h 1509293"/>
                <a:gd name="connsiteX69" fmla="*/ 659781 w 2434905"/>
                <a:gd name="connsiteY69" fmla="*/ 839190 h 1509293"/>
                <a:gd name="connsiteX70" fmla="*/ 738340 w 2434905"/>
                <a:gd name="connsiteY70" fmla="*/ 782552 h 1509293"/>
                <a:gd name="connsiteX71" fmla="*/ 792783 w 2434905"/>
                <a:gd name="connsiteY71" fmla="*/ 749490 h 1509293"/>
                <a:gd name="connsiteX72" fmla="*/ 941334 w 2434905"/>
                <a:gd name="connsiteY72" fmla="*/ 655792 h 1509293"/>
                <a:gd name="connsiteX73" fmla="*/ 928883 w 2434905"/>
                <a:gd name="connsiteY73" fmla="*/ 648819 h 1509293"/>
                <a:gd name="connsiteX74" fmla="*/ 923996 w 2434905"/>
                <a:gd name="connsiteY74" fmla="*/ 642404 h 1509293"/>
                <a:gd name="connsiteX75" fmla="*/ 931234 w 2434905"/>
                <a:gd name="connsiteY75" fmla="*/ 636708 h 1509293"/>
                <a:gd name="connsiteX76" fmla="*/ 943459 w 2434905"/>
                <a:gd name="connsiteY76" fmla="*/ 645038 h 1509293"/>
                <a:gd name="connsiteX77" fmla="*/ 976465 w 2434905"/>
                <a:gd name="connsiteY77" fmla="*/ 616332 h 1509293"/>
                <a:gd name="connsiteX78" fmla="*/ 1009837 w 2434905"/>
                <a:gd name="connsiteY78" fmla="*/ 627294 h 1509293"/>
                <a:gd name="connsiteX79" fmla="*/ 1013042 w 2434905"/>
                <a:gd name="connsiteY79" fmla="*/ 627852 h 1509293"/>
                <a:gd name="connsiteX80" fmla="*/ 1003736 w 2434905"/>
                <a:gd name="connsiteY80" fmla="*/ 640273 h 1509293"/>
                <a:gd name="connsiteX81" fmla="*/ 1000863 w 2434905"/>
                <a:gd name="connsiteY81" fmla="*/ 639106 h 1509293"/>
                <a:gd name="connsiteX82" fmla="*/ 553802 w 2434905"/>
                <a:gd name="connsiteY82" fmla="*/ 1258266 h 1509293"/>
                <a:gd name="connsiteX83" fmla="*/ 649442 w 2434905"/>
                <a:gd name="connsiteY83" fmla="*/ 1297122 h 1509293"/>
                <a:gd name="connsiteX84" fmla="*/ 649689 w 2434905"/>
                <a:gd name="connsiteY84" fmla="*/ 1297369 h 1509293"/>
                <a:gd name="connsiteX85" fmla="*/ 652310 w 2434905"/>
                <a:gd name="connsiteY85" fmla="*/ 1294589 h 1509293"/>
                <a:gd name="connsiteX86" fmla="*/ 650126 w 2434905"/>
                <a:gd name="connsiteY86" fmla="*/ 1317269 h 1509293"/>
                <a:gd name="connsiteX87" fmla="*/ 668826 w 2434905"/>
                <a:gd name="connsiteY87" fmla="*/ 1351143 h 1509293"/>
                <a:gd name="connsiteX88" fmla="*/ 678789 w 2434905"/>
                <a:gd name="connsiteY88" fmla="*/ 1350396 h 1509293"/>
                <a:gd name="connsiteX89" fmla="*/ 662908 w 2434905"/>
                <a:gd name="connsiteY89" fmla="*/ 1357355 h 1509293"/>
                <a:gd name="connsiteX90" fmla="*/ 497528 w 2434905"/>
                <a:gd name="connsiteY90" fmla="*/ 1263139 h 1509293"/>
                <a:gd name="connsiteX91" fmla="*/ 820523 w 2434905"/>
                <a:gd name="connsiteY91" fmla="*/ 751958 h 1509293"/>
                <a:gd name="connsiteX92" fmla="*/ 899087 w 2434905"/>
                <a:gd name="connsiteY92" fmla="*/ 683629 h 1509293"/>
                <a:gd name="connsiteX93" fmla="*/ 884812 w 2434905"/>
                <a:gd name="connsiteY93" fmla="*/ 695377 h 1509293"/>
                <a:gd name="connsiteX94" fmla="*/ 154570 w 2434905"/>
                <a:gd name="connsiteY94" fmla="*/ 1120929 h 1509293"/>
                <a:gd name="connsiteX95" fmla="*/ 154570 w 2434905"/>
                <a:gd name="connsiteY95" fmla="*/ 1120682 h 1509293"/>
                <a:gd name="connsiteX96" fmla="*/ 78114 w 2434905"/>
                <a:gd name="connsiteY96" fmla="*/ 996151 h 1509293"/>
                <a:gd name="connsiteX97" fmla="*/ 252299 w 2434905"/>
                <a:gd name="connsiteY97" fmla="*/ 869131 h 1509293"/>
                <a:gd name="connsiteX98" fmla="*/ 361202 w 2434905"/>
                <a:gd name="connsiteY98" fmla="*/ 810543 h 1509293"/>
                <a:gd name="connsiteX99" fmla="*/ 271472 w 2434905"/>
                <a:gd name="connsiteY99" fmla="*/ 831985 h 1509293"/>
                <a:gd name="connsiteX100" fmla="*/ 72383 w 2434905"/>
                <a:gd name="connsiteY100" fmla="*/ 848207 h 1509293"/>
                <a:gd name="connsiteX101" fmla="*/ 72136 w 2434905"/>
                <a:gd name="connsiteY101" fmla="*/ 847960 h 1509293"/>
                <a:gd name="connsiteX102" fmla="*/ 73378 w 2434905"/>
                <a:gd name="connsiteY102" fmla="*/ 727911 h 1509293"/>
                <a:gd name="connsiteX103" fmla="*/ 943588 w 2434905"/>
                <a:gd name="connsiteY103" fmla="*/ 564030 h 1509293"/>
                <a:gd name="connsiteX104" fmla="*/ 770189 w 2434905"/>
                <a:gd name="connsiteY104" fmla="*/ 558498 h 1509293"/>
                <a:gd name="connsiteX105" fmla="*/ 690882 w 2434905"/>
                <a:gd name="connsiteY105" fmla="*/ 566437 h 1509293"/>
                <a:gd name="connsiteX106" fmla="*/ 690817 w 2434905"/>
                <a:gd name="connsiteY106" fmla="*/ 566442 h 1509293"/>
                <a:gd name="connsiteX107" fmla="*/ 744196 w 2434905"/>
                <a:gd name="connsiteY107" fmla="*/ 559201 h 1509293"/>
                <a:gd name="connsiteX108" fmla="*/ 1951529 w 2434905"/>
                <a:gd name="connsiteY108" fmla="*/ 483300 h 1509293"/>
                <a:gd name="connsiteX109" fmla="*/ 2299715 w 2434905"/>
                <a:gd name="connsiteY109" fmla="*/ 512976 h 1509293"/>
                <a:gd name="connsiteX110" fmla="*/ 2299715 w 2434905"/>
                <a:gd name="connsiteY110" fmla="*/ 512482 h 1509293"/>
                <a:gd name="connsiteX111" fmla="*/ 2334583 w 2434905"/>
                <a:gd name="connsiteY111" fmla="*/ 630039 h 1509293"/>
                <a:gd name="connsiteX112" fmla="*/ 2104515 w 2434905"/>
                <a:gd name="connsiteY112" fmla="*/ 656748 h 1509293"/>
                <a:gd name="connsiteX113" fmla="*/ 2085433 w 2434905"/>
                <a:gd name="connsiteY113" fmla="*/ 656604 h 1509293"/>
                <a:gd name="connsiteX114" fmla="*/ 2131186 w 2434905"/>
                <a:gd name="connsiteY114" fmla="*/ 664587 h 1509293"/>
                <a:gd name="connsiteX115" fmla="*/ 2352018 w 2434905"/>
                <a:gd name="connsiteY115" fmla="*/ 732901 h 1509293"/>
                <a:gd name="connsiteX116" fmla="*/ 2328606 w 2434905"/>
                <a:gd name="connsiteY116" fmla="*/ 864405 h 1509293"/>
                <a:gd name="connsiteX117" fmla="*/ 2261901 w 2434905"/>
                <a:gd name="connsiteY117" fmla="*/ 866182 h 1509293"/>
                <a:gd name="connsiteX118" fmla="*/ 2207194 w 2434905"/>
                <a:gd name="connsiteY118" fmla="*/ 863507 h 1509293"/>
                <a:gd name="connsiteX119" fmla="*/ 2230094 w 2434905"/>
                <a:gd name="connsiteY119" fmla="*/ 873980 h 1509293"/>
                <a:gd name="connsiteX120" fmla="*/ 2316148 w 2434905"/>
                <a:gd name="connsiteY120" fmla="*/ 929907 h 1509293"/>
                <a:gd name="connsiteX121" fmla="*/ 2315901 w 2434905"/>
                <a:gd name="connsiteY121" fmla="*/ 930155 h 1509293"/>
                <a:gd name="connsiteX122" fmla="*/ 2222752 w 2434905"/>
                <a:gd name="connsiteY122" fmla="*/ 1058666 h 1509293"/>
                <a:gd name="connsiteX123" fmla="*/ 2066090 w 2434905"/>
                <a:gd name="connsiteY123" fmla="*/ 1027986 h 1509293"/>
                <a:gd name="connsiteX124" fmla="*/ 2012602 w 2434905"/>
                <a:gd name="connsiteY124" fmla="*/ 1011961 h 1509293"/>
                <a:gd name="connsiteX125" fmla="*/ 2053493 w 2434905"/>
                <a:gd name="connsiteY125" fmla="*/ 1042417 h 1509293"/>
                <a:gd name="connsiteX126" fmla="*/ 2162481 w 2434905"/>
                <a:gd name="connsiteY126" fmla="*/ 1155048 h 1509293"/>
                <a:gd name="connsiteX127" fmla="*/ 2162728 w 2434905"/>
                <a:gd name="connsiteY127" fmla="*/ 1155048 h 1509293"/>
                <a:gd name="connsiteX128" fmla="*/ 1994866 w 2434905"/>
                <a:gd name="connsiteY128" fmla="*/ 1264636 h 1509293"/>
                <a:gd name="connsiteX129" fmla="*/ 1746056 w 2434905"/>
                <a:gd name="connsiteY129" fmla="*/ 1145367 h 1509293"/>
                <a:gd name="connsiteX130" fmla="*/ 1744394 w 2434905"/>
                <a:gd name="connsiteY130" fmla="*/ 1144249 h 1509293"/>
                <a:gd name="connsiteX131" fmla="*/ 1774086 w 2434905"/>
                <a:gd name="connsiteY131" fmla="*/ 1189137 h 1509293"/>
                <a:gd name="connsiteX132" fmla="*/ 1824513 w 2434905"/>
                <a:gd name="connsiteY132" fmla="*/ 1321173 h 1509293"/>
                <a:gd name="connsiteX133" fmla="*/ 1594375 w 2434905"/>
                <a:gd name="connsiteY133" fmla="*/ 1385179 h 1509293"/>
                <a:gd name="connsiteX134" fmla="*/ 1154541 w 2434905"/>
                <a:gd name="connsiteY134" fmla="*/ 661915 h 1509293"/>
                <a:gd name="connsiteX135" fmla="*/ 1192649 w 2434905"/>
                <a:gd name="connsiteY135" fmla="*/ 655189 h 1509293"/>
                <a:gd name="connsiteX136" fmla="*/ 1224278 w 2434905"/>
                <a:gd name="connsiteY136" fmla="*/ 644975 h 1509293"/>
                <a:gd name="connsiteX137" fmla="*/ 1244440 w 2434905"/>
                <a:gd name="connsiteY137" fmla="*/ 660829 h 1509293"/>
                <a:gd name="connsiteX138" fmla="*/ 1264623 w 2434905"/>
                <a:gd name="connsiteY138" fmla="*/ 652697 h 1509293"/>
                <a:gd name="connsiteX139" fmla="*/ 1282863 w 2434905"/>
                <a:gd name="connsiteY139" fmla="*/ 641207 h 1509293"/>
                <a:gd name="connsiteX140" fmla="*/ 1279318 w 2434905"/>
                <a:gd name="connsiteY140" fmla="*/ 638757 h 1509293"/>
                <a:gd name="connsiteX141" fmla="*/ 1304943 w 2434905"/>
                <a:gd name="connsiteY141" fmla="*/ 620339 h 1509293"/>
                <a:gd name="connsiteX142" fmla="*/ 1300484 w 2434905"/>
                <a:gd name="connsiteY142" fmla="*/ 626154 h 1509293"/>
                <a:gd name="connsiteX143" fmla="*/ 1317983 w 2434905"/>
                <a:gd name="connsiteY143" fmla="*/ 630328 h 1509293"/>
                <a:gd name="connsiteX144" fmla="*/ 1312186 w 2434905"/>
                <a:gd name="connsiteY144" fmla="*/ 638613 h 1509293"/>
                <a:gd name="connsiteX145" fmla="*/ 1297992 w 2434905"/>
                <a:gd name="connsiteY145" fmla="*/ 646829 h 1509293"/>
                <a:gd name="connsiteX146" fmla="*/ 2195602 w 2434905"/>
                <a:gd name="connsiteY146" fmla="*/ 1038603 h 1509293"/>
                <a:gd name="connsiteX147" fmla="*/ 2244418 w 2434905"/>
                <a:gd name="connsiteY147" fmla="*/ 976087 h 1509293"/>
                <a:gd name="connsiteX148" fmla="*/ 2244164 w 2434905"/>
                <a:gd name="connsiteY148" fmla="*/ 976087 h 1509293"/>
                <a:gd name="connsiteX149" fmla="*/ 1638262 w 2434905"/>
                <a:gd name="connsiteY149" fmla="*/ 730130 h 1509293"/>
                <a:gd name="connsiteX150" fmla="*/ 1560711 w 2434905"/>
                <a:gd name="connsiteY150" fmla="*/ 704752 h 1509293"/>
                <a:gd name="connsiteX151" fmla="*/ 1743945 w 2434905"/>
                <a:gd name="connsiteY151" fmla="*/ 753795 h 1509293"/>
                <a:gd name="connsiteX152" fmla="*/ 2290735 w 2434905"/>
                <a:gd name="connsiteY152" fmla="*/ 853299 h 1509293"/>
                <a:gd name="connsiteX153" fmla="*/ 2305184 w 2434905"/>
                <a:gd name="connsiteY153" fmla="*/ 788545 h 1509293"/>
                <a:gd name="connsiteX154" fmla="*/ 2305184 w 2434905"/>
                <a:gd name="connsiteY154" fmla="*/ 788793 h 1509293"/>
                <a:gd name="connsiteX155" fmla="*/ 2301211 w 2434905"/>
                <a:gd name="connsiteY155" fmla="*/ 787562 h 1509293"/>
                <a:gd name="connsiteX156" fmla="*/ 2325916 w 2434905"/>
                <a:gd name="connsiteY156" fmla="*/ 786442 h 1509293"/>
                <a:gd name="connsiteX157" fmla="*/ 2273308 w 2434905"/>
                <a:gd name="connsiteY157" fmla="*/ 725275 h 1509293"/>
                <a:gd name="connsiteX158" fmla="*/ 1396186 w 2434905"/>
                <a:gd name="connsiteY158" fmla="*/ 610800 h 1509293"/>
                <a:gd name="connsiteX159" fmla="*/ 1318358 w 2434905"/>
                <a:gd name="connsiteY159" fmla="*/ 605340 h 1509293"/>
                <a:gd name="connsiteX160" fmla="*/ 1321661 w 2434905"/>
                <a:gd name="connsiteY160" fmla="*/ 601644 h 1509293"/>
                <a:gd name="connsiteX161" fmla="*/ 1324781 w 2434905"/>
                <a:gd name="connsiteY161" fmla="*/ 602293 h 1509293"/>
                <a:gd name="connsiteX162" fmla="*/ 1331628 w 2434905"/>
                <a:gd name="connsiteY162" fmla="*/ 583962 h 1509293"/>
                <a:gd name="connsiteX163" fmla="*/ 1424113 w 2434905"/>
                <a:gd name="connsiteY163" fmla="*/ 588064 h 1509293"/>
                <a:gd name="connsiteX164" fmla="*/ 1582452 w 2434905"/>
                <a:gd name="connsiteY164" fmla="*/ 606645 h 1509293"/>
                <a:gd name="connsiteX165" fmla="*/ 2293233 w 2434905"/>
                <a:gd name="connsiteY165" fmla="*/ 630389 h 1509293"/>
                <a:gd name="connsiteX166" fmla="*/ 2278537 w 2434905"/>
                <a:gd name="connsiteY166" fmla="*/ 571854 h 1509293"/>
                <a:gd name="connsiteX167" fmla="*/ 2278537 w 2434905"/>
                <a:gd name="connsiteY167" fmla="*/ 571607 h 1509293"/>
                <a:gd name="connsiteX168" fmla="*/ 1806664 w 2434905"/>
                <a:gd name="connsiteY168" fmla="*/ 547605 h 1509293"/>
                <a:gd name="connsiteX169" fmla="*/ 1354028 w 2434905"/>
                <a:gd name="connsiteY169" fmla="*/ 558161 h 1509293"/>
                <a:gd name="connsiteX170" fmla="*/ 1356519 w 2434905"/>
                <a:gd name="connsiteY170" fmla="*/ 568374 h 1509293"/>
                <a:gd name="connsiteX171" fmla="*/ 1353975 w 2434905"/>
                <a:gd name="connsiteY171" fmla="*/ 574401 h 1509293"/>
                <a:gd name="connsiteX172" fmla="*/ 1343577 w 2434905"/>
                <a:gd name="connsiteY172" fmla="*/ 572499 h 1509293"/>
                <a:gd name="connsiteX173" fmla="*/ 1349555 w 2434905"/>
                <a:gd name="connsiteY173" fmla="*/ 549842 h 1509293"/>
                <a:gd name="connsiteX174" fmla="*/ 1347812 w 2434905"/>
                <a:gd name="connsiteY174" fmla="*/ 529662 h 1509293"/>
                <a:gd name="connsiteX175" fmla="*/ 1951529 w 2434905"/>
                <a:gd name="connsiteY175" fmla="*/ 483300 h 1509293"/>
                <a:gd name="connsiteX176" fmla="*/ 227568 w 2434905"/>
                <a:gd name="connsiteY176" fmla="*/ 443910 h 1509293"/>
                <a:gd name="connsiteX177" fmla="*/ 231772 w 2434905"/>
                <a:gd name="connsiteY177" fmla="*/ 445834 h 1509293"/>
                <a:gd name="connsiteX178" fmla="*/ 232019 w 2434905"/>
                <a:gd name="connsiteY178" fmla="*/ 445834 h 1509293"/>
                <a:gd name="connsiteX179" fmla="*/ 800390 w 2434905"/>
                <a:gd name="connsiteY179" fmla="*/ 508316 h 1509293"/>
                <a:gd name="connsiteX180" fmla="*/ 840532 w 2434905"/>
                <a:gd name="connsiteY180" fmla="*/ 510226 h 1509293"/>
                <a:gd name="connsiteX181" fmla="*/ 747176 w 2434905"/>
                <a:gd name="connsiteY181" fmla="*/ 510118 h 1509293"/>
                <a:gd name="connsiteX182" fmla="*/ 706194 w 2434905"/>
                <a:gd name="connsiteY182" fmla="*/ 511138 h 1509293"/>
                <a:gd name="connsiteX183" fmla="*/ 560599 w 2434905"/>
                <a:gd name="connsiteY183" fmla="*/ 497503 h 1509293"/>
                <a:gd name="connsiteX184" fmla="*/ 326628 w 2434905"/>
                <a:gd name="connsiteY184" fmla="*/ 486055 h 1509293"/>
                <a:gd name="connsiteX185" fmla="*/ 146091 w 2434905"/>
                <a:gd name="connsiteY185" fmla="*/ 491410 h 1509293"/>
                <a:gd name="connsiteX186" fmla="*/ 112966 w 2434905"/>
                <a:gd name="connsiteY186" fmla="*/ 539231 h 1509293"/>
                <a:gd name="connsiteX187" fmla="*/ 112719 w 2434905"/>
                <a:gd name="connsiteY187" fmla="*/ 539231 h 1509293"/>
                <a:gd name="connsiteX188" fmla="*/ 178023 w 2434905"/>
                <a:gd name="connsiteY188" fmla="*/ 550313 h 1509293"/>
                <a:gd name="connsiteX189" fmla="*/ 187757 w 2434905"/>
                <a:gd name="connsiteY189" fmla="*/ 551093 h 1509293"/>
                <a:gd name="connsiteX190" fmla="*/ 184452 w 2434905"/>
                <a:gd name="connsiteY190" fmla="*/ 551621 h 1509293"/>
                <a:gd name="connsiteX191" fmla="*/ 149832 w 2434905"/>
                <a:gd name="connsiteY191" fmla="*/ 558408 h 1509293"/>
                <a:gd name="connsiteX192" fmla="*/ 106635 w 2434905"/>
                <a:gd name="connsiteY192" fmla="*/ 570196 h 1509293"/>
                <a:gd name="connsiteX193" fmla="*/ 102486 w 2434905"/>
                <a:gd name="connsiteY193" fmla="*/ 572142 h 1509293"/>
                <a:gd name="connsiteX194" fmla="*/ 50713 w 2434905"/>
                <a:gd name="connsiteY194" fmla="*/ 556563 h 1509293"/>
                <a:gd name="connsiteX195" fmla="*/ 117210 w 2434905"/>
                <a:gd name="connsiteY195" fmla="*/ 459178 h 1509293"/>
                <a:gd name="connsiteX196" fmla="*/ 226603 w 2434905"/>
                <a:gd name="connsiteY196" fmla="*/ 443956 h 1509293"/>
                <a:gd name="connsiteX197" fmla="*/ 561171 w 2434905"/>
                <a:gd name="connsiteY197" fmla="*/ 120739 h 1509293"/>
                <a:gd name="connsiteX198" fmla="*/ 600383 w 2434905"/>
                <a:gd name="connsiteY198" fmla="*/ 124935 h 1509293"/>
                <a:gd name="connsiteX199" fmla="*/ 931343 w 2434905"/>
                <a:gd name="connsiteY199" fmla="*/ 336144 h 1509293"/>
                <a:gd name="connsiteX200" fmla="*/ 997941 w 2434905"/>
                <a:gd name="connsiteY200" fmla="*/ 417365 h 1509293"/>
                <a:gd name="connsiteX201" fmla="*/ 936528 w 2434905"/>
                <a:gd name="connsiteY201" fmla="*/ 373115 h 1509293"/>
                <a:gd name="connsiteX202" fmla="*/ 848874 w 2434905"/>
                <a:gd name="connsiteY202" fmla="*/ 316010 h 1509293"/>
                <a:gd name="connsiteX203" fmla="*/ 835820 w 2434905"/>
                <a:gd name="connsiteY203" fmla="*/ 304915 h 1509293"/>
                <a:gd name="connsiteX204" fmla="*/ 605610 w 2434905"/>
                <a:gd name="connsiteY204" fmla="*/ 159913 h 1509293"/>
                <a:gd name="connsiteX205" fmla="*/ 559184 w 2434905"/>
                <a:gd name="connsiteY205" fmla="*/ 150150 h 1509293"/>
                <a:gd name="connsiteX206" fmla="*/ 541236 w 2434905"/>
                <a:gd name="connsiteY206" fmla="*/ 174798 h 1509293"/>
                <a:gd name="connsiteX207" fmla="*/ 541900 w 2434905"/>
                <a:gd name="connsiteY207" fmla="*/ 176841 h 1509293"/>
                <a:gd name="connsiteX208" fmla="*/ 529252 w 2434905"/>
                <a:gd name="connsiteY208" fmla="*/ 176455 h 1509293"/>
                <a:gd name="connsiteX209" fmla="*/ 520423 w 2434905"/>
                <a:gd name="connsiteY209" fmla="*/ 209972 h 1509293"/>
                <a:gd name="connsiteX210" fmla="*/ 520677 w 2434905"/>
                <a:gd name="connsiteY210" fmla="*/ 209972 h 1509293"/>
                <a:gd name="connsiteX211" fmla="*/ 740034 w 2434905"/>
                <a:gd name="connsiteY211" fmla="*/ 340232 h 1509293"/>
                <a:gd name="connsiteX212" fmla="*/ 800274 w 2434905"/>
                <a:gd name="connsiteY212" fmla="*/ 367528 h 1509293"/>
                <a:gd name="connsiteX213" fmla="*/ 861117 w 2434905"/>
                <a:gd name="connsiteY213" fmla="*/ 403136 h 1509293"/>
                <a:gd name="connsiteX214" fmla="*/ 970478 w 2434905"/>
                <a:gd name="connsiteY214" fmla="*/ 463021 h 1509293"/>
                <a:gd name="connsiteX215" fmla="*/ 981439 w 2434905"/>
                <a:gd name="connsiteY215" fmla="*/ 455800 h 1509293"/>
                <a:gd name="connsiteX216" fmla="*/ 989412 w 2434905"/>
                <a:gd name="connsiteY216" fmla="*/ 453346 h 1509293"/>
                <a:gd name="connsiteX217" fmla="*/ 993900 w 2434905"/>
                <a:gd name="connsiteY217" fmla="*/ 455945 h 1509293"/>
                <a:gd name="connsiteX218" fmla="*/ 970487 w 2434905"/>
                <a:gd name="connsiteY218" fmla="*/ 472631 h 1509293"/>
                <a:gd name="connsiteX219" fmla="*/ 969846 w 2434905"/>
                <a:gd name="connsiteY219" fmla="*/ 473313 h 1509293"/>
                <a:gd name="connsiteX220" fmla="*/ 857404 w 2434905"/>
                <a:gd name="connsiteY220" fmla="*/ 420637 h 1509293"/>
                <a:gd name="connsiteX221" fmla="*/ 419807 w 2434905"/>
                <a:gd name="connsiteY221" fmla="*/ 272736 h 1509293"/>
                <a:gd name="connsiteX222" fmla="*/ 385206 w 2434905"/>
                <a:gd name="connsiteY222" fmla="*/ 269605 h 1509293"/>
                <a:gd name="connsiteX223" fmla="*/ 366756 w 2434905"/>
                <a:gd name="connsiteY223" fmla="*/ 306361 h 1509293"/>
                <a:gd name="connsiteX224" fmla="*/ 642682 w 2434905"/>
                <a:gd name="connsiteY224" fmla="*/ 411587 h 1509293"/>
                <a:gd name="connsiteX225" fmla="*/ 656298 w 2434905"/>
                <a:gd name="connsiteY225" fmla="*/ 415379 h 1509293"/>
                <a:gd name="connsiteX226" fmla="*/ 546859 w 2434905"/>
                <a:gd name="connsiteY226" fmla="*/ 393847 h 1509293"/>
                <a:gd name="connsiteX227" fmla="*/ 288556 w 2434905"/>
                <a:gd name="connsiteY227" fmla="*/ 363138 h 1509293"/>
                <a:gd name="connsiteX228" fmla="*/ 245472 w 2434905"/>
                <a:gd name="connsiteY228" fmla="*/ 403738 h 1509293"/>
                <a:gd name="connsiteX229" fmla="*/ 247642 w 2434905"/>
                <a:gd name="connsiteY229" fmla="*/ 404445 h 1509293"/>
                <a:gd name="connsiteX230" fmla="*/ 230317 w 2434905"/>
                <a:gd name="connsiteY230" fmla="*/ 405930 h 1509293"/>
                <a:gd name="connsiteX231" fmla="*/ 200428 w 2434905"/>
                <a:gd name="connsiteY231" fmla="*/ 416771 h 1509293"/>
                <a:gd name="connsiteX232" fmla="*/ 202266 w 2434905"/>
                <a:gd name="connsiteY232" fmla="*/ 423078 h 1509293"/>
                <a:gd name="connsiteX233" fmla="*/ 180227 w 2434905"/>
                <a:gd name="connsiteY233" fmla="*/ 412113 h 1509293"/>
                <a:gd name="connsiteX234" fmla="*/ 179973 w 2434905"/>
                <a:gd name="connsiteY234" fmla="*/ 412113 h 1509293"/>
                <a:gd name="connsiteX235" fmla="*/ 266896 w 2434905"/>
                <a:gd name="connsiteY235" fmla="*/ 329177 h 1509293"/>
                <a:gd name="connsiteX236" fmla="*/ 313081 w 2434905"/>
                <a:gd name="connsiteY236" fmla="*/ 326429 h 1509293"/>
                <a:gd name="connsiteX237" fmla="*/ 323258 w 2434905"/>
                <a:gd name="connsiteY237" fmla="*/ 326472 h 1509293"/>
                <a:gd name="connsiteX238" fmla="*/ 299273 w 2434905"/>
                <a:gd name="connsiteY238" fmla="*/ 306258 h 1509293"/>
                <a:gd name="connsiteX239" fmla="*/ 299026 w 2434905"/>
                <a:gd name="connsiteY239" fmla="*/ 306258 h 1509293"/>
                <a:gd name="connsiteX240" fmla="*/ 405121 w 2434905"/>
                <a:gd name="connsiteY240" fmla="*/ 238018 h 1509293"/>
                <a:gd name="connsiteX241" fmla="*/ 499214 w 2434905"/>
                <a:gd name="connsiteY241" fmla="*/ 248721 h 1509293"/>
                <a:gd name="connsiteX242" fmla="*/ 562196 w 2434905"/>
                <a:gd name="connsiteY242" fmla="*/ 262758 h 1509293"/>
                <a:gd name="connsiteX243" fmla="*/ 532622 w 2434905"/>
                <a:gd name="connsiteY243" fmla="*/ 243045 h 1509293"/>
                <a:gd name="connsiteX244" fmla="*/ 476848 w 2434905"/>
                <a:gd name="connsiteY244" fmla="*/ 172008 h 1509293"/>
                <a:gd name="connsiteX245" fmla="*/ 476601 w 2434905"/>
                <a:gd name="connsiteY245" fmla="*/ 172008 h 1509293"/>
                <a:gd name="connsiteX246" fmla="*/ 561171 w 2434905"/>
                <a:gd name="connsiteY246" fmla="*/ 120739 h 1509293"/>
                <a:gd name="connsiteX247" fmla="*/ 1169830 w 2434905"/>
                <a:gd name="connsiteY247" fmla="*/ 1284 h 1509293"/>
                <a:gd name="connsiteX248" fmla="*/ 1204395 w 2434905"/>
                <a:gd name="connsiteY248" fmla="*/ 1538 h 1509293"/>
                <a:gd name="connsiteX249" fmla="*/ 1249935 w 2434905"/>
                <a:gd name="connsiteY249" fmla="*/ 25568 h 1509293"/>
                <a:gd name="connsiteX250" fmla="*/ 1254298 w 2434905"/>
                <a:gd name="connsiteY250" fmla="*/ 30417 h 1509293"/>
                <a:gd name="connsiteX251" fmla="*/ 1255712 w 2434905"/>
                <a:gd name="connsiteY251" fmla="*/ 32588 h 1509293"/>
                <a:gd name="connsiteX252" fmla="*/ 1270601 w 2434905"/>
                <a:gd name="connsiteY252" fmla="*/ 20585 h 1509293"/>
                <a:gd name="connsiteX253" fmla="*/ 1410074 w 2434905"/>
                <a:gd name="connsiteY253" fmla="*/ 34285 h 1509293"/>
                <a:gd name="connsiteX254" fmla="*/ 1417265 w 2434905"/>
                <a:gd name="connsiteY254" fmla="*/ 123356 h 1509293"/>
                <a:gd name="connsiteX255" fmla="*/ 1406651 w 2434905"/>
                <a:gd name="connsiteY255" fmla="*/ 155706 h 1509293"/>
                <a:gd name="connsiteX256" fmla="*/ 1451412 w 2434905"/>
                <a:gd name="connsiteY256" fmla="*/ 118479 h 1509293"/>
                <a:gd name="connsiteX257" fmla="*/ 1564991 w 2434905"/>
                <a:gd name="connsiteY257" fmla="*/ 59935 h 1509293"/>
                <a:gd name="connsiteX258" fmla="*/ 1695995 w 2434905"/>
                <a:gd name="connsiteY258" fmla="*/ 100281 h 1509293"/>
                <a:gd name="connsiteX259" fmla="*/ 1672683 w 2434905"/>
                <a:gd name="connsiteY259" fmla="*/ 151872 h 1509293"/>
                <a:gd name="connsiteX260" fmla="*/ 1665134 w 2434905"/>
                <a:gd name="connsiteY260" fmla="*/ 160829 h 1509293"/>
                <a:gd name="connsiteX261" fmla="*/ 1719762 w 2434905"/>
                <a:gd name="connsiteY261" fmla="*/ 137912 h 1509293"/>
                <a:gd name="connsiteX262" fmla="*/ 1787894 w 2434905"/>
                <a:gd name="connsiteY262" fmla="*/ 121202 h 1509293"/>
                <a:gd name="connsiteX263" fmla="*/ 1787894 w 2434905"/>
                <a:gd name="connsiteY263" fmla="*/ 121456 h 1509293"/>
                <a:gd name="connsiteX264" fmla="*/ 1911182 w 2434905"/>
                <a:gd name="connsiteY264" fmla="*/ 179236 h 1509293"/>
                <a:gd name="connsiteX265" fmla="*/ 1743259 w 2434905"/>
                <a:gd name="connsiteY265" fmla="*/ 309263 h 1509293"/>
                <a:gd name="connsiteX266" fmla="*/ 1678475 w 2434905"/>
                <a:gd name="connsiteY266" fmla="*/ 339309 h 1509293"/>
                <a:gd name="connsiteX267" fmla="*/ 1782179 w 2434905"/>
                <a:gd name="connsiteY267" fmla="*/ 306419 h 1509293"/>
                <a:gd name="connsiteX268" fmla="*/ 2066352 w 2434905"/>
                <a:gd name="connsiteY268" fmla="*/ 257943 h 1509293"/>
                <a:gd name="connsiteX269" fmla="*/ 2066352 w 2434905"/>
                <a:gd name="connsiteY269" fmla="*/ 258190 h 1509293"/>
                <a:gd name="connsiteX270" fmla="*/ 2164979 w 2434905"/>
                <a:gd name="connsiteY270" fmla="*/ 343618 h 1509293"/>
                <a:gd name="connsiteX271" fmla="*/ 1473723 w 2434905"/>
                <a:gd name="connsiteY271" fmla="*/ 507587 h 1509293"/>
                <a:gd name="connsiteX272" fmla="*/ 1452309 w 2434905"/>
                <a:gd name="connsiteY272" fmla="*/ 509144 h 1509293"/>
                <a:gd name="connsiteX273" fmla="*/ 1557893 w 2434905"/>
                <a:gd name="connsiteY273" fmla="*/ 493560 h 1509293"/>
                <a:gd name="connsiteX274" fmla="*/ 2126114 w 2434905"/>
                <a:gd name="connsiteY274" fmla="*/ 356673 h 1509293"/>
                <a:gd name="connsiteX275" fmla="*/ 2101423 w 2434905"/>
                <a:gd name="connsiteY275" fmla="*/ 313275 h 1509293"/>
                <a:gd name="connsiteX276" fmla="*/ 2078794 w 2434905"/>
                <a:gd name="connsiteY276" fmla="*/ 313582 h 1509293"/>
                <a:gd name="connsiteX277" fmla="*/ 2078794 w 2434905"/>
                <a:gd name="connsiteY277" fmla="*/ 313836 h 1509293"/>
                <a:gd name="connsiteX278" fmla="*/ 1409511 w 2434905"/>
                <a:gd name="connsiteY278" fmla="*/ 482710 h 1509293"/>
                <a:gd name="connsiteX279" fmla="*/ 1348206 w 2434905"/>
                <a:gd name="connsiteY279" fmla="*/ 502552 h 1509293"/>
                <a:gd name="connsiteX280" fmla="*/ 1344326 w 2434905"/>
                <a:gd name="connsiteY280" fmla="*/ 494794 h 1509293"/>
                <a:gd name="connsiteX281" fmla="*/ 1328388 w 2434905"/>
                <a:gd name="connsiteY281" fmla="*/ 477360 h 1509293"/>
                <a:gd name="connsiteX282" fmla="*/ 1393613 w 2434905"/>
                <a:gd name="connsiteY282" fmla="*/ 449045 h 1509293"/>
                <a:gd name="connsiteX283" fmla="*/ 1448754 w 2434905"/>
                <a:gd name="connsiteY283" fmla="*/ 426175 h 1509293"/>
                <a:gd name="connsiteX284" fmla="*/ 1380823 w 2434905"/>
                <a:gd name="connsiteY284" fmla="*/ 447102 h 1509293"/>
                <a:gd name="connsiteX285" fmla="*/ 1472614 w 2434905"/>
                <a:gd name="connsiteY285" fmla="*/ 410502 h 1509293"/>
                <a:gd name="connsiteX286" fmla="*/ 1878295 w 2434905"/>
                <a:gd name="connsiteY286" fmla="*/ 192785 h 1509293"/>
                <a:gd name="connsiteX287" fmla="*/ 1869924 w 2434905"/>
                <a:gd name="connsiteY287" fmla="*/ 156392 h 1509293"/>
                <a:gd name="connsiteX288" fmla="*/ 1817282 w 2434905"/>
                <a:gd name="connsiteY288" fmla="*/ 163895 h 1509293"/>
                <a:gd name="connsiteX289" fmla="*/ 1339653 w 2434905"/>
                <a:gd name="connsiteY289" fmla="*/ 426696 h 1509293"/>
                <a:gd name="connsiteX290" fmla="*/ 1296325 w 2434905"/>
                <a:gd name="connsiteY290" fmla="*/ 455883 h 1509293"/>
                <a:gd name="connsiteX291" fmla="*/ 1290281 w 2434905"/>
                <a:gd name="connsiteY291" fmla="*/ 450962 h 1509293"/>
                <a:gd name="connsiteX292" fmla="*/ 1266367 w 2434905"/>
                <a:gd name="connsiteY292" fmla="*/ 438257 h 1509293"/>
                <a:gd name="connsiteX293" fmla="*/ 1300524 w 2434905"/>
                <a:gd name="connsiteY293" fmla="*/ 408844 h 1509293"/>
                <a:gd name="connsiteX294" fmla="*/ 1362336 w 2434905"/>
                <a:gd name="connsiteY294" fmla="*/ 371707 h 1509293"/>
                <a:gd name="connsiteX295" fmla="*/ 1668838 w 2434905"/>
                <a:gd name="connsiteY295" fmla="*/ 125293 h 1509293"/>
                <a:gd name="connsiteX296" fmla="*/ 1604085 w 2434905"/>
                <a:gd name="connsiteY296" fmla="*/ 104372 h 1509293"/>
                <a:gd name="connsiteX297" fmla="*/ 1602028 w 2434905"/>
                <a:gd name="connsiteY297" fmla="*/ 105459 h 1509293"/>
                <a:gd name="connsiteX298" fmla="*/ 1603819 w 2434905"/>
                <a:gd name="connsiteY298" fmla="*/ 97824 h 1509293"/>
                <a:gd name="connsiteX299" fmla="*/ 1533099 w 2434905"/>
                <a:gd name="connsiteY299" fmla="*/ 97900 h 1509293"/>
                <a:gd name="connsiteX300" fmla="*/ 1257742 w 2434905"/>
                <a:gd name="connsiteY300" fmla="*/ 363312 h 1509293"/>
                <a:gd name="connsiteX301" fmla="*/ 1257603 w 2434905"/>
                <a:gd name="connsiteY301" fmla="*/ 363483 h 1509293"/>
                <a:gd name="connsiteX302" fmla="*/ 1275182 w 2434905"/>
                <a:gd name="connsiteY302" fmla="*/ 338511 h 1509293"/>
                <a:gd name="connsiteX303" fmla="*/ 1391643 w 2434905"/>
                <a:gd name="connsiteY303" fmla="*/ 63779 h 1509293"/>
                <a:gd name="connsiteX304" fmla="*/ 1377736 w 2434905"/>
                <a:gd name="connsiteY304" fmla="*/ 38551 h 1509293"/>
                <a:gd name="connsiteX305" fmla="*/ 1360377 w 2434905"/>
                <a:gd name="connsiteY305" fmla="*/ 37054 h 1509293"/>
                <a:gd name="connsiteX306" fmla="*/ 1322153 w 2434905"/>
                <a:gd name="connsiteY306" fmla="*/ 56304 h 1509293"/>
                <a:gd name="connsiteX307" fmla="*/ 1322400 w 2434905"/>
                <a:gd name="connsiteY307" fmla="*/ 56304 h 1509293"/>
                <a:gd name="connsiteX308" fmla="*/ 1187347 w 2434905"/>
                <a:gd name="connsiteY308" fmla="*/ 386809 h 1509293"/>
                <a:gd name="connsiteX309" fmla="*/ 1182586 w 2434905"/>
                <a:gd name="connsiteY309" fmla="*/ 407721 h 1509293"/>
                <a:gd name="connsiteX310" fmla="*/ 1174432 w 2434905"/>
                <a:gd name="connsiteY310" fmla="*/ 407074 h 1509293"/>
                <a:gd name="connsiteX311" fmla="*/ 1172230 w 2434905"/>
                <a:gd name="connsiteY311" fmla="*/ 410862 h 1509293"/>
                <a:gd name="connsiteX312" fmla="*/ 1168790 w 2434905"/>
                <a:gd name="connsiteY312" fmla="*/ 410518 h 1509293"/>
                <a:gd name="connsiteX313" fmla="*/ 1199193 w 2434905"/>
                <a:gd name="connsiteY313" fmla="*/ 333275 h 1509293"/>
                <a:gd name="connsiteX314" fmla="*/ 1235971 w 2434905"/>
                <a:gd name="connsiteY314" fmla="*/ 56805 h 1509293"/>
                <a:gd name="connsiteX315" fmla="*/ 1215409 w 2434905"/>
                <a:gd name="connsiteY315" fmla="*/ 33625 h 1509293"/>
                <a:gd name="connsiteX316" fmla="*/ 1198092 w 2434905"/>
                <a:gd name="connsiteY316" fmla="*/ 33546 h 1509293"/>
                <a:gd name="connsiteX317" fmla="*/ 1166234 w 2434905"/>
                <a:gd name="connsiteY317" fmla="*/ 55062 h 1509293"/>
                <a:gd name="connsiteX318" fmla="*/ 1165987 w 2434905"/>
                <a:gd name="connsiteY318" fmla="*/ 55062 h 1509293"/>
                <a:gd name="connsiteX319" fmla="*/ 1126280 w 2434905"/>
                <a:gd name="connsiteY319" fmla="*/ 387696 h 1509293"/>
                <a:gd name="connsiteX320" fmla="*/ 1127475 w 2434905"/>
                <a:gd name="connsiteY320" fmla="*/ 407532 h 1509293"/>
                <a:gd name="connsiteX321" fmla="*/ 1111174 w 2434905"/>
                <a:gd name="connsiteY321" fmla="*/ 407790 h 1509293"/>
                <a:gd name="connsiteX322" fmla="*/ 1111210 w 2434905"/>
                <a:gd name="connsiteY322" fmla="*/ 436514 h 1509293"/>
                <a:gd name="connsiteX323" fmla="*/ 1096852 w 2434905"/>
                <a:gd name="connsiteY323" fmla="*/ 437721 h 1509293"/>
                <a:gd name="connsiteX324" fmla="*/ 1083272 w 2434905"/>
                <a:gd name="connsiteY324" fmla="*/ 360245 h 1509293"/>
                <a:gd name="connsiteX325" fmla="*/ 965001 w 2434905"/>
                <a:gd name="connsiteY325" fmla="*/ 91427 h 1509293"/>
                <a:gd name="connsiteX326" fmla="*/ 932195 w 2434905"/>
                <a:gd name="connsiteY326" fmla="*/ 72654 h 1509293"/>
                <a:gd name="connsiteX327" fmla="*/ 896259 w 2434905"/>
                <a:gd name="connsiteY327" fmla="*/ 100391 h 1509293"/>
                <a:gd name="connsiteX328" fmla="*/ 1043277 w 2434905"/>
                <a:gd name="connsiteY328" fmla="*/ 424588 h 1509293"/>
                <a:gd name="connsiteX329" fmla="*/ 1055739 w 2434905"/>
                <a:gd name="connsiteY329" fmla="*/ 443701 h 1509293"/>
                <a:gd name="connsiteX330" fmla="*/ 1044953 w 2434905"/>
                <a:gd name="connsiteY330" fmla="*/ 445979 h 1509293"/>
                <a:gd name="connsiteX331" fmla="*/ 834007 w 2434905"/>
                <a:gd name="connsiteY331" fmla="*/ 76876 h 1509293"/>
                <a:gd name="connsiteX332" fmla="*/ 834007 w 2434905"/>
                <a:gd name="connsiteY332" fmla="*/ 77123 h 1509293"/>
                <a:gd name="connsiteX333" fmla="*/ 971730 w 2434905"/>
                <a:gd name="connsiteY333" fmla="*/ 58199 h 1509293"/>
                <a:gd name="connsiteX334" fmla="*/ 1049128 w 2434905"/>
                <a:gd name="connsiteY334" fmla="*/ 134253 h 1509293"/>
                <a:gd name="connsiteX335" fmla="*/ 1060969 w 2434905"/>
                <a:gd name="connsiteY335" fmla="*/ 156250 h 1509293"/>
                <a:gd name="connsiteX336" fmla="*/ 1060740 w 2434905"/>
                <a:gd name="connsiteY336" fmla="*/ 149421 h 1509293"/>
                <a:gd name="connsiteX337" fmla="*/ 1110462 w 2434905"/>
                <a:gd name="connsiteY337" fmla="*/ 23330 h 1509293"/>
                <a:gd name="connsiteX338" fmla="*/ 1110462 w 2434905"/>
                <a:gd name="connsiteY338" fmla="*/ 23076 h 1509293"/>
                <a:gd name="connsiteX339" fmla="*/ 1169830 w 2434905"/>
                <a:gd name="connsiteY339" fmla="*/ 1284 h 150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</a:cxnLst>
              <a:rect l="l" t="t" r="r" b="b"/>
              <a:pathLst>
                <a:path w="2434905" h="1509293">
                  <a:moveTo>
                    <a:pt x="1214556" y="667495"/>
                  </a:moveTo>
                  <a:cubicBezTo>
                    <a:pt x="1209820" y="669733"/>
                    <a:pt x="1205091" y="672224"/>
                    <a:pt x="1199360" y="673474"/>
                  </a:cubicBezTo>
                  <a:cubicBezTo>
                    <a:pt x="1193134" y="674963"/>
                    <a:pt x="1186662" y="675464"/>
                    <a:pt x="1179935" y="675711"/>
                  </a:cubicBezTo>
                  <a:cubicBezTo>
                    <a:pt x="1367976" y="1143200"/>
                    <a:pt x="1607318" y="1355897"/>
                    <a:pt x="1607318" y="1355897"/>
                  </a:cubicBezTo>
                  <a:cubicBezTo>
                    <a:pt x="1772942" y="1508817"/>
                    <a:pt x="1721141" y="1326259"/>
                    <a:pt x="1721141" y="1326259"/>
                  </a:cubicBezTo>
                  <a:lnTo>
                    <a:pt x="1721141" y="1326506"/>
                  </a:lnTo>
                  <a:cubicBezTo>
                    <a:pt x="1660369" y="1140208"/>
                    <a:pt x="1315921" y="772848"/>
                    <a:pt x="1214556" y="667495"/>
                  </a:cubicBezTo>
                  <a:close/>
                  <a:moveTo>
                    <a:pt x="1282796" y="662512"/>
                  </a:moveTo>
                  <a:cubicBezTo>
                    <a:pt x="1279309" y="665498"/>
                    <a:pt x="1276076" y="668738"/>
                    <a:pt x="1271340" y="670982"/>
                  </a:cubicBezTo>
                  <a:cubicBezTo>
                    <a:pt x="1266110" y="673721"/>
                    <a:pt x="1260132" y="675217"/>
                    <a:pt x="1253659" y="676961"/>
                  </a:cubicBezTo>
                  <a:cubicBezTo>
                    <a:pt x="1663114" y="1087411"/>
                    <a:pt x="1983648" y="1237345"/>
                    <a:pt x="1983648" y="1237345"/>
                  </a:cubicBezTo>
                  <a:cubicBezTo>
                    <a:pt x="2202076" y="1343440"/>
                    <a:pt x="2068327" y="1184789"/>
                    <a:pt x="2068327" y="1184789"/>
                  </a:cubicBezTo>
                  <a:lnTo>
                    <a:pt x="2068581" y="1184789"/>
                  </a:lnTo>
                  <a:cubicBezTo>
                    <a:pt x="1924372" y="1023646"/>
                    <a:pt x="1431240" y="744453"/>
                    <a:pt x="1282796" y="662512"/>
                  </a:cubicBezTo>
                  <a:close/>
                  <a:moveTo>
                    <a:pt x="1079327" y="655689"/>
                  </a:moveTo>
                  <a:cubicBezTo>
                    <a:pt x="1091778" y="658181"/>
                    <a:pt x="1104483" y="660171"/>
                    <a:pt x="1117929" y="660919"/>
                  </a:cubicBezTo>
                  <a:cubicBezTo>
                    <a:pt x="1129886" y="661668"/>
                    <a:pt x="1141589" y="661167"/>
                    <a:pt x="1153299" y="660919"/>
                  </a:cubicBezTo>
                  <a:cubicBezTo>
                    <a:pt x="1185767" y="775770"/>
                    <a:pt x="1277160" y="1148042"/>
                    <a:pt x="1196220" y="1362116"/>
                  </a:cubicBezTo>
                  <a:lnTo>
                    <a:pt x="1183891" y="1383826"/>
                  </a:lnTo>
                  <a:lnTo>
                    <a:pt x="1201900" y="1307648"/>
                  </a:lnTo>
                  <a:cubicBezTo>
                    <a:pt x="1231246" y="1103895"/>
                    <a:pt x="1170473" y="767499"/>
                    <a:pt x="1149554" y="662017"/>
                  </a:cubicBezTo>
                  <a:cubicBezTo>
                    <a:pt x="1143823" y="663013"/>
                    <a:pt x="1138099" y="664015"/>
                    <a:pt x="1132120" y="664015"/>
                  </a:cubicBezTo>
                  <a:cubicBezTo>
                    <a:pt x="1125641" y="664015"/>
                    <a:pt x="1119168" y="662766"/>
                    <a:pt x="1112943" y="661523"/>
                  </a:cubicBezTo>
                  <a:lnTo>
                    <a:pt x="1109501" y="675914"/>
                  </a:lnTo>
                  <a:lnTo>
                    <a:pt x="1105970" y="675217"/>
                  </a:lnTo>
                  <a:cubicBezTo>
                    <a:pt x="911455" y="1131992"/>
                    <a:pt x="952048" y="1389771"/>
                    <a:pt x="952048" y="1389771"/>
                  </a:cubicBezTo>
                  <a:cubicBezTo>
                    <a:pt x="976209" y="1574820"/>
                    <a:pt x="1071348" y="1408201"/>
                    <a:pt x="1071348" y="1408201"/>
                  </a:cubicBezTo>
                  <a:lnTo>
                    <a:pt x="1071101" y="1408201"/>
                  </a:lnTo>
                  <a:lnTo>
                    <a:pt x="1071725" y="1406581"/>
                  </a:lnTo>
                  <a:lnTo>
                    <a:pt x="1081703" y="1428869"/>
                  </a:lnTo>
                  <a:cubicBezTo>
                    <a:pt x="1105515" y="1473239"/>
                    <a:pt x="1131008" y="1462531"/>
                    <a:pt x="1150548" y="1440730"/>
                  </a:cubicBezTo>
                  <a:lnTo>
                    <a:pt x="1157152" y="1430911"/>
                  </a:lnTo>
                  <a:lnTo>
                    <a:pt x="1150306" y="1442965"/>
                  </a:lnTo>
                  <a:lnTo>
                    <a:pt x="1150059" y="1442965"/>
                  </a:lnTo>
                  <a:cubicBezTo>
                    <a:pt x="1150059" y="1442965"/>
                    <a:pt x="987922" y="1613820"/>
                    <a:pt x="904238" y="1407101"/>
                  </a:cubicBezTo>
                  <a:cubicBezTo>
                    <a:pt x="904238" y="1407101"/>
                    <a:pt x="872359" y="1336306"/>
                    <a:pt x="878306" y="1206982"/>
                  </a:cubicBezTo>
                  <a:lnTo>
                    <a:pt x="890862" y="1099929"/>
                  </a:lnTo>
                  <a:lnTo>
                    <a:pt x="838174" y="1193615"/>
                  </a:lnTo>
                  <a:lnTo>
                    <a:pt x="811836" y="1227651"/>
                  </a:lnTo>
                  <a:lnTo>
                    <a:pt x="856907" y="1149143"/>
                  </a:lnTo>
                  <a:cubicBezTo>
                    <a:pt x="919048" y="1028560"/>
                    <a:pt x="972221" y="878570"/>
                    <a:pt x="1007960" y="766018"/>
                  </a:cubicBezTo>
                  <a:lnTo>
                    <a:pt x="1028556" y="698825"/>
                  </a:lnTo>
                  <a:lnTo>
                    <a:pt x="1009399" y="775770"/>
                  </a:lnTo>
                  <a:lnTo>
                    <a:pt x="1027493" y="741290"/>
                  </a:lnTo>
                  <a:cubicBezTo>
                    <a:pt x="1043182" y="713495"/>
                    <a:pt x="1060414" y="684954"/>
                    <a:pt x="1079327" y="655689"/>
                  </a:cubicBezTo>
                  <a:close/>
                  <a:moveTo>
                    <a:pt x="1018723" y="628841"/>
                  </a:moveTo>
                  <a:lnTo>
                    <a:pt x="1042715" y="633018"/>
                  </a:lnTo>
                  <a:lnTo>
                    <a:pt x="1042645" y="633345"/>
                  </a:lnTo>
                  <a:lnTo>
                    <a:pt x="1030255" y="632627"/>
                  </a:lnTo>
                  <a:close/>
                  <a:moveTo>
                    <a:pt x="943588" y="564030"/>
                  </a:moveTo>
                  <a:cubicBezTo>
                    <a:pt x="944590" y="571505"/>
                    <a:pt x="945832" y="578973"/>
                    <a:pt x="949072" y="586448"/>
                  </a:cubicBezTo>
                  <a:lnTo>
                    <a:pt x="950152" y="588218"/>
                  </a:lnTo>
                  <a:lnTo>
                    <a:pt x="934210" y="595874"/>
                  </a:lnTo>
                  <a:lnTo>
                    <a:pt x="747454" y="619437"/>
                  </a:lnTo>
                  <a:cubicBezTo>
                    <a:pt x="301533" y="682340"/>
                    <a:pt x="116947" y="754420"/>
                    <a:pt x="116947" y="754420"/>
                  </a:cubicBezTo>
                  <a:cubicBezTo>
                    <a:pt x="-39459" y="813195"/>
                    <a:pt x="115952" y="813195"/>
                    <a:pt x="115952" y="813195"/>
                  </a:cubicBezTo>
                  <a:cubicBezTo>
                    <a:pt x="254553" y="810019"/>
                    <a:pt x="568134" y="727829"/>
                    <a:pt x="786451" y="665710"/>
                  </a:cubicBezTo>
                  <a:lnTo>
                    <a:pt x="792308" y="664015"/>
                  </a:lnTo>
                  <a:lnTo>
                    <a:pt x="767173" y="676085"/>
                  </a:lnTo>
                  <a:cubicBezTo>
                    <a:pt x="710985" y="704348"/>
                    <a:pt x="659960" y="731293"/>
                    <a:pt x="613769" y="756720"/>
                  </a:cubicBezTo>
                  <a:lnTo>
                    <a:pt x="587272" y="771956"/>
                  </a:lnTo>
                  <a:lnTo>
                    <a:pt x="554111" y="786017"/>
                  </a:lnTo>
                  <a:cubicBezTo>
                    <a:pt x="251083" y="920964"/>
                    <a:pt x="132144" y="1012445"/>
                    <a:pt x="132144" y="1012445"/>
                  </a:cubicBezTo>
                  <a:cubicBezTo>
                    <a:pt x="-12560" y="1120035"/>
                    <a:pt x="169002" y="1073217"/>
                    <a:pt x="169002" y="1073217"/>
                  </a:cubicBezTo>
                  <a:lnTo>
                    <a:pt x="169249" y="1073217"/>
                  </a:lnTo>
                  <a:lnTo>
                    <a:pt x="188337" y="1066354"/>
                  </a:lnTo>
                  <a:lnTo>
                    <a:pt x="193505" y="1076040"/>
                  </a:lnTo>
                  <a:cubicBezTo>
                    <a:pt x="214459" y="1086534"/>
                    <a:pt x="283827" y="1062502"/>
                    <a:pt x="283827" y="1062502"/>
                  </a:cubicBezTo>
                  <a:lnTo>
                    <a:pt x="283579" y="1062255"/>
                  </a:lnTo>
                  <a:cubicBezTo>
                    <a:pt x="382206" y="1025393"/>
                    <a:pt x="526099" y="933428"/>
                    <a:pt x="659781" y="839190"/>
                  </a:cubicBezTo>
                  <a:lnTo>
                    <a:pt x="738340" y="782552"/>
                  </a:lnTo>
                  <a:lnTo>
                    <a:pt x="792783" y="749490"/>
                  </a:lnTo>
                  <a:cubicBezTo>
                    <a:pt x="855456" y="710835"/>
                    <a:pt x="907712" y="677523"/>
                    <a:pt x="941334" y="655792"/>
                  </a:cubicBezTo>
                  <a:cubicBezTo>
                    <a:pt x="936852" y="653802"/>
                    <a:pt x="932370" y="651811"/>
                    <a:pt x="928883" y="648819"/>
                  </a:cubicBezTo>
                  <a:lnTo>
                    <a:pt x="923996" y="642404"/>
                  </a:lnTo>
                  <a:lnTo>
                    <a:pt x="931234" y="636708"/>
                  </a:lnTo>
                  <a:lnTo>
                    <a:pt x="943459" y="645038"/>
                  </a:lnTo>
                  <a:lnTo>
                    <a:pt x="976465" y="616332"/>
                  </a:lnTo>
                  <a:cubicBezTo>
                    <a:pt x="986926" y="620567"/>
                    <a:pt x="997887" y="624301"/>
                    <a:pt x="1009837" y="627294"/>
                  </a:cubicBezTo>
                  <a:lnTo>
                    <a:pt x="1013042" y="627852"/>
                  </a:lnTo>
                  <a:lnTo>
                    <a:pt x="1003736" y="640273"/>
                  </a:lnTo>
                  <a:lnTo>
                    <a:pt x="1000863" y="639106"/>
                  </a:lnTo>
                  <a:cubicBezTo>
                    <a:pt x="626531" y="1023653"/>
                    <a:pt x="553802" y="1258266"/>
                    <a:pt x="553802" y="1258266"/>
                  </a:cubicBezTo>
                  <a:cubicBezTo>
                    <a:pt x="498260" y="1423396"/>
                    <a:pt x="649442" y="1297122"/>
                    <a:pt x="649442" y="1297122"/>
                  </a:cubicBezTo>
                  <a:lnTo>
                    <a:pt x="649689" y="1297369"/>
                  </a:lnTo>
                  <a:lnTo>
                    <a:pt x="652310" y="1294589"/>
                  </a:lnTo>
                  <a:lnTo>
                    <a:pt x="650126" y="1317269"/>
                  </a:lnTo>
                  <a:cubicBezTo>
                    <a:pt x="651216" y="1338978"/>
                    <a:pt x="658505" y="1348729"/>
                    <a:pt x="668826" y="1351143"/>
                  </a:cubicBezTo>
                  <a:lnTo>
                    <a:pt x="678789" y="1350396"/>
                  </a:lnTo>
                  <a:lnTo>
                    <a:pt x="662908" y="1357355"/>
                  </a:lnTo>
                  <a:cubicBezTo>
                    <a:pt x="603998" y="1380729"/>
                    <a:pt x="487438" y="1409216"/>
                    <a:pt x="497528" y="1263139"/>
                  </a:cubicBezTo>
                  <a:cubicBezTo>
                    <a:pt x="497528" y="1263139"/>
                    <a:pt x="503246" y="1055483"/>
                    <a:pt x="820523" y="751958"/>
                  </a:cubicBezTo>
                  <a:lnTo>
                    <a:pt x="899087" y="683629"/>
                  </a:lnTo>
                  <a:lnTo>
                    <a:pt x="884812" y="695377"/>
                  </a:lnTo>
                  <a:cubicBezTo>
                    <a:pt x="716688" y="831254"/>
                    <a:pt x="367268" y="1094124"/>
                    <a:pt x="154570" y="1120929"/>
                  </a:cubicBezTo>
                  <a:lnTo>
                    <a:pt x="154570" y="1120682"/>
                  </a:lnTo>
                  <a:cubicBezTo>
                    <a:pt x="154570" y="1120682"/>
                    <a:pt x="-57625" y="1138617"/>
                    <a:pt x="78114" y="996151"/>
                  </a:cubicBezTo>
                  <a:cubicBezTo>
                    <a:pt x="78114" y="996151"/>
                    <a:pt x="125435" y="943599"/>
                    <a:pt x="252299" y="869131"/>
                  </a:cubicBezTo>
                  <a:lnTo>
                    <a:pt x="361202" y="810543"/>
                  </a:lnTo>
                  <a:lnTo>
                    <a:pt x="271472" y="831985"/>
                  </a:lnTo>
                  <a:cubicBezTo>
                    <a:pt x="192057" y="848006"/>
                    <a:pt x="122196" y="855306"/>
                    <a:pt x="72383" y="848207"/>
                  </a:cubicBezTo>
                  <a:lnTo>
                    <a:pt x="72136" y="847960"/>
                  </a:lnTo>
                  <a:cubicBezTo>
                    <a:pt x="72136" y="847960"/>
                    <a:pt x="-90997" y="816826"/>
                    <a:pt x="73378" y="727911"/>
                  </a:cubicBezTo>
                  <a:cubicBezTo>
                    <a:pt x="73378" y="727911"/>
                    <a:pt x="318952" y="588191"/>
                    <a:pt x="943588" y="564030"/>
                  </a:cubicBezTo>
                  <a:close/>
                  <a:moveTo>
                    <a:pt x="770189" y="558498"/>
                  </a:moveTo>
                  <a:lnTo>
                    <a:pt x="690882" y="566437"/>
                  </a:lnTo>
                  <a:lnTo>
                    <a:pt x="690817" y="566442"/>
                  </a:lnTo>
                  <a:lnTo>
                    <a:pt x="744196" y="559201"/>
                  </a:lnTo>
                  <a:close/>
                  <a:moveTo>
                    <a:pt x="1951529" y="483300"/>
                  </a:moveTo>
                  <a:cubicBezTo>
                    <a:pt x="2089070" y="481327"/>
                    <a:pt x="2216966" y="488413"/>
                    <a:pt x="2299715" y="512976"/>
                  </a:cubicBezTo>
                  <a:lnTo>
                    <a:pt x="2299715" y="512482"/>
                  </a:lnTo>
                  <a:cubicBezTo>
                    <a:pt x="2299715" y="512482"/>
                    <a:pt x="2506433" y="580475"/>
                    <a:pt x="2334583" y="630039"/>
                  </a:cubicBezTo>
                  <a:cubicBezTo>
                    <a:pt x="2334583" y="630039"/>
                    <a:pt x="2263788" y="652640"/>
                    <a:pt x="2104515" y="656748"/>
                  </a:cubicBezTo>
                  <a:lnTo>
                    <a:pt x="2085433" y="656604"/>
                  </a:lnTo>
                  <a:lnTo>
                    <a:pt x="2131186" y="664587"/>
                  </a:lnTo>
                  <a:cubicBezTo>
                    <a:pt x="2221030" y="683072"/>
                    <a:pt x="2298782" y="705566"/>
                    <a:pt x="2352018" y="732901"/>
                  </a:cubicBezTo>
                  <a:cubicBezTo>
                    <a:pt x="2352018" y="732901"/>
                    <a:pt x="2553259" y="845227"/>
                    <a:pt x="2328606" y="864405"/>
                  </a:cubicBezTo>
                  <a:cubicBezTo>
                    <a:pt x="2328606" y="864405"/>
                    <a:pt x="2306051" y="866848"/>
                    <a:pt x="2261901" y="866182"/>
                  </a:cubicBezTo>
                  <a:lnTo>
                    <a:pt x="2207194" y="863507"/>
                  </a:lnTo>
                  <a:lnTo>
                    <a:pt x="2230094" y="873980"/>
                  </a:lnTo>
                  <a:cubicBezTo>
                    <a:pt x="2264520" y="892283"/>
                    <a:pt x="2293764" y="910979"/>
                    <a:pt x="2316148" y="929907"/>
                  </a:cubicBezTo>
                  <a:lnTo>
                    <a:pt x="2315901" y="930155"/>
                  </a:lnTo>
                  <a:cubicBezTo>
                    <a:pt x="2315901" y="930155"/>
                    <a:pt x="2483770" y="1085319"/>
                    <a:pt x="2222752" y="1058666"/>
                  </a:cubicBezTo>
                  <a:cubicBezTo>
                    <a:pt x="2222752" y="1058666"/>
                    <a:pt x="2165733" y="1054113"/>
                    <a:pt x="2066090" y="1027986"/>
                  </a:cubicBezTo>
                  <a:lnTo>
                    <a:pt x="2012602" y="1011961"/>
                  </a:lnTo>
                  <a:lnTo>
                    <a:pt x="2053493" y="1042417"/>
                  </a:lnTo>
                  <a:cubicBezTo>
                    <a:pt x="2102258" y="1081064"/>
                    <a:pt x="2140487" y="1119138"/>
                    <a:pt x="2162481" y="1155048"/>
                  </a:cubicBezTo>
                  <a:lnTo>
                    <a:pt x="2162728" y="1155048"/>
                  </a:lnTo>
                  <a:cubicBezTo>
                    <a:pt x="2162728" y="1155048"/>
                    <a:pt x="2267086" y="1350311"/>
                    <a:pt x="1994866" y="1264636"/>
                  </a:cubicBezTo>
                  <a:cubicBezTo>
                    <a:pt x="1994866" y="1264636"/>
                    <a:pt x="1892628" y="1234998"/>
                    <a:pt x="1746056" y="1145367"/>
                  </a:cubicBezTo>
                  <a:lnTo>
                    <a:pt x="1744394" y="1144249"/>
                  </a:lnTo>
                  <a:lnTo>
                    <a:pt x="1774086" y="1189137"/>
                  </a:lnTo>
                  <a:cubicBezTo>
                    <a:pt x="1802792" y="1236658"/>
                    <a:pt x="1821244" y="1281573"/>
                    <a:pt x="1824513" y="1321173"/>
                  </a:cubicBezTo>
                  <a:cubicBezTo>
                    <a:pt x="1824513" y="1321173"/>
                    <a:pt x="1826503" y="1532621"/>
                    <a:pt x="1594375" y="1385179"/>
                  </a:cubicBezTo>
                  <a:cubicBezTo>
                    <a:pt x="1594375" y="1385179"/>
                    <a:pt x="1254417" y="1181199"/>
                    <a:pt x="1154541" y="661915"/>
                  </a:cubicBezTo>
                  <a:cubicBezTo>
                    <a:pt x="1167246" y="660419"/>
                    <a:pt x="1180191" y="658428"/>
                    <a:pt x="1192649" y="655189"/>
                  </a:cubicBezTo>
                  <a:cubicBezTo>
                    <a:pt x="1204105" y="652450"/>
                    <a:pt x="1214318" y="648709"/>
                    <a:pt x="1224278" y="644975"/>
                  </a:cubicBezTo>
                  <a:lnTo>
                    <a:pt x="1244440" y="660829"/>
                  </a:lnTo>
                  <a:lnTo>
                    <a:pt x="1264623" y="652697"/>
                  </a:lnTo>
                  <a:lnTo>
                    <a:pt x="1282863" y="641207"/>
                  </a:lnTo>
                  <a:lnTo>
                    <a:pt x="1279318" y="638757"/>
                  </a:lnTo>
                  <a:lnTo>
                    <a:pt x="1304943" y="620339"/>
                  </a:lnTo>
                  <a:lnTo>
                    <a:pt x="1300484" y="626154"/>
                  </a:lnTo>
                  <a:lnTo>
                    <a:pt x="1317983" y="630328"/>
                  </a:lnTo>
                  <a:lnTo>
                    <a:pt x="1312186" y="638613"/>
                  </a:lnTo>
                  <a:cubicBezTo>
                    <a:pt x="1308452" y="641845"/>
                    <a:pt x="1303469" y="644584"/>
                    <a:pt x="1297992" y="646829"/>
                  </a:cubicBezTo>
                  <a:cubicBezTo>
                    <a:pt x="1853392" y="959895"/>
                    <a:pt x="2195602" y="1038603"/>
                    <a:pt x="2195602" y="1038603"/>
                  </a:cubicBezTo>
                  <a:cubicBezTo>
                    <a:pt x="2421992" y="1093891"/>
                    <a:pt x="2244418" y="976087"/>
                    <a:pt x="2244418" y="976087"/>
                  </a:cubicBezTo>
                  <a:lnTo>
                    <a:pt x="2244164" y="976087"/>
                  </a:lnTo>
                  <a:cubicBezTo>
                    <a:pt x="2124931" y="901057"/>
                    <a:pt x="1861611" y="804722"/>
                    <a:pt x="1638262" y="730130"/>
                  </a:cubicBezTo>
                  <a:lnTo>
                    <a:pt x="1560711" y="704752"/>
                  </a:lnTo>
                  <a:lnTo>
                    <a:pt x="1743945" y="753795"/>
                  </a:lnTo>
                  <a:cubicBezTo>
                    <a:pt x="2107072" y="844612"/>
                    <a:pt x="2290735" y="853299"/>
                    <a:pt x="2290735" y="853299"/>
                  </a:cubicBezTo>
                  <a:cubicBezTo>
                    <a:pt x="2500199" y="865997"/>
                    <a:pt x="2305184" y="788545"/>
                    <a:pt x="2305184" y="788545"/>
                  </a:cubicBezTo>
                  <a:lnTo>
                    <a:pt x="2305184" y="788793"/>
                  </a:lnTo>
                  <a:lnTo>
                    <a:pt x="2301211" y="787562"/>
                  </a:lnTo>
                  <a:lnTo>
                    <a:pt x="2325916" y="786442"/>
                  </a:lnTo>
                  <a:cubicBezTo>
                    <a:pt x="2422044" y="774474"/>
                    <a:pt x="2273308" y="725275"/>
                    <a:pt x="2273308" y="725275"/>
                  </a:cubicBezTo>
                  <a:cubicBezTo>
                    <a:pt x="2087853" y="667961"/>
                    <a:pt x="1632575" y="628189"/>
                    <a:pt x="1396186" y="610800"/>
                  </a:cubicBezTo>
                  <a:lnTo>
                    <a:pt x="1318358" y="605340"/>
                  </a:lnTo>
                  <a:lnTo>
                    <a:pt x="1321661" y="601644"/>
                  </a:lnTo>
                  <a:lnTo>
                    <a:pt x="1324781" y="602293"/>
                  </a:lnTo>
                  <a:lnTo>
                    <a:pt x="1331628" y="583962"/>
                  </a:lnTo>
                  <a:lnTo>
                    <a:pt x="1424113" y="588064"/>
                  </a:lnTo>
                  <a:lnTo>
                    <a:pt x="1582452" y="606645"/>
                  </a:lnTo>
                  <a:cubicBezTo>
                    <a:pt x="2079665" y="657848"/>
                    <a:pt x="2293233" y="630389"/>
                    <a:pt x="2293233" y="630389"/>
                  </a:cubicBezTo>
                  <a:cubicBezTo>
                    <a:pt x="2467327" y="610463"/>
                    <a:pt x="2278537" y="571854"/>
                    <a:pt x="2278537" y="571854"/>
                  </a:cubicBezTo>
                  <a:lnTo>
                    <a:pt x="2278537" y="571607"/>
                  </a:lnTo>
                  <a:cubicBezTo>
                    <a:pt x="2174430" y="552306"/>
                    <a:pt x="1988944" y="547076"/>
                    <a:pt x="1806664" y="547605"/>
                  </a:cubicBezTo>
                  <a:cubicBezTo>
                    <a:pt x="1624384" y="548135"/>
                    <a:pt x="1445310" y="554424"/>
                    <a:pt x="1354028" y="558161"/>
                  </a:cubicBezTo>
                  <a:cubicBezTo>
                    <a:pt x="1355277" y="561648"/>
                    <a:pt x="1356773" y="564888"/>
                    <a:pt x="1356519" y="568374"/>
                  </a:cubicBezTo>
                  <a:lnTo>
                    <a:pt x="1353975" y="574401"/>
                  </a:lnTo>
                  <a:lnTo>
                    <a:pt x="1343577" y="572499"/>
                  </a:lnTo>
                  <a:cubicBezTo>
                    <a:pt x="1346316" y="565279"/>
                    <a:pt x="1348807" y="557557"/>
                    <a:pt x="1349555" y="549842"/>
                  </a:cubicBezTo>
                  <a:cubicBezTo>
                    <a:pt x="1350050" y="542868"/>
                    <a:pt x="1348807" y="536389"/>
                    <a:pt x="1347812" y="529662"/>
                  </a:cubicBezTo>
                  <a:cubicBezTo>
                    <a:pt x="1466269" y="515034"/>
                    <a:pt x="1722295" y="486586"/>
                    <a:pt x="1951529" y="483300"/>
                  </a:cubicBezTo>
                  <a:close/>
                  <a:moveTo>
                    <a:pt x="227568" y="443910"/>
                  </a:moveTo>
                  <a:lnTo>
                    <a:pt x="231772" y="445834"/>
                  </a:lnTo>
                  <a:lnTo>
                    <a:pt x="232019" y="445834"/>
                  </a:lnTo>
                  <a:cubicBezTo>
                    <a:pt x="322432" y="478148"/>
                    <a:pt x="597765" y="497855"/>
                    <a:pt x="800390" y="508316"/>
                  </a:cubicBezTo>
                  <a:lnTo>
                    <a:pt x="840532" y="510226"/>
                  </a:lnTo>
                  <a:lnTo>
                    <a:pt x="747176" y="510118"/>
                  </a:lnTo>
                  <a:lnTo>
                    <a:pt x="706194" y="511138"/>
                  </a:lnTo>
                  <a:lnTo>
                    <a:pt x="560599" y="497503"/>
                  </a:lnTo>
                  <a:cubicBezTo>
                    <a:pt x="465719" y="490101"/>
                    <a:pt x="388036" y="486957"/>
                    <a:pt x="326628" y="486055"/>
                  </a:cubicBezTo>
                  <a:cubicBezTo>
                    <a:pt x="203811" y="484250"/>
                    <a:pt x="146091" y="491410"/>
                    <a:pt x="146091" y="491410"/>
                  </a:cubicBezTo>
                  <a:cubicBezTo>
                    <a:pt x="4380" y="507348"/>
                    <a:pt x="112966" y="539231"/>
                    <a:pt x="112966" y="539231"/>
                  </a:cubicBezTo>
                  <a:lnTo>
                    <a:pt x="112719" y="539231"/>
                  </a:lnTo>
                  <a:cubicBezTo>
                    <a:pt x="129655" y="543651"/>
                    <a:pt x="151836" y="547309"/>
                    <a:pt x="178023" y="550313"/>
                  </a:cubicBezTo>
                  <a:lnTo>
                    <a:pt x="187757" y="551093"/>
                  </a:lnTo>
                  <a:lnTo>
                    <a:pt x="184452" y="551621"/>
                  </a:lnTo>
                  <a:cubicBezTo>
                    <a:pt x="161070" y="555727"/>
                    <a:pt x="149832" y="558408"/>
                    <a:pt x="149832" y="558408"/>
                  </a:cubicBezTo>
                  <a:cubicBezTo>
                    <a:pt x="131370" y="562581"/>
                    <a:pt x="117236" y="566512"/>
                    <a:pt x="106635" y="570196"/>
                  </a:cubicBezTo>
                  <a:lnTo>
                    <a:pt x="102486" y="572142"/>
                  </a:lnTo>
                  <a:lnTo>
                    <a:pt x="50713" y="556563"/>
                  </a:lnTo>
                  <a:cubicBezTo>
                    <a:pt x="50713" y="556563"/>
                    <a:pt x="-45174" y="498034"/>
                    <a:pt x="117210" y="459178"/>
                  </a:cubicBezTo>
                  <a:cubicBezTo>
                    <a:pt x="117210" y="459178"/>
                    <a:pt x="153705" y="449757"/>
                    <a:pt x="226603" y="443956"/>
                  </a:cubicBezTo>
                  <a:close/>
                  <a:moveTo>
                    <a:pt x="561171" y="120739"/>
                  </a:moveTo>
                  <a:cubicBezTo>
                    <a:pt x="572625" y="120932"/>
                    <a:pt x="585627" y="122228"/>
                    <a:pt x="600383" y="124935"/>
                  </a:cubicBezTo>
                  <a:cubicBezTo>
                    <a:pt x="600383" y="124935"/>
                    <a:pt x="760370" y="150680"/>
                    <a:pt x="931343" y="336144"/>
                  </a:cubicBezTo>
                  <a:lnTo>
                    <a:pt x="997941" y="417365"/>
                  </a:lnTo>
                  <a:lnTo>
                    <a:pt x="936528" y="373115"/>
                  </a:lnTo>
                  <a:lnTo>
                    <a:pt x="848874" y="316010"/>
                  </a:lnTo>
                  <a:lnTo>
                    <a:pt x="835820" y="304915"/>
                  </a:lnTo>
                  <a:cubicBezTo>
                    <a:pt x="692048" y="189616"/>
                    <a:pt x="605610" y="159913"/>
                    <a:pt x="605610" y="159913"/>
                  </a:cubicBezTo>
                  <a:cubicBezTo>
                    <a:pt x="583818" y="152006"/>
                    <a:pt x="569061" y="149485"/>
                    <a:pt x="559184" y="150150"/>
                  </a:cubicBezTo>
                  <a:cubicBezTo>
                    <a:pt x="539431" y="151481"/>
                    <a:pt x="539197" y="165560"/>
                    <a:pt x="541236" y="174798"/>
                  </a:cubicBezTo>
                  <a:lnTo>
                    <a:pt x="541900" y="176841"/>
                  </a:lnTo>
                  <a:lnTo>
                    <a:pt x="529252" y="176455"/>
                  </a:lnTo>
                  <a:cubicBezTo>
                    <a:pt x="499130" y="180131"/>
                    <a:pt x="520423" y="209972"/>
                    <a:pt x="520423" y="209972"/>
                  </a:cubicBezTo>
                  <a:lnTo>
                    <a:pt x="520677" y="209972"/>
                  </a:lnTo>
                  <a:cubicBezTo>
                    <a:pt x="546701" y="242225"/>
                    <a:pt x="638666" y="291976"/>
                    <a:pt x="740034" y="340232"/>
                  </a:cubicBezTo>
                  <a:lnTo>
                    <a:pt x="800274" y="367528"/>
                  </a:lnTo>
                  <a:lnTo>
                    <a:pt x="861117" y="403136"/>
                  </a:lnTo>
                  <a:cubicBezTo>
                    <a:pt x="903590" y="427002"/>
                    <a:pt x="942148" y="447892"/>
                    <a:pt x="970478" y="463021"/>
                  </a:cubicBezTo>
                  <a:cubicBezTo>
                    <a:pt x="973717" y="460530"/>
                    <a:pt x="976957" y="457791"/>
                    <a:pt x="981439" y="455800"/>
                  </a:cubicBezTo>
                  <a:lnTo>
                    <a:pt x="989412" y="453346"/>
                  </a:lnTo>
                  <a:lnTo>
                    <a:pt x="993900" y="455945"/>
                  </a:lnTo>
                  <a:cubicBezTo>
                    <a:pt x="985677" y="461175"/>
                    <a:pt x="977461" y="466653"/>
                    <a:pt x="970487" y="472631"/>
                  </a:cubicBezTo>
                  <a:lnTo>
                    <a:pt x="969846" y="473313"/>
                  </a:lnTo>
                  <a:lnTo>
                    <a:pt x="857404" y="420637"/>
                  </a:lnTo>
                  <a:cubicBezTo>
                    <a:pt x="567397" y="291617"/>
                    <a:pt x="419807" y="272736"/>
                    <a:pt x="419807" y="272736"/>
                  </a:cubicBezTo>
                  <a:cubicBezTo>
                    <a:pt x="405735" y="270744"/>
                    <a:pt x="394353" y="269775"/>
                    <a:pt x="385206" y="269605"/>
                  </a:cubicBezTo>
                  <a:cubicBezTo>
                    <a:pt x="321184" y="268414"/>
                    <a:pt x="366756" y="306361"/>
                    <a:pt x="366756" y="306361"/>
                  </a:cubicBezTo>
                  <a:cubicBezTo>
                    <a:pt x="405983" y="336123"/>
                    <a:pt x="519990" y="375286"/>
                    <a:pt x="642682" y="411587"/>
                  </a:cubicBezTo>
                  <a:lnTo>
                    <a:pt x="656298" y="415379"/>
                  </a:lnTo>
                  <a:lnTo>
                    <a:pt x="546859" y="393847"/>
                  </a:lnTo>
                  <a:cubicBezTo>
                    <a:pt x="372225" y="362653"/>
                    <a:pt x="288556" y="363138"/>
                    <a:pt x="288556" y="363138"/>
                  </a:cubicBezTo>
                  <a:cubicBezTo>
                    <a:pt x="160292" y="362397"/>
                    <a:pt x="245472" y="403738"/>
                    <a:pt x="245472" y="403738"/>
                  </a:cubicBezTo>
                  <a:lnTo>
                    <a:pt x="247642" y="404445"/>
                  </a:lnTo>
                  <a:lnTo>
                    <a:pt x="230317" y="405930"/>
                  </a:lnTo>
                  <a:cubicBezTo>
                    <a:pt x="212471" y="408660"/>
                    <a:pt x="203638" y="412518"/>
                    <a:pt x="200428" y="416771"/>
                  </a:cubicBezTo>
                  <a:lnTo>
                    <a:pt x="202266" y="423078"/>
                  </a:lnTo>
                  <a:lnTo>
                    <a:pt x="180227" y="412113"/>
                  </a:lnTo>
                  <a:lnTo>
                    <a:pt x="179973" y="412113"/>
                  </a:lnTo>
                  <a:cubicBezTo>
                    <a:pt x="179973" y="412113"/>
                    <a:pt x="114224" y="347352"/>
                    <a:pt x="266896" y="329177"/>
                  </a:cubicBezTo>
                  <a:cubicBezTo>
                    <a:pt x="266896" y="329177"/>
                    <a:pt x="282602" y="327028"/>
                    <a:pt x="313081" y="326429"/>
                  </a:cubicBezTo>
                  <a:lnTo>
                    <a:pt x="323258" y="326472"/>
                  </a:lnTo>
                  <a:lnTo>
                    <a:pt x="299273" y="306258"/>
                  </a:lnTo>
                  <a:lnTo>
                    <a:pt x="299026" y="306258"/>
                  </a:lnTo>
                  <a:cubicBezTo>
                    <a:pt x="299026" y="306258"/>
                    <a:pt x="264652" y="237270"/>
                    <a:pt x="405121" y="238018"/>
                  </a:cubicBezTo>
                  <a:cubicBezTo>
                    <a:pt x="405121" y="238018"/>
                    <a:pt x="438745" y="237597"/>
                    <a:pt x="499214" y="248721"/>
                  </a:cubicBezTo>
                  <a:lnTo>
                    <a:pt x="562196" y="262758"/>
                  </a:lnTo>
                  <a:lnTo>
                    <a:pt x="532622" y="243045"/>
                  </a:lnTo>
                  <a:cubicBezTo>
                    <a:pt x="498812" y="217291"/>
                    <a:pt x="477471" y="192867"/>
                    <a:pt x="476848" y="172008"/>
                  </a:cubicBezTo>
                  <a:lnTo>
                    <a:pt x="476601" y="172008"/>
                  </a:lnTo>
                  <a:cubicBezTo>
                    <a:pt x="476601" y="172008"/>
                    <a:pt x="480989" y="119383"/>
                    <a:pt x="561171" y="120739"/>
                  </a:cubicBezTo>
                  <a:close/>
                  <a:moveTo>
                    <a:pt x="1169830" y="1284"/>
                  </a:moveTo>
                  <a:cubicBezTo>
                    <a:pt x="1180846" y="-334"/>
                    <a:pt x="1192609" y="-607"/>
                    <a:pt x="1204395" y="1538"/>
                  </a:cubicBezTo>
                  <a:cubicBezTo>
                    <a:pt x="1220109" y="4399"/>
                    <a:pt x="1235863" y="11559"/>
                    <a:pt x="1249935" y="25568"/>
                  </a:cubicBezTo>
                  <a:cubicBezTo>
                    <a:pt x="1249935" y="25568"/>
                    <a:pt x="1251655" y="27128"/>
                    <a:pt x="1254298" y="30417"/>
                  </a:cubicBezTo>
                  <a:lnTo>
                    <a:pt x="1255712" y="32588"/>
                  </a:lnTo>
                  <a:lnTo>
                    <a:pt x="1270601" y="20585"/>
                  </a:lnTo>
                  <a:cubicBezTo>
                    <a:pt x="1270601" y="20585"/>
                    <a:pt x="1369482" y="-26982"/>
                    <a:pt x="1410074" y="34285"/>
                  </a:cubicBezTo>
                  <a:cubicBezTo>
                    <a:pt x="1410074" y="34285"/>
                    <a:pt x="1430621" y="61931"/>
                    <a:pt x="1417265" y="123356"/>
                  </a:cubicBezTo>
                  <a:lnTo>
                    <a:pt x="1406651" y="155706"/>
                  </a:lnTo>
                  <a:lnTo>
                    <a:pt x="1451412" y="118479"/>
                  </a:lnTo>
                  <a:cubicBezTo>
                    <a:pt x="1488872" y="90740"/>
                    <a:pt x="1527321" y="69586"/>
                    <a:pt x="1564991" y="59935"/>
                  </a:cubicBezTo>
                  <a:cubicBezTo>
                    <a:pt x="1564991" y="59935"/>
                    <a:pt x="1699728" y="29796"/>
                    <a:pt x="1695995" y="100281"/>
                  </a:cubicBezTo>
                  <a:cubicBezTo>
                    <a:pt x="1695995" y="100281"/>
                    <a:pt x="1696311" y="118354"/>
                    <a:pt x="1672683" y="151872"/>
                  </a:cubicBezTo>
                  <a:lnTo>
                    <a:pt x="1665134" y="160829"/>
                  </a:lnTo>
                  <a:lnTo>
                    <a:pt x="1719762" y="137912"/>
                  </a:lnTo>
                  <a:cubicBezTo>
                    <a:pt x="1743395" y="129839"/>
                    <a:pt x="1766258" y="124067"/>
                    <a:pt x="1787894" y="121202"/>
                  </a:cubicBezTo>
                  <a:lnTo>
                    <a:pt x="1787894" y="121456"/>
                  </a:lnTo>
                  <a:cubicBezTo>
                    <a:pt x="1787894" y="121456"/>
                    <a:pt x="1943559" y="105265"/>
                    <a:pt x="1911182" y="179236"/>
                  </a:cubicBezTo>
                  <a:cubicBezTo>
                    <a:pt x="1911182" y="179236"/>
                    <a:pt x="1892014" y="232064"/>
                    <a:pt x="1743259" y="309263"/>
                  </a:cubicBezTo>
                  <a:lnTo>
                    <a:pt x="1678475" y="339309"/>
                  </a:lnTo>
                  <a:lnTo>
                    <a:pt x="1782179" y="306419"/>
                  </a:lnTo>
                  <a:cubicBezTo>
                    <a:pt x="1888032" y="275523"/>
                    <a:pt x="1990326" y="254579"/>
                    <a:pt x="2066352" y="257943"/>
                  </a:cubicBezTo>
                  <a:lnTo>
                    <a:pt x="2066352" y="258190"/>
                  </a:lnTo>
                  <a:cubicBezTo>
                    <a:pt x="2066352" y="258190"/>
                    <a:pt x="2252149" y="271389"/>
                    <a:pt x="2164979" y="343618"/>
                  </a:cubicBezTo>
                  <a:cubicBezTo>
                    <a:pt x="2164979" y="343618"/>
                    <a:pt x="2037581" y="459632"/>
                    <a:pt x="1473723" y="507587"/>
                  </a:cubicBezTo>
                  <a:lnTo>
                    <a:pt x="1452309" y="509144"/>
                  </a:lnTo>
                  <a:lnTo>
                    <a:pt x="1557893" y="493560"/>
                  </a:lnTo>
                  <a:cubicBezTo>
                    <a:pt x="1988818" y="423603"/>
                    <a:pt x="2126114" y="356673"/>
                    <a:pt x="2126114" y="356673"/>
                  </a:cubicBezTo>
                  <a:cubicBezTo>
                    <a:pt x="2207368" y="319129"/>
                    <a:pt x="2140123" y="313662"/>
                    <a:pt x="2101423" y="313275"/>
                  </a:cubicBezTo>
                  <a:cubicBezTo>
                    <a:pt x="2088523" y="313146"/>
                    <a:pt x="2078794" y="313582"/>
                    <a:pt x="2078794" y="313582"/>
                  </a:cubicBezTo>
                  <a:lnTo>
                    <a:pt x="2078794" y="313836"/>
                  </a:lnTo>
                  <a:cubicBezTo>
                    <a:pt x="1924282" y="323421"/>
                    <a:pt x="1591290" y="424541"/>
                    <a:pt x="1409511" y="482710"/>
                  </a:cubicBezTo>
                  <a:lnTo>
                    <a:pt x="1348206" y="502552"/>
                  </a:lnTo>
                  <a:lnTo>
                    <a:pt x="1344326" y="494794"/>
                  </a:lnTo>
                  <a:cubicBezTo>
                    <a:pt x="1339844" y="488321"/>
                    <a:pt x="1334119" y="482844"/>
                    <a:pt x="1328388" y="477360"/>
                  </a:cubicBezTo>
                  <a:cubicBezTo>
                    <a:pt x="1346600" y="469297"/>
                    <a:pt x="1368622" y="459682"/>
                    <a:pt x="1393613" y="449045"/>
                  </a:cubicBezTo>
                  <a:lnTo>
                    <a:pt x="1448754" y="426175"/>
                  </a:lnTo>
                  <a:lnTo>
                    <a:pt x="1380823" y="447102"/>
                  </a:lnTo>
                  <a:lnTo>
                    <a:pt x="1472614" y="410502"/>
                  </a:lnTo>
                  <a:cubicBezTo>
                    <a:pt x="1803357" y="271923"/>
                    <a:pt x="1878295" y="192785"/>
                    <a:pt x="1878295" y="192785"/>
                  </a:cubicBezTo>
                  <a:cubicBezTo>
                    <a:pt x="1907810" y="163521"/>
                    <a:pt x="1892556" y="156299"/>
                    <a:pt x="1869924" y="156392"/>
                  </a:cubicBezTo>
                  <a:cubicBezTo>
                    <a:pt x="1847293" y="156486"/>
                    <a:pt x="1817282" y="163895"/>
                    <a:pt x="1817282" y="163895"/>
                  </a:cubicBezTo>
                  <a:cubicBezTo>
                    <a:pt x="1696115" y="196585"/>
                    <a:pt x="1466827" y="341971"/>
                    <a:pt x="1339653" y="426696"/>
                  </a:cubicBezTo>
                  <a:lnTo>
                    <a:pt x="1296325" y="455883"/>
                  </a:lnTo>
                  <a:lnTo>
                    <a:pt x="1290281" y="450962"/>
                  </a:lnTo>
                  <a:cubicBezTo>
                    <a:pt x="1282806" y="446226"/>
                    <a:pt x="1274583" y="442245"/>
                    <a:pt x="1266367" y="438257"/>
                  </a:cubicBezTo>
                  <a:lnTo>
                    <a:pt x="1300524" y="408844"/>
                  </a:lnTo>
                  <a:lnTo>
                    <a:pt x="1362336" y="371707"/>
                  </a:lnTo>
                  <a:cubicBezTo>
                    <a:pt x="1626125" y="205765"/>
                    <a:pt x="1668838" y="125293"/>
                    <a:pt x="1668838" y="125293"/>
                  </a:cubicBezTo>
                  <a:cubicBezTo>
                    <a:pt x="1703459" y="65770"/>
                    <a:pt x="1604085" y="104372"/>
                    <a:pt x="1604085" y="104372"/>
                  </a:cubicBezTo>
                  <a:lnTo>
                    <a:pt x="1602028" y="105459"/>
                  </a:lnTo>
                  <a:lnTo>
                    <a:pt x="1603819" y="97824"/>
                  </a:lnTo>
                  <a:cubicBezTo>
                    <a:pt x="1602893" y="65670"/>
                    <a:pt x="1533099" y="97900"/>
                    <a:pt x="1533099" y="97900"/>
                  </a:cubicBezTo>
                  <a:cubicBezTo>
                    <a:pt x="1453714" y="137127"/>
                    <a:pt x="1338461" y="265594"/>
                    <a:pt x="1257742" y="363312"/>
                  </a:cubicBezTo>
                  <a:lnTo>
                    <a:pt x="1257603" y="363483"/>
                  </a:lnTo>
                  <a:lnTo>
                    <a:pt x="1275182" y="338511"/>
                  </a:lnTo>
                  <a:cubicBezTo>
                    <a:pt x="1404991" y="141008"/>
                    <a:pt x="1391643" y="63779"/>
                    <a:pt x="1391643" y="63779"/>
                  </a:cubicBezTo>
                  <a:cubicBezTo>
                    <a:pt x="1389836" y="49521"/>
                    <a:pt x="1384589" y="41925"/>
                    <a:pt x="1377736" y="38551"/>
                  </a:cubicBezTo>
                  <a:cubicBezTo>
                    <a:pt x="1372596" y="36020"/>
                    <a:pt x="1366552" y="35864"/>
                    <a:pt x="1360377" y="37054"/>
                  </a:cubicBezTo>
                  <a:cubicBezTo>
                    <a:pt x="1341853" y="40624"/>
                    <a:pt x="1322153" y="56304"/>
                    <a:pt x="1322153" y="56304"/>
                  </a:cubicBezTo>
                  <a:lnTo>
                    <a:pt x="1322400" y="56304"/>
                  </a:lnTo>
                  <a:cubicBezTo>
                    <a:pt x="1259855" y="110135"/>
                    <a:pt x="1211610" y="284098"/>
                    <a:pt x="1187347" y="386809"/>
                  </a:cubicBezTo>
                  <a:lnTo>
                    <a:pt x="1182586" y="407721"/>
                  </a:lnTo>
                  <a:lnTo>
                    <a:pt x="1174432" y="407074"/>
                  </a:lnTo>
                  <a:lnTo>
                    <a:pt x="1172230" y="410862"/>
                  </a:lnTo>
                  <a:lnTo>
                    <a:pt x="1168790" y="410518"/>
                  </a:lnTo>
                  <a:lnTo>
                    <a:pt x="1199193" y="333275"/>
                  </a:lnTo>
                  <a:cubicBezTo>
                    <a:pt x="1270486" y="130219"/>
                    <a:pt x="1235971" y="56805"/>
                    <a:pt x="1235971" y="56805"/>
                  </a:cubicBezTo>
                  <a:cubicBezTo>
                    <a:pt x="1230243" y="43230"/>
                    <a:pt x="1223020" y="36334"/>
                    <a:pt x="1215409" y="33625"/>
                  </a:cubicBezTo>
                  <a:cubicBezTo>
                    <a:pt x="1209700" y="31593"/>
                    <a:pt x="1203772" y="31917"/>
                    <a:pt x="1198092" y="33546"/>
                  </a:cubicBezTo>
                  <a:cubicBezTo>
                    <a:pt x="1181050" y="38433"/>
                    <a:pt x="1166234" y="55062"/>
                    <a:pt x="1166234" y="55062"/>
                  </a:cubicBezTo>
                  <a:lnTo>
                    <a:pt x="1165987" y="55062"/>
                  </a:lnTo>
                  <a:cubicBezTo>
                    <a:pt x="1119784" y="112159"/>
                    <a:pt x="1121067" y="285385"/>
                    <a:pt x="1126280" y="387696"/>
                  </a:cubicBezTo>
                  <a:lnTo>
                    <a:pt x="1127475" y="407532"/>
                  </a:lnTo>
                  <a:lnTo>
                    <a:pt x="1111174" y="407790"/>
                  </a:lnTo>
                  <a:lnTo>
                    <a:pt x="1111210" y="436514"/>
                  </a:lnTo>
                  <a:lnTo>
                    <a:pt x="1096852" y="437721"/>
                  </a:lnTo>
                  <a:lnTo>
                    <a:pt x="1083272" y="360245"/>
                  </a:lnTo>
                  <a:cubicBezTo>
                    <a:pt x="1038794" y="155114"/>
                    <a:pt x="965001" y="91427"/>
                    <a:pt x="965001" y="91427"/>
                  </a:cubicBezTo>
                  <a:cubicBezTo>
                    <a:pt x="951925" y="79472"/>
                    <a:pt x="941091" y="74055"/>
                    <a:pt x="932195" y="72654"/>
                  </a:cubicBezTo>
                  <a:cubicBezTo>
                    <a:pt x="905506" y="68450"/>
                    <a:pt x="896259" y="100391"/>
                    <a:pt x="896259" y="100391"/>
                  </a:cubicBezTo>
                  <a:cubicBezTo>
                    <a:pt x="882530" y="162066"/>
                    <a:pt x="980924" y="327471"/>
                    <a:pt x="1043277" y="424588"/>
                  </a:cubicBezTo>
                  <a:lnTo>
                    <a:pt x="1055739" y="443701"/>
                  </a:lnTo>
                  <a:lnTo>
                    <a:pt x="1044953" y="445979"/>
                  </a:lnTo>
                  <a:cubicBezTo>
                    <a:pt x="963761" y="361053"/>
                    <a:pt x="779213" y="155076"/>
                    <a:pt x="834007" y="76876"/>
                  </a:cubicBezTo>
                  <a:lnTo>
                    <a:pt x="834007" y="77123"/>
                  </a:lnTo>
                  <a:cubicBezTo>
                    <a:pt x="834007" y="77123"/>
                    <a:pt x="886055" y="13866"/>
                    <a:pt x="971730" y="58199"/>
                  </a:cubicBezTo>
                  <a:cubicBezTo>
                    <a:pt x="971730" y="58199"/>
                    <a:pt x="1011705" y="77375"/>
                    <a:pt x="1049128" y="134253"/>
                  </a:cubicBezTo>
                  <a:lnTo>
                    <a:pt x="1060969" y="156250"/>
                  </a:lnTo>
                  <a:lnTo>
                    <a:pt x="1060740" y="149421"/>
                  </a:lnTo>
                  <a:cubicBezTo>
                    <a:pt x="1062420" y="95289"/>
                    <a:pt x="1075812" y="48171"/>
                    <a:pt x="1110462" y="23330"/>
                  </a:cubicBezTo>
                  <a:lnTo>
                    <a:pt x="1110462" y="23076"/>
                  </a:lnTo>
                  <a:cubicBezTo>
                    <a:pt x="1110462" y="23076"/>
                    <a:pt x="1136781" y="6134"/>
                    <a:pt x="1169830" y="1284"/>
                  </a:cubicBezTo>
                  <a:close/>
                </a:path>
              </a:pathLst>
            </a:custGeom>
            <a:solidFill>
              <a:srgbClr val="68146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7" name="Freeform: Shape 12116"/>
            <p:cNvSpPr/>
            <p:nvPr/>
          </p:nvSpPr>
          <p:spPr>
            <a:xfrm>
              <a:off x="1974239" y="6211434"/>
              <a:ext cx="77922" cy="45094"/>
            </a:xfrm>
            <a:custGeom>
              <a:avLst/>
              <a:gdLst>
                <a:gd name="connsiteX0" fmla="*/ 77688 w 77687"/>
                <a:gd name="connsiteY0" fmla="*/ 19450 h 44958"/>
                <a:gd name="connsiteX1" fmla="*/ 70140 w 77687"/>
                <a:gd name="connsiteY1" fmla="*/ 10487 h 44958"/>
                <a:gd name="connsiteX2" fmla="*/ 63935 w 77687"/>
                <a:gd name="connsiteY2" fmla="*/ 3955 h 44958"/>
                <a:gd name="connsiteX3" fmla="*/ 47389 w 77687"/>
                <a:gd name="connsiteY3" fmla="*/ 0 h 44958"/>
                <a:gd name="connsiteX4" fmla="*/ 41801 w 77687"/>
                <a:gd name="connsiteY4" fmla="*/ 1452 h 44958"/>
                <a:gd name="connsiteX5" fmla="*/ 35778 w 77687"/>
                <a:gd name="connsiteY5" fmla="*/ 218 h 44958"/>
                <a:gd name="connsiteX6" fmla="*/ 20320 w 77687"/>
                <a:gd name="connsiteY6" fmla="*/ 3556 h 44958"/>
                <a:gd name="connsiteX7" fmla="*/ 9471 w 77687"/>
                <a:gd name="connsiteY7" fmla="*/ 6822 h 44958"/>
                <a:gd name="connsiteX8" fmla="*/ 0 w 77687"/>
                <a:gd name="connsiteY8" fmla="*/ 16256 h 44958"/>
                <a:gd name="connsiteX9" fmla="*/ 689 w 77687"/>
                <a:gd name="connsiteY9" fmla="*/ 18941 h 44958"/>
                <a:gd name="connsiteX10" fmla="*/ 73 w 77687"/>
                <a:gd name="connsiteY10" fmla="*/ 23477 h 44958"/>
                <a:gd name="connsiteX11" fmla="*/ 6640 w 77687"/>
                <a:gd name="connsiteY11" fmla="*/ 32512 h 44958"/>
                <a:gd name="connsiteX12" fmla="*/ 11140 w 77687"/>
                <a:gd name="connsiteY12" fmla="*/ 39116 h 44958"/>
                <a:gd name="connsiteX13" fmla="*/ 28920 w 77687"/>
                <a:gd name="connsiteY13" fmla="*/ 44813 h 44958"/>
                <a:gd name="connsiteX14" fmla="*/ 33456 w 77687"/>
                <a:gd name="connsiteY14" fmla="*/ 44958 h 44958"/>
                <a:gd name="connsiteX15" fmla="*/ 42346 w 77687"/>
                <a:gd name="connsiteY15" fmla="*/ 42564 h 44958"/>
                <a:gd name="connsiteX16" fmla="*/ 60343 w 77687"/>
                <a:gd name="connsiteY16" fmla="*/ 41584 h 44958"/>
                <a:gd name="connsiteX17" fmla="*/ 68217 w 77687"/>
                <a:gd name="connsiteY17" fmla="*/ 35306 h 44958"/>
                <a:gd name="connsiteX18" fmla="*/ 77615 w 77687"/>
                <a:gd name="connsiteY18" fmla="*/ 26561 h 44958"/>
                <a:gd name="connsiteX19" fmla="*/ 77615 w 77687"/>
                <a:gd name="connsiteY19" fmla="*/ 22751 h 44958"/>
                <a:gd name="connsiteX20" fmla="*/ 77688 w 77687"/>
                <a:gd name="connsiteY20" fmla="*/ 19450 h 4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87" h="44958">
                  <a:moveTo>
                    <a:pt x="77688" y="19450"/>
                  </a:moveTo>
                  <a:lnTo>
                    <a:pt x="70140" y="10487"/>
                  </a:lnTo>
                  <a:lnTo>
                    <a:pt x="63935" y="3955"/>
                  </a:lnTo>
                  <a:lnTo>
                    <a:pt x="47389" y="0"/>
                  </a:lnTo>
                  <a:lnTo>
                    <a:pt x="41801" y="1452"/>
                  </a:lnTo>
                  <a:lnTo>
                    <a:pt x="35778" y="218"/>
                  </a:lnTo>
                  <a:lnTo>
                    <a:pt x="20320" y="3556"/>
                  </a:lnTo>
                  <a:lnTo>
                    <a:pt x="9471" y="6822"/>
                  </a:lnTo>
                  <a:lnTo>
                    <a:pt x="0" y="16256"/>
                  </a:lnTo>
                  <a:lnTo>
                    <a:pt x="689" y="18941"/>
                  </a:lnTo>
                  <a:lnTo>
                    <a:pt x="73" y="23477"/>
                  </a:lnTo>
                  <a:lnTo>
                    <a:pt x="6640" y="32512"/>
                  </a:lnTo>
                  <a:lnTo>
                    <a:pt x="11140" y="39116"/>
                  </a:lnTo>
                  <a:lnTo>
                    <a:pt x="28920" y="44813"/>
                  </a:lnTo>
                  <a:lnTo>
                    <a:pt x="33456" y="44958"/>
                  </a:lnTo>
                  <a:lnTo>
                    <a:pt x="42346" y="42564"/>
                  </a:lnTo>
                  <a:lnTo>
                    <a:pt x="60343" y="41584"/>
                  </a:lnTo>
                  <a:lnTo>
                    <a:pt x="68217" y="35306"/>
                  </a:lnTo>
                  <a:lnTo>
                    <a:pt x="77615" y="26561"/>
                  </a:lnTo>
                  <a:lnTo>
                    <a:pt x="77615" y="22751"/>
                  </a:lnTo>
                  <a:lnTo>
                    <a:pt x="77688" y="19450"/>
                  </a:lnTo>
                  <a:close/>
                </a:path>
              </a:pathLst>
            </a:custGeom>
            <a:solidFill>
              <a:srgbClr val="68146C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9" name="Freeform: Shape 12118"/>
            <p:cNvSpPr/>
            <p:nvPr/>
          </p:nvSpPr>
          <p:spPr>
            <a:xfrm>
              <a:off x="1978497" y="6213874"/>
              <a:ext cx="69333" cy="39926"/>
            </a:xfrm>
            <a:custGeom>
              <a:avLst/>
              <a:gdLst>
                <a:gd name="connsiteX0" fmla="*/ 186044 w 474455"/>
                <a:gd name="connsiteY0" fmla="*/ 181816 h 273215"/>
                <a:gd name="connsiteX1" fmla="*/ 143708 w 474455"/>
                <a:gd name="connsiteY1" fmla="*/ 201735 h 273215"/>
                <a:gd name="connsiteX2" fmla="*/ 176833 w 474455"/>
                <a:gd name="connsiteY2" fmla="*/ 226396 h 273215"/>
                <a:gd name="connsiteX3" fmla="*/ 219670 w 474455"/>
                <a:gd name="connsiteY3" fmla="*/ 205970 h 273215"/>
                <a:gd name="connsiteX4" fmla="*/ 186044 w 474455"/>
                <a:gd name="connsiteY4" fmla="*/ 181816 h 273215"/>
                <a:gd name="connsiteX5" fmla="*/ 358642 w 474455"/>
                <a:gd name="connsiteY5" fmla="*/ 139967 h 273215"/>
                <a:gd name="connsiteX6" fmla="*/ 330904 w 474455"/>
                <a:gd name="connsiteY6" fmla="*/ 144734 h 273215"/>
                <a:gd name="connsiteX7" fmla="*/ 323170 w 474455"/>
                <a:gd name="connsiteY7" fmla="*/ 153226 h 273215"/>
                <a:gd name="connsiteX8" fmla="*/ 318797 w 474455"/>
                <a:gd name="connsiteY8" fmla="*/ 151925 h 273215"/>
                <a:gd name="connsiteX9" fmla="*/ 277203 w 474455"/>
                <a:gd name="connsiteY9" fmla="*/ 171604 h 273215"/>
                <a:gd name="connsiteX10" fmla="*/ 312071 w 474455"/>
                <a:gd name="connsiteY10" fmla="*/ 195764 h 273215"/>
                <a:gd name="connsiteX11" fmla="*/ 340152 w 474455"/>
                <a:gd name="connsiteY11" fmla="*/ 190844 h 273215"/>
                <a:gd name="connsiteX12" fmla="*/ 348170 w 474455"/>
                <a:gd name="connsiteY12" fmla="*/ 181941 h 273215"/>
                <a:gd name="connsiteX13" fmla="*/ 352664 w 474455"/>
                <a:gd name="connsiteY13" fmla="*/ 183305 h 273215"/>
                <a:gd name="connsiteX14" fmla="*/ 394011 w 474455"/>
                <a:gd name="connsiteY14" fmla="*/ 163380 h 273215"/>
                <a:gd name="connsiteX15" fmla="*/ 394258 w 474455"/>
                <a:gd name="connsiteY15" fmla="*/ 163380 h 273215"/>
                <a:gd name="connsiteX16" fmla="*/ 358642 w 474455"/>
                <a:gd name="connsiteY16" fmla="*/ 139967 h 273215"/>
                <a:gd name="connsiteX17" fmla="*/ 122787 w 474455"/>
                <a:gd name="connsiteY17" fmla="*/ 128264 h 273215"/>
                <a:gd name="connsiteX18" fmla="*/ 80945 w 474455"/>
                <a:gd name="connsiteY18" fmla="*/ 147441 h 273215"/>
                <a:gd name="connsiteX19" fmla="*/ 112574 w 474455"/>
                <a:gd name="connsiteY19" fmla="*/ 170854 h 273215"/>
                <a:gd name="connsiteX20" fmla="*/ 154663 w 474455"/>
                <a:gd name="connsiteY20" fmla="*/ 151429 h 273215"/>
                <a:gd name="connsiteX21" fmla="*/ 154663 w 474455"/>
                <a:gd name="connsiteY21" fmla="*/ 151175 h 273215"/>
                <a:gd name="connsiteX22" fmla="*/ 122787 w 474455"/>
                <a:gd name="connsiteY22" fmla="*/ 128264 h 273215"/>
                <a:gd name="connsiteX23" fmla="*/ 236109 w 474455"/>
                <a:gd name="connsiteY23" fmla="*/ 119547 h 273215"/>
                <a:gd name="connsiteX24" fmla="*/ 195016 w 474455"/>
                <a:gd name="connsiteY24" fmla="*/ 138724 h 273215"/>
                <a:gd name="connsiteX25" fmla="*/ 228141 w 474455"/>
                <a:gd name="connsiteY25" fmla="*/ 161890 h 273215"/>
                <a:gd name="connsiteX26" fmla="*/ 269482 w 474455"/>
                <a:gd name="connsiteY26" fmla="*/ 142458 h 273215"/>
                <a:gd name="connsiteX27" fmla="*/ 236109 w 474455"/>
                <a:gd name="connsiteY27" fmla="*/ 119547 h 273215"/>
                <a:gd name="connsiteX28" fmla="*/ 364374 w 474455"/>
                <a:gd name="connsiteY28" fmla="*/ 97878 h 273215"/>
                <a:gd name="connsiteX29" fmla="*/ 324028 w 474455"/>
                <a:gd name="connsiteY29" fmla="*/ 116801 h 273215"/>
                <a:gd name="connsiteX30" fmla="*/ 358642 w 474455"/>
                <a:gd name="connsiteY30" fmla="*/ 139713 h 273215"/>
                <a:gd name="connsiteX31" fmla="*/ 399242 w 474455"/>
                <a:gd name="connsiteY31" fmla="*/ 120535 h 273215"/>
                <a:gd name="connsiteX32" fmla="*/ 364374 w 474455"/>
                <a:gd name="connsiteY32" fmla="*/ 97878 h 273215"/>
                <a:gd name="connsiteX33" fmla="*/ 102367 w 474455"/>
                <a:gd name="connsiteY33" fmla="*/ 84432 h 273215"/>
                <a:gd name="connsiteX34" fmla="*/ 61521 w 474455"/>
                <a:gd name="connsiteY34" fmla="*/ 102861 h 273215"/>
                <a:gd name="connsiteX35" fmla="*/ 92154 w 474455"/>
                <a:gd name="connsiteY35" fmla="*/ 125031 h 273215"/>
                <a:gd name="connsiteX36" fmla="*/ 133495 w 474455"/>
                <a:gd name="connsiteY36" fmla="*/ 106348 h 273215"/>
                <a:gd name="connsiteX37" fmla="*/ 133248 w 474455"/>
                <a:gd name="connsiteY37" fmla="*/ 106348 h 273215"/>
                <a:gd name="connsiteX38" fmla="*/ 102367 w 474455"/>
                <a:gd name="connsiteY38" fmla="*/ 84432 h 273215"/>
                <a:gd name="connsiteX39" fmla="*/ 246322 w 474455"/>
                <a:gd name="connsiteY39" fmla="*/ 65749 h 273215"/>
                <a:gd name="connsiteX40" fmla="*/ 206224 w 474455"/>
                <a:gd name="connsiteY40" fmla="*/ 83931 h 273215"/>
                <a:gd name="connsiteX41" fmla="*/ 238600 w 474455"/>
                <a:gd name="connsiteY41" fmla="*/ 105847 h 273215"/>
                <a:gd name="connsiteX42" fmla="*/ 265591 w 474455"/>
                <a:gd name="connsiteY42" fmla="*/ 101082 h 273215"/>
                <a:gd name="connsiteX43" fmla="*/ 278857 w 474455"/>
                <a:gd name="connsiteY43" fmla="*/ 87256 h 273215"/>
                <a:gd name="connsiteX44" fmla="*/ 278946 w 474455"/>
                <a:gd name="connsiteY44" fmla="*/ 87418 h 273215"/>
                <a:gd name="connsiteX45" fmla="*/ 278946 w 474455"/>
                <a:gd name="connsiteY45" fmla="*/ 87164 h 273215"/>
                <a:gd name="connsiteX46" fmla="*/ 278857 w 474455"/>
                <a:gd name="connsiteY46" fmla="*/ 87256 h 273215"/>
                <a:gd name="connsiteX47" fmla="*/ 270855 w 474455"/>
                <a:gd name="connsiteY47" fmla="*/ 72753 h 273215"/>
                <a:gd name="connsiteX48" fmla="*/ 246322 w 474455"/>
                <a:gd name="connsiteY48" fmla="*/ 65749 h 273215"/>
                <a:gd name="connsiteX49" fmla="*/ 324028 w 474455"/>
                <a:gd name="connsiteY49" fmla="*/ 35863 h 273215"/>
                <a:gd name="connsiteX50" fmla="*/ 284677 w 474455"/>
                <a:gd name="connsiteY50" fmla="*/ 53798 h 273215"/>
                <a:gd name="connsiteX51" fmla="*/ 317802 w 474455"/>
                <a:gd name="connsiteY51" fmla="*/ 75213 h 273215"/>
                <a:gd name="connsiteX52" fmla="*/ 357400 w 474455"/>
                <a:gd name="connsiteY52" fmla="*/ 57031 h 273215"/>
                <a:gd name="connsiteX53" fmla="*/ 324028 w 474455"/>
                <a:gd name="connsiteY53" fmla="*/ 35863 h 273215"/>
                <a:gd name="connsiteX54" fmla="*/ 294135 w 474455"/>
                <a:gd name="connsiteY54" fmla="*/ 0 h 273215"/>
                <a:gd name="connsiteX55" fmla="*/ 399488 w 474455"/>
                <a:gd name="connsiteY55" fmla="*/ 20420 h 273215"/>
                <a:gd name="connsiteX56" fmla="*/ 399989 w 474455"/>
                <a:gd name="connsiteY56" fmla="*/ 75468 h 273215"/>
                <a:gd name="connsiteX57" fmla="*/ 468477 w 474455"/>
                <a:gd name="connsiteY57" fmla="*/ 118552 h 273215"/>
                <a:gd name="connsiteX58" fmla="*/ 461503 w 474455"/>
                <a:gd name="connsiteY58" fmla="*/ 137483 h 273215"/>
                <a:gd name="connsiteX59" fmla="*/ 474455 w 474455"/>
                <a:gd name="connsiteY59" fmla="*/ 161143 h 273215"/>
                <a:gd name="connsiteX60" fmla="*/ 395006 w 474455"/>
                <a:gd name="connsiteY60" fmla="*/ 200987 h 273215"/>
                <a:gd name="connsiteX61" fmla="*/ 374833 w 474455"/>
                <a:gd name="connsiteY61" fmla="*/ 254786 h 273215"/>
                <a:gd name="connsiteX62" fmla="*/ 258272 w 474455"/>
                <a:gd name="connsiteY62" fmla="*/ 222910 h 273215"/>
                <a:gd name="connsiteX63" fmla="*/ 210953 w 474455"/>
                <a:gd name="connsiteY63" fmla="*/ 268987 h 273215"/>
                <a:gd name="connsiteX64" fmla="*/ 182557 w 474455"/>
                <a:gd name="connsiteY64" fmla="*/ 273215 h 273215"/>
                <a:gd name="connsiteX65" fmla="*/ 78701 w 474455"/>
                <a:gd name="connsiteY65" fmla="*/ 234613 h 273215"/>
                <a:gd name="connsiteX66" fmla="*/ 89161 w 474455"/>
                <a:gd name="connsiteY66" fmla="*/ 180320 h 273215"/>
                <a:gd name="connsiteX67" fmla="*/ 28389 w 474455"/>
                <a:gd name="connsiteY67" fmla="*/ 140970 h 273215"/>
                <a:gd name="connsiteX68" fmla="*/ 31876 w 474455"/>
                <a:gd name="connsiteY68" fmla="*/ 116315 h 273215"/>
                <a:gd name="connsiteX69" fmla="*/ 0 w 474455"/>
                <a:gd name="connsiteY69" fmla="*/ 97879 h 273215"/>
                <a:gd name="connsiteX70" fmla="*/ 60772 w 474455"/>
                <a:gd name="connsiteY70" fmla="*/ 39598 h 273215"/>
                <a:gd name="connsiteX71" fmla="*/ 138311 w 474455"/>
                <a:gd name="connsiteY71" fmla="*/ 35572 h 273215"/>
                <a:gd name="connsiteX72" fmla="*/ 136734 w 474455"/>
                <a:gd name="connsiteY72" fmla="*/ 37105 h 273215"/>
                <a:gd name="connsiteX73" fmla="*/ 167367 w 474455"/>
                <a:gd name="connsiteY73" fmla="*/ 58026 h 273215"/>
                <a:gd name="connsiteX74" fmla="*/ 207219 w 474455"/>
                <a:gd name="connsiteY74" fmla="*/ 40098 h 273215"/>
                <a:gd name="connsiteX75" fmla="*/ 199775 w 474455"/>
                <a:gd name="connsiteY75" fmla="*/ 26026 h 273215"/>
                <a:gd name="connsiteX76" fmla="*/ 185175 w 474455"/>
                <a:gd name="connsiteY76" fmla="*/ 21958 h 273215"/>
                <a:gd name="connsiteX77" fmla="*/ 224399 w 474455"/>
                <a:gd name="connsiteY77" fmla="*/ 9713 h 273215"/>
                <a:gd name="connsiteX78" fmla="*/ 254785 w 474455"/>
                <a:gd name="connsiteY78" fmla="*/ 36365 h 27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74455" h="273215">
                  <a:moveTo>
                    <a:pt x="186044" y="181816"/>
                  </a:moveTo>
                  <a:cubicBezTo>
                    <a:pt x="165378" y="180567"/>
                    <a:pt x="146447" y="189531"/>
                    <a:pt x="143708" y="201735"/>
                  </a:cubicBezTo>
                  <a:cubicBezTo>
                    <a:pt x="140970" y="214193"/>
                    <a:pt x="155665" y="225154"/>
                    <a:pt x="176833" y="226396"/>
                  </a:cubicBezTo>
                  <a:cubicBezTo>
                    <a:pt x="198001" y="227639"/>
                    <a:pt x="217426" y="218428"/>
                    <a:pt x="219670" y="205970"/>
                  </a:cubicBezTo>
                  <a:cubicBezTo>
                    <a:pt x="222162" y="193773"/>
                    <a:pt x="206972" y="183058"/>
                    <a:pt x="186044" y="181816"/>
                  </a:cubicBezTo>
                  <a:close/>
                  <a:moveTo>
                    <a:pt x="358642" y="139967"/>
                  </a:moveTo>
                  <a:cubicBezTo>
                    <a:pt x="348182" y="139346"/>
                    <a:pt x="338344" y="141215"/>
                    <a:pt x="330904" y="144734"/>
                  </a:cubicBezTo>
                  <a:lnTo>
                    <a:pt x="323170" y="153226"/>
                  </a:lnTo>
                  <a:lnTo>
                    <a:pt x="318797" y="151925"/>
                  </a:lnTo>
                  <a:cubicBezTo>
                    <a:pt x="297876" y="150929"/>
                    <a:pt x="279193" y="159647"/>
                    <a:pt x="277203" y="171604"/>
                  </a:cubicBezTo>
                  <a:cubicBezTo>
                    <a:pt x="275212" y="183808"/>
                    <a:pt x="290656" y="194515"/>
                    <a:pt x="312071" y="195764"/>
                  </a:cubicBezTo>
                  <a:cubicBezTo>
                    <a:pt x="322655" y="196385"/>
                    <a:pt x="332618" y="194455"/>
                    <a:pt x="340152" y="190844"/>
                  </a:cubicBezTo>
                  <a:lnTo>
                    <a:pt x="348170" y="181941"/>
                  </a:lnTo>
                  <a:lnTo>
                    <a:pt x="352664" y="183305"/>
                  </a:lnTo>
                  <a:cubicBezTo>
                    <a:pt x="373839" y="184555"/>
                    <a:pt x="392515" y="175336"/>
                    <a:pt x="394011" y="163380"/>
                  </a:cubicBezTo>
                  <a:lnTo>
                    <a:pt x="394258" y="163380"/>
                  </a:lnTo>
                  <a:cubicBezTo>
                    <a:pt x="395508" y="151423"/>
                    <a:pt x="379563" y="140969"/>
                    <a:pt x="358642" y="139967"/>
                  </a:cubicBezTo>
                  <a:close/>
                  <a:moveTo>
                    <a:pt x="122787" y="128264"/>
                  </a:moveTo>
                  <a:cubicBezTo>
                    <a:pt x="102360" y="127269"/>
                    <a:pt x="83931" y="135986"/>
                    <a:pt x="80945" y="147441"/>
                  </a:cubicBezTo>
                  <a:cubicBezTo>
                    <a:pt x="77952" y="159398"/>
                    <a:pt x="91900" y="169858"/>
                    <a:pt x="112574" y="170854"/>
                  </a:cubicBezTo>
                  <a:cubicBezTo>
                    <a:pt x="133247" y="172103"/>
                    <a:pt x="151924" y="163386"/>
                    <a:pt x="154663" y="151429"/>
                  </a:cubicBezTo>
                  <a:lnTo>
                    <a:pt x="154663" y="151175"/>
                  </a:lnTo>
                  <a:cubicBezTo>
                    <a:pt x="157401" y="139472"/>
                    <a:pt x="142960" y="129266"/>
                    <a:pt x="122787" y="128264"/>
                  </a:cubicBezTo>
                  <a:close/>
                  <a:moveTo>
                    <a:pt x="236109" y="119547"/>
                  </a:moveTo>
                  <a:cubicBezTo>
                    <a:pt x="215937" y="118552"/>
                    <a:pt x="197500" y="127269"/>
                    <a:pt x="195016" y="138724"/>
                  </a:cubicBezTo>
                  <a:cubicBezTo>
                    <a:pt x="192524" y="150434"/>
                    <a:pt x="207467" y="160887"/>
                    <a:pt x="228141" y="161890"/>
                  </a:cubicBezTo>
                  <a:cubicBezTo>
                    <a:pt x="248808" y="163132"/>
                    <a:pt x="267491" y="154415"/>
                    <a:pt x="269482" y="142458"/>
                  </a:cubicBezTo>
                  <a:cubicBezTo>
                    <a:pt x="271472" y="130755"/>
                    <a:pt x="256529" y="120542"/>
                    <a:pt x="236109" y="119547"/>
                  </a:cubicBezTo>
                  <a:close/>
                  <a:moveTo>
                    <a:pt x="364374" y="97878"/>
                  </a:moveTo>
                  <a:cubicBezTo>
                    <a:pt x="343954" y="96875"/>
                    <a:pt x="325772" y="105345"/>
                    <a:pt x="324028" y="116801"/>
                  </a:cubicBezTo>
                  <a:cubicBezTo>
                    <a:pt x="322285" y="128257"/>
                    <a:pt x="337722" y="138717"/>
                    <a:pt x="358642" y="139713"/>
                  </a:cubicBezTo>
                  <a:cubicBezTo>
                    <a:pt x="379563" y="140962"/>
                    <a:pt x="397746" y="132245"/>
                    <a:pt x="399242" y="120535"/>
                  </a:cubicBezTo>
                  <a:cubicBezTo>
                    <a:pt x="400738" y="108832"/>
                    <a:pt x="385048" y="98866"/>
                    <a:pt x="364374" y="97878"/>
                  </a:cubicBezTo>
                  <a:close/>
                  <a:moveTo>
                    <a:pt x="102367" y="84432"/>
                  </a:moveTo>
                  <a:cubicBezTo>
                    <a:pt x="82689" y="83436"/>
                    <a:pt x="64507" y="91652"/>
                    <a:pt x="61521" y="102861"/>
                  </a:cubicBezTo>
                  <a:cubicBezTo>
                    <a:pt x="58528" y="114069"/>
                    <a:pt x="72228" y="124029"/>
                    <a:pt x="92154" y="125031"/>
                  </a:cubicBezTo>
                  <a:cubicBezTo>
                    <a:pt x="112327" y="126026"/>
                    <a:pt x="130756" y="117556"/>
                    <a:pt x="133495" y="106348"/>
                  </a:cubicBezTo>
                  <a:lnTo>
                    <a:pt x="133248" y="106348"/>
                  </a:lnTo>
                  <a:cubicBezTo>
                    <a:pt x="135986" y="95139"/>
                    <a:pt x="122039" y="85427"/>
                    <a:pt x="102367" y="84432"/>
                  </a:cubicBezTo>
                  <a:close/>
                  <a:moveTo>
                    <a:pt x="246322" y="65749"/>
                  </a:moveTo>
                  <a:cubicBezTo>
                    <a:pt x="226396" y="64753"/>
                    <a:pt x="208468" y="72969"/>
                    <a:pt x="206224" y="83931"/>
                  </a:cubicBezTo>
                  <a:cubicBezTo>
                    <a:pt x="203732" y="94892"/>
                    <a:pt x="218427" y="104852"/>
                    <a:pt x="238600" y="105847"/>
                  </a:cubicBezTo>
                  <a:cubicBezTo>
                    <a:pt x="248687" y="106344"/>
                    <a:pt x="258275" y="104476"/>
                    <a:pt x="265591" y="101082"/>
                  </a:cubicBezTo>
                  <a:lnTo>
                    <a:pt x="278857" y="87256"/>
                  </a:lnTo>
                  <a:lnTo>
                    <a:pt x="278946" y="87418"/>
                  </a:lnTo>
                  <a:lnTo>
                    <a:pt x="278946" y="87164"/>
                  </a:lnTo>
                  <a:lnTo>
                    <a:pt x="278857" y="87256"/>
                  </a:lnTo>
                  <a:lnTo>
                    <a:pt x="270855" y="72753"/>
                  </a:lnTo>
                  <a:cubicBezTo>
                    <a:pt x="264940" y="68861"/>
                    <a:pt x="256285" y="66246"/>
                    <a:pt x="246322" y="65749"/>
                  </a:cubicBezTo>
                  <a:close/>
                  <a:moveTo>
                    <a:pt x="324028" y="35863"/>
                  </a:moveTo>
                  <a:cubicBezTo>
                    <a:pt x="304102" y="34867"/>
                    <a:pt x="286668" y="42836"/>
                    <a:pt x="284677" y="53798"/>
                  </a:cubicBezTo>
                  <a:cubicBezTo>
                    <a:pt x="282687" y="64752"/>
                    <a:pt x="297630" y="74218"/>
                    <a:pt x="317802" y="75213"/>
                  </a:cubicBezTo>
                  <a:cubicBezTo>
                    <a:pt x="338222" y="76215"/>
                    <a:pt x="355911" y="67992"/>
                    <a:pt x="357400" y="57031"/>
                  </a:cubicBezTo>
                  <a:cubicBezTo>
                    <a:pt x="358896" y="46076"/>
                    <a:pt x="343954" y="36611"/>
                    <a:pt x="324028" y="35863"/>
                  </a:cubicBezTo>
                  <a:close/>
                  <a:moveTo>
                    <a:pt x="294135" y="0"/>
                  </a:moveTo>
                  <a:lnTo>
                    <a:pt x="399488" y="20420"/>
                  </a:lnTo>
                  <a:lnTo>
                    <a:pt x="399989" y="75468"/>
                  </a:lnTo>
                  <a:lnTo>
                    <a:pt x="468477" y="118552"/>
                  </a:lnTo>
                  <a:lnTo>
                    <a:pt x="461503" y="137483"/>
                  </a:lnTo>
                  <a:lnTo>
                    <a:pt x="474455" y="161143"/>
                  </a:lnTo>
                  <a:lnTo>
                    <a:pt x="395006" y="200987"/>
                  </a:lnTo>
                  <a:lnTo>
                    <a:pt x="374833" y="254786"/>
                  </a:lnTo>
                  <a:lnTo>
                    <a:pt x="258272" y="222910"/>
                  </a:lnTo>
                  <a:lnTo>
                    <a:pt x="210953" y="268987"/>
                  </a:lnTo>
                  <a:lnTo>
                    <a:pt x="182557" y="273215"/>
                  </a:lnTo>
                  <a:lnTo>
                    <a:pt x="78701" y="234613"/>
                  </a:lnTo>
                  <a:lnTo>
                    <a:pt x="89161" y="180320"/>
                  </a:lnTo>
                  <a:lnTo>
                    <a:pt x="28389" y="140970"/>
                  </a:lnTo>
                  <a:lnTo>
                    <a:pt x="31876" y="116315"/>
                  </a:lnTo>
                  <a:lnTo>
                    <a:pt x="0" y="97879"/>
                  </a:lnTo>
                  <a:lnTo>
                    <a:pt x="60772" y="39598"/>
                  </a:lnTo>
                  <a:lnTo>
                    <a:pt x="138311" y="35572"/>
                  </a:lnTo>
                  <a:lnTo>
                    <a:pt x="136734" y="37105"/>
                  </a:lnTo>
                  <a:cubicBezTo>
                    <a:pt x="133995" y="47820"/>
                    <a:pt x="147689" y="57285"/>
                    <a:pt x="167367" y="58026"/>
                  </a:cubicBezTo>
                  <a:cubicBezTo>
                    <a:pt x="187039" y="58774"/>
                    <a:pt x="204974" y="50806"/>
                    <a:pt x="207219" y="40098"/>
                  </a:cubicBezTo>
                  <a:cubicBezTo>
                    <a:pt x="208338" y="34744"/>
                    <a:pt x="205410" y="29763"/>
                    <a:pt x="199775" y="26026"/>
                  </a:cubicBezTo>
                  <a:lnTo>
                    <a:pt x="185175" y="21958"/>
                  </a:lnTo>
                  <a:lnTo>
                    <a:pt x="224399" y="9713"/>
                  </a:lnTo>
                  <a:lnTo>
                    <a:pt x="254785" y="36365"/>
                  </a:lnTo>
                  <a:close/>
                </a:path>
              </a:pathLst>
            </a:custGeom>
            <a:solidFill>
              <a:srgbClr val="D9A8C4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44149" y="1150649"/>
            <a:ext cx="7225697" cy="3963118"/>
            <a:chOff x="2767584" y="1623978"/>
            <a:chExt cx="6656832" cy="3610044"/>
          </a:xfrm>
        </p:grpSpPr>
        <p:sp>
          <p:nvSpPr>
            <p:cNvPr id="5" name="Freeform: Shape 4"/>
            <p:cNvSpPr/>
            <p:nvPr/>
          </p:nvSpPr>
          <p:spPr>
            <a:xfrm rot="21388800">
              <a:off x="3292634" y="1633132"/>
              <a:ext cx="5471885" cy="3460710"/>
            </a:xfrm>
            <a:custGeom>
              <a:avLst/>
              <a:gdLst>
                <a:gd name="connsiteX0" fmla="*/ 0 w 5104950"/>
                <a:gd name="connsiteY0" fmla="*/ 0 h 3228640"/>
                <a:gd name="connsiteX1" fmla="*/ 5104951 w 5104950"/>
                <a:gd name="connsiteY1" fmla="*/ 0 h 3228640"/>
                <a:gd name="connsiteX2" fmla="*/ 5104951 w 5104950"/>
                <a:gd name="connsiteY2" fmla="*/ 3228640 h 3228640"/>
                <a:gd name="connsiteX3" fmla="*/ 0 w 5104950"/>
                <a:gd name="connsiteY3" fmla="*/ 3228640 h 322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4950" h="3228640">
                  <a:moveTo>
                    <a:pt x="0" y="0"/>
                  </a:moveTo>
                  <a:lnTo>
                    <a:pt x="5104951" y="0"/>
                  </a:lnTo>
                  <a:lnTo>
                    <a:pt x="5104951" y="3228640"/>
                  </a:lnTo>
                  <a:lnTo>
                    <a:pt x="0" y="3228640"/>
                  </a:lnTo>
                  <a:close/>
                </a:path>
              </a:pathLst>
            </a:custGeom>
            <a:solidFill>
              <a:srgbClr val="D6B200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3347436" y="1623978"/>
              <a:ext cx="5362390" cy="3478680"/>
            </a:xfrm>
            <a:custGeom>
              <a:avLst/>
              <a:gdLst>
                <a:gd name="connsiteX0" fmla="*/ 181470 w 5002797"/>
                <a:gd name="connsiteY0" fmla="*/ 3245406 h 3245405"/>
                <a:gd name="connsiteX1" fmla="*/ 0 w 5002797"/>
                <a:gd name="connsiteY1" fmla="*/ 296723 h 3245405"/>
                <a:gd name="connsiteX2" fmla="*/ 4821327 w 5002797"/>
                <a:gd name="connsiteY2" fmla="*/ 0 h 3245405"/>
                <a:gd name="connsiteX3" fmla="*/ 4821642 w 5002797"/>
                <a:gd name="connsiteY3" fmla="*/ 5239 h 3245405"/>
                <a:gd name="connsiteX4" fmla="*/ 5002797 w 5002797"/>
                <a:gd name="connsiteY4" fmla="*/ 2948578 h 3245405"/>
                <a:gd name="connsiteX5" fmla="*/ 4997559 w 5002797"/>
                <a:gd name="connsiteY5" fmla="*/ 2948892 h 3245405"/>
                <a:gd name="connsiteX6" fmla="*/ 181470 w 5002797"/>
                <a:gd name="connsiteY6" fmla="*/ 3245301 h 3245405"/>
                <a:gd name="connsiteX7" fmla="*/ 11106 w 5002797"/>
                <a:gd name="connsiteY7" fmla="*/ 306572 h 3245405"/>
                <a:gd name="connsiteX8" fmla="*/ 191319 w 5002797"/>
                <a:gd name="connsiteY8" fmla="*/ 3234300 h 3245405"/>
                <a:gd name="connsiteX9" fmla="*/ 4991691 w 5002797"/>
                <a:gd name="connsiteY9" fmla="*/ 2938834 h 3245405"/>
                <a:gd name="connsiteX10" fmla="*/ 4811479 w 5002797"/>
                <a:gd name="connsiteY10" fmla="*/ 11106 h 3245405"/>
                <a:gd name="connsiteX11" fmla="*/ 11106 w 5002797"/>
                <a:gd name="connsiteY11" fmla="*/ 306572 h 324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02797" h="3245405">
                  <a:moveTo>
                    <a:pt x="181470" y="3245406"/>
                  </a:moveTo>
                  <a:lnTo>
                    <a:pt x="0" y="296723"/>
                  </a:lnTo>
                  <a:lnTo>
                    <a:pt x="4821327" y="0"/>
                  </a:lnTo>
                  <a:lnTo>
                    <a:pt x="4821642" y="5239"/>
                  </a:lnTo>
                  <a:lnTo>
                    <a:pt x="5002797" y="2948578"/>
                  </a:lnTo>
                  <a:lnTo>
                    <a:pt x="4997559" y="2948892"/>
                  </a:lnTo>
                  <a:lnTo>
                    <a:pt x="181470" y="3245301"/>
                  </a:lnTo>
                  <a:close/>
                  <a:moveTo>
                    <a:pt x="11106" y="306572"/>
                  </a:moveTo>
                  <a:lnTo>
                    <a:pt x="191319" y="3234300"/>
                  </a:lnTo>
                  <a:lnTo>
                    <a:pt x="4991691" y="2938834"/>
                  </a:lnTo>
                  <a:lnTo>
                    <a:pt x="4811479" y="11106"/>
                  </a:lnTo>
                  <a:lnTo>
                    <a:pt x="11106" y="306572"/>
                  </a:lnTo>
                  <a:close/>
                </a:path>
              </a:pathLst>
            </a:custGeom>
            <a:solidFill>
              <a:sysClr val="windowText" lastClr="000000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7895203" y="2950200"/>
              <a:ext cx="1529213" cy="1957997"/>
            </a:xfrm>
            <a:custGeom>
              <a:avLst/>
              <a:gdLst>
                <a:gd name="connsiteX0" fmla="*/ 792581 w 1426667"/>
                <a:gd name="connsiteY0" fmla="*/ 105 h 1826697"/>
                <a:gd name="connsiteX1" fmla="*/ 1254534 w 1426667"/>
                <a:gd name="connsiteY1" fmla="*/ 500720 h 1826697"/>
                <a:gd name="connsiteX2" fmla="*/ 1193869 w 1426667"/>
                <a:gd name="connsiteY2" fmla="*/ 703250 h 1826697"/>
                <a:gd name="connsiteX3" fmla="*/ 1379740 w 1426667"/>
                <a:gd name="connsiteY3" fmla="*/ 889330 h 1826697"/>
                <a:gd name="connsiteX4" fmla="*/ 1284604 w 1426667"/>
                <a:gd name="connsiteY4" fmla="*/ 1042406 h 1826697"/>
                <a:gd name="connsiteX5" fmla="*/ 1426155 w 1426667"/>
                <a:gd name="connsiteY5" fmla="*/ 1210780 h 1826697"/>
                <a:gd name="connsiteX6" fmla="*/ 1327458 w 1426667"/>
                <a:gd name="connsiteY6" fmla="*/ 1377163 h 1826697"/>
                <a:gd name="connsiteX7" fmla="*/ 1409811 w 1426667"/>
                <a:gd name="connsiteY7" fmla="*/ 1581264 h 1826697"/>
                <a:gd name="connsiteX8" fmla="*/ 319417 w 1426667"/>
                <a:gd name="connsiteY8" fmla="*/ 1673257 h 1826697"/>
                <a:gd name="connsiteX9" fmla="*/ 439489 w 1426667"/>
                <a:gd name="connsiteY9" fmla="*/ 1510017 h 1826697"/>
                <a:gd name="connsiteX10" fmla="*/ 89017 w 1426667"/>
                <a:gd name="connsiteY10" fmla="*/ 1304973 h 1826697"/>
                <a:gd name="connsiteX11" fmla="*/ 325075 w 1426667"/>
                <a:gd name="connsiteY11" fmla="*/ 1109148 h 1826697"/>
                <a:gd name="connsiteX12" fmla="*/ 1320 w 1426667"/>
                <a:gd name="connsiteY12" fmla="*/ 891950 h 1826697"/>
                <a:gd name="connsiteX13" fmla="*/ 257076 w 1426667"/>
                <a:gd name="connsiteY13" fmla="*/ 725148 h 1826697"/>
                <a:gd name="connsiteX14" fmla="*/ 58737 w 1426667"/>
                <a:gd name="connsiteY14" fmla="*/ 488671 h 1826697"/>
                <a:gd name="connsiteX15" fmla="*/ 766701 w 1426667"/>
                <a:gd name="connsiteY15" fmla="*/ 390287 h 1826697"/>
                <a:gd name="connsiteX16" fmla="*/ 792476 w 1426667"/>
                <a:gd name="connsiteY16" fmla="*/ 0 h 182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6667" h="1826697">
                  <a:moveTo>
                    <a:pt x="792581" y="105"/>
                  </a:moveTo>
                  <a:cubicBezTo>
                    <a:pt x="916006" y="167326"/>
                    <a:pt x="1207071" y="353720"/>
                    <a:pt x="1254534" y="500720"/>
                  </a:cubicBezTo>
                  <a:cubicBezTo>
                    <a:pt x="1297387" y="633470"/>
                    <a:pt x="1193869" y="703250"/>
                    <a:pt x="1193869" y="703250"/>
                  </a:cubicBezTo>
                  <a:cubicBezTo>
                    <a:pt x="1193869" y="703250"/>
                    <a:pt x="1358680" y="748827"/>
                    <a:pt x="1379740" y="889330"/>
                  </a:cubicBezTo>
                  <a:cubicBezTo>
                    <a:pt x="1390637" y="961625"/>
                    <a:pt x="1284604" y="1042406"/>
                    <a:pt x="1284604" y="1042406"/>
                  </a:cubicBezTo>
                  <a:cubicBezTo>
                    <a:pt x="1284604" y="1042406"/>
                    <a:pt x="1415049" y="1084736"/>
                    <a:pt x="1426155" y="1210780"/>
                  </a:cubicBezTo>
                  <a:cubicBezTo>
                    <a:pt x="1434957" y="1311259"/>
                    <a:pt x="1327458" y="1377163"/>
                    <a:pt x="1327458" y="1377163"/>
                  </a:cubicBezTo>
                  <a:cubicBezTo>
                    <a:pt x="1327458" y="1377163"/>
                    <a:pt x="1433700" y="1476070"/>
                    <a:pt x="1409811" y="1581264"/>
                  </a:cubicBezTo>
                  <a:cubicBezTo>
                    <a:pt x="1361405" y="1794586"/>
                    <a:pt x="511784" y="1960550"/>
                    <a:pt x="319417" y="1673257"/>
                  </a:cubicBezTo>
                  <a:cubicBezTo>
                    <a:pt x="229729" y="1539354"/>
                    <a:pt x="439489" y="1510017"/>
                    <a:pt x="439489" y="1510017"/>
                  </a:cubicBezTo>
                  <a:cubicBezTo>
                    <a:pt x="439489" y="1510017"/>
                    <a:pt x="127784" y="1479213"/>
                    <a:pt x="89017" y="1304973"/>
                  </a:cubicBezTo>
                  <a:cubicBezTo>
                    <a:pt x="50355" y="1130732"/>
                    <a:pt x="325075" y="1109148"/>
                    <a:pt x="325075" y="1109148"/>
                  </a:cubicBezTo>
                  <a:cubicBezTo>
                    <a:pt x="325075" y="1109148"/>
                    <a:pt x="23218" y="1076668"/>
                    <a:pt x="1320" y="891950"/>
                  </a:cubicBezTo>
                  <a:cubicBezTo>
                    <a:pt x="-21416" y="699583"/>
                    <a:pt x="257076" y="725148"/>
                    <a:pt x="257076" y="725148"/>
                  </a:cubicBezTo>
                  <a:cubicBezTo>
                    <a:pt x="257076" y="725148"/>
                    <a:pt x="43125" y="633994"/>
                    <a:pt x="58737" y="488671"/>
                  </a:cubicBezTo>
                  <a:cubicBezTo>
                    <a:pt x="84511" y="248841"/>
                    <a:pt x="588584" y="471068"/>
                    <a:pt x="766701" y="390287"/>
                  </a:cubicBezTo>
                  <a:lnTo>
                    <a:pt x="792476" y="0"/>
                  </a:lnTo>
                  <a:close/>
                </a:path>
              </a:pathLst>
            </a:custGeom>
            <a:solidFill>
              <a:srgbClr val="EB9481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8141311" y="3710201"/>
              <a:ext cx="1163427" cy="886614"/>
            </a:xfrm>
            <a:custGeom>
              <a:avLst/>
              <a:gdLst>
                <a:gd name="connsiteX0" fmla="*/ 1082346 w 1085410"/>
                <a:gd name="connsiteY0" fmla="*/ 681223 h 827159"/>
                <a:gd name="connsiteX1" fmla="*/ 1084023 w 1085410"/>
                <a:gd name="connsiteY1" fmla="*/ 685414 h 827159"/>
                <a:gd name="connsiteX2" fmla="*/ 198569 w 1085410"/>
                <a:gd name="connsiteY2" fmla="*/ 804229 h 827159"/>
                <a:gd name="connsiteX3" fmla="*/ 198884 w 1085410"/>
                <a:gd name="connsiteY3" fmla="*/ 786208 h 827159"/>
                <a:gd name="connsiteX4" fmla="*/ 1082346 w 1085410"/>
                <a:gd name="connsiteY4" fmla="*/ 681223 h 827159"/>
                <a:gd name="connsiteX5" fmla="*/ 1059505 w 1085410"/>
                <a:gd name="connsiteY5" fmla="*/ 334523 h 827159"/>
                <a:gd name="connsiteX6" fmla="*/ 1060972 w 1085410"/>
                <a:gd name="connsiteY6" fmla="*/ 340495 h 827159"/>
                <a:gd name="connsiteX7" fmla="*/ 86983 w 1085410"/>
                <a:gd name="connsiteY7" fmla="*/ 410066 h 827159"/>
                <a:gd name="connsiteX8" fmla="*/ 82582 w 1085410"/>
                <a:gd name="connsiteY8" fmla="*/ 395187 h 827159"/>
                <a:gd name="connsiteX9" fmla="*/ 1059400 w 1085410"/>
                <a:gd name="connsiteY9" fmla="*/ 334627 h 827159"/>
                <a:gd name="connsiteX10" fmla="*/ 953264 w 1085410"/>
                <a:gd name="connsiteY10" fmla="*/ 81 h 827159"/>
                <a:gd name="connsiteX11" fmla="*/ 954940 w 1085410"/>
                <a:gd name="connsiteY11" fmla="*/ 6787 h 827159"/>
                <a:gd name="connsiteX12" fmla="*/ 438399 w 1085410"/>
                <a:gd name="connsiteY12" fmla="*/ 108838 h 827159"/>
                <a:gd name="connsiteX13" fmla="*/ 3163 w 1085410"/>
                <a:gd name="connsiteY13" fmla="*/ 12340 h 827159"/>
                <a:gd name="connsiteX14" fmla="*/ 6307 w 1085410"/>
                <a:gd name="connsiteY14" fmla="*/ 1234 h 827159"/>
                <a:gd name="connsiteX15" fmla="*/ 953264 w 1085410"/>
                <a:gd name="connsiteY15" fmla="*/ 81 h 8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5410" h="827159">
                  <a:moveTo>
                    <a:pt x="1082346" y="681223"/>
                  </a:moveTo>
                  <a:cubicBezTo>
                    <a:pt x="1085070" y="680490"/>
                    <a:pt x="1086747" y="684157"/>
                    <a:pt x="1084023" y="685414"/>
                  </a:cubicBezTo>
                  <a:cubicBezTo>
                    <a:pt x="817894" y="808105"/>
                    <a:pt x="487853" y="861331"/>
                    <a:pt x="198569" y="804229"/>
                  </a:cubicBezTo>
                  <a:cubicBezTo>
                    <a:pt x="189035" y="802343"/>
                    <a:pt x="187986" y="786103"/>
                    <a:pt x="198884" y="786208"/>
                  </a:cubicBezTo>
                  <a:cubicBezTo>
                    <a:pt x="508284" y="788093"/>
                    <a:pt x="783004" y="765043"/>
                    <a:pt x="1082346" y="681223"/>
                  </a:cubicBezTo>
                  <a:close/>
                  <a:moveTo>
                    <a:pt x="1059505" y="334523"/>
                  </a:moveTo>
                  <a:cubicBezTo>
                    <a:pt x="1062753" y="333580"/>
                    <a:pt x="1064325" y="339028"/>
                    <a:pt x="1060972" y="340495"/>
                  </a:cubicBezTo>
                  <a:cubicBezTo>
                    <a:pt x="786042" y="465387"/>
                    <a:pt x="412624" y="515155"/>
                    <a:pt x="86983" y="410066"/>
                  </a:cubicBezTo>
                  <a:cubicBezTo>
                    <a:pt x="75772" y="406503"/>
                    <a:pt x="69381" y="392044"/>
                    <a:pt x="82582" y="395187"/>
                  </a:cubicBezTo>
                  <a:cubicBezTo>
                    <a:pt x="304391" y="448623"/>
                    <a:pt x="790338" y="411428"/>
                    <a:pt x="1059400" y="334627"/>
                  </a:cubicBezTo>
                  <a:close/>
                  <a:moveTo>
                    <a:pt x="953264" y="81"/>
                  </a:moveTo>
                  <a:cubicBezTo>
                    <a:pt x="957454" y="-757"/>
                    <a:pt x="958293" y="5111"/>
                    <a:pt x="954940" y="6787"/>
                  </a:cubicBezTo>
                  <a:cubicBezTo>
                    <a:pt x="808464" y="82644"/>
                    <a:pt x="601219" y="105066"/>
                    <a:pt x="438399" y="108838"/>
                  </a:cubicBezTo>
                  <a:cubicBezTo>
                    <a:pt x="282494" y="112505"/>
                    <a:pt x="141152" y="84426"/>
                    <a:pt x="3163" y="12340"/>
                  </a:cubicBezTo>
                  <a:cubicBezTo>
                    <a:pt x="-2180" y="9511"/>
                    <a:pt x="-504" y="-652"/>
                    <a:pt x="6307" y="1234"/>
                  </a:cubicBezTo>
                  <a:cubicBezTo>
                    <a:pt x="322413" y="89979"/>
                    <a:pt x="635166" y="68395"/>
                    <a:pt x="953264" y="81"/>
                  </a:cubicBezTo>
                  <a:close/>
                </a:path>
              </a:pathLst>
            </a:custGeom>
            <a:solidFill>
              <a:srgbClr val="263238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2767584" y="3286557"/>
              <a:ext cx="1473810" cy="1947465"/>
            </a:xfrm>
            <a:custGeom>
              <a:avLst/>
              <a:gdLst>
                <a:gd name="connsiteX0" fmla="*/ 480304 w 1374979"/>
                <a:gd name="connsiteY0" fmla="*/ 0 h 1816871"/>
                <a:gd name="connsiteX1" fmla="*/ 83311 w 1374979"/>
                <a:gd name="connsiteY1" fmla="*/ 553526 h 1816871"/>
                <a:gd name="connsiteX2" fmla="*/ 168388 w 1374979"/>
                <a:gd name="connsiteY2" fmla="*/ 747046 h 1816871"/>
                <a:gd name="connsiteX3" fmla="*/ 6720 w 1374979"/>
                <a:gd name="connsiteY3" fmla="*/ 954500 h 1816871"/>
                <a:gd name="connsiteX4" fmla="*/ 119877 w 1374979"/>
                <a:gd name="connsiteY4" fmla="*/ 1094794 h 1816871"/>
                <a:gd name="connsiteX5" fmla="*/ 120 w 1374979"/>
                <a:gd name="connsiteY5" fmla="*/ 1279303 h 1816871"/>
                <a:gd name="connsiteX6" fmla="*/ 118515 w 1374979"/>
                <a:gd name="connsiteY6" fmla="*/ 1432379 h 1816871"/>
                <a:gd name="connsiteX7" fmla="*/ 61727 w 1374979"/>
                <a:gd name="connsiteY7" fmla="*/ 1645072 h 1816871"/>
                <a:gd name="connsiteX8" fmla="*/ 1155159 w 1374979"/>
                <a:gd name="connsiteY8" fmla="*/ 1602639 h 1816871"/>
                <a:gd name="connsiteX9" fmla="*/ 1016018 w 1374979"/>
                <a:gd name="connsiteY9" fmla="*/ 1455429 h 1816871"/>
                <a:gd name="connsiteX10" fmla="*/ 1338725 w 1374979"/>
                <a:gd name="connsiteY10" fmla="*/ 1208999 h 1816871"/>
                <a:gd name="connsiteX11" fmla="*/ 1080350 w 1374979"/>
                <a:gd name="connsiteY11" fmla="*/ 1043559 h 1816871"/>
                <a:gd name="connsiteX12" fmla="*/ 1374977 w 1374979"/>
                <a:gd name="connsiteY12" fmla="*/ 788327 h 1816871"/>
                <a:gd name="connsiteX13" fmla="*/ 1100676 w 1374979"/>
                <a:gd name="connsiteY13" fmla="*/ 654110 h 1816871"/>
                <a:gd name="connsiteX14" fmla="*/ 1268526 w 1374979"/>
                <a:gd name="connsiteY14" fmla="*/ 395107 h 1816871"/>
                <a:gd name="connsiteX15" fmla="*/ 553856 w 1374979"/>
                <a:gd name="connsiteY15" fmla="*/ 384315 h 1816871"/>
                <a:gd name="connsiteX16" fmla="*/ 480408 w 1374979"/>
                <a:gd name="connsiteY16" fmla="*/ 105 h 181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4979" h="1816871">
                  <a:moveTo>
                    <a:pt x="480304" y="0"/>
                  </a:moveTo>
                  <a:cubicBezTo>
                    <a:pt x="378253" y="181051"/>
                    <a:pt x="112334" y="401812"/>
                    <a:pt x="83311" y="553526"/>
                  </a:cubicBezTo>
                  <a:cubicBezTo>
                    <a:pt x="57012" y="690467"/>
                    <a:pt x="168388" y="747046"/>
                    <a:pt x="168388" y="747046"/>
                  </a:cubicBezTo>
                  <a:cubicBezTo>
                    <a:pt x="168388" y="747046"/>
                    <a:pt x="10388" y="812530"/>
                    <a:pt x="6720" y="954500"/>
                  </a:cubicBezTo>
                  <a:cubicBezTo>
                    <a:pt x="4834" y="1027528"/>
                    <a:pt x="119877" y="1094794"/>
                    <a:pt x="119877" y="1094794"/>
                  </a:cubicBezTo>
                  <a:cubicBezTo>
                    <a:pt x="119877" y="1094794"/>
                    <a:pt x="-4386" y="1152735"/>
                    <a:pt x="120" y="1279303"/>
                  </a:cubicBezTo>
                  <a:cubicBezTo>
                    <a:pt x="3682" y="1380096"/>
                    <a:pt x="118515" y="1432379"/>
                    <a:pt x="118515" y="1432379"/>
                  </a:cubicBezTo>
                  <a:cubicBezTo>
                    <a:pt x="118515" y="1432379"/>
                    <a:pt x="25161" y="1543545"/>
                    <a:pt x="61727" y="1645072"/>
                  </a:cubicBezTo>
                  <a:cubicBezTo>
                    <a:pt x="135908" y="1850851"/>
                    <a:pt x="999464" y="1911410"/>
                    <a:pt x="1155159" y="1602639"/>
                  </a:cubicBezTo>
                  <a:cubicBezTo>
                    <a:pt x="1227769" y="1458677"/>
                    <a:pt x="1016018" y="1455429"/>
                    <a:pt x="1016018" y="1455429"/>
                  </a:cubicBezTo>
                  <a:cubicBezTo>
                    <a:pt x="1016018" y="1455429"/>
                    <a:pt x="1321647" y="1386697"/>
                    <a:pt x="1338725" y="1208999"/>
                  </a:cubicBezTo>
                  <a:cubicBezTo>
                    <a:pt x="1355804" y="1031300"/>
                    <a:pt x="1080350" y="1043559"/>
                    <a:pt x="1080350" y="1043559"/>
                  </a:cubicBezTo>
                  <a:cubicBezTo>
                    <a:pt x="1080350" y="1043559"/>
                    <a:pt x="1375920" y="974303"/>
                    <a:pt x="1374977" y="788327"/>
                  </a:cubicBezTo>
                  <a:cubicBezTo>
                    <a:pt x="1374035" y="594703"/>
                    <a:pt x="1100676" y="654110"/>
                    <a:pt x="1100676" y="654110"/>
                  </a:cubicBezTo>
                  <a:cubicBezTo>
                    <a:pt x="1100676" y="654110"/>
                    <a:pt x="1301844" y="537391"/>
                    <a:pt x="1268526" y="395107"/>
                  </a:cubicBezTo>
                  <a:cubicBezTo>
                    <a:pt x="1213519" y="160201"/>
                    <a:pt x="740460" y="442570"/>
                    <a:pt x="553856" y="384315"/>
                  </a:cubicBezTo>
                  <a:lnTo>
                    <a:pt x="480408" y="105"/>
                  </a:lnTo>
                  <a:close/>
                </a:path>
              </a:pathLst>
            </a:custGeom>
            <a:solidFill>
              <a:srgbClr val="EB9481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2888194" y="3968199"/>
              <a:ext cx="1087237" cy="948164"/>
            </a:xfrm>
            <a:custGeom>
              <a:avLst/>
              <a:gdLst>
                <a:gd name="connsiteX0" fmla="*/ 912401 w 1014329"/>
                <a:gd name="connsiteY0" fmla="*/ 803152 h 884582"/>
                <a:gd name="connsiteX1" fmla="*/ 914916 w 1014329"/>
                <a:gd name="connsiteY1" fmla="*/ 821069 h 884582"/>
                <a:gd name="connsiteX2" fmla="*/ 21604 w 1014329"/>
                <a:gd name="connsiteY2" fmla="*/ 811744 h 884582"/>
                <a:gd name="connsiteX3" fmla="*/ 22757 w 1014329"/>
                <a:gd name="connsiteY3" fmla="*/ 807343 h 884582"/>
                <a:gd name="connsiteX4" fmla="*/ 912401 w 1014329"/>
                <a:gd name="connsiteY4" fmla="*/ 803152 h 884582"/>
                <a:gd name="connsiteX5" fmla="*/ 979877 w 1014329"/>
                <a:gd name="connsiteY5" fmla="*/ 400816 h 884582"/>
                <a:gd name="connsiteX6" fmla="*/ 977362 w 1014329"/>
                <a:gd name="connsiteY6" fmla="*/ 416113 h 884582"/>
                <a:gd name="connsiteX7" fmla="*/ 2221 w 1014329"/>
                <a:gd name="connsiteY7" fmla="*/ 466510 h 884582"/>
                <a:gd name="connsiteX8" fmla="*/ 2954 w 1014329"/>
                <a:gd name="connsiteY8" fmla="*/ 460433 h 884582"/>
                <a:gd name="connsiteX9" fmla="*/ 979877 w 1014329"/>
                <a:gd name="connsiteY9" fmla="*/ 400816 h 884582"/>
                <a:gd name="connsiteX10" fmla="*/ 1007328 w 1014329"/>
                <a:gd name="connsiteY10" fmla="*/ 470 h 884582"/>
                <a:gd name="connsiteX11" fmla="*/ 1007433 w 1014329"/>
                <a:gd name="connsiteY11" fmla="*/ 470 h 884582"/>
                <a:gd name="connsiteX12" fmla="*/ 1011833 w 1014329"/>
                <a:gd name="connsiteY12" fmla="*/ 11052 h 884582"/>
                <a:gd name="connsiteX13" fmla="*/ 591685 w 1014329"/>
                <a:gd name="connsiteY13" fmla="*/ 160252 h 884582"/>
                <a:gd name="connsiteX14" fmla="*/ 66553 w 1014329"/>
                <a:gd name="connsiteY14" fmla="*/ 122324 h 884582"/>
                <a:gd name="connsiteX15" fmla="*/ 67391 w 1014329"/>
                <a:gd name="connsiteY15" fmla="*/ 115409 h 884582"/>
                <a:gd name="connsiteX16" fmla="*/ 1007328 w 1014329"/>
                <a:gd name="connsiteY16" fmla="*/ 470 h 88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14329" h="884582">
                  <a:moveTo>
                    <a:pt x="912401" y="803152"/>
                  </a:moveTo>
                  <a:cubicBezTo>
                    <a:pt x="923193" y="801790"/>
                    <a:pt x="924136" y="818030"/>
                    <a:pt x="914916" y="821069"/>
                  </a:cubicBezTo>
                  <a:cubicBezTo>
                    <a:pt x="634852" y="913166"/>
                    <a:pt x="300830" y="900802"/>
                    <a:pt x="21604" y="811744"/>
                  </a:cubicBezTo>
                  <a:cubicBezTo>
                    <a:pt x="18775" y="810801"/>
                    <a:pt x="19928" y="806924"/>
                    <a:pt x="22757" y="807343"/>
                  </a:cubicBezTo>
                  <a:cubicBezTo>
                    <a:pt x="330167" y="853758"/>
                    <a:pt x="605620" y="842967"/>
                    <a:pt x="912401" y="803152"/>
                  </a:cubicBezTo>
                  <a:close/>
                  <a:moveTo>
                    <a:pt x="979877" y="400816"/>
                  </a:moveTo>
                  <a:cubicBezTo>
                    <a:pt x="992554" y="396101"/>
                    <a:pt x="987944" y="411189"/>
                    <a:pt x="977362" y="416113"/>
                  </a:cubicBezTo>
                  <a:cubicBezTo>
                    <a:pt x="667018" y="560284"/>
                    <a:pt x="290457" y="556721"/>
                    <a:pt x="2221" y="466510"/>
                  </a:cubicBezTo>
                  <a:cubicBezTo>
                    <a:pt x="-1237" y="465462"/>
                    <a:pt x="-399" y="459909"/>
                    <a:pt x="2954" y="460433"/>
                  </a:cubicBezTo>
                  <a:cubicBezTo>
                    <a:pt x="279456" y="503705"/>
                    <a:pt x="766240" y="481074"/>
                    <a:pt x="979877" y="400816"/>
                  </a:cubicBezTo>
                  <a:close/>
                  <a:moveTo>
                    <a:pt x="1007328" y="470"/>
                  </a:moveTo>
                  <a:lnTo>
                    <a:pt x="1007433" y="470"/>
                  </a:lnTo>
                  <a:cubicBezTo>
                    <a:pt x="1013929" y="-2254"/>
                    <a:pt x="1016758" y="7595"/>
                    <a:pt x="1011833" y="11052"/>
                  </a:cubicBezTo>
                  <a:cubicBezTo>
                    <a:pt x="883798" y="99587"/>
                    <a:pt x="746857" y="144745"/>
                    <a:pt x="591685" y="160252"/>
                  </a:cubicBezTo>
                  <a:cubicBezTo>
                    <a:pt x="429703" y="176492"/>
                    <a:pt x="221201" y="179636"/>
                    <a:pt x="66553" y="122324"/>
                  </a:cubicBezTo>
                  <a:cubicBezTo>
                    <a:pt x="63095" y="121066"/>
                    <a:pt x="63200" y="114989"/>
                    <a:pt x="67391" y="115409"/>
                  </a:cubicBezTo>
                  <a:cubicBezTo>
                    <a:pt x="391460" y="144222"/>
                    <a:pt x="704423" y="127248"/>
                    <a:pt x="1007328" y="470"/>
                  </a:cubicBezTo>
                  <a:close/>
                </a:path>
              </a:pathLst>
            </a:custGeom>
            <a:solidFill>
              <a:srgbClr val="263238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rot="21363253">
            <a:off x="3893771" y="2335551"/>
            <a:ext cx="4930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GOODBYE!</a:t>
            </a:r>
            <a:endParaRPr lang="en-US" sz="6600" dirty="0">
              <a:solidFill>
                <a:prstClr val="white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5080695" y="4006327"/>
            <a:ext cx="4211272" cy="6095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7BC25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6401" y="1746435"/>
            <a:ext cx="9821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Unit 5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: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In the classroom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6000" kern="0" dirty="0">
                <a:solidFill>
                  <a:srgbClr val="FF0000"/>
                </a:solidFill>
              </a:rPr>
              <a:t>Lesson 3 – Period 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2437270" y="692610"/>
            <a:ext cx="7117654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defTabSz="1219200"/>
            <a:r>
              <a:rPr lang="en-US" altLang="zh-CN" sz="4800" b="1" dirty="0">
                <a:solidFill>
                  <a:srgbClr val="0070C0"/>
                </a:solidFill>
                <a:latin typeface="Comic Sans MS" panose="030F0702030302020204" pitchFamily="66" charset="0"/>
                <a:ea typeface="Source Han Sans CN Heavy" panose="020B0500000000000000" pitchFamily="34" charset="-128"/>
                <a:cs typeface="Microsoft JhengHei Light" panose="020B0304030504040204" pitchFamily="34" charset="-122"/>
              </a:rPr>
              <a:t>TABLE OF CONTENTS</a:t>
            </a:r>
            <a:endParaRPr lang="zh-CN" altLang="en-US" sz="4800" b="1" dirty="0">
              <a:solidFill>
                <a:srgbClr val="0070C0"/>
              </a:solidFill>
              <a:latin typeface="Comic Sans MS" panose="030F0702030302020204" pitchFamily="66" charset="0"/>
              <a:ea typeface="Source Han Sans CN Heavy" panose="020B0500000000000000" pitchFamily="34" charset="-128"/>
              <a:cs typeface="Microsoft JhengHei Light" panose="020B030403050404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3491" y="1838065"/>
            <a:ext cx="10733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Warm-up &amp; Review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sz="4800" kern="0" dirty="0">
                <a:solidFill>
                  <a:prstClr val="black"/>
                </a:solidFill>
              </a:rPr>
              <a:t>Activity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6: Listen and repeat.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Activity 7</a:t>
            </a:r>
            <a:r>
              <a:rPr lang="en-US" sz="4800" kern="0" dirty="0">
                <a:solidFill>
                  <a:prstClr val="black"/>
                </a:solidFill>
              </a:rPr>
              <a:t>: Let’s talk.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sz="4800" kern="0" dirty="0">
                <a:solidFill>
                  <a:prstClr val="black"/>
                </a:solidFill>
              </a:rPr>
              <a:t>Activity 8: Let’s sing.</a:t>
            </a:r>
            <a:endParaRPr lang="en-US" sz="4800" kern="0" dirty="0">
              <a:solidFill>
                <a:prstClr val="black"/>
              </a:solidFill>
            </a:endParaRPr>
          </a:p>
          <a:p>
            <a:pPr marL="514350" lvl="0" indent="-514350">
              <a:buFontTx/>
              <a:buAutoNum type="arabicPeriod"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Fun </a:t>
            </a:r>
            <a:r>
              <a:rPr lang="en-US" sz="4800" kern="0" dirty="0">
                <a:solidFill>
                  <a:prstClr val="black"/>
                </a:solidFill>
              </a:rPr>
              <a:t>corner &amp;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Wrap-up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18" t="9581" r="7437" b="11789"/>
          <a:stretch>
            <a:fillRect/>
          </a:stretch>
        </p:blipFill>
        <p:spPr>
          <a:xfrm>
            <a:off x="4317466" y="1310640"/>
            <a:ext cx="3271520" cy="321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4443" y="4521200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He’s riding a bike.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8480" y="227584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+ 1 point</a:t>
            </a:r>
            <a:endParaRPr lang="en-US" sz="4400" dirty="0">
              <a:solidFill>
                <a:schemeClr val="accent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arrow.wav"/>
          </p:stSnd>
        </p:sndAc>
      </p:transition>
    </mc:Choice>
    <mc:Fallback>
      <p:transition spd="slow"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7217" y="4640441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flying a kite.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+ 1 point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41C2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3885" y="1377357"/>
            <a:ext cx="4226839" cy="3036334"/>
          </a:xfrm>
          <a:prstGeom prst="rect">
            <a:avLst/>
          </a:prstGeom>
        </p:spPr>
      </p:pic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breeze.wav"/>
          </p:stSnd>
        </p:sndAc>
      </p:transition>
    </mc:Choice>
    <mc:Fallback>
      <p:transition spd="slow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9922" y="5043275"/>
            <a:ext cx="7774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She’s playing with a kitten.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+ 2 point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41C2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Screen Recording 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0,000000" end="5471,952148"/>
                </p14:media>
              </p:ext>
            </p:extLst>
          </p:nvPr>
        </p:nvPicPr>
        <p:blipFill rotWithShape="1">
          <a:blip r:embed="rId3"/>
          <a:srcRect l="5299" t="8141" r="10206" b="89"/>
          <a:stretch>
            <a:fillRect/>
          </a:stretch>
        </p:blipFill>
        <p:spPr>
          <a:xfrm>
            <a:off x="4272558" y="1491559"/>
            <a:ext cx="3562406" cy="3337244"/>
          </a:xfrm>
          <a:prstGeom prst="snipRound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6" name="voltage.wav"/>
          </p:stSnd>
        </p:sndAc>
      </p:transition>
    </mc:Choice>
    <mc:Fallback>
      <p:transition spd="slow"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7217" y="4552387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colouring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 a square.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+ 2 point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41C2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28729" t="1" r="3984" b="35193"/>
          <a:stretch>
            <a:fillRect/>
          </a:stretch>
        </p:blipFill>
        <p:spPr>
          <a:xfrm>
            <a:off x="3734603" y="1168394"/>
            <a:ext cx="4437246" cy="2967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voltage.wav"/>
          </p:stSnd>
        </p:sndAc>
      </p:transition>
    </mc:Choice>
    <mc:Fallback>
      <p:transition spd="slow"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7217" y="4552387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She’s doing a quiz.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+ 1 point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41C2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0390" y="1512920"/>
            <a:ext cx="1882047" cy="2603764"/>
          </a:xfrm>
          <a:prstGeom prst="rect">
            <a:avLst/>
          </a:prstGeom>
        </p:spPr>
      </p:pic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voltage.wav"/>
          </p:stSnd>
        </p:sndAc>
      </p:transition>
    </mc:Choice>
    <mc:Fallback>
      <p:transition spd="slow"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6252" y="4854261"/>
            <a:ext cx="773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answering a question.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+ 3 point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41C2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564" y="969127"/>
            <a:ext cx="3999323" cy="3993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whoosh.wav"/>
          </p:stSnd>
        </p:sndAc>
      </p:transition>
    </mc:Choice>
    <mc:Fallback>
      <p:transition spd="slow"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Nature-Background-Theme">
  <a:themeElements>
    <a:clrScheme name="Nature-Background-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1C2F"/>
      </a:accent1>
      <a:accent2>
        <a:srgbClr val="D6B200"/>
      </a:accent2>
      <a:accent3>
        <a:srgbClr val="B0549A"/>
      </a:accent3>
      <a:accent4>
        <a:srgbClr val="5B578F"/>
      </a:accent4>
      <a:accent5>
        <a:srgbClr val="06C2B5"/>
      </a:accent5>
      <a:accent6>
        <a:srgbClr val="FF5601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/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9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BC25E"/>
      </a:accent1>
      <a:accent2>
        <a:srgbClr val="F9C567"/>
      </a:accent2>
      <a:accent3>
        <a:srgbClr val="7BC25E"/>
      </a:accent3>
      <a:accent4>
        <a:srgbClr val="F9C567"/>
      </a:accent4>
      <a:accent5>
        <a:srgbClr val="7BC25E"/>
      </a:accent5>
      <a:accent6>
        <a:srgbClr val="F9C567"/>
      </a:accent6>
      <a:hlink>
        <a:srgbClr val="7BC25E"/>
      </a:hlink>
      <a:folHlink>
        <a:srgbClr val="F9C567"/>
      </a:folHlink>
    </a:clrScheme>
    <a:fontScheme name="自定义 1">
      <a:majorFont>
        <a:latin typeface="Calibri"/>
        <a:ea typeface="字魂35号-经典雅黑"/>
        <a:cs typeface=""/>
      </a:majorFont>
      <a:minorFont>
        <a:latin typeface="Calibri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WPS Presentation</Application>
  <PresentationFormat>Widescreen</PresentationFormat>
  <Paragraphs>79</Paragraphs>
  <Slides>18</Slides>
  <Notes>14</Notes>
  <HiddenSlides>0</HiddenSlides>
  <MMClips>13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Georgia</vt:lpstr>
      <vt:lpstr>Source Han Sans CN Medium</vt:lpstr>
      <vt:lpstr>Yu Gothic UI</vt:lpstr>
      <vt:lpstr>Comic Sans MS</vt:lpstr>
      <vt:lpstr>Calibri</vt:lpstr>
      <vt:lpstr>Source Han Sans CN Heavy</vt:lpstr>
      <vt:lpstr>Microsoft JhengHei Light</vt:lpstr>
      <vt:lpstr>Forte</vt:lpstr>
      <vt:lpstr>Microsoft YaHei</vt:lpstr>
      <vt:lpstr>Arial Unicode MS</vt:lpstr>
      <vt:lpstr>Calibri Light</vt:lpstr>
      <vt:lpstr>Arial</vt:lpstr>
      <vt:lpstr>Nature-Background-Theme</vt:lpstr>
      <vt:lpstr>Office 主题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Phương Linh Trần</cp:lastModifiedBy>
  <cp:revision>34</cp:revision>
  <dcterms:created xsi:type="dcterms:W3CDTF">2023-12-01T03:21:00Z</dcterms:created>
  <dcterms:modified xsi:type="dcterms:W3CDTF">2026-01-04T04:09:36Z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E2942FEF53BB4C4B906ED532967C9633_12</vt:lpwstr>
  </property>
  <property fmtid="{D5CDD505-2E9C-101B-9397-08002B2CF9AE}" pid="3" name="KSOProductBuildVer">
    <vt:lpwstr>1033-12.2.0.22222</vt:lpwstr>
  </property>
</Properties>
</file>