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Barriecito" panose="020B0604020202020204" charset="0"/>
      <p:regular r:id="rId4"/>
    </p:embeddedFont>
    <p:embeddedFont>
      <p:font typeface="Dosis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1A"/>
    <a:srgbClr val="FFF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6BB3E7-9BF9-46CC-8445-57B9A83D84A1}">
  <a:tblStyle styleId="{E06BB3E7-9BF9-46CC-8445-57B9A83D84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6210" autoAdjust="0"/>
  </p:normalViewPr>
  <p:slideViewPr>
    <p:cSldViewPr snapToGrid="0">
      <p:cViewPr varScale="1">
        <p:scale>
          <a:sx n="107" d="100"/>
          <a:sy n="107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70930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BLANK_1_3"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9"/>
          <p:cNvSpPr/>
          <p:nvPr/>
        </p:nvSpPr>
        <p:spPr>
          <a:xfrm>
            <a:off x="8534713" y="37626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19"/>
          <p:cNvSpPr/>
          <p:nvPr/>
        </p:nvSpPr>
        <p:spPr>
          <a:xfrm rot="10800000" flipH="1">
            <a:off x="8215099" y="4646110"/>
            <a:ext cx="952577" cy="49739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19"/>
          <p:cNvSpPr/>
          <p:nvPr/>
        </p:nvSpPr>
        <p:spPr>
          <a:xfrm>
            <a:off x="128788" y="0"/>
            <a:ext cx="824254" cy="647811"/>
          </a:xfrm>
          <a:custGeom>
            <a:avLst/>
            <a:gdLst/>
            <a:ahLst/>
            <a:cxnLst/>
            <a:rect l="l" t="t" r="r" b="b"/>
            <a:pathLst>
              <a:path w="52517" h="41275" extrusionOk="0">
                <a:moveTo>
                  <a:pt x="1" y="1"/>
                </a:moveTo>
                <a:lnTo>
                  <a:pt x="1" y="37498"/>
                </a:lnTo>
                <a:cubicBezTo>
                  <a:pt x="547" y="37894"/>
                  <a:pt x="1103" y="38262"/>
                  <a:pt x="1660" y="38595"/>
                </a:cubicBezTo>
                <a:cubicBezTo>
                  <a:pt x="4490" y="40284"/>
                  <a:pt x="7803" y="41274"/>
                  <a:pt x="11079" y="41274"/>
                </a:cubicBezTo>
                <a:cubicBezTo>
                  <a:pt x="12866" y="41274"/>
                  <a:pt x="14642" y="40980"/>
                  <a:pt x="16324" y="40344"/>
                </a:cubicBezTo>
                <a:cubicBezTo>
                  <a:pt x="21863" y="38251"/>
                  <a:pt x="26028" y="32738"/>
                  <a:pt x="31927" y="32199"/>
                </a:cubicBezTo>
                <a:cubicBezTo>
                  <a:pt x="32303" y="32164"/>
                  <a:pt x="32679" y="32152"/>
                  <a:pt x="33055" y="32152"/>
                </a:cubicBezTo>
                <a:cubicBezTo>
                  <a:pt x="34161" y="32152"/>
                  <a:pt x="35270" y="32262"/>
                  <a:pt x="36377" y="32262"/>
                </a:cubicBezTo>
                <a:cubicBezTo>
                  <a:pt x="36556" y="32262"/>
                  <a:pt x="36734" y="32259"/>
                  <a:pt x="36912" y="32253"/>
                </a:cubicBezTo>
                <a:cubicBezTo>
                  <a:pt x="40331" y="32125"/>
                  <a:pt x="43624" y="30568"/>
                  <a:pt x="46116" y="28226"/>
                </a:cubicBezTo>
                <a:cubicBezTo>
                  <a:pt x="48612" y="25883"/>
                  <a:pt x="50338" y="22793"/>
                  <a:pt x="51340" y="19521"/>
                </a:cubicBezTo>
                <a:cubicBezTo>
                  <a:pt x="52219" y="16653"/>
                  <a:pt x="52517" y="13609"/>
                  <a:pt x="52252" y="10619"/>
                </a:cubicBezTo>
                <a:cubicBezTo>
                  <a:pt x="51920" y="6836"/>
                  <a:pt x="50688" y="3141"/>
                  <a:pt x="48597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19"/>
          <p:cNvSpPr/>
          <p:nvPr/>
        </p:nvSpPr>
        <p:spPr>
          <a:xfrm>
            <a:off x="-99827" y="4112027"/>
            <a:ext cx="912995" cy="901476"/>
          </a:xfrm>
          <a:custGeom>
            <a:avLst/>
            <a:gdLst/>
            <a:ahLst/>
            <a:cxnLst/>
            <a:rect l="l" t="t" r="r" b="b"/>
            <a:pathLst>
              <a:path w="32972" h="32556" extrusionOk="0">
                <a:moveTo>
                  <a:pt x="0" y="0"/>
                </a:moveTo>
                <a:lnTo>
                  <a:pt x="0" y="32556"/>
                </a:lnTo>
                <a:lnTo>
                  <a:pt x="32972" y="32556"/>
                </a:lnTo>
                <a:cubicBezTo>
                  <a:pt x="32428" y="32078"/>
                  <a:pt x="31964" y="31519"/>
                  <a:pt x="31611" y="30861"/>
                </a:cubicBezTo>
                <a:cubicBezTo>
                  <a:pt x="31024" y="29761"/>
                  <a:pt x="30835" y="28540"/>
                  <a:pt x="30749" y="27284"/>
                </a:cubicBezTo>
                <a:cubicBezTo>
                  <a:pt x="30608" y="25223"/>
                  <a:pt x="30743" y="23074"/>
                  <a:pt x="29849" y="21236"/>
                </a:cubicBezTo>
                <a:cubicBezTo>
                  <a:pt x="29669" y="20866"/>
                  <a:pt x="29454" y="20521"/>
                  <a:pt x="29209" y="20203"/>
                </a:cubicBezTo>
                <a:cubicBezTo>
                  <a:pt x="27815" y="18372"/>
                  <a:pt x="25472" y="17334"/>
                  <a:pt x="23237" y="16585"/>
                </a:cubicBezTo>
                <a:cubicBezTo>
                  <a:pt x="18056" y="14851"/>
                  <a:pt x="12288" y="13718"/>
                  <a:pt x="8596" y="9693"/>
                </a:cubicBezTo>
                <a:cubicBezTo>
                  <a:pt x="6106" y="6978"/>
                  <a:pt x="4825" y="3173"/>
                  <a:pt x="1836" y="1018"/>
                </a:cubicBezTo>
                <a:cubicBezTo>
                  <a:pt x="1264" y="604"/>
                  <a:pt x="648" y="268"/>
                  <a:pt x="0" y="0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19"/>
          <p:cNvSpPr/>
          <p:nvPr/>
        </p:nvSpPr>
        <p:spPr>
          <a:xfrm>
            <a:off x="6371173" y="0"/>
            <a:ext cx="1610444" cy="805510"/>
          </a:xfrm>
          <a:custGeom>
            <a:avLst/>
            <a:gdLst/>
            <a:ahLst/>
            <a:cxnLst/>
            <a:rect l="l" t="t" r="r" b="b"/>
            <a:pathLst>
              <a:path w="18174" h="9090" extrusionOk="0">
                <a:moveTo>
                  <a:pt x="967" y="1"/>
                </a:moveTo>
                <a:cubicBezTo>
                  <a:pt x="311" y="2200"/>
                  <a:pt x="0" y="4484"/>
                  <a:pt x="270" y="6761"/>
                </a:cubicBezTo>
                <a:cubicBezTo>
                  <a:pt x="384" y="7716"/>
                  <a:pt x="766" y="8842"/>
                  <a:pt x="1712" y="9056"/>
                </a:cubicBezTo>
                <a:cubicBezTo>
                  <a:pt x="1813" y="9079"/>
                  <a:pt x="1916" y="9089"/>
                  <a:pt x="2018" y="9089"/>
                </a:cubicBezTo>
                <a:cubicBezTo>
                  <a:pt x="2322" y="9089"/>
                  <a:pt x="2627" y="8997"/>
                  <a:pt x="2902" y="8866"/>
                </a:cubicBezTo>
                <a:cubicBezTo>
                  <a:pt x="4080" y="8304"/>
                  <a:pt x="4775" y="7103"/>
                  <a:pt x="5500" y="6023"/>
                </a:cubicBezTo>
                <a:cubicBezTo>
                  <a:pt x="6224" y="4945"/>
                  <a:pt x="7191" y="3848"/>
                  <a:pt x="8497" y="3722"/>
                </a:cubicBezTo>
                <a:cubicBezTo>
                  <a:pt x="8583" y="3714"/>
                  <a:pt x="8669" y="3710"/>
                  <a:pt x="8755" y="3710"/>
                </a:cubicBezTo>
                <a:cubicBezTo>
                  <a:pt x="10073" y="3710"/>
                  <a:pt x="11313" y="4642"/>
                  <a:pt x="12637" y="4642"/>
                </a:cubicBezTo>
                <a:cubicBezTo>
                  <a:pt x="12691" y="4642"/>
                  <a:pt x="12744" y="4641"/>
                  <a:pt x="12798" y="4637"/>
                </a:cubicBezTo>
                <a:cubicBezTo>
                  <a:pt x="14039" y="4565"/>
                  <a:pt x="15037" y="3643"/>
                  <a:pt x="15846" y="2715"/>
                </a:cubicBezTo>
                <a:cubicBezTo>
                  <a:pt x="16619" y="1829"/>
                  <a:pt x="17357" y="857"/>
                  <a:pt x="18173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19"/>
          <p:cNvSpPr/>
          <p:nvPr/>
        </p:nvSpPr>
        <p:spPr>
          <a:xfrm>
            <a:off x="8405925" y="37626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19"/>
          <p:cNvSpPr/>
          <p:nvPr/>
        </p:nvSpPr>
        <p:spPr>
          <a:xfrm rot="10800000" flipH="1">
            <a:off x="8138125" y="4646110"/>
            <a:ext cx="952577" cy="49739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19"/>
          <p:cNvSpPr/>
          <p:nvPr/>
        </p:nvSpPr>
        <p:spPr>
          <a:xfrm>
            <a:off x="0" y="0"/>
            <a:ext cx="824254" cy="647811"/>
          </a:xfrm>
          <a:custGeom>
            <a:avLst/>
            <a:gdLst/>
            <a:ahLst/>
            <a:cxnLst/>
            <a:rect l="l" t="t" r="r" b="b"/>
            <a:pathLst>
              <a:path w="52517" h="41275" extrusionOk="0">
                <a:moveTo>
                  <a:pt x="1" y="1"/>
                </a:moveTo>
                <a:lnTo>
                  <a:pt x="1" y="37498"/>
                </a:lnTo>
                <a:cubicBezTo>
                  <a:pt x="547" y="37894"/>
                  <a:pt x="1103" y="38262"/>
                  <a:pt x="1660" y="38595"/>
                </a:cubicBezTo>
                <a:cubicBezTo>
                  <a:pt x="4490" y="40284"/>
                  <a:pt x="7803" y="41274"/>
                  <a:pt x="11079" y="41274"/>
                </a:cubicBezTo>
                <a:cubicBezTo>
                  <a:pt x="12866" y="41274"/>
                  <a:pt x="14642" y="40980"/>
                  <a:pt x="16324" y="40344"/>
                </a:cubicBezTo>
                <a:cubicBezTo>
                  <a:pt x="21863" y="38251"/>
                  <a:pt x="26028" y="32738"/>
                  <a:pt x="31927" y="32199"/>
                </a:cubicBezTo>
                <a:cubicBezTo>
                  <a:pt x="32303" y="32164"/>
                  <a:pt x="32679" y="32152"/>
                  <a:pt x="33055" y="32152"/>
                </a:cubicBezTo>
                <a:cubicBezTo>
                  <a:pt x="34161" y="32152"/>
                  <a:pt x="35270" y="32262"/>
                  <a:pt x="36377" y="32262"/>
                </a:cubicBezTo>
                <a:cubicBezTo>
                  <a:pt x="36556" y="32262"/>
                  <a:pt x="36734" y="32259"/>
                  <a:pt x="36912" y="32253"/>
                </a:cubicBezTo>
                <a:cubicBezTo>
                  <a:pt x="40331" y="32125"/>
                  <a:pt x="43624" y="30568"/>
                  <a:pt x="46116" y="28226"/>
                </a:cubicBezTo>
                <a:cubicBezTo>
                  <a:pt x="48612" y="25883"/>
                  <a:pt x="50338" y="22793"/>
                  <a:pt x="51340" y="19521"/>
                </a:cubicBezTo>
                <a:cubicBezTo>
                  <a:pt x="52219" y="16653"/>
                  <a:pt x="52517" y="13609"/>
                  <a:pt x="52252" y="10619"/>
                </a:cubicBezTo>
                <a:cubicBezTo>
                  <a:pt x="51920" y="6836"/>
                  <a:pt x="50688" y="3141"/>
                  <a:pt x="485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19"/>
          <p:cNvSpPr/>
          <p:nvPr/>
        </p:nvSpPr>
        <p:spPr>
          <a:xfrm>
            <a:off x="-14677" y="4242040"/>
            <a:ext cx="912995" cy="901476"/>
          </a:xfrm>
          <a:custGeom>
            <a:avLst/>
            <a:gdLst/>
            <a:ahLst/>
            <a:cxnLst/>
            <a:rect l="l" t="t" r="r" b="b"/>
            <a:pathLst>
              <a:path w="32972" h="32556" extrusionOk="0">
                <a:moveTo>
                  <a:pt x="0" y="0"/>
                </a:moveTo>
                <a:lnTo>
                  <a:pt x="0" y="32556"/>
                </a:lnTo>
                <a:lnTo>
                  <a:pt x="32972" y="32556"/>
                </a:lnTo>
                <a:cubicBezTo>
                  <a:pt x="32428" y="32078"/>
                  <a:pt x="31964" y="31519"/>
                  <a:pt x="31611" y="30861"/>
                </a:cubicBezTo>
                <a:cubicBezTo>
                  <a:pt x="31024" y="29761"/>
                  <a:pt x="30835" y="28540"/>
                  <a:pt x="30749" y="27284"/>
                </a:cubicBezTo>
                <a:cubicBezTo>
                  <a:pt x="30608" y="25223"/>
                  <a:pt x="30743" y="23074"/>
                  <a:pt x="29849" y="21236"/>
                </a:cubicBezTo>
                <a:cubicBezTo>
                  <a:pt x="29669" y="20866"/>
                  <a:pt x="29454" y="20521"/>
                  <a:pt x="29209" y="20203"/>
                </a:cubicBezTo>
                <a:cubicBezTo>
                  <a:pt x="27815" y="18372"/>
                  <a:pt x="25472" y="17334"/>
                  <a:pt x="23237" y="16585"/>
                </a:cubicBezTo>
                <a:cubicBezTo>
                  <a:pt x="18056" y="14851"/>
                  <a:pt x="12288" y="13718"/>
                  <a:pt x="8596" y="9693"/>
                </a:cubicBezTo>
                <a:cubicBezTo>
                  <a:pt x="6106" y="6978"/>
                  <a:pt x="4825" y="3173"/>
                  <a:pt x="1836" y="1018"/>
                </a:cubicBezTo>
                <a:cubicBezTo>
                  <a:pt x="1264" y="604"/>
                  <a:pt x="648" y="26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19"/>
          <p:cNvSpPr/>
          <p:nvPr/>
        </p:nvSpPr>
        <p:spPr>
          <a:xfrm>
            <a:off x="6272999" y="0"/>
            <a:ext cx="1610444" cy="805510"/>
          </a:xfrm>
          <a:custGeom>
            <a:avLst/>
            <a:gdLst/>
            <a:ahLst/>
            <a:cxnLst/>
            <a:rect l="l" t="t" r="r" b="b"/>
            <a:pathLst>
              <a:path w="18174" h="9090" extrusionOk="0">
                <a:moveTo>
                  <a:pt x="967" y="1"/>
                </a:moveTo>
                <a:cubicBezTo>
                  <a:pt x="311" y="2200"/>
                  <a:pt x="0" y="4484"/>
                  <a:pt x="270" y="6761"/>
                </a:cubicBezTo>
                <a:cubicBezTo>
                  <a:pt x="384" y="7716"/>
                  <a:pt x="766" y="8842"/>
                  <a:pt x="1712" y="9056"/>
                </a:cubicBezTo>
                <a:cubicBezTo>
                  <a:pt x="1813" y="9079"/>
                  <a:pt x="1916" y="9089"/>
                  <a:pt x="2018" y="9089"/>
                </a:cubicBezTo>
                <a:cubicBezTo>
                  <a:pt x="2322" y="9089"/>
                  <a:pt x="2627" y="8997"/>
                  <a:pt x="2902" y="8866"/>
                </a:cubicBezTo>
                <a:cubicBezTo>
                  <a:pt x="4080" y="8304"/>
                  <a:pt x="4775" y="7103"/>
                  <a:pt x="5500" y="6023"/>
                </a:cubicBezTo>
                <a:cubicBezTo>
                  <a:pt x="6224" y="4945"/>
                  <a:pt x="7191" y="3848"/>
                  <a:pt x="8497" y="3722"/>
                </a:cubicBezTo>
                <a:cubicBezTo>
                  <a:pt x="8583" y="3714"/>
                  <a:pt x="8669" y="3710"/>
                  <a:pt x="8755" y="3710"/>
                </a:cubicBezTo>
                <a:cubicBezTo>
                  <a:pt x="10073" y="3710"/>
                  <a:pt x="11313" y="4642"/>
                  <a:pt x="12637" y="4642"/>
                </a:cubicBezTo>
                <a:cubicBezTo>
                  <a:pt x="12691" y="4642"/>
                  <a:pt x="12744" y="4641"/>
                  <a:pt x="12798" y="4637"/>
                </a:cubicBezTo>
                <a:cubicBezTo>
                  <a:pt x="14039" y="4565"/>
                  <a:pt x="15037" y="3643"/>
                  <a:pt x="15846" y="2715"/>
                </a:cubicBezTo>
                <a:cubicBezTo>
                  <a:pt x="16619" y="1829"/>
                  <a:pt x="17357" y="857"/>
                  <a:pt x="1817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19"/>
          <p:cNvSpPr/>
          <p:nvPr/>
        </p:nvSpPr>
        <p:spPr>
          <a:xfrm>
            <a:off x="325111" y="1652123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19"/>
          <p:cNvSpPr/>
          <p:nvPr/>
        </p:nvSpPr>
        <p:spPr>
          <a:xfrm>
            <a:off x="200626" y="1460702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19"/>
          <p:cNvSpPr/>
          <p:nvPr/>
        </p:nvSpPr>
        <p:spPr>
          <a:xfrm>
            <a:off x="275312" y="3877811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19"/>
          <p:cNvSpPr/>
          <p:nvPr/>
        </p:nvSpPr>
        <p:spPr>
          <a:xfrm>
            <a:off x="124387" y="1799336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19"/>
          <p:cNvSpPr/>
          <p:nvPr/>
        </p:nvSpPr>
        <p:spPr>
          <a:xfrm>
            <a:off x="7311787" y="162849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19"/>
          <p:cNvSpPr/>
          <p:nvPr/>
        </p:nvSpPr>
        <p:spPr>
          <a:xfrm>
            <a:off x="8636637" y="1284299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19"/>
          <p:cNvSpPr/>
          <p:nvPr/>
        </p:nvSpPr>
        <p:spPr>
          <a:xfrm>
            <a:off x="200636" y="3565573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19"/>
          <p:cNvSpPr/>
          <p:nvPr/>
        </p:nvSpPr>
        <p:spPr>
          <a:xfrm>
            <a:off x="8886836" y="1184898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19"/>
          <p:cNvSpPr/>
          <p:nvPr/>
        </p:nvSpPr>
        <p:spPr>
          <a:xfrm>
            <a:off x="7279886" y="455498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p19"/>
          <p:cNvSpPr/>
          <p:nvPr/>
        </p:nvSpPr>
        <p:spPr>
          <a:xfrm>
            <a:off x="124376" y="3766377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19"/>
          <p:cNvSpPr/>
          <p:nvPr/>
        </p:nvSpPr>
        <p:spPr>
          <a:xfrm>
            <a:off x="8859901" y="1460702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19"/>
          <p:cNvSpPr/>
          <p:nvPr/>
        </p:nvSpPr>
        <p:spPr>
          <a:xfrm>
            <a:off x="7503701" y="210227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19"/>
          <p:cNvSpPr/>
          <p:nvPr/>
        </p:nvSpPr>
        <p:spPr>
          <a:xfrm>
            <a:off x="8405930" y="210217"/>
            <a:ext cx="99173" cy="140119"/>
          </a:xfrm>
          <a:custGeom>
            <a:avLst/>
            <a:gdLst/>
            <a:ahLst/>
            <a:cxnLst/>
            <a:rect l="l" t="t" r="r" b="b"/>
            <a:pathLst>
              <a:path w="3013" h="4257" extrusionOk="0">
                <a:moveTo>
                  <a:pt x="513" y="0"/>
                </a:moveTo>
                <a:cubicBezTo>
                  <a:pt x="438" y="0"/>
                  <a:pt x="363" y="3"/>
                  <a:pt x="289" y="5"/>
                </a:cubicBezTo>
                <a:cubicBezTo>
                  <a:pt x="215" y="7"/>
                  <a:pt x="146" y="39"/>
                  <a:pt x="84" y="79"/>
                </a:cubicBezTo>
                <a:cubicBezTo>
                  <a:pt x="8" y="130"/>
                  <a:pt x="0" y="228"/>
                  <a:pt x="66" y="296"/>
                </a:cubicBezTo>
                <a:cubicBezTo>
                  <a:pt x="128" y="360"/>
                  <a:pt x="201" y="390"/>
                  <a:pt x="292" y="391"/>
                </a:cubicBezTo>
                <a:cubicBezTo>
                  <a:pt x="439" y="393"/>
                  <a:pt x="587" y="397"/>
                  <a:pt x="731" y="417"/>
                </a:cubicBezTo>
                <a:cubicBezTo>
                  <a:pt x="957" y="449"/>
                  <a:pt x="1002" y="517"/>
                  <a:pt x="960" y="736"/>
                </a:cubicBezTo>
                <a:cubicBezTo>
                  <a:pt x="926" y="922"/>
                  <a:pt x="863" y="1099"/>
                  <a:pt x="782" y="1273"/>
                </a:cubicBezTo>
                <a:cubicBezTo>
                  <a:pt x="664" y="1524"/>
                  <a:pt x="696" y="1765"/>
                  <a:pt x="875" y="1980"/>
                </a:cubicBezTo>
                <a:cubicBezTo>
                  <a:pt x="994" y="2121"/>
                  <a:pt x="1156" y="2196"/>
                  <a:pt x="1335" y="2239"/>
                </a:cubicBezTo>
                <a:cubicBezTo>
                  <a:pt x="1437" y="2263"/>
                  <a:pt x="1542" y="2278"/>
                  <a:pt x="1643" y="2305"/>
                </a:cubicBezTo>
                <a:cubicBezTo>
                  <a:pt x="1852" y="2360"/>
                  <a:pt x="1901" y="2434"/>
                  <a:pt x="1869" y="2646"/>
                </a:cubicBezTo>
                <a:cubicBezTo>
                  <a:pt x="1842" y="2823"/>
                  <a:pt x="1778" y="2989"/>
                  <a:pt x="1708" y="3156"/>
                </a:cubicBezTo>
                <a:cubicBezTo>
                  <a:pt x="1532" y="3567"/>
                  <a:pt x="1673" y="3981"/>
                  <a:pt x="2063" y="4178"/>
                </a:cubicBezTo>
                <a:cubicBezTo>
                  <a:pt x="2172" y="4234"/>
                  <a:pt x="2282" y="4257"/>
                  <a:pt x="2391" y="4257"/>
                </a:cubicBezTo>
                <a:cubicBezTo>
                  <a:pt x="2547" y="4257"/>
                  <a:pt x="2702" y="4211"/>
                  <a:pt x="2853" y="4145"/>
                </a:cubicBezTo>
                <a:cubicBezTo>
                  <a:pt x="2968" y="4095"/>
                  <a:pt x="3012" y="4004"/>
                  <a:pt x="2974" y="3922"/>
                </a:cubicBezTo>
                <a:cubicBezTo>
                  <a:pt x="2950" y="3872"/>
                  <a:pt x="2931" y="3841"/>
                  <a:pt x="2859" y="3841"/>
                </a:cubicBezTo>
                <a:cubicBezTo>
                  <a:pt x="2833" y="3841"/>
                  <a:pt x="2801" y="3845"/>
                  <a:pt x="2758" y="3854"/>
                </a:cubicBezTo>
                <a:cubicBezTo>
                  <a:pt x="2658" y="3875"/>
                  <a:pt x="2558" y="3895"/>
                  <a:pt x="2455" y="3895"/>
                </a:cubicBezTo>
                <a:cubicBezTo>
                  <a:pt x="2432" y="3895"/>
                  <a:pt x="2408" y="3894"/>
                  <a:pt x="2384" y="3891"/>
                </a:cubicBezTo>
                <a:cubicBezTo>
                  <a:pt x="2119" y="3865"/>
                  <a:pt x="1973" y="3662"/>
                  <a:pt x="2037" y="3406"/>
                </a:cubicBezTo>
                <a:cubicBezTo>
                  <a:pt x="2059" y="3316"/>
                  <a:pt x="2101" y="3228"/>
                  <a:pt x="2135" y="3141"/>
                </a:cubicBezTo>
                <a:cubicBezTo>
                  <a:pt x="2214" y="2934"/>
                  <a:pt x="2284" y="2725"/>
                  <a:pt x="2267" y="2497"/>
                </a:cubicBezTo>
                <a:cubicBezTo>
                  <a:pt x="2245" y="2214"/>
                  <a:pt x="2098" y="2024"/>
                  <a:pt x="1831" y="1944"/>
                </a:cubicBezTo>
                <a:cubicBezTo>
                  <a:pt x="1752" y="1920"/>
                  <a:pt x="1668" y="1906"/>
                  <a:pt x="1550" y="1877"/>
                </a:cubicBezTo>
                <a:cubicBezTo>
                  <a:pt x="1533" y="1875"/>
                  <a:pt x="1481" y="1866"/>
                  <a:pt x="1433" y="1855"/>
                </a:cubicBezTo>
                <a:cubicBezTo>
                  <a:pt x="1111" y="1778"/>
                  <a:pt x="1048" y="1657"/>
                  <a:pt x="1176" y="1360"/>
                </a:cubicBezTo>
                <a:cubicBezTo>
                  <a:pt x="1188" y="1331"/>
                  <a:pt x="1208" y="1305"/>
                  <a:pt x="1219" y="1275"/>
                </a:cubicBezTo>
                <a:cubicBezTo>
                  <a:pt x="1287" y="1098"/>
                  <a:pt x="1346" y="919"/>
                  <a:pt x="1370" y="730"/>
                </a:cubicBezTo>
                <a:cubicBezTo>
                  <a:pt x="1415" y="377"/>
                  <a:pt x="1261" y="138"/>
                  <a:pt x="916" y="45"/>
                </a:cubicBezTo>
                <a:cubicBezTo>
                  <a:pt x="783" y="9"/>
                  <a:pt x="648" y="0"/>
                  <a:pt x="51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0" name="Google Shape;730;p19"/>
          <p:cNvGrpSpPr/>
          <p:nvPr/>
        </p:nvGrpSpPr>
        <p:grpSpPr>
          <a:xfrm>
            <a:off x="54259" y="2721730"/>
            <a:ext cx="575216" cy="647822"/>
            <a:chOff x="1498727" y="197147"/>
            <a:chExt cx="769520" cy="866652"/>
          </a:xfrm>
        </p:grpSpPr>
        <p:sp>
          <p:nvSpPr>
            <p:cNvPr id="731" name="Google Shape;731;p19"/>
            <p:cNvSpPr/>
            <p:nvPr/>
          </p:nvSpPr>
          <p:spPr>
            <a:xfrm>
              <a:off x="1503499" y="201459"/>
              <a:ext cx="760337" cy="858094"/>
            </a:xfrm>
            <a:custGeom>
              <a:avLst/>
              <a:gdLst/>
              <a:ahLst/>
              <a:cxnLst/>
              <a:rect l="l" t="t" r="r" b="b"/>
              <a:pathLst>
                <a:path w="23100" h="26070" extrusionOk="0">
                  <a:moveTo>
                    <a:pt x="14151" y="1"/>
                  </a:moveTo>
                  <a:cubicBezTo>
                    <a:pt x="14058" y="1"/>
                    <a:pt x="13964" y="20"/>
                    <a:pt x="13873" y="59"/>
                  </a:cubicBezTo>
                  <a:lnTo>
                    <a:pt x="497" y="5905"/>
                  </a:lnTo>
                  <a:cubicBezTo>
                    <a:pt x="480" y="5914"/>
                    <a:pt x="463" y="5920"/>
                    <a:pt x="447" y="5931"/>
                  </a:cubicBezTo>
                  <a:cubicBezTo>
                    <a:pt x="430" y="5941"/>
                    <a:pt x="414" y="5950"/>
                    <a:pt x="400" y="5961"/>
                  </a:cubicBezTo>
                  <a:cubicBezTo>
                    <a:pt x="116" y="6142"/>
                    <a:pt x="1" y="6507"/>
                    <a:pt x="139" y="6825"/>
                  </a:cubicBezTo>
                  <a:lnTo>
                    <a:pt x="8369" y="25651"/>
                  </a:lnTo>
                  <a:cubicBezTo>
                    <a:pt x="8483" y="25913"/>
                    <a:pt x="8739" y="26069"/>
                    <a:pt x="9008" y="26069"/>
                  </a:cubicBezTo>
                  <a:cubicBezTo>
                    <a:pt x="9101" y="26069"/>
                    <a:pt x="9196" y="26050"/>
                    <a:pt x="9287" y="26011"/>
                  </a:cubicBezTo>
                  <a:lnTo>
                    <a:pt x="22678" y="20156"/>
                  </a:lnTo>
                  <a:cubicBezTo>
                    <a:pt x="22694" y="20149"/>
                    <a:pt x="22710" y="20141"/>
                    <a:pt x="22724" y="20132"/>
                  </a:cubicBezTo>
                  <a:cubicBezTo>
                    <a:pt x="22845" y="20064"/>
                    <a:pt x="22941" y="19964"/>
                    <a:pt x="23002" y="19847"/>
                  </a:cubicBezTo>
                  <a:cubicBezTo>
                    <a:pt x="23010" y="19829"/>
                    <a:pt x="23020" y="19809"/>
                    <a:pt x="23028" y="19788"/>
                  </a:cubicBezTo>
                  <a:cubicBezTo>
                    <a:pt x="23096" y="19620"/>
                    <a:pt x="23100" y="19426"/>
                    <a:pt x="23021" y="19246"/>
                  </a:cubicBezTo>
                  <a:lnTo>
                    <a:pt x="14791" y="420"/>
                  </a:lnTo>
                  <a:cubicBezTo>
                    <a:pt x="14677" y="158"/>
                    <a:pt x="14420" y="1"/>
                    <a:pt x="141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19"/>
            <p:cNvSpPr/>
            <p:nvPr/>
          </p:nvSpPr>
          <p:spPr>
            <a:xfrm>
              <a:off x="2136091" y="624416"/>
              <a:ext cx="43843" cy="44962"/>
            </a:xfrm>
            <a:custGeom>
              <a:avLst/>
              <a:gdLst/>
              <a:ahLst/>
              <a:cxnLst/>
              <a:rect l="l" t="t" r="r" b="b"/>
              <a:pathLst>
                <a:path w="1332" h="1366" extrusionOk="0">
                  <a:moveTo>
                    <a:pt x="773" y="0"/>
                  </a:moveTo>
                  <a:cubicBezTo>
                    <a:pt x="558" y="0"/>
                    <a:pt x="347" y="101"/>
                    <a:pt x="215" y="290"/>
                  </a:cubicBezTo>
                  <a:cubicBezTo>
                    <a:pt x="0" y="601"/>
                    <a:pt x="76" y="1027"/>
                    <a:pt x="386" y="1242"/>
                  </a:cubicBezTo>
                  <a:cubicBezTo>
                    <a:pt x="505" y="1326"/>
                    <a:pt x="641" y="1365"/>
                    <a:pt x="775" y="1365"/>
                  </a:cubicBezTo>
                  <a:cubicBezTo>
                    <a:pt x="988" y="1365"/>
                    <a:pt x="1198" y="1265"/>
                    <a:pt x="1331" y="1080"/>
                  </a:cubicBezTo>
                  <a:lnTo>
                    <a:pt x="862" y="6"/>
                  </a:lnTo>
                  <a:cubicBezTo>
                    <a:pt x="832" y="2"/>
                    <a:pt x="803" y="0"/>
                    <a:pt x="7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19"/>
            <p:cNvSpPr/>
            <p:nvPr/>
          </p:nvSpPr>
          <p:spPr>
            <a:xfrm>
              <a:off x="2201987" y="789220"/>
              <a:ext cx="47068" cy="44995"/>
            </a:xfrm>
            <a:custGeom>
              <a:avLst/>
              <a:gdLst/>
              <a:ahLst/>
              <a:cxnLst/>
              <a:rect l="l" t="t" r="r" b="b"/>
              <a:pathLst>
                <a:path w="1430" h="1367" extrusionOk="0">
                  <a:moveTo>
                    <a:pt x="775" y="1"/>
                  </a:moveTo>
                  <a:cubicBezTo>
                    <a:pt x="560" y="1"/>
                    <a:pt x="349" y="102"/>
                    <a:pt x="217" y="292"/>
                  </a:cubicBezTo>
                  <a:cubicBezTo>
                    <a:pt x="1" y="602"/>
                    <a:pt x="76" y="1028"/>
                    <a:pt x="387" y="1244"/>
                  </a:cubicBezTo>
                  <a:cubicBezTo>
                    <a:pt x="506" y="1327"/>
                    <a:pt x="642" y="1367"/>
                    <a:pt x="777" y="1367"/>
                  </a:cubicBezTo>
                  <a:cubicBezTo>
                    <a:pt x="993" y="1367"/>
                    <a:pt x="1206" y="1265"/>
                    <a:pt x="1339" y="1074"/>
                  </a:cubicBezTo>
                  <a:cubicBezTo>
                    <a:pt x="1382" y="1012"/>
                    <a:pt x="1409" y="946"/>
                    <a:pt x="1430" y="878"/>
                  </a:cubicBezTo>
                  <a:lnTo>
                    <a:pt x="1076" y="71"/>
                  </a:lnTo>
                  <a:cubicBezTo>
                    <a:pt x="980" y="24"/>
                    <a:pt x="877" y="1"/>
                    <a:pt x="7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19"/>
            <p:cNvSpPr/>
            <p:nvPr/>
          </p:nvSpPr>
          <p:spPr>
            <a:xfrm>
              <a:off x="2136091" y="756174"/>
              <a:ext cx="51117" cy="45061"/>
            </a:xfrm>
            <a:custGeom>
              <a:avLst/>
              <a:gdLst/>
              <a:ahLst/>
              <a:cxnLst/>
              <a:rect l="l" t="t" r="r" b="b"/>
              <a:pathLst>
                <a:path w="1553" h="1369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4"/>
                    <a:pt x="76" y="1030"/>
                    <a:pt x="386" y="1245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19"/>
            <p:cNvSpPr/>
            <p:nvPr/>
          </p:nvSpPr>
          <p:spPr>
            <a:xfrm>
              <a:off x="2201987" y="730731"/>
              <a:ext cx="25279" cy="37523"/>
            </a:xfrm>
            <a:custGeom>
              <a:avLst/>
              <a:gdLst/>
              <a:ahLst/>
              <a:cxnLst/>
              <a:rect l="l" t="t" r="r" b="b"/>
              <a:pathLst>
                <a:path w="768" h="1140" extrusionOk="0">
                  <a:moveTo>
                    <a:pt x="271" y="1"/>
                  </a:moveTo>
                  <a:cubicBezTo>
                    <a:pt x="252" y="22"/>
                    <a:pt x="233" y="40"/>
                    <a:pt x="217" y="65"/>
                  </a:cubicBezTo>
                  <a:cubicBezTo>
                    <a:pt x="1" y="376"/>
                    <a:pt x="76" y="802"/>
                    <a:pt x="388" y="1017"/>
                  </a:cubicBezTo>
                  <a:cubicBezTo>
                    <a:pt x="504" y="1098"/>
                    <a:pt x="637" y="1138"/>
                    <a:pt x="768" y="1139"/>
                  </a:cubicBez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19"/>
            <p:cNvSpPr/>
            <p:nvPr/>
          </p:nvSpPr>
          <p:spPr>
            <a:xfrm>
              <a:off x="2136026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6" y="766"/>
                    <a:pt x="1479" y="338"/>
                    <a:pt x="1168" y="123"/>
                  </a:cubicBezTo>
                  <a:cubicBezTo>
                    <a:pt x="1050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19"/>
            <p:cNvSpPr/>
            <p:nvPr/>
          </p:nvSpPr>
          <p:spPr>
            <a:xfrm>
              <a:off x="2139350" y="888097"/>
              <a:ext cx="35877" cy="20341"/>
            </a:xfrm>
            <a:custGeom>
              <a:avLst/>
              <a:gdLst/>
              <a:ahLst/>
              <a:cxnLst/>
              <a:rect l="l" t="t" r="r" b="b"/>
              <a:pathLst>
                <a:path w="1090" h="618" extrusionOk="0">
                  <a:moveTo>
                    <a:pt x="679" y="0"/>
                  </a:moveTo>
                  <a:cubicBezTo>
                    <a:pt x="462" y="0"/>
                    <a:pt x="249" y="103"/>
                    <a:pt x="116" y="294"/>
                  </a:cubicBezTo>
                  <a:cubicBezTo>
                    <a:pt x="47" y="394"/>
                    <a:pt x="11" y="505"/>
                    <a:pt x="0" y="617"/>
                  </a:cubicBezTo>
                  <a:lnTo>
                    <a:pt x="1090" y="141"/>
                  </a:lnTo>
                  <a:cubicBezTo>
                    <a:pt x="1082" y="135"/>
                    <a:pt x="1077" y="129"/>
                    <a:pt x="1068" y="122"/>
                  </a:cubicBezTo>
                  <a:cubicBezTo>
                    <a:pt x="949" y="40"/>
                    <a:pt x="814" y="0"/>
                    <a:pt x="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19"/>
            <p:cNvSpPr/>
            <p:nvPr/>
          </p:nvSpPr>
          <p:spPr>
            <a:xfrm>
              <a:off x="2204785" y="855083"/>
              <a:ext cx="39432" cy="24489"/>
            </a:xfrm>
            <a:custGeom>
              <a:avLst/>
              <a:gdLst/>
              <a:ahLst/>
              <a:cxnLst/>
              <a:rect l="l" t="t" r="r" b="b"/>
              <a:pathLst>
                <a:path w="1198" h="744" extrusionOk="0">
                  <a:moveTo>
                    <a:pt x="693" y="1"/>
                  </a:moveTo>
                  <a:cubicBezTo>
                    <a:pt x="477" y="1"/>
                    <a:pt x="264" y="103"/>
                    <a:pt x="132" y="293"/>
                  </a:cubicBezTo>
                  <a:cubicBezTo>
                    <a:pt x="36" y="431"/>
                    <a:pt x="1" y="589"/>
                    <a:pt x="15" y="744"/>
                  </a:cubicBezTo>
                  <a:lnTo>
                    <a:pt x="1198" y="226"/>
                  </a:lnTo>
                  <a:cubicBezTo>
                    <a:pt x="1165" y="189"/>
                    <a:pt x="1127" y="154"/>
                    <a:pt x="1084" y="123"/>
                  </a:cubicBezTo>
                  <a:cubicBezTo>
                    <a:pt x="964" y="41"/>
                    <a:pt x="828" y="1"/>
                    <a:pt x="6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19"/>
            <p:cNvSpPr/>
            <p:nvPr/>
          </p:nvSpPr>
          <p:spPr>
            <a:xfrm>
              <a:off x="2136026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3"/>
                    <a:pt x="77" y="1031"/>
                    <a:pt x="386" y="1246"/>
                  </a:cubicBezTo>
                  <a:cubicBezTo>
                    <a:pt x="505" y="1329"/>
                    <a:pt x="642" y="1368"/>
                    <a:pt x="776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6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19"/>
            <p:cNvSpPr/>
            <p:nvPr/>
          </p:nvSpPr>
          <p:spPr>
            <a:xfrm>
              <a:off x="2070097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4" y="1368"/>
                    <a:pt x="1206" y="1266"/>
                    <a:pt x="1338" y="1075"/>
                  </a:cubicBezTo>
                  <a:cubicBezTo>
                    <a:pt x="1554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19"/>
            <p:cNvSpPr/>
            <p:nvPr/>
          </p:nvSpPr>
          <p:spPr>
            <a:xfrm>
              <a:off x="2070097" y="459742"/>
              <a:ext cx="39663" cy="44699"/>
            </a:xfrm>
            <a:custGeom>
              <a:avLst/>
              <a:gdLst/>
              <a:ahLst/>
              <a:cxnLst/>
              <a:rect l="l" t="t" r="r" b="b"/>
              <a:pathLst>
                <a:path w="1205" h="1358" extrusionOk="0">
                  <a:moveTo>
                    <a:pt x="678" y="0"/>
                  </a:moveTo>
                  <a:cubicBezTo>
                    <a:pt x="498" y="27"/>
                    <a:pt x="328" y="122"/>
                    <a:pt x="216" y="284"/>
                  </a:cubicBezTo>
                  <a:cubicBezTo>
                    <a:pt x="1" y="594"/>
                    <a:pt x="76" y="1020"/>
                    <a:pt x="386" y="1236"/>
                  </a:cubicBezTo>
                  <a:cubicBezTo>
                    <a:pt x="504" y="1318"/>
                    <a:pt x="639" y="1357"/>
                    <a:pt x="773" y="1357"/>
                  </a:cubicBezTo>
                  <a:cubicBezTo>
                    <a:pt x="928" y="1357"/>
                    <a:pt x="1081" y="1305"/>
                    <a:pt x="1204" y="1206"/>
                  </a:cubicBezTo>
                  <a:lnTo>
                    <a:pt x="67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19"/>
            <p:cNvSpPr/>
            <p:nvPr/>
          </p:nvSpPr>
          <p:spPr>
            <a:xfrm>
              <a:off x="200413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4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4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19"/>
            <p:cNvSpPr/>
            <p:nvPr/>
          </p:nvSpPr>
          <p:spPr>
            <a:xfrm>
              <a:off x="2073125" y="415735"/>
              <a:ext cx="7373" cy="16787"/>
            </a:xfrm>
            <a:custGeom>
              <a:avLst/>
              <a:gdLst/>
              <a:ahLst/>
              <a:cxnLst/>
              <a:rect l="l" t="t" r="r" b="b"/>
              <a:pathLst>
                <a:path w="224" h="510" extrusionOk="0">
                  <a:moveTo>
                    <a:pt x="1" y="1"/>
                  </a:moveTo>
                  <a:lnTo>
                    <a:pt x="1" y="1"/>
                  </a:lnTo>
                  <a:cubicBezTo>
                    <a:pt x="0" y="190"/>
                    <a:pt x="79" y="374"/>
                    <a:pt x="224" y="50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9"/>
            <p:cNvSpPr/>
            <p:nvPr/>
          </p:nvSpPr>
          <p:spPr>
            <a:xfrm>
              <a:off x="2070097" y="65729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7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4"/>
                    <a:pt x="1479" y="338"/>
                    <a:pt x="1168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9"/>
            <p:cNvSpPr/>
            <p:nvPr/>
          </p:nvSpPr>
          <p:spPr>
            <a:xfrm>
              <a:off x="2004168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7" y="1029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9"/>
            <p:cNvSpPr/>
            <p:nvPr/>
          </p:nvSpPr>
          <p:spPr>
            <a:xfrm>
              <a:off x="2136717" y="571390"/>
              <a:ext cx="17972" cy="30776"/>
            </a:xfrm>
            <a:custGeom>
              <a:avLst/>
              <a:gdLst/>
              <a:ahLst/>
              <a:cxnLst/>
              <a:rect l="l" t="t" r="r" b="b"/>
              <a:pathLst>
                <a:path w="546" h="935" extrusionOk="0">
                  <a:moveTo>
                    <a:pt x="137" y="1"/>
                  </a:moveTo>
                  <a:lnTo>
                    <a:pt x="137" y="1"/>
                  </a:lnTo>
                  <a:cubicBezTo>
                    <a:pt x="1" y="298"/>
                    <a:pt x="90" y="656"/>
                    <a:pt x="367" y="849"/>
                  </a:cubicBezTo>
                  <a:cubicBezTo>
                    <a:pt x="422" y="888"/>
                    <a:pt x="484" y="915"/>
                    <a:pt x="545" y="934"/>
                  </a:cubicBezTo>
                  <a:lnTo>
                    <a:pt x="1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19"/>
            <p:cNvSpPr/>
            <p:nvPr/>
          </p:nvSpPr>
          <p:spPr>
            <a:xfrm>
              <a:off x="2070097" y="59130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5" y="766"/>
                    <a:pt x="1479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19"/>
            <p:cNvSpPr/>
            <p:nvPr/>
          </p:nvSpPr>
          <p:spPr>
            <a:xfrm>
              <a:off x="200413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4"/>
                    <a:pt x="1478" y="338"/>
                    <a:pt x="1169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9"/>
            <p:cNvSpPr/>
            <p:nvPr/>
          </p:nvSpPr>
          <p:spPr>
            <a:xfrm>
              <a:off x="2070097" y="78918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29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3"/>
                    <a:pt x="1479" y="338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9"/>
            <p:cNvSpPr/>
            <p:nvPr/>
          </p:nvSpPr>
          <p:spPr>
            <a:xfrm>
              <a:off x="2070097" y="723226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2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5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9"/>
            <p:cNvSpPr/>
            <p:nvPr/>
          </p:nvSpPr>
          <p:spPr>
            <a:xfrm>
              <a:off x="200413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6"/>
                    <a:pt x="1478" y="338"/>
                    <a:pt x="1169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9"/>
            <p:cNvSpPr/>
            <p:nvPr/>
          </p:nvSpPr>
          <p:spPr>
            <a:xfrm>
              <a:off x="2074310" y="921110"/>
              <a:ext cx="30973" cy="15733"/>
            </a:xfrm>
            <a:custGeom>
              <a:avLst/>
              <a:gdLst/>
              <a:ahLst/>
              <a:cxnLst/>
              <a:rect l="l" t="t" r="r" b="b"/>
              <a:pathLst>
                <a:path w="941" h="478" extrusionOk="0">
                  <a:moveTo>
                    <a:pt x="649" y="0"/>
                  </a:moveTo>
                  <a:cubicBezTo>
                    <a:pt x="433" y="0"/>
                    <a:pt x="221" y="102"/>
                    <a:pt x="88" y="292"/>
                  </a:cubicBezTo>
                  <a:cubicBezTo>
                    <a:pt x="48" y="350"/>
                    <a:pt x="21" y="413"/>
                    <a:pt x="1" y="477"/>
                  </a:cubicBezTo>
                  <a:lnTo>
                    <a:pt x="940" y="65"/>
                  </a:lnTo>
                  <a:cubicBezTo>
                    <a:pt x="847" y="22"/>
                    <a:pt x="748" y="0"/>
                    <a:pt x="6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9"/>
            <p:cNvSpPr/>
            <p:nvPr/>
          </p:nvSpPr>
          <p:spPr>
            <a:xfrm>
              <a:off x="2004135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5"/>
                    <a:pt x="1478" y="339"/>
                    <a:pt x="1169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9"/>
            <p:cNvSpPr/>
            <p:nvPr/>
          </p:nvSpPr>
          <p:spPr>
            <a:xfrm>
              <a:off x="2070097" y="85508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4" y="1369"/>
                    <a:pt x="1206" y="1267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9"/>
            <p:cNvSpPr/>
            <p:nvPr/>
          </p:nvSpPr>
          <p:spPr>
            <a:xfrm>
              <a:off x="2004135" y="82213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0" y="603"/>
                    <a:pt x="76" y="1031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6"/>
                    <a:pt x="1478" y="339"/>
                    <a:pt x="1169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9"/>
            <p:cNvSpPr/>
            <p:nvPr/>
          </p:nvSpPr>
          <p:spPr>
            <a:xfrm>
              <a:off x="2010751" y="954091"/>
              <a:ext cx="23172" cy="10533"/>
            </a:xfrm>
            <a:custGeom>
              <a:avLst/>
              <a:gdLst/>
              <a:ahLst/>
              <a:cxnLst/>
              <a:rect l="l" t="t" r="r" b="b"/>
              <a:pathLst>
                <a:path w="704" h="320" extrusionOk="0">
                  <a:moveTo>
                    <a:pt x="576" y="0"/>
                  </a:moveTo>
                  <a:cubicBezTo>
                    <a:pt x="360" y="0"/>
                    <a:pt x="149" y="102"/>
                    <a:pt x="15" y="291"/>
                  </a:cubicBezTo>
                  <a:cubicBezTo>
                    <a:pt x="8" y="301"/>
                    <a:pt x="6" y="310"/>
                    <a:pt x="1" y="320"/>
                  </a:cubicBezTo>
                  <a:lnTo>
                    <a:pt x="704" y="12"/>
                  </a:lnTo>
                  <a:cubicBezTo>
                    <a:pt x="661" y="4"/>
                    <a:pt x="619" y="0"/>
                    <a:pt x="5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9"/>
            <p:cNvSpPr/>
            <p:nvPr/>
          </p:nvSpPr>
          <p:spPr>
            <a:xfrm>
              <a:off x="1940840" y="205903"/>
              <a:ext cx="45653" cy="34791"/>
            </a:xfrm>
            <a:custGeom>
              <a:avLst/>
              <a:gdLst/>
              <a:ahLst/>
              <a:cxnLst/>
              <a:rect l="l" t="t" r="r" b="b"/>
              <a:pathLst>
                <a:path w="1387" h="1057" extrusionOk="0">
                  <a:moveTo>
                    <a:pt x="864" y="1"/>
                  </a:moveTo>
                  <a:cubicBezTo>
                    <a:pt x="789" y="1"/>
                    <a:pt x="712" y="15"/>
                    <a:pt x="640" y="46"/>
                  </a:cubicBezTo>
                  <a:lnTo>
                    <a:pt x="18" y="318"/>
                  </a:lnTo>
                  <a:cubicBezTo>
                    <a:pt x="1" y="552"/>
                    <a:pt x="100" y="790"/>
                    <a:pt x="306" y="934"/>
                  </a:cubicBezTo>
                  <a:cubicBezTo>
                    <a:pt x="425" y="1017"/>
                    <a:pt x="562" y="1057"/>
                    <a:pt x="697" y="1057"/>
                  </a:cubicBezTo>
                  <a:cubicBezTo>
                    <a:pt x="913" y="1057"/>
                    <a:pt x="1126" y="954"/>
                    <a:pt x="1259" y="764"/>
                  </a:cubicBezTo>
                  <a:cubicBezTo>
                    <a:pt x="1350" y="632"/>
                    <a:pt x="1386" y="479"/>
                    <a:pt x="1377" y="331"/>
                  </a:cubicBezTo>
                  <a:cubicBezTo>
                    <a:pt x="1283" y="124"/>
                    <a:pt x="1078" y="1"/>
                    <a:pt x="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9"/>
            <p:cNvSpPr/>
            <p:nvPr/>
          </p:nvSpPr>
          <p:spPr>
            <a:xfrm>
              <a:off x="2004135" y="36050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0"/>
                  </a:moveTo>
                  <a:cubicBezTo>
                    <a:pt x="563" y="0"/>
                    <a:pt x="350" y="102"/>
                    <a:pt x="218" y="294"/>
                  </a:cubicBezTo>
                  <a:cubicBezTo>
                    <a:pt x="0" y="604"/>
                    <a:pt x="78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79" y="338"/>
                    <a:pt x="1170" y="123"/>
                  </a:cubicBezTo>
                  <a:cubicBezTo>
                    <a:pt x="1051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9"/>
            <p:cNvSpPr/>
            <p:nvPr/>
          </p:nvSpPr>
          <p:spPr>
            <a:xfrm>
              <a:off x="1938240" y="39345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3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6"/>
                  </a:cubicBezTo>
                  <a:cubicBezTo>
                    <a:pt x="1553" y="766"/>
                    <a:pt x="1477" y="341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19"/>
            <p:cNvSpPr/>
            <p:nvPr/>
          </p:nvSpPr>
          <p:spPr>
            <a:xfrm>
              <a:off x="2004135" y="296353"/>
              <a:ext cx="34857" cy="43217"/>
            </a:xfrm>
            <a:custGeom>
              <a:avLst/>
              <a:gdLst/>
              <a:ahLst/>
              <a:cxnLst/>
              <a:rect l="l" t="t" r="r" b="b"/>
              <a:pathLst>
                <a:path w="1059" h="1313" extrusionOk="0">
                  <a:moveTo>
                    <a:pt x="511" y="1"/>
                  </a:moveTo>
                  <a:cubicBezTo>
                    <a:pt x="397" y="51"/>
                    <a:pt x="293" y="129"/>
                    <a:pt x="216" y="239"/>
                  </a:cubicBezTo>
                  <a:cubicBezTo>
                    <a:pt x="0" y="549"/>
                    <a:pt x="76" y="976"/>
                    <a:pt x="387" y="1191"/>
                  </a:cubicBezTo>
                  <a:cubicBezTo>
                    <a:pt x="504" y="1274"/>
                    <a:pt x="639" y="1313"/>
                    <a:pt x="772" y="1313"/>
                  </a:cubicBezTo>
                  <a:cubicBezTo>
                    <a:pt x="870" y="1313"/>
                    <a:pt x="968" y="1292"/>
                    <a:pt x="1058" y="1251"/>
                  </a:cubicBezTo>
                  <a:lnTo>
                    <a:pt x="5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19"/>
            <p:cNvSpPr/>
            <p:nvPr/>
          </p:nvSpPr>
          <p:spPr>
            <a:xfrm>
              <a:off x="1938240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9"/>
            <p:cNvSpPr/>
            <p:nvPr/>
          </p:nvSpPr>
          <p:spPr>
            <a:xfrm>
              <a:off x="1938240" y="26162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7" y="102"/>
                    <a:pt x="215" y="293"/>
                  </a:cubicBezTo>
                  <a:cubicBezTo>
                    <a:pt x="0" y="603"/>
                    <a:pt x="76" y="1028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8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9"/>
            <p:cNvSpPr/>
            <p:nvPr/>
          </p:nvSpPr>
          <p:spPr>
            <a:xfrm>
              <a:off x="2004168" y="49239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3"/>
                    <a:pt x="217" y="293"/>
                  </a:cubicBezTo>
                  <a:cubicBezTo>
                    <a:pt x="1" y="603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8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9"/>
            <p:cNvSpPr/>
            <p:nvPr/>
          </p:nvSpPr>
          <p:spPr>
            <a:xfrm>
              <a:off x="1938240" y="52534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3"/>
                    <a:pt x="76" y="1031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6"/>
                    <a:pt x="1477" y="340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9"/>
            <p:cNvSpPr/>
            <p:nvPr/>
          </p:nvSpPr>
          <p:spPr>
            <a:xfrm>
              <a:off x="1938240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9"/>
            <p:cNvSpPr/>
            <p:nvPr/>
          </p:nvSpPr>
          <p:spPr>
            <a:xfrm>
              <a:off x="1872278" y="62428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6" y="1029"/>
                    <a:pt x="387" y="1245"/>
                  </a:cubicBezTo>
                  <a:cubicBezTo>
                    <a:pt x="506" y="1329"/>
                    <a:pt x="642" y="1369"/>
                    <a:pt x="776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19"/>
            <p:cNvSpPr/>
            <p:nvPr/>
          </p:nvSpPr>
          <p:spPr>
            <a:xfrm>
              <a:off x="1938240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7"/>
                    <a:pt x="1338" y="1076"/>
                  </a:cubicBezTo>
                  <a:cubicBezTo>
                    <a:pt x="1553" y="766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19"/>
            <p:cNvSpPr/>
            <p:nvPr/>
          </p:nvSpPr>
          <p:spPr>
            <a:xfrm>
              <a:off x="1872245" y="55835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4"/>
                    <a:pt x="1479" y="338"/>
                    <a:pt x="1168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9"/>
            <p:cNvSpPr/>
            <p:nvPr/>
          </p:nvSpPr>
          <p:spPr>
            <a:xfrm>
              <a:off x="2004168" y="75617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7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9"/>
            <p:cNvSpPr/>
            <p:nvPr/>
          </p:nvSpPr>
          <p:spPr>
            <a:xfrm>
              <a:off x="1872278" y="75617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6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9"/>
            <p:cNvSpPr/>
            <p:nvPr/>
          </p:nvSpPr>
          <p:spPr>
            <a:xfrm>
              <a:off x="1938240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7" y="103"/>
                    <a:pt x="215" y="294"/>
                  </a:cubicBezTo>
                  <a:cubicBezTo>
                    <a:pt x="0" y="605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6"/>
                    <a:pt x="1338" y="1076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19"/>
            <p:cNvSpPr/>
            <p:nvPr/>
          </p:nvSpPr>
          <p:spPr>
            <a:xfrm>
              <a:off x="1872245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6"/>
                    <a:pt x="1479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19"/>
            <p:cNvSpPr/>
            <p:nvPr/>
          </p:nvSpPr>
          <p:spPr>
            <a:xfrm>
              <a:off x="1938240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0" y="1"/>
                    <a:pt x="347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9"/>
            <p:cNvSpPr/>
            <p:nvPr/>
          </p:nvSpPr>
          <p:spPr>
            <a:xfrm>
              <a:off x="1938240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0" y="0"/>
                    <a:pt x="347" y="102"/>
                    <a:pt x="215" y="293"/>
                  </a:cubicBezTo>
                  <a:cubicBezTo>
                    <a:pt x="0" y="603"/>
                    <a:pt x="76" y="1029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3" y="1368"/>
                    <a:pt x="1205" y="1266"/>
                    <a:pt x="1338" y="1075"/>
                  </a:cubicBezTo>
                  <a:cubicBezTo>
                    <a:pt x="1553" y="765"/>
                    <a:pt x="1477" y="338"/>
                    <a:pt x="1167" y="122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9"/>
            <p:cNvSpPr/>
            <p:nvPr/>
          </p:nvSpPr>
          <p:spPr>
            <a:xfrm>
              <a:off x="187224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9"/>
            <p:cNvSpPr/>
            <p:nvPr/>
          </p:nvSpPr>
          <p:spPr>
            <a:xfrm>
              <a:off x="1938240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6" y="1"/>
                  </a:moveTo>
                  <a:cubicBezTo>
                    <a:pt x="560" y="1"/>
                    <a:pt x="347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9"/>
            <p:cNvSpPr/>
            <p:nvPr/>
          </p:nvSpPr>
          <p:spPr>
            <a:xfrm>
              <a:off x="1953381" y="988290"/>
              <a:ext cx="3259" cy="1415"/>
            </a:xfrm>
            <a:custGeom>
              <a:avLst/>
              <a:gdLst/>
              <a:ahLst/>
              <a:cxnLst/>
              <a:rect l="l" t="t" r="r" b="b"/>
              <a:pathLst>
                <a:path w="99" h="43" extrusionOk="0">
                  <a:moveTo>
                    <a:pt x="99" y="0"/>
                  </a:moveTo>
                  <a:lnTo>
                    <a:pt x="99" y="0"/>
                  </a:lnTo>
                  <a:cubicBezTo>
                    <a:pt x="65" y="11"/>
                    <a:pt x="33" y="27"/>
                    <a:pt x="1" y="43"/>
                  </a:cubicBezTo>
                  <a:lnTo>
                    <a:pt x="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9"/>
            <p:cNvSpPr/>
            <p:nvPr/>
          </p:nvSpPr>
          <p:spPr>
            <a:xfrm>
              <a:off x="1872245" y="95402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5"/>
                    <a:pt x="1479" y="339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9"/>
            <p:cNvSpPr/>
            <p:nvPr/>
          </p:nvSpPr>
          <p:spPr>
            <a:xfrm>
              <a:off x="1938240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3"/>
                    <a:pt x="76" y="1030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9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9"/>
            <p:cNvSpPr/>
            <p:nvPr/>
          </p:nvSpPr>
          <p:spPr>
            <a:xfrm>
              <a:off x="1873694" y="231050"/>
              <a:ext cx="49767" cy="42592"/>
            </a:xfrm>
            <a:custGeom>
              <a:avLst/>
              <a:gdLst/>
              <a:ahLst/>
              <a:cxnLst/>
              <a:rect l="l" t="t" r="r" b="b"/>
              <a:pathLst>
                <a:path w="1512" h="1294" extrusionOk="0">
                  <a:moveTo>
                    <a:pt x="1039" y="1"/>
                  </a:moveTo>
                  <a:lnTo>
                    <a:pt x="81" y="420"/>
                  </a:lnTo>
                  <a:cubicBezTo>
                    <a:pt x="0" y="694"/>
                    <a:pt x="96" y="1000"/>
                    <a:pt x="344" y="1171"/>
                  </a:cubicBezTo>
                  <a:cubicBezTo>
                    <a:pt x="463" y="1254"/>
                    <a:pt x="600" y="1294"/>
                    <a:pt x="735" y="1294"/>
                  </a:cubicBezTo>
                  <a:cubicBezTo>
                    <a:pt x="951" y="1294"/>
                    <a:pt x="1163" y="1192"/>
                    <a:pt x="1296" y="1001"/>
                  </a:cubicBezTo>
                  <a:cubicBezTo>
                    <a:pt x="1511" y="691"/>
                    <a:pt x="1436" y="264"/>
                    <a:pt x="1126" y="49"/>
                  </a:cubicBezTo>
                  <a:cubicBezTo>
                    <a:pt x="1097" y="30"/>
                    <a:pt x="1069" y="16"/>
                    <a:pt x="10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9"/>
            <p:cNvSpPr/>
            <p:nvPr/>
          </p:nvSpPr>
          <p:spPr>
            <a:xfrm>
              <a:off x="1806646" y="262154"/>
              <a:ext cx="50821" cy="44501"/>
            </a:xfrm>
            <a:custGeom>
              <a:avLst/>
              <a:gdLst/>
              <a:ahLst/>
              <a:cxnLst/>
              <a:rect l="l" t="t" r="r" b="b"/>
              <a:pathLst>
                <a:path w="1544" h="1352" extrusionOk="0">
                  <a:moveTo>
                    <a:pt x="916" y="0"/>
                  </a:moveTo>
                  <a:lnTo>
                    <a:pt x="182" y="321"/>
                  </a:lnTo>
                  <a:cubicBezTo>
                    <a:pt x="1" y="627"/>
                    <a:pt x="81" y="1023"/>
                    <a:pt x="377" y="1229"/>
                  </a:cubicBezTo>
                  <a:cubicBezTo>
                    <a:pt x="496" y="1312"/>
                    <a:pt x="632" y="1352"/>
                    <a:pt x="767" y="1352"/>
                  </a:cubicBezTo>
                  <a:cubicBezTo>
                    <a:pt x="983" y="1352"/>
                    <a:pt x="1196" y="1250"/>
                    <a:pt x="1329" y="1059"/>
                  </a:cubicBezTo>
                  <a:cubicBezTo>
                    <a:pt x="1544" y="748"/>
                    <a:pt x="1468" y="322"/>
                    <a:pt x="1159" y="107"/>
                  </a:cubicBezTo>
                  <a:cubicBezTo>
                    <a:pt x="1083" y="54"/>
                    <a:pt x="1000" y="18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9"/>
            <p:cNvSpPr/>
            <p:nvPr/>
          </p:nvSpPr>
          <p:spPr>
            <a:xfrm>
              <a:off x="187224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2" y="0"/>
                    <a:pt x="350" y="102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80" y="338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9"/>
            <p:cNvSpPr/>
            <p:nvPr/>
          </p:nvSpPr>
          <p:spPr>
            <a:xfrm>
              <a:off x="1872245" y="294542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7"/>
                    <a:pt x="1477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9"/>
            <p:cNvSpPr/>
            <p:nvPr/>
          </p:nvSpPr>
          <p:spPr>
            <a:xfrm>
              <a:off x="1806317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9"/>
            <p:cNvSpPr/>
            <p:nvPr/>
          </p:nvSpPr>
          <p:spPr>
            <a:xfrm>
              <a:off x="187224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8" y="293"/>
                  </a:cubicBezTo>
                  <a:cubicBezTo>
                    <a:pt x="1" y="603"/>
                    <a:pt x="77" y="1029"/>
                    <a:pt x="388" y="1246"/>
                  </a:cubicBezTo>
                  <a:cubicBezTo>
                    <a:pt x="507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5" y="766"/>
                    <a:pt x="1480" y="339"/>
                    <a:pt x="1170" y="123"/>
                  </a:cubicBezTo>
                  <a:cubicBezTo>
                    <a:pt x="1051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9"/>
            <p:cNvSpPr/>
            <p:nvPr/>
          </p:nvSpPr>
          <p:spPr>
            <a:xfrm>
              <a:off x="187224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5"/>
                    <a:pt x="1477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9"/>
            <p:cNvSpPr/>
            <p:nvPr/>
          </p:nvSpPr>
          <p:spPr>
            <a:xfrm>
              <a:off x="1806317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9"/>
            <p:cNvSpPr/>
            <p:nvPr/>
          </p:nvSpPr>
          <p:spPr>
            <a:xfrm>
              <a:off x="1740355" y="426432"/>
              <a:ext cx="51183" cy="45094"/>
            </a:xfrm>
            <a:custGeom>
              <a:avLst/>
              <a:gdLst/>
              <a:ahLst/>
              <a:cxnLst/>
              <a:rect l="l" t="t" r="r" b="b"/>
              <a:pathLst>
                <a:path w="1555" h="1370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5"/>
                    <a:pt x="76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9"/>
            <p:cNvSpPr/>
            <p:nvPr/>
          </p:nvSpPr>
          <p:spPr>
            <a:xfrm>
              <a:off x="1806317" y="39351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2"/>
                    <a:pt x="77" y="1028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9"/>
            <p:cNvSpPr/>
            <p:nvPr/>
          </p:nvSpPr>
          <p:spPr>
            <a:xfrm>
              <a:off x="180631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9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9"/>
            <p:cNvSpPr/>
            <p:nvPr/>
          </p:nvSpPr>
          <p:spPr>
            <a:xfrm>
              <a:off x="1806317" y="52540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9"/>
            <p:cNvSpPr/>
            <p:nvPr/>
          </p:nvSpPr>
          <p:spPr>
            <a:xfrm>
              <a:off x="1806317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5"/>
                    <a:pt x="77" y="1031"/>
                    <a:pt x="387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6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19"/>
            <p:cNvSpPr/>
            <p:nvPr/>
          </p:nvSpPr>
          <p:spPr>
            <a:xfrm>
              <a:off x="174035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6"/>
                    <a:pt x="1478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19"/>
            <p:cNvSpPr/>
            <p:nvPr/>
          </p:nvSpPr>
          <p:spPr>
            <a:xfrm>
              <a:off x="1806317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9"/>
            <p:cNvSpPr/>
            <p:nvPr/>
          </p:nvSpPr>
          <p:spPr>
            <a:xfrm>
              <a:off x="1872278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7" y="294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9" y="338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9"/>
            <p:cNvSpPr/>
            <p:nvPr/>
          </p:nvSpPr>
          <p:spPr>
            <a:xfrm>
              <a:off x="1806317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4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9"/>
            <p:cNvSpPr/>
            <p:nvPr/>
          </p:nvSpPr>
          <p:spPr>
            <a:xfrm>
              <a:off x="1740355" y="88806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9"/>
            <p:cNvSpPr/>
            <p:nvPr/>
          </p:nvSpPr>
          <p:spPr>
            <a:xfrm>
              <a:off x="1806317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29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9"/>
            <p:cNvSpPr/>
            <p:nvPr/>
          </p:nvSpPr>
          <p:spPr>
            <a:xfrm>
              <a:off x="174035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1" y="1368"/>
                    <a:pt x="776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8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19"/>
            <p:cNvSpPr/>
            <p:nvPr/>
          </p:nvSpPr>
          <p:spPr>
            <a:xfrm>
              <a:off x="1806317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9"/>
            <p:cNvSpPr/>
            <p:nvPr/>
          </p:nvSpPr>
          <p:spPr>
            <a:xfrm>
              <a:off x="1773007" y="1021237"/>
              <a:ext cx="17379" cy="28669"/>
            </a:xfrm>
            <a:custGeom>
              <a:avLst/>
              <a:gdLst/>
              <a:ahLst/>
              <a:cxnLst/>
              <a:rect l="l" t="t" r="r" b="b"/>
              <a:pathLst>
                <a:path w="528" h="871" extrusionOk="0">
                  <a:moveTo>
                    <a:pt x="1" y="0"/>
                  </a:moveTo>
                  <a:lnTo>
                    <a:pt x="303" y="691"/>
                  </a:lnTo>
                  <a:cubicBezTo>
                    <a:pt x="334" y="761"/>
                    <a:pt x="377" y="820"/>
                    <a:pt x="429" y="870"/>
                  </a:cubicBezTo>
                  <a:cubicBezTo>
                    <a:pt x="527" y="587"/>
                    <a:pt x="435" y="264"/>
                    <a:pt x="176" y="85"/>
                  </a:cubicBezTo>
                  <a:cubicBezTo>
                    <a:pt x="121" y="47"/>
                    <a:pt x="62" y="2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9"/>
            <p:cNvSpPr/>
            <p:nvPr/>
          </p:nvSpPr>
          <p:spPr>
            <a:xfrm>
              <a:off x="1806317" y="98700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9"/>
            <p:cNvSpPr/>
            <p:nvPr/>
          </p:nvSpPr>
          <p:spPr>
            <a:xfrm>
              <a:off x="174035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0"/>
                  </a:moveTo>
                  <a:cubicBezTo>
                    <a:pt x="562" y="0"/>
                    <a:pt x="350" y="102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6"/>
                  </a:cubicBezTo>
                  <a:cubicBezTo>
                    <a:pt x="1555" y="765"/>
                    <a:pt x="1480" y="338"/>
                    <a:pt x="1169" y="123"/>
                  </a:cubicBezTo>
                  <a:cubicBezTo>
                    <a:pt x="1050" y="40"/>
                    <a:pt x="914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9"/>
            <p:cNvSpPr/>
            <p:nvPr/>
          </p:nvSpPr>
          <p:spPr>
            <a:xfrm>
              <a:off x="1740355" y="294608"/>
              <a:ext cx="51150" cy="44995"/>
            </a:xfrm>
            <a:custGeom>
              <a:avLst/>
              <a:gdLst/>
              <a:ahLst/>
              <a:cxnLst/>
              <a:rect l="l" t="t" r="r" b="b"/>
              <a:pathLst>
                <a:path w="1554" h="1367" extrusionOk="0">
                  <a:moveTo>
                    <a:pt x="780" y="0"/>
                  </a:moveTo>
                  <a:cubicBezTo>
                    <a:pt x="733" y="0"/>
                    <a:pt x="686" y="5"/>
                    <a:pt x="640" y="14"/>
                  </a:cubicBezTo>
                  <a:lnTo>
                    <a:pt x="384" y="126"/>
                  </a:lnTo>
                  <a:cubicBezTo>
                    <a:pt x="321" y="171"/>
                    <a:pt x="263" y="224"/>
                    <a:pt x="216" y="292"/>
                  </a:cubicBezTo>
                  <a:cubicBezTo>
                    <a:pt x="1" y="602"/>
                    <a:pt x="76" y="1029"/>
                    <a:pt x="386" y="1244"/>
                  </a:cubicBezTo>
                  <a:cubicBezTo>
                    <a:pt x="505" y="1327"/>
                    <a:pt x="641" y="1367"/>
                    <a:pt x="777" y="1367"/>
                  </a:cubicBezTo>
                  <a:cubicBezTo>
                    <a:pt x="993" y="1367"/>
                    <a:pt x="1206" y="1265"/>
                    <a:pt x="1338" y="1074"/>
                  </a:cubicBezTo>
                  <a:cubicBezTo>
                    <a:pt x="1553" y="765"/>
                    <a:pt x="1478" y="337"/>
                    <a:pt x="1168" y="122"/>
                  </a:cubicBezTo>
                  <a:cubicBezTo>
                    <a:pt x="1050" y="39"/>
                    <a:pt x="914" y="0"/>
                    <a:pt x="7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9"/>
            <p:cNvSpPr/>
            <p:nvPr/>
          </p:nvSpPr>
          <p:spPr>
            <a:xfrm>
              <a:off x="1674394" y="32752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1"/>
                  </a:moveTo>
                  <a:cubicBezTo>
                    <a:pt x="562" y="1"/>
                    <a:pt x="350" y="103"/>
                    <a:pt x="218" y="293"/>
                  </a:cubicBezTo>
                  <a:cubicBezTo>
                    <a:pt x="1" y="604"/>
                    <a:pt x="77" y="1031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6"/>
                    <a:pt x="1339" y="1075"/>
                  </a:cubicBezTo>
                  <a:cubicBezTo>
                    <a:pt x="1555" y="766"/>
                    <a:pt x="1479" y="339"/>
                    <a:pt x="1170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19"/>
            <p:cNvSpPr/>
            <p:nvPr/>
          </p:nvSpPr>
          <p:spPr>
            <a:xfrm>
              <a:off x="174035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1" y="603"/>
                    <a:pt x="76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6"/>
                    <a:pt x="1480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9"/>
            <p:cNvSpPr/>
            <p:nvPr/>
          </p:nvSpPr>
          <p:spPr>
            <a:xfrm>
              <a:off x="1674394" y="45941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50" y="103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7"/>
                    <a:pt x="1339" y="1076"/>
                  </a:cubicBezTo>
                  <a:cubicBezTo>
                    <a:pt x="1555" y="765"/>
                    <a:pt x="1479" y="339"/>
                    <a:pt x="1170" y="124"/>
                  </a:cubicBezTo>
                  <a:cubicBezTo>
                    <a:pt x="1050" y="41"/>
                    <a:pt x="914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9"/>
            <p:cNvSpPr/>
            <p:nvPr/>
          </p:nvSpPr>
          <p:spPr>
            <a:xfrm>
              <a:off x="1608465" y="426432"/>
              <a:ext cx="51150" cy="45094"/>
            </a:xfrm>
            <a:custGeom>
              <a:avLst/>
              <a:gdLst/>
              <a:ahLst/>
              <a:cxnLst/>
              <a:rect l="l" t="t" r="r" b="b"/>
              <a:pathLst>
                <a:path w="1554" h="1370" extrusionOk="0">
                  <a:moveTo>
                    <a:pt x="778" y="1"/>
                  </a:moveTo>
                  <a:cubicBezTo>
                    <a:pt x="562" y="1"/>
                    <a:pt x="348" y="103"/>
                    <a:pt x="216" y="294"/>
                  </a:cubicBezTo>
                  <a:cubicBezTo>
                    <a:pt x="0" y="605"/>
                    <a:pt x="77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3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9"/>
            <p:cNvSpPr/>
            <p:nvPr/>
          </p:nvSpPr>
          <p:spPr>
            <a:xfrm>
              <a:off x="1674394" y="39351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2"/>
                    <a:pt x="77" y="1028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79" y="339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9"/>
            <p:cNvSpPr/>
            <p:nvPr/>
          </p:nvSpPr>
          <p:spPr>
            <a:xfrm>
              <a:off x="1740421" y="624317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4" y="1029"/>
                    <a:pt x="385" y="1245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5" y="1266"/>
                    <a:pt x="1337" y="1075"/>
                  </a:cubicBezTo>
                  <a:cubicBezTo>
                    <a:pt x="1553" y="766"/>
                    <a:pt x="1478" y="339"/>
                    <a:pt x="1167" y="123"/>
                  </a:cubicBezTo>
                  <a:cubicBezTo>
                    <a:pt x="1048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9"/>
            <p:cNvSpPr/>
            <p:nvPr/>
          </p:nvSpPr>
          <p:spPr>
            <a:xfrm>
              <a:off x="1674427" y="65729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4"/>
                    <a:pt x="1478" y="338"/>
                    <a:pt x="1169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9"/>
            <p:cNvSpPr/>
            <p:nvPr/>
          </p:nvSpPr>
          <p:spPr>
            <a:xfrm>
              <a:off x="174035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9"/>
            <p:cNvSpPr/>
            <p:nvPr/>
          </p:nvSpPr>
          <p:spPr>
            <a:xfrm>
              <a:off x="167442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9"/>
            <p:cNvSpPr/>
            <p:nvPr/>
          </p:nvSpPr>
          <p:spPr>
            <a:xfrm>
              <a:off x="1674394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3"/>
                    <a:pt x="77" y="1030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5"/>
                    <a:pt x="1479" y="338"/>
                    <a:pt x="1170" y="122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9"/>
            <p:cNvSpPr/>
            <p:nvPr/>
          </p:nvSpPr>
          <p:spPr>
            <a:xfrm>
              <a:off x="1740355" y="75620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4"/>
                    <a:pt x="76" y="1029"/>
                    <a:pt x="387" y="1245"/>
                  </a:cubicBezTo>
                  <a:cubicBezTo>
                    <a:pt x="507" y="1328"/>
                    <a:pt x="643" y="1368"/>
                    <a:pt x="779" y="1368"/>
                  </a:cubicBezTo>
                  <a:cubicBezTo>
                    <a:pt x="995" y="1368"/>
                    <a:pt x="1207" y="1266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9"/>
            <p:cNvSpPr/>
            <p:nvPr/>
          </p:nvSpPr>
          <p:spPr>
            <a:xfrm>
              <a:off x="1674427" y="72322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2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19"/>
            <p:cNvSpPr/>
            <p:nvPr/>
          </p:nvSpPr>
          <p:spPr>
            <a:xfrm>
              <a:off x="1628675" y="690311"/>
              <a:ext cx="30940" cy="41242"/>
            </a:xfrm>
            <a:custGeom>
              <a:avLst/>
              <a:gdLst/>
              <a:ahLst/>
              <a:cxnLst/>
              <a:rect l="l" t="t" r="r" b="b"/>
              <a:pathLst>
                <a:path w="940" h="1253" extrusionOk="0">
                  <a:moveTo>
                    <a:pt x="168" y="1"/>
                  </a:moveTo>
                  <a:cubicBezTo>
                    <a:pt x="112" y="1"/>
                    <a:pt x="55" y="8"/>
                    <a:pt x="0" y="21"/>
                  </a:cubicBezTo>
                  <a:lnTo>
                    <a:pt x="538" y="1252"/>
                  </a:lnTo>
                  <a:cubicBezTo>
                    <a:pt x="610" y="1207"/>
                    <a:pt x="673" y="1146"/>
                    <a:pt x="725" y="1074"/>
                  </a:cubicBezTo>
                  <a:cubicBezTo>
                    <a:pt x="939" y="763"/>
                    <a:pt x="864" y="336"/>
                    <a:pt x="554" y="121"/>
                  </a:cubicBezTo>
                  <a:cubicBezTo>
                    <a:pt x="436" y="39"/>
                    <a:pt x="302" y="1"/>
                    <a:pt x="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9"/>
            <p:cNvSpPr/>
            <p:nvPr/>
          </p:nvSpPr>
          <p:spPr>
            <a:xfrm>
              <a:off x="1700429" y="855083"/>
              <a:ext cx="25147" cy="37457"/>
            </a:xfrm>
            <a:custGeom>
              <a:avLst/>
              <a:gdLst/>
              <a:ahLst/>
              <a:cxnLst/>
              <a:rect l="l" t="t" r="r" b="b"/>
              <a:pathLst>
                <a:path w="764" h="1138" extrusionOk="0">
                  <a:moveTo>
                    <a:pt x="0" y="1"/>
                  </a:moveTo>
                  <a:lnTo>
                    <a:pt x="497" y="1137"/>
                  </a:lnTo>
                  <a:cubicBezTo>
                    <a:pt x="514" y="1117"/>
                    <a:pt x="534" y="1099"/>
                    <a:pt x="548" y="1075"/>
                  </a:cubicBezTo>
                  <a:cubicBezTo>
                    <a:pt x="764" y="766"/>
                    <a:pt x="688" y="339"/>
                    <a:pt x="379" y="123"/>
                  </a:cubicBezTo>
                  <a:cubicBezTo>
                    <a:pt x="263" y="43"/>
                    <a:pt x="131" y="4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9"/>
            <p:cNvSpPr/>
            <p:nvPr/>
          </p:nvSpPr>
          <p:spPr>
            <a:xfrm>
              <a:off x="1678607" y="789155"/>
              <a:ext cx="46970" cy="44995"/>
            </a:xfrm>
            <a:custGeom>
              <a:avLst/>
              <a:gdLst/>
              <a:ahLst/>
              <a:cxnLst/>
              <a:rect l="l" t="t" r="r" b="b"/>
              <a:pathLst>
                <a:path w="1427" h="1367" extrusionOk="0">
                  <a:moveTo>
                    <a:pt x="650" y="1"/>
                  </a:moveTo>
                  <a:cubicBezTo>
                    <a:pt x="434" y="1"/>
                    <a:pt x="222" y="103"/>
                    <a:pt x="90" y="294"/>
                  </a:cubicBezTo>
                  <a:cubicBezTo>
                    <a:pt x="48" y="354"/>
                    <a:pt x="20" y="419"/>
                    <a:pt x="0" y="486"/>
                  </a:cubicBezTo>
                  <a:lnTo>
                    <a:pt x="356" y="1297"/>
                  </a:lnTo>
                  <a:cubicBezTo>
                    <a:pt x="450" y="1344"/>
                    <a:pt x="553" y="1367"/>
                    <a:pt x="654" y="1367"/>
                  </a:cubicBezTo>
                  <a:cubicBezTo>
                    <a:pt x="868" y="1367"/>
                    <a:pt x="1079" y="1265"/>
                    <a:pt x="1211" y="1076"/>
                  </a:cubicBezTo>
                  <a:cubicBezTo>
                    <a:pt x="1427" y="765"/>
                    <a:pt x="1351" y="339"/>
                    <a:pt x="1042" y="124"/>
                  </a:cubicBezTo>
                  <a:cubicBezTo>
                    <a:pt x="922" y="41"/>
                    <a:pt x="786" y="1"/>
                    <a:pt x="6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19"/>
            <p:cNvSpPr/>
            <p:nvPr/>
          </p:nvSpPr>
          <p:spPr>
            <a:xfrm>
              <a:off x="1747761" y="954058"/>
              <a:ext cx="43810" cy="44929"/>
            </a:xfrm>
            <a:custGeom>
              <a:avLst/>
              <a:gdLst/>
              <a:ahLst/>
              <a:cxnLst/>
              <a:rect l="l" t="t" r="r" b="b"/>
              <a:pathLst>
                <a:path w="1331" h="1365" extrusionOk="0">
                  <a:moveTo>
                    <a:pt x="556" y="0"/>
                  </a:moveTo>
                  <a:cubicBezTo>
                    <a:pt x="344" y="0"/>
                    <a:pt x="134" y="99"/>
                    <a:pt x="0" y="284"/>
                  </a:cubicBezTo>
                  <a:lnTo>
                    <a:pt x="471" y="1359"/>
                  </a:lnTo>
                  <a:cubicBezTo>
                    <a:pt x="499" y="1363"/>
                    <a:pt x="528" y="1365"/>
                    <a:pt x="557" y="1365"/>
                  </a:cubicBezTo>
                  <a:cubicBezTo>
                    <a:pt x="771" y="1365"/>
                    <a:pt x="982" y="1264"/>
                    <a:pt x="1114" y="1074"/>
                  </a:cubicBezTo>
                  <a:cubicBezTo>
                    <a:pt x="1330" y="764"/>
                    <a:pt x="1255" y="338"/>
                    <a:pt x="944" y="122"/>
                  </a:cubicBezTo>
                  <a:cubicBezTo>
                    <a:pt x="826" y="40"/>
                    <a:pt x="691" y="0"/>
                    <a:pt x="5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19"/>
            <p:cNvSpPr/>
            <p:nvPr/>
          </p:nvSpPr>
          <p:spPr>
            <a:xfrm>
              <a:off x="160846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6" y="765"/>
                    <a:pt x="1479" y="338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9"/>
            <p:cNvSpPr/>
            <p:nvPr/>
          </p:nvSpPr>
          <p:spPr>
            <a:xfrm>
              <a:off x="160846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0" y="603"/>
                    <a:pt x="77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6" y="766"/>
                    <a:pt x="1479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9"/>
            <p:cNvSpPr/>
            <p:nvPr/>
          </p:nvSpPr>
          <p:spPr>
            <a:xfrm>
              <a:off x="1542471" y="459413"/>
              <a:ext cx="51249" cy="45061"/>
            </a:xfrm>
            <a:custGeom>
              <a:avLst/>
              <a:gdLst/>
              <a:ahLst/>
              <a:cxnLst/>
              <a:rect l="l" t="t" r="r" b="b"/>
              <a:pathLst>
                <a:path w="1557" h="1369" extrusionOk="0">
                  <a:moveTo>
                    <a:pt x="778" y="1"/>
                  </a:moveTo>
                  <a:cubicBezTo>
                    <a:pt x="562" y="1"/>
                    <a:pt x="350" y="103"/>
                    <a:pt x="217" y="294"/>
                  </a:cubicBezTo>
                  <a:cubicBezTo>
                    <a:pt x="1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6" y="765"/>
                    <a:pt x="1481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9"/>
            <p:cNvSpPr/>
            <p:nvPr/>
          </p:nvSpPr>
          <p:spPr>
            <a:xfrm>
              <a:off x="1514691" y="430316"/>
              <a:ext cx="10895" cy="22020"/>
            </a:xfrm>
            <a:custGeom>
              <a:avLst/>
              <a:gdLst/>
              <a:ahLst/>
              <a:cxnLst/>
              <a:rect l="l" t="t" r="r" b="b"/>
              <a:pathLst>
                <a:path w="331" h="669" extrusionOk="0">
                  <a:moveTo>
                    <a:pt x="1" y="0"/>
                  </a:moveTo>
                  <a:lnTo>
                    <a:pt x="294" y="669"/>
                  </a:lnTo>
                  <a:cubicBezTo>
                    <a:pt x="331" y="420"/>
                    <a:pt x="231" y="159"/>
                    <a:pt x="11" y="6"/>
                  </a:cubicBezTo>
                  <a:cubicBezTo>
                    <a:pt x="7" y="5"/>
                    <a:pt x="5" y="4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9"/>
            <p:cNvSpPr/>
            <p:nvPr/>
          </p:nvSpPr>
          <p:spPr>
            <a:xfrm>
              <a:off x="1542504" y="393518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2"/>
                    <a:pt x="77" y="1028"/>
                    <a:pt x="387" y="1245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9"/>
            <p:cNvSpPr/>
            <p:nvPr/>
          </p:nvSpPr>
          <p:spPr>
            <a:xfrm>
              <a:off x="1608465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8" y="102"/>
                    <a:pt x="216" y="293"/>
                  </a:cubicBezTo>
                  <a:cubicBezTo>
                    <a:pt x="0" y="603"/>
                    <a:pt x="77" y="1029"/>
                    <a:pt x="386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3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9"/>
            <p:cNvSpPr/>
            <p:nvPr/>
          </p:nvSpPr>
          <p:spPr>
            <a:xfrm>
              <a:off x="1608465" y="5583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1" y="0"/>
                    <a:pt x="348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3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9"/>
            <p:cNvSpPr/>
            <p:nvPr/>
          </p:nvSpPr>
          <p:spPr>
            <a:xfrm>
              <a:off x="1557513" y="525408"/>
              <a:ext cx="36207" cy="43711"/>
            </a:xfrm>
            <a:custGeom>
              <a:avLst/>
              <a:gdLst/>
              <a:ahLst/>
              <a:cxnLst/>
              <a:rect l="l" t="t" r="r" b="b"/>
              <a:pathLst>
                <a:path w="1100" h="1328" extrusionOk="0">
                  <a:moveTo>
                    <a:pt x="328" y="1"/>
                  </a:moveTo>
                  <a:cubicBezTo>
                    <a:pt x="214" y="1"/>
                    <a:pt x="101" y="29"/>
                    <a:pt x="0" y="83"/>
                  </a:cubicBezTo>
                  <a:lnTo>
                    <a:pt x="545" y="1328"/>
                  </a:lnTo>
                  <a:cubicBezTo>
                    <a:pt x="676" y="1282"/>
                    <a:pt x="797" y="1199"/>
                    <a:pt x="883" y="1073"/>
                  </a:cubicBezTo>
                  <a:cubicBezTo>
                    <a:pt x="1099" y="764"/>
                    <a:pt x="1024" y="337"/>
                    <a:pt x="713" y="121"/>
                  </a:cubicBezTo>
                  <a:cubicBezTo>
                    <a:pt x="595" y="40"/>
                    <a:pt x="461" y="1"/>
                    <a:pt x="3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9"/>
            <p:cNvSpPr/>
            <p:nvPr/>
          </p:nvSpPr>
          <p:spPr>
            <a:xfrm>
              <a:off x="1503499" y="378245"/>
              <a:ext cx="346365" cy="681242"/>
            </a:xfrm>
            <a:custGeom>
              <a:avLst/>
              <a:gdLst/>
              <a:ahLst/>
              <a:cxnLst/>
              <a:rect l="l" t="t" r="r" b="b"/>
              <a:pathLst>
                <a:path w="10523" h="20697" extrusionOk="0">
                  <a:moveTo>
                    <a:pt x="1739" y="0"/>
                  </a:moveTo>
                  <a:cubicBezTo>
                    <a:pt x="1728" y="1"/>
                    <a:pt x="1718" y="5"/>
                    <a:pt x="1709" y="6"/>
                  </a:cubicBezTo>
                  <a:lnTo>
                    <a:pt x="500" y="534"/>
                  </a:lnTo>
                  <a:cubicBezTo>
                    <a:pt x="463" y="549"/>
                    <a:pt x="430" y="568"/>
                    <a:pt x="400" y="590"/>
                  </a:cubicBezTo>
                  <a:cubicBezTo>
                    <a:pt x="116" y="771"/>
                    <a:pt x="1" y="1136"/>
                    <a:pt x="139" y="1454"/>
                  </a:cubicBezTo>
                  <a:lnTo>
                    <a:pt x="8368" y="20279"/>
                  </a:lnTo>
                  <a:cubicBezTo>
                    <a:pt x="8482" y="20540"/>
                    <a:pt x="8737" y="20696"/>
                    <a:pt x="9006" y="20696"/>
                  </a:cubicBezTo>
                  <a:cubicBezTo>
                    <a:pt x="9099" y="20696"/>
                    <a:pt x="9194" y="20677"/>
                    <a:pt x="9285" y="20637"/>
                  </a:cubicBezTo>
                  <a:lnTo>
                    <a:pt x="10523" y="20096"/>
                  </a:lnTo>
                  <a:lnTo>
                    <a:pt x="17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9"/>
            <p:cNvSpPr/>
            <p:nvPr/>
          </p:nvSpPr>
          <p:spPr>
            <a:xfrm>
              <a:off x="2000976" y="234242"/>
              <a:ext cx="97066" cy="139198"/>
            </a:xfrm>
            <a:custGeom>
              <a:avLst/>
              <a:gdLst/>
              <a:ahLst/>
              <a:cxnLst/>
              <a:rect l="l" t="t" r="r" b="b"/>
              <a:pathLst>
                <a:path w="2949" h="4229" extrusionOk="0">
                  <a:moveTo>
                    <a:pt x="1287" y="1"/>
                  </a:moveTo>
                  <a:cubicBezTo>
                    <a:pt x="1260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48" y="4229"/>
                  </a:lnTo>
                  <a:lnTo>
                    <a:pt x="2730" y="3494"/>
                  </a:lnTo>
                  <a:cubicBezTo>
                    <a:pt x="2892" y="3372"/>
                    <a:pt x="2949" y="3156"/>
                    <a:pt x="2868" y="2970"/>
                  </a:cubicBezTo>
                  <a:lnTo>
                    <a:pt x="1686" y="263"/>
                  </a:lnTo>
                  <a:cubicBezTo>
                    <a:pt x="1616" y="102"/>
                    <a:pt x="1457" y="1"/>
                    <a:pt x="1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9"/>
            <p:cNvSpPr/>
            <p:nvPr/>
          </p:nvSpPr>
          <p:spPr>
            <a:xfrm>
              <a:off x="2144583" y="562898"/>
              <a:ext cx="97165" cy="139198"/>
            </a:xfrm>
            <a:custGeom>
              <a:avLst/>
              <a:gdLst/>
              <a:ahLst/>
              <a:cxnLst/>
              <a:rect l="l" t="t" r="r" b="b"/>
              <a:pathLst>
                <a:path w="2952" h="4229" extrusionOk="0">
                  <a:moveTo>
                    <a:pt x="1288" y="1"/>
                  </a:moveTo>
                  <a:cubicBezTo>
                    <a:pt x="1261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50" y="4229"/>
                  </a:lnTo>
                  <a:lnTo>
                    <a:pt x="2732" y="3494"/>
                  </a:lnTo>
                  <a:cubicBezTo>
                    <a:pt x="2894" y="3372"/>
                    <a:pt x="2951" y="3155"/>
                    <a:pt x="2870" y="2969"/>
                  </a:cubicBezTo>
                  <a:lnTo>
                    <a:pt x="1687" y="263"/>
                  </a:lnTo>
                  <a:cubicBezTo>
                    <a:pt x="1617" y="102"/>
                    <a:pt x="1459" y="1"/>
                    <a:pt x="1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9"/>
            <p:cNvSpPr/>
            <p:nvPr/>
          </p:nvSpPr>
          <p:spPr>
            <a:xfrm>
              <a:off x="1732949" y="458952"/>
              <a:ext cx="332442" cy="253281"/>
            </a:xfrm>
            <a:custGeom>
              <a:avLst/>
              <a:gdLst/>
              <a:ahLst/>
              <a:cxnLst/>
              <a:rect l="l" t="t" r="r" b="b"/>
              <a:pathLst>
                <a:path w="10100" h="7695" extrusionOk="0">
                  <a:moveTo>
                    <a:pt x="8024" y="0"/>
                  </a:moveTo>
                  <a:cubicBezTo>
                    <a:pt x="7956" y="0"/>
                    <a:pt x="7886" y="14"/>
                    <a:pt x="7819" y="43"/>
                  </a:cubicBezTo>
                  <a:lnTo>
                    <a:pt x="376" y="3298"/>
                  </a:lnTo>
                  <a:cubicBezTo>
                    <a:pt x="117" y="3411"/>
                    <a:pt x="0" y="3710"/>
                    <a:pt x="113" y="3968"/>
                  </a:cubicBezTo>
                  <a:lnTo>
                    <a:pt x="1610" y="7391"/>
                  </a:lnTo>
                  <a:cubicBezTo>
                    <a:pt x="1694" y="7581"/>
                    <a:pt x="1880" y="7695"/>
                    <a:pt x="2077" y="7695"/>
                  </a:cubicBezTo>
                  <a:cubicBezTo>
                    <a:pt x="2145" y="7695"/>
                    <a:pt x="2214" y="7681"/>
                    <a:pt x="2280" y="7653"/>
                  </a:cubicBezTo>
                  <a:lnTo>
                    <a:pt x="9724" y="4399"/>
                  </a:lnTo>
                  <a:cubicBezTo>
                    <a:pt x="9981" y="4285"/>
                    <a:pt x="10099" y="3986"/>
                    <a:pt x="9985" y="3729"/>
                  </a:cubicBezTo>
                  <a:lnTo>
                    <a:pt x="8489" y="305"/>
                  </a:lnTo>
                  <a:cubicBezTo>
                    <a:pt x="8406" y="114"/>
                    <a:pt x="8220" y="0"/>
                    <a:pt x="80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9"/>
            <p:cNvSpPr/>
            <p:nvPr/>
          </p:nvSpPr>
          <p:spPr>
            <a:xfrm>
              <a:off x="1723437" y="450724"/>
              <a:ext cx="68858" cy="49669"/>
            </a:xfrm>
            <a:custGeom>
              <a:avLst/>
              <a:gdLst/>
              <a:ahLst/>
              <a:cxnLst/>
              <a:rect l="l" t="t" r="r" b="b"/>
              <a:pathLst>
                <a:path w="2092" h="1509" extrusionOk="0">
                  <a:moveTo>
                    <a:pt x="1449" y="0"/>
                  </a:moveTo>
                  <a:cubicBezTo>
                    <a:pt x="913" y="0"/>
                    <a:pt x="207" y="364"/>
                    <a:pt x="73" y="915"/>
                  </a:cubicBezTo>
                  <a:cubicBezTo>
                    <a:pt x="0" y="1219"/>
                    <a:pt x="222" y="1505"/>
                    <a:pt x="685" y="1508"/>
                  </a:cubicBezTo>
                  <a:cubicBezTo>
                    <a:pt x="688" y="1508"/>
                    <a:pt x="692" y="1508"/>
                    <a:pt x="695" y="1508"/>
                  </a:cubicBezTo>
                  <a:cubicBezTo>
                    <a:pt x="1428" y="1508"/>
                    <a:pt x="2092" y="904"/>
                    <a:pt x="2074" y="484"/>
                  </a:cubicBezTo>
                  <a:cubicBezTo>
                    <a:pt x="2060" y="146"/>
                    <a:pt x="1788" y="0"/>
                    <a:pt x="14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9"/>
            <p:cNvSpPr/>
            <p:nvPr/>
          </p:nvSpPr>
          <p:spPr>
            <a:xfrm>
              <a:off x="1868131" y="383511"/>
              <a:ext cx="82847" cy="48155"/>
            </a:xfrm>
            <a:custGeom>
              <a:avLst/>
              <a:gdLst/>
              <a:ahLst/>
              <a:cxnLst/>
              <a:rect l="l" t="t" r="r" b="b"/>
              <a:pathLst>
                <a:path w="2517" h="1463" extrusionOk="0">
                  <a:moveTo>
                    <a:pt x="1718" y="1"/>
                  </a:moveTo>
                  <a:cubicBezTo>
                    <a:pt x="925" y="1"/>
                    <a:pt x="0" y="778"/>
                    <a:pt x="508" y="1288"/>
                  </a:cubicBezTo>
                  <a:cubicBezTo>
                    <a:pt x="621" y="1403"/>
                    <a:pt x="821" y="1463"/>
                    <a:pt x="1053" y="1463"/>
                  </a:cubicBezTo>
                  <a:cubicBezTo>
                    <a:pt x="1432" y="1463"/>
                    <a:pt x="1895" y="1304"/>
                    <a:pt x="2205" y="965"/>
                  </a:cubicBezTo>
                  <a:cubicBezTo>
                    <a:pt x="2516" y="623"/>
                    <a:pt x="2457" y="266"/>
                    <a:pt x="2183" y="113"/>
                  </a:cubicBezTo>
                  <a:cubicBezTo>
                    <a:pt x="2044" y="35"/>
                    <a:pt x="1884" y="1"/>
                    <a:pt x="1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9"/>
            <p:cNvSpPr/>
            <p:nvPr/>
          </p:nvSpPr>
          <p:spPr>
            <a:xfrm>
              <a:off x="2072763" y="398554"/>
              <a:ext cx="97165" cy="139230"/>
            </a:xfrm>
            <a:custGeom>
              <a:avLst/>
              <a:gdLst/>
              <a:ahLst/>
              <a:cxnLst/>
              <a:rect l="l" t="t" r="r" b="b"/>
              <a:pathLst>
                <a:path w="2952" h="4230" extrusionOk="0">
                  <a:moveTo>
                    <a:pt x="1287" y="0"/>
                  </a:moveTo>
                  <a:cubicBezTo>
                    <a:pt x="1261" y="0"/>
                    <a:pt x="1234" y="3"/>
                    <a:pt x="1207" y="8"/>
                  </a:cubicBezTo>
                  <a:lnTo>
                    <a:pt x="1" y="228"/>
                  </a:lnTo>
                  <a:lnTo>
                    <a:pt x="1750" y="4230"/>
                  </a:lnTo>
                  <a:lnTo>
                    <a:pt x="2731" y="3495"/>
                  </a:lnTo>
                  <a:cubicBezTo>
                    <a:pt x="2894" y="3373"/>
                    <a:pt x="2951" y="3156"/>
                    <a:pt x="2869" y="2970"/>
                  </a:cubicBezTo>
                  <a:lnTo>
                    <a:pt x="1687" y="263"/>
                  </a:lnTo>
                  <a:cubicBezTo>
                    <a:pt x="1617" y="102"/>
                    <a:pt x="1459" y="0"/>
                    <a:pt x="1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9"/>
            <p:cNvSpPr/>
            <p:nvPr/>
          </p:nvSpPr>
          <p:spPr>
            <a:xfrm>
              <a:off x="2075363" y="411785"/>
              <a:ext cx="94598" cy="125933"/>
            </a:xfrm>
            <a:custGeom>
              <a:avLst/>
              <a:gdLst/>
              <a:ahLst/>
              <a:cxnLst/>
              <a:rect l="l" t="t" r="r" b="b"/>
              <a:pathLst>
                <a:path w="2874" h="3826" extrusionOk="0">
                  <a:moveTo>
                    <a:pt x="1" y="1"/>
                  </a:moveTo>
                  <a:lnTo>
                    <a:pt x="1672" y="3825"/>
                  </a:lnTo>
                  <a:lnTo>
                    <a:pt x="2654" y="3091"/>
                  </a:lnTo>
                  <a:cubicBezTo>
                    <a:pt x="2816" y="2970"/>
                    <a:pt x="2873" y="2753"/>
                    <a:pt x="2792" y="2567"/>
                  </a:cubicBezTo>
                  <a:lnTo>
                    <a:pt x="2468" y="1826"/>
                  </a:lnTo>
                  <a:cubicBezTo>
                    <a:pt x="2383" y="1822"/>
                    <a:pt x="2298" y="1823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9"/>
            <p:cNvSpPr/>
            <p:nvPr/>
          </p:nvSpPr>
          <p:spPr>
            <a:xfrm>
              <a:off x="2147184" y="576162"/>
              <a:ext cx="94598" cy="125900"/>
            </a:xfrm>
            <a:custGeom>
              <a:avLst/>
              <a:gdLst/>
              <a:ahLst/>
              <a:cxnLst/>
              <a:rect l="l" t="t" r="r" b="b"/>
              <a:pathLst>
                <a:path w="2874" h="3825" extrusionOk="0">
                  <a:moveTo>
                    <a:pt x="1" y="1"/>
                  </a:moveTo>
                  <a:lnTo>
                    <a:pt x="1672" y="3824"/>
                  </a:lnTo>
                  <a:lnTo>
                    <a:pt x="2654" y="3090"/>
                  </a:lnTo>
                  <a:cubicBezTo>
                    <a:pt x="2816" y="2968"/>
                    <a:pt x="2873" y="2751"/>
                    <a:pt x="2792" y="2565"/>
                  </a:cubicBezTo>
                  <a:lnTo>
                    <a:pt x="2468" y="1824"/>
                  </a:lnTo>
                  <a:cubicBezTo>
                    <a:pt x="2383" y="1820"/>
                    <a:pt x="2298" y="1821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9"/>
            <p:cNvSpPr/>
            <p:nvPr/>
          </p:nvSpPr>
          <p:spPr>
            <a:xfrm>
              <a:off x="2003543" y="247474"/>
              <a:ext cx="94565" cy="125933"/>
            </a:xfrm>
            <a:custGeom>
              <a:avLst/>
              <a:gdLst/>
              <a:ahLst/>
              <a:cxnLst/>
              <a:rect l="l" t="t" r="r" b="b"/>
              <a:pathLst>
                <a:path w="2873" h="3826" extrusionOk="0">
                  <a:moveTo>
                    <a:pt x="0" y="1"/>
                  </a:moveTo>
                  <a:lnTo>
                    <a:pt x="1672" y="3825"/>
                  </a:lnTo>
                  <a:lnTo>
                    <a:pt x="2653" y="3091"/>
                  </a:lnTo>
                  <a:cubicBezTo>
                    <a:pt x="2816" y="2969"/>
                    <a:pt x="2873" y="2752"/>
                    <a:pt x="2791" y="2566"/>
                  </a:cubicBezTo>
                  <a:lnTo>
                    <a:pt x="2467" y="1825"/>
                  </a:lnTo>
                  <a:cubicBezTo>
                    <a:pt x="2381" y="1821"/>
                    <a:pt x="2298" y="1823"/>
                    <a:pt x="2214" y="1816"/>
                  </a:cubicBezTo>
                  <a:cubicBezTo>
                    <a:pt x="1509" y="1760"/>
                    <a:pt x="640" y="1026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9"/>
            <p:cNvSpPr/>
            <p:nvPr/>
          </p:nvSpPr>
          <p:spPr>
            <a:xfrm>
              <a:off x="1560706" y="378015"/>
              <a:ext cx="700793" cy="661723"/>
            </a:xfrm>
            <a:custGeom>
              <a:avLst/>
              <a:gdLst/>
              <a:ahLst/>
              <a:cxnLst/>
              <a:rect l="l" t="t" r="r" b="b"/>
              <a:pathLst>
                <a:path w="21291" h="20104" extrusionOk="0">
                  <a:moveTo>
                    <a:pt x="88" y="1"/>
                  </a:moveTo>
                  <a:cubicBezTo>
                    <a:pt x="56" y="1"/>
                    <a:pt x="27" y="3"/>
                    <a:pt x="1" y="7"/>
                  </a:cubicBezTo>
                  <a:lnTo>
                    <a:pt x="8785" y="20104"/>
                  </a:lnTo>
                  <a:lnTo>
                    <a:pt x="20925" y="14797"/>
                  </a:lnTo>
                  <a:cubicBezTo>
                    <a:pt x="20942" y="14791"/>
                    <a:pt x="20958" y="14782"/>
                    <a:pt x="20974" y="14774"/>
                  </a:cubicBezTo>
                  <a:cubicBezTo>
                    <a:pt x="21102" y="14707"/>
                    <a:pt x="21201" y="14604"/>
                    <a:pt x="21262" y="14483"/>
                  </a:cubicBezTo>
                  <a:cubicBezTo>
                    <a:pt x="21271" y="14465"/>
                    <a:pt x="21281" y="14445"/>
                    <a:pt x="21290" y="14424"/>
                  </a:cubicBezTo>
                  <a:cubicBezTo>
                    <a:pt x="20882" y="13972"/>
                    <a:pt x="20315" y="13792"/>
                    <a:pt x="19654" y="13792"/>
                  </a:cubicBezTo>
                  <a:cubicBezTo>
                    <a:pt x="17228" y="13792"/>
                    <a:pt x="13531" y="16215"/>
                    <a:pt x="11705" y="16507"/>
                  </a:cubicBezTo>
                  <a:cubicBezTo>
                    <a:pt x="11484" y="16543"/>
                    <a:pt x="11255" y="16562"/>
                    <a:pt x="11027" y="16562"/>
                  </a:cubicBezTo>
                  <a:cubicBezTo>
                    <a:pt x="10331" y="16562"/>
                    <a:pt x="9626" y="16385"/>
                    <a:pt x="9062" y="15973"/>
                  </a:cubicBezTo>
                  <a:cubicBezTo>
                    <a:pt x="8296" y="15411"/>
                    <a:pt x="7929" y="14514"/>
                    <a:pt x="7556" y="13676"/>
                  </a:cubicBezTo>
                  <a:cubicBezTo>
                    <a:pt x="7335" y="13182"/>
                    <a:pt x="7121" y="12687"/>
                    <a:pt x="6909" y="12189"/>
                  </a:cubicBezTo>
                  <a:cubicBezTo>
                    <a:pt x="6007" y="10072"/>
                    <a:pt x="5183" y="7919"/>
                    <a:pt x="4281" y="5800"/>
                  </a:cubicBezTo>
                  <a:cubicBezTo>
                    <a:pt x="3862" y="4817"/>
                    <a:pt x="3435" y="3840"/>
                    <a:pt x="2950" y="2887"/>
                  </a:cubicBezTo>
                  <a:cubicBezTo>
                    <a:pt x="2413" y="1833"/>
                    <a:pt x="1847" y="932"/>
                    <a:pt x="827" y="274"/>
                  </a:cubicBezTo>
                  <a:cubicBezTo>
                    <a:pt x="506" y="69"/>
                    <a:pt x="257" y="1"/>
                    <a:pt x="8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9"/>
            <p:cNvSpPr/>
            <p:nvPr/>
          </p:nvSpPr>
          <p:spPr>
            <a:xfrm>
              <a:off x="1954533" y="239443"/>
              <a:ext cx="121094" cy="260522"/>
            </a:xfrm>
            <a:custGeom>
              <a:avLst/>
              <a:gdLst/>
              <a:ahLst/>
              <a:cxnLst/>
              <a:rect l="l" t="t" r="r" b="b"/>
              <a:pathLst>
                <a:path w="3679" h="7915" extrusionOk="0">
                  <a:moveTo>
                    <a:pt x="171" y="1"/>
                  </a:moveTo>
                  <a:cubicBezTo>
                    <a:pt x="86" y="1"/>
                    <a:pt x="0" y="79"/>
                    <a:pt x="35" y="184"/>
                  </a:cubicBezTo>
                  <a:cubicBezTo>
                    <a:pt x="735" y="2278"/>
                    <a:pt x="2289" y="5860"/>
                    <a:pt x="3373" y="7837"/>
                  </a:cubicBezTo>
                  <a:cubicBezTo>
                    <a:pt x="3402" y="7891"/>
                    <a:pt x="3449" y="7914"/>
                    <a:pt x="3497" y="7914"/>
                  </a:cubicBezTo>
                  <a:cubicBezTo>
                    <a:pt x="3588" y="7914"/>
                    <a:pt x="3678" y="7831"/>
                    <a:pt x="3641" y="7720"/>
                  </a:cubicBezTo>
                  <a:cubicBezTo>
                    <a:pt x="2924" y="5584"/>
                    <a:pt x="1352" y="2011"/>
                    <a:pt x="288" y="73"/>
                  </a:cubicBezTo>
                  <a:cubicBezTo>
                    <a:pt x="261" y="22"/>
                    <a:pt x="216" y="1"/>
                    <a:pt x="17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9"/>
            <p:cNvSpPr/>
            <p:nvPr/>
          </p:nvSpPr>
          <p:spPr>
            <a:xfrm>
              <a:off x="1498727" y="197147"/>
              <a:ext cx="769520" cy="866652"/>
            </a:xfrm>
            <a:custGeom>
              <a:avLst/>
              <a:gdLst/>
              <a:ahLst/>
              <a:cxnLst/>
              <a:rect l="l" t="t" r="r" b="b"/>
              <a:pathLst>
                <a:path w="23379" h="26330" extrusionOk="0">
                  <a:moveTo>
                    <a:pt x="16546" y="1258"/>
                  </a:moveTo>
                  <a:cubicBezTo>
                    <a:pt x="16666" y="1258"/>
                    <a:pt x="16776" y="1328"/>
                    <a:pt x="16827" y="1442"/>
                  </a:cubicBezTo>
                  <a:lnTo>
                    <a:pt x="18009" y="4148"/>
                  </a:lnTo>
                  <a:cubicBezTo>
                    <a:pt x="18066" y="4279"/>
                    <a:pt x="18026" y="4430"/>
                    <a:pt x="17911" y="4517"/>
                  </a:cubicBezTo>
                  <a:lnTo>
                    <a:pt x="17083" y="5136"/>
                  </a:lnTo>
                  <a:lnTo>
                    <a:pt x="15471" y="1449"/>
                  </a:lnTo>
                  <a:lnTo>
                    <a:pt x="16490" y="1263"/>
                  </a:lnTo>
                  <a:cubicBezTo>
                    <a:pt x="16508" y="1259"/>
                    <a:pt x="16527" y="1258"/>
                    <a:pt x="16546" y="1258"/>
                  </a:cubicBezTo>
                  <a:close/>
                  <a:moveTo>
                    <a:pt x="18727" y="6250"/>
                  </a:moveTo>
                  <a:cubicBezTo>
                    <a:pt x="18847" y="6250"/>
                    <a:pt x="18958" y="6320"/>
                    <a:pt x="19009" y="6434"/>
                  </a:cubicBezTo>
                  <a:lnTo>
                    <a:pt x="20191" y="9141"/>
                  </a:lnTo>
                  <a:cubicBezTo>
                    <a:pt x="20248" y="9271"/>
                    <a:pt x="20208" y="9423"/>
                    <a:pt x="20094" y="9509"/>
                  </a:cubicBezTo>
                  <a:lnTo>
                    <a:pt x="19265" y="10129"/>
                  </a:lnTo>
                  <a:lnTo>
                    <a:pt x="17654" y="6441"/>
                  </a:lnTo>
                  <a:lnTo>
                    <a:pt x="18673" y="6255"/>
                  </a:lnTo>
                  <a:cubicBezTo>
                    <a:pt x="18691" y="6251"/>
                    <a:pt x="18709" y="6250"/>
                    <a:pt x="18727" y="6250"/>
                  </a:cubicBezTo>
                  <a:close/>
                  <a:moveTo>
                    <a:pt x="20909" y="11243"/>
                  </a:moveTo>
                  <a:cubicBezTo>
                    <a:pt x="21029" y="11243"/>
                    <a:pt x="21139" y="11313"/>
                    <a:pt x="21190" y="11427"/>
                  </a:cubicBezTo>
                  <a:lnTo>
                    <a:pt x="22372" y="14133"/>
                  </a:lnTo>
                  <a:cubicBezTo>
                    <a:pt x="22430" y="14264"/>
                    <a:pt x="22389" y="14417"/>
                    <a:pt x="22275" y="14502"/>
                  </a:cubicBezTo>
                  <a:lnTo>
                    <a:pt x="21446" y="15121"/>
                  </a:lnTo>
                  <a:lnTo>
                    <a:pt x="19835" y="11434"/>
                  </a:lnTo>
                  <a:lnTo>
                    <a:pt x="20854" y="11248"/>
                  </a:lnTo>
                  <a:cubicBezTo>
                    <a:pt x="20872" y="11244"/>
                    <a:pt x="20891" y="11243"/>
                    <a:pt x="20909" y="11243"/>
                  </a:cubicBezTo>
                  <a:close/>
                  <a:moveTo>
                    <a:pt x="14297" y="262"/>
                  </a:moveTo>
                  <a:cubicBezTo>
                    <a:pt x="14367" y="262"/>
                    <a:pt x="14436" y="275"/>
                    <a:pt x="14504" y="302"/>
                  </a:cubicBezTo>
                  <a:cubicBezTo>
                    <a:pt x="14645" y="358"/>
                    <a:pt x="14755" y="465"/>
                    <a:pt x="14817" y="603"/>
                  </a:cubicBezTo>
                  <a:lnTo>
                    <a:pt x="15135" y="1331"/>
                  </a:lnTo>
                  <a:cubicBezTo>
                    <a:pt x="15129" y="1355"/>
                    <a:pt x="15129" y="1382"/>
                    <a:pt x="15141" y="1407"/>
                  </a:cubicBezTo>
                  <a:lnTo>
                    <a:pt x="16889" y="5409"/>
                  </a:lnTo>
                  <a:cubicBezTo>
                    <a:pt x="16899" y="5433"/>
                    <a:pt x="16919" y="5451"/>
                    <a:pt x="16942" y="5465"/>
                  </a:cubicBezTo>
                  <a:lnTo>
                    <a:pt x="17317" y="6323"/>
                  </a:lnTo>
                  <a:cubicBezTo>
                    <a:pt x="17312" y="6348"/>
                    <a:pt x="17312" y="6375"/>
                    <a:pt x="17323" y="6400"/>
                  </a:cubicBezTo>
                  <a:lnTo>
                    <a:pt x="19072" y="10402"/>
                  </a:lnTo>
                  <a:cubicBezTo>
                    <a:pt x="19082" y="10427"/>
                    <a:pt x="19102" y="10444"/>
                    <a:pt x="19125" y="10457"/>
                  </a:cubicBezTo>
                  <a:lnTo>
                    <a:pt x="19499" y="11315"/>
                  </a:lnTo>
                  <a:cubicBezTo>
                    <a:pt x="19494" y="11340"/>
                    <a:pt x="19494" y="11367"/>
                    <a:pt x="19505" y="11392"/>
                  </a:cubicBezTo>
                  <a:lnTo>
                    <a:pt x="21254" y="15394"/>
                  </a:lnTo>
                  <a:cubicBezTo>
                    <a:pt x="21265" y="15418"/>
                    <a:pt x="21285" y="15436"/>
                    <a:pt x="21306" y="15450"/>
                  </a:cubicBezTo>
                  <a:lnTo>
                    <a:pt x="23046" y="19429"/>
                  </a:lnTo>
                  <a:cubicBezTo>
                    <a:pt x="23107" y="19570"/>
                    <a:pt x="23110" y="19727"/>
                    <a:pt x="23051" y="19871"/>
                  </a:cubicBezTo>
                  <a:cubicBezTo>
                    <a:pt x="23043" y="19888"/>
                    <a:pt x="23037" y="19904"/>
                    <a:pt x="23030" y="19919"/>
                  </a:cubicBezTo>
                  <a:cubicBezTo>
                    <a:pt x="22980" y="20014"/>
                    <a:pt x="22903" y="20094"/>
                    <a:pt x="22798" y="20154"/>
                  </a:cubicBezTo>
                  <a:cubicBezTo>
                    <a:pt x="22790" y="20159"/>
                    <a:pt x="22781" y="20163"/>
                    <a:pt x="22770" y="20168"/>
                  </a:cubicBezTo>
                  <a:lnTo>
                    <a:pt x="9379" y="26021"/>
                  </a:lnTo>
                  <a:cubicBezTo>
                    <a:pt x="9306" y="26054"/>
                    <a:pt x="9228" y="26070"/>
                    <a:pt x="9151" y="26070"/>
                  </a:cubicBezTo>
                  <a:cubicBezTo>
                    <a:pt x="9081" y="26070"/>
                    <a:pt x="9011" y="26057"/>
                    <a:pt x="8945" y="26031"/>
                  </a:cubicBezTo>
                  <a:cubicBezTo>
                    <a:pt x="8805" y="25976"/>
                    <a:pt x="8694" y="25869"/>
                    <a:pt x="8632" y="25730"/>
                  </a:cubicBezTo>
                  <a:lnTo>
                    <a:pt x="403" y="6904"/>
                  </a:lnTo>
                  <a:cubicBezTo>
                    <a:pt x="291" y="6647"/>
                    <a:pt x="380" y="6352"/>
                    <a:pt x="624" y="6195"/>
                  </a:cubicBezTo>
                  <a:cubicBezTo>
                    <a:pt x="632" y="6189"/>
                    <a:pt x="642" y="6183"/>
                    <a:pt x="663" y="6173"/>
                  </a:cubicBezTo>
                  <a:cubicBezTo>
                    <a:pt x="673" y="6166"/>
                    <a:pt x="685" y="6162"/>
                    <a:pt x="696" y="6157"/>
                  </a:cubicBezTo>
                  <a:lnTo>
                    <a:pt x="14071" y="310"/>
                  </a:lnTo>
                  <a:cubicBezTo>
                    <a:pt x="14143" y="278"/>
                    <a:pt x="14220" y="262"/>
                    <a:pt x="14297" y="262"/>
                  </a:cubicBezTo>
                  <a:close/>
                  <a:moveTo>
                    <a:pt x="14296" y="1"/>
                  </a:moveTo>
                  <a:cubicBezTo>
                    <a:pt x="14184" y="1"/>
                    <a:pt x="14072" y="24"/>
                    <a:pt x="13966" y="71"/>
                  </a:cubicBezTo>
                  <a:lnTo>
                    <a:pt x="591" y="5917"/>
                  </a:lnTo>
                  <a:cubicBezTo>
                    <a:pt x="567" y="5928"/>
                    <a:pt x="545" y="5939"/>
                    <a:pt x="531" y="5946"/>
                  </a:cubicBezTo>
                  <a:cubicBezTo>
                    <a:pt x="507" y="5959"/>
                    <a:pt x="485" y="5972"/>
                    <a:pt x="474" y="5981"/>
                  </a:cubicBezTo>
                  <a:cubicBezTo>
                    <a:pt x="131" y="6200"/>
                    <a:pt x="1" y="6632"/>
                    <a:pt x="164" y="7008"/>
                  </a:cubicBezTo>
                  <a:lnTo>
                    <a:pt x="8393" y="25834"/>
                  </a:lnTo>
                  <a:cubicBezTo>
                    <a:pt x="8482" y="26036"/>
                    <a:pt x="8643" y="26192"/>
                    <a:pt x="8850" y="26272"/>
                  </a:cubicBezTo>
                  <a:cubicBezTo>
                    <a:pt x="8946" y="26311"/>
                    <a:pt x="9050" y="26330"/>
                    <a:pt x="9151" y="26330"/>
                  </a:cubicBezTo>
                  <a:cubicBezTo>
                    <a:pt x="9263" y="26330"/>
                    <a:pt x="9376" y="26306"/>
                    <a:pt x="9483" y="26260"/>
                  </a:cubicBezTo>
                  <a:lnTo>
                    <a:pt x="22876" y="20405"/>
                  </a:lnTo>
                  <a:cubicBezTo>
                    <a:pt x="22899" y="20396"/>
                    <a:pt x="22920" y="20385"/>
                    <a:pt x="22934" y="20376"/>
                  </a:cubicBezTo>
                  <a:cubicBezTo>
                    <a:pt x="23075" y="20294"/>
                    <a:pt x="23188" y="20178"/>
                    <a:pt x="23260" y="20037"/>
                  </a:cubicBezTo>
                  <a:cubicBezTo>
                    <a:pt x="23272" y="20014"/>
                    <a:pt x="23283" y="19990"/>
                    <a:pt x="23291" y="19968"/>
                  </a:cubicBezTo>
                  <a:cubicBezTo>
                    <a:pt x="23379" y="19760"/>
                    <a:pt x="23376" y="19531"/>
                    <a:pt x="23285" y="19324"/>
                  </a:cubicBezTo>
                  <a:lnTo>
                    <a:pt x="21554" y="15367"/>
                  </a:lnTo>
                  <a:lnTo>
                    <a:pt x="22432" y="14711"/>
                  </a:lnTo>
                  <a:cubicBezTo>
                    <a:pt x="22643" y="14551"/>
                    <a:pt x="22717" y="14270"/>
                    <a:pt x="22611" y="14029"/>
                  </a:cubicBezTo>
                  <a:lnTo>
                    <a:pt x="21429" y="11322"/>
                  </a:lnTo>
                  <a:cubicBezTo>
                    <a:pt x="21337" y="11111"/>
                    <a:pt x="21133" y="10982"/>
                    <a:pt x="20911" y="10982"/>
                  </a:cubicBezTo>
                  <a:cubicBezTo>
                    <a:pt x="20877" y="10982"/>
                    <a:pt x="20842" y="10985"/>
                    <a:pt x="20807" y="10991"/>
                  </a:cubicBezTo>
                  <a:lnTo>
                    <a:pt x="19728" y="11188"/>
                  </a:lnTo>
                  <a:lnTo>
                    <a:pt x="19373" y="10375"/>
                  </a:lnTo>
                  <a:lnTo>
                    <a:pt x="20251" y="9718"/>
                  </a:lnTo>
                  <a:cubicBezTo>
                    <a:pt x="20462" y="9558"/>
                    <a:pt x="20536" y="9278"/>
                    <a:pt x="20429" y="9036"/>
                  </a:cubicBezTo>
                  <a:lnTo>
                    <a:pt x="19247" y="6329"/>
                  </a:lnTo>
                  <a:cubicBezTo>
                    <a:pt x="19155" y="6119"/>
                    <a:pt x="18950" y="5989"/>
                    <a:pt x="18728" y="5989"/>
                  </a:cubicBezTo>
                  <a:cubicBezTo>
                    <a:pt x="18694" y="5989"/>
                    <a:pt x="18660" y="5992"/>
                    <a:pt x="18625" y="5998"/>
                  </a:cubicBezTo>
                  <a:lnTo>
                    <a:pt x="17546" y="6195"/>
                  </a:lnTo>
                  <a:lnTo>
                    <a:pt x="17191" y="5382"/>
                  </a:lnTo>
                  <a:lnTo>
                    <a:pt x="18068" y="4726"/>
                  </a:lnTo>
                  <a:cubicBezTo>
                    <a:pt x="18280" y="4566"/>
                    <a:pt x="18354" y="4285"/>
                    <a:pt x="18247" y="4044"/>
                  </a:cubicBezTo>
                  <a:lnTo>
                    <a:pt x="17064" y="1337"/>
                  </a:lnTo>
                  <a:cubicBezTo>
                    <a:pt x="16972" y="1126"/>
                    <a:pt x="16768" y="997"/>
                    <a:pt x="16546" y="997"/>
                  </a:cubicBezTo>
                  <a:cubicBezTo>
                    <a:pt x="16512" y="997"/>
                    <a:pt x="16477" y="1000"/>
                    <a:pt x="16442" y="1006"/>
                  </a:cubicBezTo>
                  <a:lnTo>
                    <a:pt x="15364" y="1203"/>
                  </a:lnTo>
                  <a:lnTo>
                    <a:pt x="15055" y="498"/>
                  </a:lnTo>
                  <a:cubicBezTo>
                    <a:pt x="14966" y="295"/>
                    <a:pt x="14805" y="139"/>
                    <a:pt x="14599" y="59"/>
                  </a:cubicBezTo>
                  <a:cubicBezTo>
                    <a:pt x="14501" y="20"/>
                    <a:pt x="14398" y="1"/>
                    <a:pt x="14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9"/>
            <p:cNvSpPr/>
            <p:nvPr/>
          </p:nvSpPr>
          <p:spPr>
            <a:xfrm>
              <a:off x="1728078" y="454641"/>
              <a:ext cx="339847" cy="261905"/>
            </a:xfrm>
            <a:custGeom>
              <a:avLst/>
              <a:gdLst/>
              <a:ahLst/>
              <a:cxnLst/>
              <a:rect l="l" t="t" r="r" b="b"/>
              <a:pathLst>
                <a:path w="10325" h="7957" extrusionOk="0">
                  <a:moveTo>
                    <a:pt x="8173" y="260"/>
                  </a:moveTo>
                  <a:cubicBezTo>
                    <a:pt x="8218" y="260"/>
                    <a:pt x="8265" y="269"/>
                    <a:pt x="8311" y="287"/>
                  </a:cubicBezTo>
                  <a:cubicBezTo>
                    <a:pt x="8404" y="324"/>
                    <a:pt x="8479" y="394"/>
                    <a:pt x="8519" y="488"/>
                  </a:cubicBezTo>
                  <a:lnTo>
                    <a:pt x="10015" y="3911"/>
                  </a:lnTo>
                  <a:cubicBezTo>
                    <a:pt x="10056" y="4004"/>
                    <a:pt x="10057" y="4107"/>
                    <a:pt x="10021" y="4201"/>
                  </a:cubicBezTo>
                  <a:cubicBezTo>
                    <a:pt x="9983" y="4296"/>
                    <a:pt x="9913" y="4369"/>
                    <a:pt x="9820" y="4410"/>
                  </a:cubicBezTo>
                  <a:lnTo>
                    <a:pt x="2376" y="7664"/>
                  </a:lnTo>
                  <a:cubicBezTo>
                    <a:pt x="2328" y="7686"/>
                    <a:pt x="2277" y="7697"/>
                    <a:pt x="2226" y="7697"/>
                  </a:cubicBezTo>
                  <a:cubicBezTo>
                    <a:pt x="2179" y="7697"/>
                    <a:pt x="2132" y="7688"/>
                    <a:pt x="2087" y="7670"/>
                  </a:cubicBezTo>
                  <a:cubicBezTo>
                    <a:pt x="1992" y="7632"/>
                    <a:pt x="1918" y="7561"/>
                    <a:pt x="1877" y="7469"/>
                  </a:cubicBezTo>
                  <a:lnTo>
                    <a:pt x="381" y="4046"/>
                  </a:lnTo>
                  <a:cubicBezTo>
                    <a:pt x="297" y="3854"/>
                    <a:pt x="386" y="3631"/>
                    <a:pt x="577" y="3547"/>
                  </a:cubicBezTo>
                  <a:lnTo>
                    <a:pt x="8020" y="292"/>
                  </a:lnTo>
                  <a:cubicBezTo>
                    <a:pt x="8069" y="271"/>
                    <a:pt x="8120" y="260"/>
                    <a:pt x="8173" y="260"/>
                  </a:cubicBezTo>
                  <a:close/>
                  <a:moveTo>
                    <a:pt x="8172" y="1"/>
                  </a:moveTo>
                  <a:cubicBezTo>
                    <a:pt x="8085" y="1"/>
                    <a:pt x="7998" y="19"/>
                    <a:pt x="7915" y="54"/>
                  </a:cubicBezTo>
                  <a:lnTo>
                    <a:pt x="472" y="3309"/>
                  </a:lnTo>
                  <a:cubicBezTo>
                    <a:pt x="148" y="3450"/>
                    <a:pt x="1" y="3828"/>
                    <a:pt x="142" y="4150"/>
                  </a:cubicBezTo>
                  <a:lnTo>
                    <a:pt x="1638" y="7574"/>
                  </a:lnTo>
                  <a:cubicBezTo>
                    <a:pt x="1706" y="7730"/>
                    <a:pt x="1833" y="7851"/>
                    <a:pt x="1991" y="7913"/>
                  </a:cubicBezTo>
                  <a:cubicBezTo>
                    <a:pt x="2067" y="7942"/>
                    <a:pt x="2145" y="7957"/>
                    <a:pt x="2225" y="7957"/>
                  </a:cubicBezTo>
                  <a:cubicBezTo>
                    <a:pt x="2311" y="7957"/>
                    <a:pt x="2399" y="7938"/>
                    <a:pt x="2481" y="7903"/>
                  </a:cubicBezTo>
                  <a:lnTo>
                    <a:pt x="9924" y="4649"/>
                  </a:lnTo>
                  <a:cubicBezTo>
                    <a:pt x="10080" y="4580"/>
                    <a:pt x="10200" y="4454"/>
                    <a:pt x="10262" y="4297"/>
                  </a:cubicBezTo>
                  <a:cubicBezTo>
                    <a:pt x="10325" y="4137"/>
                    <a:pt x="10322" y="3964"/>
                    <a:pt x="10254" y="3808"/>
                  </a:cubicBezTo>
                  <a:lnTo>
                    <a:pt x="8758" y="384"/>
                  </a:lnTo>
                  <a:cubicBezTo>
                    <a:pt x="8690" y="227"/>
                    <a:pt x="8563" y="107"/>
                    <a:pt x="8404" y="46"/>
                  </a:cubicBezTo>
                  <a:cubicBezTo>
                    <a:pt x="8330" y="16"/>
                    <a:pt x="8251" y="1"/>
                    <a:pt x="8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9"/>
            <p:cNvSpPr/>
            <p:nvPr/>
          </p:nvSpPr>
          <p:spPr>
            <a:xfrm>
              <a:off x="1782256" y="381174"/>
              <a:ext cx="77548" cy="61024"/>
            </a:xfrm>
            <a:custGeom>
              <a:avLst/>
              <a:gdLst/>
              <a:ahLst/>
              <a:cxnLst/>
              <a:rect l="l" t="t" r="r" b="b"/>
              <a:pathLst>
                <a:path w="2356" h="1854" extrusionOk="0">
                  <a:moveTo>
                    <a:pt x="1992" y="1"/>
                  </a:moveTo>
                  <a:cubicBezTo>
                    <a:pt x="1974" y="1"/>
                    <a:pt x="1956" y="5"/>
                    <a:pt x="1938" y="12"/>
                  </a:cubicBezTo>
                  <a:cubicBezTo>
                    <a:pt x="1873" y="41"/>
                    <a:pt x="1842" y="119"/>
                    <a:pt x="1872" y="185"/>
                  </a:cubicBezTo>
                  <a:cubicBezTo>
                    <a:pt x="2069" y="625"/>
                    <a:pt x="2024" y="1233"/>
                    <a:pt x="1558" y="1496"/>
                  </a:cubicBezTo>
                  <a:cubicBezTo>
                    <a:pt x="1431" y="1566"/>
                    <a:pt x="1308" y="1591"/>
                    <a:pt x="1198" y="1591"/>
                  </a:cubicBezTo>
                  <a:cubicBezTo>
                    <a:pt x="1097" y="1591"/>
                    <a:pt x="1007" y="1570"/>
                    <a:pt x="936" y="1544"/>
                  </a:cubicBezTo>
                  <a:cubicBezTo>
                    <a:pt x="652" y="1444"/>
                    <a:pt x="390" y="1188"/>
                    <a:pt x="271" y="889"/>
                  </a:cubicBezTo>
                  <a:cubicBezTo>
                    <a:pt x="250" y="838"/>
                    <a:pt x="201" y="807"/>
                    <a:pt x="149" y="807"/>
                  </a:cubicBezTo>
                  <a:cubicBezTo>
                    <a:pt x="133" y="807"/>
                    <a:pt x="116" y="810"/>
                    <a:pt x="100" y="817"/>
                  </a:cubicBezTo>
                  <a:cubicBezTo>
                    <a:pt x="33" y="843"/>
                    <a:pt x="0" y="921"/>
                    <a:pt x="28" y="987"/>
                  </a:cubicBezTo>
                  <a:cubicBezTo>
                    <a:pt x="178" y="1357"/>
                    <a:pt x="494" y="1664"/>
                    <a:pt x="850" y="1790"/>
                  </a:cubicBezTo>
                  <a:cubicBezTo>
                    <a:pt x="968" y="1832"/>
                    <a:pt x="1086" y="1853"/>
                    <a:pt x="1202" y="1853"/>
                  </a:cubicBezTo>
                  <a:cubicBezTo>
                    <a:pt x="1369" y="1853"/>
                    <a:pt x="1534" y="1808"/>
                    <a:pt x="1687" y="1724"/>
                  </a:cubicBezTo>
                  <a:cubicBezTo>
                    <a:pt x="2289" y="1386"/>
                    <a:pt x="2356" y="624"/>
                    <a:pt x="2111" y="78"/>
                  </a:cubicBezTo>
                  <a:cubicBezTo>
                    <a:pt x="2089" y="30"/>
                    <a:pt x="2042" y="1"/>
                    <a:pt x="19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9"/>
            <p:cNvSpPr/>
            <p:nvPr/>
          </p:nvSpPr>
          <p:spPr>
            <a:xfrm>
              <a:off x="1850785" y="32706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9" y="0"/>
                  </a:moveTo>
                  <a:cubicBezTo>
                    <a:pt x="1412" y="0"/>
                    <a:pt x="1393" y="4"/>
                    <a:pt x="1376" y="12"/>
                  </a:cubicBezTo>
                  <a:cubicBezTo>
                    <a:pt x="1309" y="40"/>
                    <a:pt x="1280" y="118"/>
                    <a:pt x="1309" y="184"/>
                  </a:cubicBezTo>
                  <a:cubicBezTo>
                    <a:pt x="1458" y="518"/>
                    <a:pt x="1453" y="967"/>
                    <a:pt x="1150" y="1141"/>
                  </a:cubicBezTo>
                  <a:cubicBezTo>
                    <a:pt x="1086" y="1179"/>
                    <a:pt x="1018" y="1198"/>
                    <a:pt x="946" y="1198"/>
                  </a:cubicBezTo>
                  <a:cubicBezTo>
                    <a:pt x="895" y="1198"/>
                    <a:pt x="842" y="1188"/>
                    <a:pt x="788" y="1169"/>
                  </a:cubicBezTo>
                  <a:cubicBezTo>
                    <a:pt x="574" y="1097"/>
                    <a:pt x="372" y="889"/>
                    <a:pt x="270" y="640"/>
                  </a:cubicBezTo>
                  <a:cubicBezTo>
                    <a:pt x="250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2" y="595"/>
                    <a:pt x="1" y="672"/>
                    <a:pt x="27" y="738"/>
                  </a:cubicBezTo>
                  <a:cubicBezTo>
                    <a:pt x="158" y="1054"/>
                    <a:pt x="424" y="1320"/>
                    <a:pt x="705" y="1417"/>
                  </a:cubicBezTo>
                  <a:cubicBezTo>
                    <a:pt x="786" y="1445"/>
                    <a:pt x="867" y="1459"/>
                    <a:pt x="946" y="1459"/>
                  </a:cubicBezTo>
                  <a:cubicBezTo>
                    <a:pt x="1063" y="1459"/>
                    <a:pt x="1176" y="1428"/>
                    <a:pt x="1281" y="1368"/>
                  </a:cubicBezTo>
                  <a:cubicBezTo>
                    <a:pt x="1718" y="1116"/>
                    <a:pt x="1744" y="515"/>
                    <a:pt x="1549" y="78"/>
                  </a:cubicBezTo>
                  <a:cubicBezTo>
                    <a:pt x="1527" y="29"/>
                    <a:pt x="1479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9"/>
            <p:cNvSpPr/>
            <p:nvPr/>
          </p:nvSpPr>
          <p:spPr>
            <a:xfrm>
              <a:off x="1708527" y="38927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8" y="1"/>
                  </a:moveTo>
                  <a:cubicBezTo>
                    <a:pt x="1411" y="1"/>
                    <a:pt x="1393" y="4"/>
                    <a:pt x="1375" y="11"/>
                  </a:cubicBezTo>
                  <a:cubicBezTo>
                    <a:pt x="1309" y="40"/>
                    <a:pt x="1280" y="118"/>
                    <a:pt x="1309" y="183"/>
                  </a:cubicBezTo>
                  <a:cubicBezTo>
                    <a:pt x="1458" y="518"/>
                    <a:pt x="1453" y="968"/>
                    <a:pt x="1150" y="1141"/>
                  </a:cubicBezTo>
                  <a:cubicBezTo>
                    <a:pt x="1085" y="1178"/>
                    <a:pt x="1017" y="1197"/>
                    <a:pt x="945" y="1197"/>
                  </a:cubicBezTo>
                  <a:cubicBezTo>
                    <a:pt x="894" y="1197"/>
                    <a:pt x="842" y="1188"/>
                    <a:pt x="788" y="1169"/>
                  </a:cubicBezTo>
                  <a:cubicBezTo>
                    <a:pt x="574" y="1096"/>
                    <a:pt x="372" y="889"/>
                    <a:pt x="269" y="640"/>
                  </a:cubicBezTo>
                  <a:cubicBezTo>
                    <a:pt x="249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3" y="594"/>
                    <a:pt x="1" y="672"/>
                    <a:pt x="27" y="738"/>
                  </a:cubicBezTo>
                  <a:cubicBezTo>
                    <a:pt x="156" y="1054"/>
                    <a:pt x="421" y="1320"/>
                    <a:pt x="703" y="1417"/>
                  </a:cubicBezTo>
                  <a:cubicBezTo>
                    <a:pt x="787" y="1443"/>
                    <a:pt x="868" y="1458"/>
                    <a:pt x="947" y="1458"/>
                  </a:cubicBezTo>
                  <a:cubicBezTo>
                    <a:pt x="1064" y="1458"/>
                    <a:pt x="1176" y="1427"/>
                    <a:pt x="1282" y="1368"/>
                  </a:cubicBezTo>
                  <a:cubicBezTo>
                    <a:pt x="1718" y="1115"/>
                    <a:pt x="1745" y="515"/>
                    <a:pt x="1549" y="77"/>
                  </a:cubicBezTo>
                  <a:cubicBezTo>
                    <a:pt x="1527" y="29"/>
                    <a:pt x="1479" y="1"/>
                    <a:pt x="1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6" name="Google Shape;846;p19"/>
          <p:cNvGrpSpPr/>
          <p:nvPr/>
        </p:nvGrpSpPr>
        <p:grpSpPr>
          <a:xfrm>
            <a:off x="325091" y="2045363"/>
            <a:ext cx="201736" cy="526377"/>
            <a:chOff x="4641641" y="852713"/>
            <a:chExt cx="201736" cy="526377"/>
          </a:xfrm>
        </p:grpSpPr>
        <p:sp>
          <p:nvSpPr>
            <p:cNvPr id="847" name="Google Shape;847;p1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0" name="Google Shape;850;p19"/>
          <p:cNvGrpSpPr/>
          <p:nvPr/>
        </p:nvGrpSpPr>
        <p:grpSpPr>
          <a:xfrm>
            <a:off x="8619111" y="162842"/>
            <a:ext cx="245941" cy="414400"/>
            <a:chOff x="3801586" y="1135617"/>
            <a:chExt cx="245941" cy="414400"/>
          </a:xfrm>
        </p:grpSpPr>
        <p:sp>
          <p:nvSpPr>
            <p:cNvPr id="851" name="Google Shape;851;p1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7" name="Google Shape;857;p19"/>
          <p:cNvGrpSpPr/>
          <p:nvPr/>
        </p:nvGrpSpPr>
        <p:grpSpPr>
          <a:xfrm>
            <a:off x="7531458" y="126721"/>
            <a:ext cx="817707" cy="914412"/>
            <a:chOff x="6900658" y="3614371"/>
            <a:chExt cx="817707" cy="914412"/>
          </a:xfrm>
        </p:grpSpPr>
        <p:sp>
          <p:nvSpPr>
            <p:cNvPr id="858" name="Google Shape;858;p19"/>
            <p:cNvSpPr/>
            <p:nvPr/>
          </p:nvSpPr>
          <p:spPr>
            <a:xfrm>
              <a:off x="6909743" y="3618683"/>
              <a:ext cx="804048" cy="905722"/>
            </a:xfrm>
            <a:custGeom>
              <a:avLst/>
              <a:gdLst/>
              <a:ahLst/>
              <a:cxnLst/>
              <a:rect l="l" t="t" r="r" b="b"/>
              <a:pathLst>
                <a:path w="24428" h="27517" extrusionOk="0">
                  <a:moveTo>
                    <a:pt x="13099" y="0"/>
                  </a:moveTo>
                  <a:cubicBezTo>
                    <a:pt x="12593" y="0"/>
                    <a:pt x="12130" y="258"/>
                    <a:pt x="11863" y="686"/>
                  </a:cubicBezTo>
                  <a:lnTo>
                    <a:pt x="352" y="19175"/>
                  </a:lnTo>
                  <a:cubicBezTo>
                    <a:pt x="0" y="19743"/>
                    <a:pt x="74" y="20471"/>
                    <a:pt x="533" y="20947"/>
                  </a:cubicBezTo>
                  <a:cubicBezTo>
                    <a:pt x="1940" y="22406"/>
                    <a:pt x="3523" y="23696"/>
                    <a:pt x="5241" y="24777"/>
                  </a:cubicBezTo>
                  <a:cubicBezTo>
                    <a:pt x="7029" y="25905"/>
                    <a:pt x="8955" y="26803"/>
                    <a:pt x="10966" y="27446"/>
                  </a:cubicBezTo>
                  <a:cubicBezTo>
                    <a:pt x="11111" y="27493"/>
                    <a:pt x="11262" y="27517"/>
                    <a:pt x="11413" y="27517"/>
                  </a:cubicBezTo>
                  <a:cubicBezTo>
                    <a:pt x="11919" y="27517"/>
                    <a:pt x="12381" y="27260"/>
                    <a:pt x="12647" y="26830"/>
                  </a:cubicBezTo>
                  <a:lnTo>
                    <a:pt x="24158" y="8342"/>
                  </a:lnTo>
                  <a:cubicBezTo>
                    <a:pt x="24364" y="8012"/>
                    <a:pt x="24428" y="7622"/>
                    <a:pt x="24340" y="7243"/>
                  </a:cubicBezTo>
                  <a:cubicBezTo>
                    <a:pt x="24252" y="6865"/>
                    <a:pt x="24021" y="6542"/>
                    <a:pt x="23692" y="6338"/>
                  </a:cubicBezTo>
                  <a:lnTo>
                    <a:pt x="13866" y="220"/>
                  </a:lnTo>
                  <a:cubicBezTo>
                    <a:pt x="13635" y="77"/>
                    <a:pt x="13370" y="0"/>
                    <a:pt x="13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9"/>
            <p:cNvSpPr/>
            <p:nvPr/>
          </p:nvSpPr>
          <p:spPr>
            <a:xfrm>
              <a:off x="7356497" y="3654988"/>
              <a:ext cx="200321" cy="125274"/>
            </a:xfrm>
            <a:custGeom>
              <a:avLst/>
              <a:gdLst/>
              <a:ahLst/>
              <a:cxnLst/>
              <a:rect l="l" t="t" r="r" b="b"/>
              <a:pathLst>
                <a:path w="6086" h="3806" extrusionOk="0">
                  <a:moveTo>
                    <a:pt x="111" y="1"/>
                  </a:moveTo>
                  <a:cubicBezTo>
                    <a:pt x="84" y="1"/>
                    <a:pt x="61" y="8"/>
                    <a:pt x="46" y="22"/>
                  </a:cubicBezTo>
                  <a:cubicBezTo>
                    <a:pt x="1" y="60"/>
                    <a:pt x="36" y="146"/>
                    <a:pt x="123" y="212"/>
                  </a:cubicBezTo>
                  <a:cubicBezTo>
                    <a:pt x="1526" y="1260"/>
                    <a:pt x="4187" y="2931"/>
                    <a:pt x="5822" y="3768"/>
                  </a:cubicBezTo>
                  <a:cubicBezTo>
                    <a:pt x="5873" y="3794"/>
                    <a:pt x="5917" y="3805"/>
                    <a:pt x="5952" y="3805"/>
                  </a:cubicBezTo>
                  <a:cubicBezTo>
                    <a:pt x="6065" y="3805"/>
                    <a:pt x="6085" y="3689"/>
                    <a:pt x="5939" y="3581"/>
                  </a:cubicBezTo>
                  <a:cubicBezTo>
                    <a:pt x="4458" y="2478"/>
                    <a:pt x="1785" y="827"/>
                    <a:pt x="233" y="35"/>
                  </a:cubicBezTo>
                  <a:cubicBezTo>
                    <a:pt x="190" y="13"/>
                    <a:pt x="147" y="1"/>
                    <a:pt x="11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9"/>
            <p:cNvSpPr/>
            <p:nvPr/>
          </p:nvSpPr>
          <p:spPr>
            <a:xfrm>
              <a:off x="7150713" y="4317598"/>
              <a:ext cx="92689" cy="83538"/>
            </a:xfrm>
            <a:custGeom>
              <a:avLst/>
              <a:gdLst/>
              <a:ahLst/>
              <a:cxnLst/>
              <a:rect l="l" t="t" r="r" b="b"/>
              <a:pathLst>
                <a:path w="2816" h="2538" extrusionOk="0">
                  <a:moveTo>
                    <a:pt x="931" y="0"/>
                  </a:moveTo>
                  <a:cubicBezTo>
                    <a:pt x="783" y="0"/>
                    <a:pt x="649" y="75"/>
                    <a:pt x="571" y="200"/>
                  </a:cubicBezTo>
                  <a:lnTo>
                    <a:pt x="80" y="990"/>
                  </a:lnTo>
                  <a:cubicBezTo>
                    <a:pt x="20" y="1085"/>
                    <a:pt x="1" y="1198"/>
                    <a:pt x="27" y="1309"/>
                  </a:cubicBezTo>
                  <a:cubicBezTo>
                    <a:pt x="52" y="1419"/>
                    <a:pt x="118" y="1512"/>
                    <a:pt x="214" y="1573"/>
                  </a:cubicBezTo>
                  <a:lnTo>
                    <a:pt x="1662" y="2474"/>
                  </a:lnTo>
                  <a:cubicBezTo>
                    <a:pt x="1730" y="2515"/>
                    <a:pt x="1808" y="2538"/>
                    <a:pt x="1885" y="2538"/>
                  </a:cubicBezTo>
                  <a:cubicBezTo>
                    <a:pt x="2032" y="2538"/>
                    <a:pt x="2166" y="2463"/>
                    <a:pt x="2245" y="2339"/>
                  </a:cubicBezTo>
                  <a:lnTo>
                    <a:pt x="2736" y="1548"/>
                  </a:lnTo>
                  <a:cubicBezTo>
                    <a:pt x="2797" y="1452"/>
                    <a:pt x="2815" y="1340"/>
                    <a:pt x="2790" y="1229"/>
                  </a:cubicBezTo>
                  <a:cubicBezTo>
                    <a:pt x="2765" y="1118"/>
                    <a:pt x="2698" y="1026"/>
                    <a:pt x="2602" y="966"/>
                  </a:cubicBezTo>
                  <a:lnTo>
                    <a:pt x="1154" y="64"/>
                  </a:lnTo>
                  <a:cubicBezTo>
                    <a:pt x="1086" y="23"/>
                    <a:pt x="1010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9"/>
            <p:cNvSpPr/>
            <p:nvPr/>
          </p:nvSpPr>
          <p:spPr>
            <a:xfrm>
              <a:off x="7241624" y="4374179"/>
              <a:ext cx="92689" cy="83538"/>
            </a:xfrm>
            <a:custGeom>
              <a:avLst/>
              <a:gdLst/>
              <a:ahLst/>
              <a:cxnLst/>
              <a:rect l="l" t="t" r="r" b="b"/>
              <a:pathLst>
                <a:path w="2816" h="2538" extrusionOk="0">
                  <a:moveTo>
                    <a:pt x="931" y="0"/>
                  </a:moveTo>
                  <a:cubicBezTo>
                    <a:pt x="783" y="0"/>
                    <a:pt x="649" y="75"/>
                    <a:pt x="572" y="200"/>
                  </a:cubicBezTo>
                  <a:lnTo>
                    <a:pt x="80" y="990"/>
                  </a:lnTo>
                  <a:cubicBezTo>
                    <a:pt x="20" y="1086"/>
                    <a:pt x="1" y="1200"/>
                    <a:pt x="26" y="1309"/>
                  </a:cubicBezTo>
                  <a:cubicBezTo>
                    <a:pt x="52" y="1420"/>
                    <a:pt x="118" y="1513"/>
                    <a:pt x="214" y="1573"/>
                  </a:cubicBezTo>
                  <a:lnTo>
                    <a:pt x="1663" y="2474"/>
                  </a:lnTo>
                  <a:cubicBezTo>
                    <a:pt x="1730" y="2516"/>
                    <a:pt x="1807" y="2538"/>
                    <a:pt x="1886" y="2538"/>
                  </a:cubicBezTo>
                  <a:cubicBezTo>
                    <a:pt x="2033" y="2538"/>
                    <a:pt x="2166" y="2463"/>
                    <a:pt x="2245" y="2339"/>
                  </a:cubicBezTo>
                  <a:lnTo>
                    <a:pt x="2737" y="1549"/>
                  </a:lnTo>
                  <a:cubicBezTo>
                    <a:pt x="2797" y="1453"/>
                    <a:pt x="2815" y="1340"/>
                    <a:pt x="2791" y="1229"/>
                  </a:cubicBezTo>
                  <a:cubicBezTo>
                    <a:pt x="2765" y="1120"/>
                    <a:pt x="2698" y="1026"/>
                    <a:pt x="2602" y="967"/>
                  </a:cubicBezTo>
                  <a:lnTo>
                    <a:pt x="1154" y="64"/>
                  </a:lnTo>
                  <a:cubicBezTo>
                    <a:pt x="1086" y="24"/>
                    <a:pt x="1010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9"/>
            <p:cNvSpPr/>
            <p:nvPr/>
          </p:nvSpPr>
          <p:spPr>
            <a:xfrm>
              <a:off x="7281319" y="4310587"/>
              <a:ext cx="92623" cy="83505"/>
            </a:xfrm>
            <a:custGeom>
              <a:avLst/>
              <a:gdLst/>
              <a:ahLst/>
              <a:cxnLst/>
              <a:rect l="l" t="t" r="r" b="b"/>
              <a:pathLst>
                <a:path w="2814" h="2537" extrusionOk="0">
                  <a:moveTo>
                    <a:pt x="930" y="0"/>
                  </a:moveTo>
                  <a:cubicBezTo>
                    <a:pt x="782" y="0"/>
                    <a:pt x="648" y="75"/>
                    <a:pt x="571" y="200"/>
                  </a:cubicBezTo>
                  <a:lnTo>
                    <a:pt x="79" y="990"/>
                  </a:lnTo>
                  <a:cubicBezTo>
                    <a:pt x="18" y="1086"/>
                    <a:pt x="0" y="1198"/>
                    <a:pt x="26" y="1309"/>
                  </a:cubicBezTo>
                  <a:cubicBezTo>
                    <a:pt x="50" y="1419"/>
                    <a:pt x="117" y="1511"/>
                    <a:pt x="213" y="1571"/>
                  </a:cubicBezTo>
                  <a:lnTo>
                    <a:pt x="1661" y="2473"/>
                  </a:lnTo>
                  <a:cubicBezTo>
                    <a:pt x="1729" y="2513"/>
                    <a:pt x="1806" y="2537"/>
                    <a:pt x="1885" y="2537"/>
                  </a:cubicBezTo>
                  <a:cubicBezTo>
                    <a:pt x="2031" y="2537"/>
                    <a:pt x="2165" y="2462"/>
                    <a:pt x="2242" y="2338"/>
                  </a:cubicBezTo>
                  <a:lnTo>
                    <a:pt x="2735" y="1548"/>
                  </a:lnTo>
                  <a:cubicBezTo>
                    <a:pt x="2794" y="1453"/>
                    <a:pt x="2813" y="1340"/>
                    <a:pt x="2788" y="1229"/>
                  </a:cubicBezTo>
                  <a:cubicBezTo>
                    <a:pt x="2762" y="1119"/>
                    <a:pt x="2696" y="1026"/>
                    <a:pt x="2601" y="966"/>
                  </a:cubicBezTo>
                  <a:lnTo>
                    <a:pt x="1154" y="64"/>
                  </a:lnTo>
                  <a:cubicBezTo>
                    <a:pt x="1086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9"/>
            <p:cNvSpPr/>
            <p:nvPr/>
          </p:nvSpPr>
          <p:spPr>
            <a:xfrm>
              <a:off x="7320916" y="4246864"/>
              <a:ext cx="94170" cy="83538"/>
            </a:xfrm>
            <a:custGeom>
              <a:avLst/>
              <a:gdLst/>
              <a:ahLst/>
              <a:cxnLst/>
              <a:rect l="l" t="t" r="r" b="b"/>
              <a:pathLst>
                <a:path w="2861" h="2538" extrusionOk="0">
                  <a:moveTo>
                    <a:pt x="931" y="0"/>
                  </a:moveTo>
                  <a:cubicBezTo>
                    <a:pt x="783" y="0"/>
                    <a:pt x="649" y="74"/>
                    <a:pt x="571" y="200"/>
                  </a:cubicBezTo>
                  <a:lnTo>
                    <a:pt x="79" y="989"/>
                  </a:lnTo>
                  <a:cubicBezTo>
                    <a:pt x="20" y="1085"/>
                    <a:pt x="1" y="1198"/>
                    <a:pt x="26" y="1309"/>
                  </a:cubicBezTo>
                  <a:cubicBezTo>
                    <a:pt x="52" y="1419"/>
                    <a:pt x="118" y="1512"/>
                    <a:pt x="213" y="1573"/>
                  </a:cubicBezTo>
                  <a:lnTo>
                    <a:pt x="1661" y="2474"/>
                  </a:lnTo>
                  <a:cubicBezTo>
                    <a:pt x="1730" y="2515"/>
                    <a:pt x="1807" y="2537"/>
                    <a:pt x="1885" y="2537"/>
                  </a:cubicBezTo>
                  <a:cubicBezTo>
                    <a:pt x="2033" y="2537"/>
                    <a:pt x="2166" y="2463"/>
                    <a:pt x="2246" y="2336"/>
                  </a:cubicBezTo>
                  <a:lnTo>
                    <a:pt x="2738" y="1547"/>
                  </a:lnTo>
                  <a:cubicBezTo>
                    <a:pt x="2861" y="1350"/>
                    <a:pt x="2800" y="1088"/>
                    <a:pt x="2602" y="966"/>
                  </a:cubicBezTo>
                  <a:lnTo>
                    <a:pt x="1154" y="64"/>
                  </a:lnTo>
                  <a:cubicBezTo>
                    <a:pt x="1086" y="22"/>
                    <a:pt x="1009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9"/>
            <p:cNvSpPr/>
            <p:nvPr/>
          </p:nvSpPr>
          <p:spPr>
            <a:xfrm>
              <a:off x="7360513" y="4183239"/>
              <a:ext cx="94170" cy="83538"/>
            </a:xfrm>
            <a:custGeom>
              <a:avLst/>
              <a:gdLst/>
              <a:ahLst/>
              <a:cxnLst/>
              <a:rect l="l" t="t" r="r" b="b"/>
              <a:pathLst>
                <a:path w="2861" h="2538" extrusionOk="0">
                  <a:moveTo>
                    <a:pt x="931" y="1"/>
                  </a:moveTo>
                  <a:cubicBezTo>
                    <a:pt x="783" y="1"/>
                    <a:pt x="649" y="75"/>
                    <a:pt x="572" y="200"/>
                  </a:cubicBezTo>
                  <a:lnTo>
                    <a:pt x="80" y="990"/>
                  </a:lnTo>
                  <a:cubicBezTo>
                    <a:pt x="20" y="1086"/>
                    <a:pt x="1" y="1199"/>
                    <a:pt x="27" y="1310"/>
                  </a:cubicBezTo>
                  <a:cubicBezTo>
                    <a:pt x="52" y="1418"/>
                    <a:pt x="118" y="1512"/>
                    <a:pt x="214" y="1571"/>
                  </a:cubicBezTo>
                  <a:lnTo>
                    <a:pt x="1663" y="2473"/>
                  </a:lnTo>
                  <a:cubicBezTo>
                    <a:pt x="1730" y="2514"/>
                    <a:pt x="1808" y="2537"/>
                    <a:pt x="1886" y="2537"/>
                  </a:cubicBezTo>
                  <a:cubicBezTo>
                    <a:pt x="2033" y="2537"/>
                    <a:pt x="2168" y="2463"/>
                    <a:pt x="2246" y="2337"/>
                  </a:cubicBezTo>
                  <a:lnTo>
                    <a:pt x="2738" y="1548"/>
                  </a:lnTo>
                  <a:cubicBezTo>
                    <a:pt x="2861" y="1351"/>
                    <a:pt x="2799" y="1089"/>
                    <a:pt x="2602" y="966"/>
                  </a:cubicBezTo>
                  <a:lnTo>
                    <a:pt x="1154" y="65"/>
                  </a:lnTo>
                  <a:cubicBezTo>
                    <a:pt x="1086" y="23"/>
                    <a:pt x="1010" y="1"/>
                    <a:pt x="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9"/>
            <p:cNvSpPr/>
            <p:nvPr/>
          </p:nvSpPr>
          <p:spPr>
            <a:xfrm>
              <a:off x="7217991" y="3685336"/>
              <a:ext cx="437045" cy="376153"/>
            </a:xfrm>
            <a:custGeom>
              <a:avLst/>
              <a:gdLst/>
              <a:ahLst/>
              <a:cxnLst/>
              <a:rect l="l" t="t" r="r" b="b"/>
              <a:pathLst>
                <a:path w="13278" h="11428" extrusionOk="0">
                  <a:moveTo>
                    <a:pt x="3566" y="0"/>
                  </a:moveTo>
                  <a:cubicBezTo>
                    <a:pt x="3355" y="0"/>
                    <a:pt x="3149" y="106"/>
                    <a:pt x="3030" y="298"/>
                  </a:cubicBezTo>
                  <a:lnTo>
                    <a:pt x="186" y="4865"/>
                  </a:lnTo>
                  <a:cubicBezTo>
                    <a:pt x="1" y="5160"/>
                    <a:pt x="91" y="5549"/>
                    <a:pt x="388" y="5734"/>
                  </a:cubicBezTo>
                  <a:lnTo>
                    <a:pt x="9379" y="11332"/>
                  </a:lnTo>
                  <a:cubicBezTo>
                    <a:pt x="9483" y="11397"/>
                    <a:pt x="9599" y="11428"/>
                    <a:pt x="9713" y="11428"/>
                  </a:cubicBezTo>
                  <a:cubicBezTo>
                    <a:pt x="9924" y="11428"/>
                    <a:pt x="10129" y="11322"/>
                    <a:pt x="10250" y="11130"/>
                  </a:cubicBezTo>
                  <a:lnTo>
                    <a:pt x="13092" y="6563"/>
                  </a:lnTo>
                  <a:cubicBezTo>
                    <a:pt x="13278" y="6266"/>
                    <a:pt x="13186" y="5878"/>
                    <a:pt x="12890" y="5693"/>
                  </a:cubicBezTo>
                  <a:lnTo>
                    <a:pt x="3899" y="96"/>
                  </a:lnTo>
                  <a:cubicBezTo>
                    <a:pt x="3795" y="31"/>
                    <a:pt x="3680" y="0"/>
                    <a:pt x="35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6967377" y="4204404"/>
              <a:ext cx="94071" cy="83472"/>
            </a:xfrm>
            <a:custGeom>
              <a:avLst/>
              <a:gdLst/>
              <a:ahLst/>
              <a:cxnLst/>
              <a:rect l="l" t="t" r="r" b="b"/>
              <a:pathLst>
                <a:path w="2858" h="2536" extrusionOk="0">
                  <a:moveTo>
                    <a:pt x="974" y="1"/>
                  </a:moveTo>
                  <a:cubicBezTo>
                    <a:pt x="826" y="1"/>
                    <a:pt x="692" y="75"/>
                    <a:pt x="614" y="199"/>
                  </a:cubicBezTo>
                  <a:lnTo>
                    <a:pt x="123" y="990"/>
                  </a:lnTo>
                  <a:cubicBezTo>
                    <a:pt x="0" y="1187"/>
                    <a:pt x="61" y="1447"/>
                    <a:pt x="258" y="1571"/>
                  </a:cubicBezTo>
                  <a:lnTo>
                    <a:pt x="1707" y="2472"/>
                  </a:lnTo>
                  <a:cubicBezTo>
                    <a:pt x="1774" y="2514"/>
                    <a:pt x="1851" y="2536"/>
                    <a:pt x="1930" y="2536"/>
                  </a:cubicBezTo>
                  <a:cubicBezTo>
                    <a:pt x="2077" y="2536"/>
                    <a:pt x="2212" y="2461"/>
                    <a:pt x="2288" y="2338"/>
                  </a:cubicBezTo>
                  <a:lnTo>
                    <a:pt x="2779" y="1549"/>
                  </a:lnTo>
                  <a:cubicBezTo>
                    <a:pt x="2840" y="1453"/>
                    <a:pt x="2858" y="1339"/>
                    <a:pt x="2832" y="1229"/>
                  </a:cubicBezTo>
                  <a:cubicBezTo>
                    <a:pt x="2808" y="1119"/>
                    <a:pt x="2741" y="1025"/>
                    <a:pt x="2645" y="966"/>
                  </a:cubicBezTo>
                  <a:lnTo>
                    <a:pt x="1197" y="64"/>
                  </a:lnTo>
                  <a:cubicBezTo>
                    <a:pt x="1129" y="23"/>
                    <a:pt x="1052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7007006" y="4140746"/>
              <a:ext cx="94137" cy="83505"/>
            </a:xfrm>
            <a:custGeom>
              <a:avLst/>
              <a:gdLst/>
              <a:ahLst/>
              <a:cxnLst/>
              <a:rect l="l" t="t" r="r" b="b"/>
              <a:pathLst>
                <a:path w="2860" h="2537" extrusionOk="0">
                  <a:moveTo>
                    <a:pt x="974" y="0"/>
                  </a:moveTo>
                  <a:cubicBezTo>
                    <a:pt x="827" y="0"/>
                    <a:pt x="692" y="75"/>
                    <a:pt x="616" y="200"/>
                  </a:cubicBezTo>
                  <a:lnTo>
                    <a:pt x="123" y="990"/>
                  </a:lnTo>
                  <a:cubicBezTo>
                    <a:pt x="1" y="1187"/>
                    <a:pt x="61" y="1448"/>
                    <a:pt x="259" y="1571"/>
                  </a:cubicBezTo>
                  <a:lnTo>
                    <a:pt x="1707" y="2473"/>
                  </a:lnTo>
                  <a:cubicBezTo>
                    <a:pt x="1775" y="2513"/>
                    <a:pt x="1852" y="2537"/>
                    <a:pt x="1931" y="2537"/>
                  </a:cubicBezTo>
                  <a:cubicBezTo>
                    <a:pt x="2077" y="2537"/>
                    <a:pt x="2211" y="2462"/>
                    <a:pt x="2288" y="2338"/>
                  </a:cubicBezTo>
                  <a:lnTo>
                    <a:pt x="2781" y="1548"/>
                  </a:lnTo>
                  <a:cubicBezTo>
                    <a:pt x="2840" y="1453"/>
                    <a:pt x="2859" y="1340"/>
                    <a:pt x="2834" y="1229"/>
                  </a:cubicBezTo>
                  <a:cubicBezTo>
                    <a:pt x="2808" y="1118"/>
                    <a:pt x="2742" y="1026"/>
                    <a:pt x="2647" y="966"/>
                  </a:cubicBezTo>
                  <a:lnTo>
                    <a:pt x="1198" y="64"/>
                  </a:lnTo>
                  <a:cubicBezTo>
                    <a:pt x="1130" y="23"/>
                    <a:pt x="1053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7048150" y="4076990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1" y="1"/>
                  </a:moveTo>
                  <a:cubicBezTo>
                    <a:pt x="783" y="1"/>
                    <a:pt x="649" y="75"/>
                    <a:pt x="572" y="201"/>
                  </a:cubicBezTo>
                  <a:lnTo>
                    <a:pt x="79" y="990"/>
                  </a:lnTo>
                  <a:cubicBezTo>
                    <a:pt x="20" y="1086"/>
                    <a:pt x="1" y="1199"/>
                    <a:pt x="26" y="1310"/>
                  </a:cubicBezTo>
                  <a:cubicBezTo>
                    <a:pt x="52" y="1420"/>
                    <a:pt x="118" y="1513"/>
                    <a:pt x="214" y="1573"/>
                  </a:cubicBezTo>
                  <a:lnTo>
                    <a:pt x="1660" y="2475"/>
                  </a:lnTo>
                  <a:cubicBezTo>
                    <a:pt x="1729" y="2516"/>
                    <a:pt x="1806" y="2538"/>
                    <a:pt x="1884" y="2538"/>
                  </a:cubicBezTo>
                  <a:cubicBezTo>
                    <a:pt x="2032" y="2538"/>
                    <a:pt x="2166" y="2465"/>
                    <a:pt x="2245" y="2339"/>
                  </a:cubicBezTo>
                  <a:lnTo>
                    <a:pt x="2737" y="1549"/>
                  </a:lnTo>
                  <a:cubicBezTo>
                    <a:pt x="2797" y="1453"/>
                    <a:pt x="2815" y="1340"/>
                    <a:pt x="2790" y="1230"/>
                  </a:cubicBezTo>
                  <a:cubicBezTo>
                    <a:pt x="2765" y="1119"/>
                    <a:pt x="2698" y="1027"/>
                    <a:pt x="2602" y="967"/>
                  </a:cubicBezTo>
                  <a:lnTo>
                    <a:pt x="1154" y="65"/>
                  </a:lnTo>
                  <a:cubicBezTo>
                    <a:pt x="1086" y="23"/>
                    <a:pt x="1009" y="1"/>
                    <a:pt x="9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7087812" y="4013366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29" y="1"/>
                  </a:moveTo>
                  <a:cubicBezTo>
                    <a:pt x="782" y="1"/>
                    <a:pt x="647" y="75"/>
                    <a:pt x="570" y="200"/>
                  </a:cubicBezTo>
                  <a:lnTo>
                    <a:pt x="78" y="990"/>
                  </a:lnTo>
                  <a:cubicBezTo>
                    <a:pt x="18" y="1086"/>
                    <a:pt x="0" y="1199"/>
                    <a:pt x="25" y="1309"/>
                  </a:cubicBezTo>
                  <a:cubicBezTo>
                    <a:pt x="50" y="1419"/>
                    <a:pt x="117" y="1513"/>
                    <a:pt x="213" y="1572"/>
                  </a:cubicBezTo>
                  <a:lnTo>
                    <a:pt x="1661" y="2474"/>
                  </a:lnTo>
                  <a:cubicBezTo>
                    <a:pt x="1728" y="2515"/>
                    <a:pt x="1806" y="2538"/>
                    <a:pt x="1884" y="2538"/>
                  </a:cubicBezTo>
                  <a:cubicBezTo>
                    <a:pt x="2030" y="2538"/>
                    <a:pt x="2165" y="2464"/>
                    <a:pt x="2243" y="2338"/>
                  </a:cubicBezTo>
                  <a:lnTo>
                    <a:pt x="2735" y="1549"/>
                  </a:lnTo>
                  <a:cubicBezTo>
                    <a:pt x="2795" y="1453"/>
                    <a:pt x="2814" y="1339"/>
                    <a:pt x="2789" y="1230"/>
                  </a:cubicBezTo>
                  <a:cubicBezTo>
                    <a:pt x="2763" y="1119"/>
                    <a:pt x="2697" y="1025"/>
                    <a:pt x="2601" y="966"/>
                  </a:cubicBezTo>
                  <a:lnTo>
                    <a:pt x="1152" y="65"/>
                  </a:lnTo>
                  <a:cubicBezTo>
                    <a:pt x="1085" y="23"/>
                    <a:pt x="1008" y="1"/>
                    <a:pt x="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7127409" y="3949741"/>
              <a:ext cx="94137" cy="83538"/>
            </a:xfrm>
            <a:custGeom>
              <a:avLst/>
              <a:gdLst/>
              <a:ahLst/>
              <a:cxnLst/>
              <a:rect l="l" t="t" r="r" b="b"/>
              <a:pathLst>
                <a:path w="2860" h="2538" extrusionOk="0">
                  <a:moveTo>
                    <a:pt x="931" y="1"/>
                  </a:moveTo>
                  <a:cubicBezTo>
                    <a:pt x="783" y="1"/>
                    <a:pt x="649" y="75"/>
                    <a:pt x="572" y="201"/>
                  </a:cubicBezTo>
                  <a:lnTo>
                    <a:pt x="80" y="990"/>
                  </a:lnTo>
                  <a:cubicBezTo>
                    <a:pt x="45" y="1045"/>
                    <a:pt x="25" y="1104"/>
                    <a:pt x="18" y="1166"/>
                  </a:cubicBezTo>
                  <a:cubicBezTo>
                    <a:pt x="0" y="1327"/>
                    <a:pt x="77" y="1487"/>
                    <a:pt x="214" y="1572"/>
                  </a:cubicBezTo>
                  <a:lnTo>
                    <a:pt x="1662" y="2473"/>
                  </a:lnTo>
                  <a:cubicBezTo>
                    <a:pt x="1729" y="2515"/>
                    <a:pt x="1806" y="2537"/>
                    <a:pt x="1885" y="2537"/>
                  </a:cubicBezTo>
                  <a:cubicBezTo>
                    <a:pt x="2031" y="2537"/>
                    <a:pt x="2165" y="2463"/>
                    <a:pt x="2245" y="2338"/>
                  </a:cubicBezTo>
                  <a:lnTo>
                    <a:pt x="2737" y="1548"/>
                  </a:lnTo>
                  <a:cubicBezTo>
                    <a:pt x="2859" y="1350"/>
                    <a:pt x="2799" y="1089"/>
                    <a:pt x="2602" y="967"/>
                  </a:cubicBezTo>
                  <a:lnTo>
                    <a:pt x="1154" y="64"/>
                  </a:lnTo>
                  <a:cubicBezTo>
                    <a:pt x="1087" y="24"/>
                    <a:pt x="1009" y="1"/>
                    <a:pt x="9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7058321" y="4261017"/>
              <a:ext cx="95585" cy="83538"/>
            </a:xfrm>
            <a:custGeom>
              <a:avLst/>
              <a:gdLst/>
              <a:ahLst/>
              <a:cxnLst/>
              <a:rect l="l" t="t" r="r" b="b"/>
              <a:pathLst>
                <a:path w="2904" h="2538" extrusionOk="0">
                  <a:moveTo>
                    <a:pt x="974" y="1"/>
                  </a:moveTo>
                  <a:cubicBezTo>
                    <a:pt x="827" y="1"/>
                    <a:pt x="692" y="75"/>
                    <a:pt x="615" y="201"/>
                  </a:cubicBezTo>
                  <a:lnTo>
                    <a:pt x="123" y="990"/>
                  </a:lnTo>
                  <a:cubicBezTo>
                    <a:pt x="0" y="1187"/>
                    <a:pt x="61" y="1449"/>
                    <a:pt x="259" y="1571"/>
                  </a:cubicBezTo>
                  <a:lnTo>
                    <a:pt x="1707" y="2473"/>
                  </a:lnTo>
                  <a:cubicBezTo>
                    <a:pt x="1775" y="2515"/>
                    <a:pt x="1851" y="2537"/>
                    <a:pt x="1930" y="2537"/>
                  </a:cubicBezTo>
                  <a:cubicBezTo>
                    <a:pt x="2077" y="2537"/>
                    <a:pt x="2211" y="2462"/>
                    <a:pt x="2290" y="2337"/>
                  </a:cubicBezTo>
                  <a:lnTo>
                    <a:pt x="2781" y="1548"/>
                  </a:lnTo>
                  <a:cubicBezTo>
                    <a:pt x="2904" y="1351"/>
                    <a:pt x="2844" y="1089"/>
                    <a:pt x="2646" y="967"/>
                  </a:cubicBezTo>
                  <a:lnTo>
                    <a:pt x="1197" y="65"/>
                  </a:lnTo>
                  <a:cubicBezTo>
                    <a:pt x="1130" y="23"/>
                    <a:pt x="1052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7099431" y="4197294"/>
              <a:ext cx="94170" cy="83571"/>
            </a:xfrm>
            <a:custGeom>
              <a:avLst/>
              <a:gdLst/>
              <a:ahLst/>
              <a:cxnLst/>
              <a:rect l="l" t="t" r="r" b="b"/>
              <a:pathLst>
                <a:path w="2861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19" y="1086"/>
                    <a:pt x="0" y="1199"/>
                    <a:pt x="26" y="1309"/>
                  </a:cubicBezTo>
                  <a:cubicBezTo>
                    <a:pt x="51" y="1420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6"/>
                    <a:pt x="1807" y="2538"/>
                    <a:pt x="1885" y="2538"/>
                  </a:cubicBezTo>
                  <a:cubicBezTo>
                    <a:pt x="2031" y="2538"/>
                    <a:pt x="2165" y="2464"/>
                    <a:pt x="2245" y="2337"/>
                  </a:cubicBezTo>
                  <a:lnTo>
                    <a:pt x="2738" y="1548"/>
                  </a:lnTo>
                  <a:cubicBezTo>
                    <a:pt x="2860" y="1351"/>
                    <a:pt x="2800" y="1090"/>
                    <a:pt x="2602" y="967"/>
                  </a:cubicBezTo>
                  <a:lnTo>
                    <a:pt x="1154" y="64"/>
                  </a:lnTo>
                  <a:cubicBezTo>
                    <a:pt x="1086" y="23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9"/>
            <p:cNvSpPr/>
            <p:nvPr/>
          </p:nvSpPr>
          <p:spPr>
            <a:xfrm>
              <a:off x="7139028" y="4133669"/>
              <a:ext cx="92656" cy="83538"/>
            </a:xfrm>
            <a:custGeom>
              <a:avLst/>
              <a:gdLst/>
              <a:ahLst/>
              <a:cxnLst/>
              <a:rect l="l" t="t" r="r" b="b"/>
              <a:pathLst>
                <a:path w="2815" h="2538" extrusionOk="0">
                  <a:moveTo>
                    <a:pt x="930" y="0"/>
                  </a:moveTo>
                  <a:cubicBezTo>
                    <a:pt x="783" y="0"/>
                    <a:pt x="649" y="75"/>
                    <a:pt x="572" y="199"/>
                  </a:cubicBezTo>
                  <a:lnTo>
                    <a:pt x="79" y="990"/>
                  </a:lnTo>
                  <a:cubicBezTo>
                    <a:pt x="20" y="1086"/>
                    <a:pt x="1" y="1198"/>
                    <a:pt x="26" y="1309"/>
                  </a:cubicBezTo>
                  <a:cubicBezTo>
                    <a:pt x="52" y="1419"/>
                    <a:pt x="118" y="1512"/>
                    <a:pt x="213" y="1572"/>
                  </a:cubicBezTo>
                  <a:lnTo>
                    <a:pt x="1662" y="2474"/>
                  </a:lnTo>
                  <a:cubicBezTo>
                    <a:pt x="1730" y="2514"/>
                    <a:pt x="1807" y="2538"/>
                    <a:pt x="1886" y="2538"/>
                  </a:cubicBezTo>
                  <a:cubicBezTo>
                    <a:pt x="2033" y="2538"/>
                    <a:pt x="2168" y="2463"/>
                    <a:pt x="2244" y="2337"/>
                  </a:cubicBezTo>
                  <a:lnTo>
                    <a:pt x="2737" y="1546"/>
                  </a:lnTo>
                  <a:cubicBezTo>
                    <a:pt x="2797" y="1451"/>
                    <a:pt x="2815" y="1338"/>
                    <a:pt x="2790" y="1227"/>
                  </a:cubicBezTo>
                  <a:cubicBezTo>
                    <a:pt x="2765" y="1119"/>
                    <a:pt x="2698" y="1025"/>
                    <a:pt x="2602" y="965"/>
                  </a:cubicBezTo>
                  <a:lnTo>
                    <a:pt x="1154" y="64"/>
                  </a:lnTo>
                  <a:cubicBezTo>
                    <a:pt x="1086" y="23"/>
                    <a:pt x="1009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9"/>
            <p:cNvSpPr/>
            <p:nvPr/>
          </p:nvSpPr>
          <p:spPr>
            <a:xfrm>
              <a:off x="7178723" y="4070012"/>
              <a:ext cx="92656" cy="83538"/>
            </a:xfrm>
            <a:custGeom>
              <a:avLst/>
              <a:gdLst/>
              <a:ahLst/>
              <a:cxnLst/>
              <a:rect l="l" t="t" r="r" b="b"/>
              <a:pathLst>
                <a:path w="2815" h="2538" extrusionOk="0">
                  <a:moveTo>
                    <a:pt x="930" y="0"/>
                  </a:moveTo>
                  <a:cubicBezTo>
                    <a:pt x="782" y="0"/>
                    <a:pt x="648" y="75"/>
                    <a:pt x="570" y="200"/>
                  </a:cubicBezTo>
                  <a:lnTo>
                    <a:pt x="79" y="990"/>
                  </a:lnTo>
                  <a:cubicBezTo>
                    <a:pt x="18" y="1085"/>
                    <a:pt x="0" y="1198"/>
                    <a:pt x="26" y="1309"/>
                  </a:cubicBezTo>
                  <a:cubicBezTo>
                    <a:pt x="50" y="1419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5"/>
                    <a:pt x="1806" y="2538"/>
                    <a:pt x="1884" y="2538"/>
                  </a:cubicBezTo>
                  <a:cubicBezTo>
                    <a:pt x="2032" y="2538"/>
                    <a:pt x="2165" y="2462"/>
                    <a:pt x="2244" y="2339"/>
                  </a:cubicBezTo>
                  <a:lnTo>
                    <a:pt x="2735" y="1548"/>
                  </a:lnTo>
                  <a:cubicBezTo>
                    <a:pt x="2795" y="1452"/>
                    <a:pt x="2814" y="1340"/>
                    <a:pt x="2789" y="1229"/>
                  </a:cubicBezTo>
                  <a:cubicBezTo>
                    <a:pt x="2763" y="1118"/>
                    <a:pt x="2697" y="1026"/>
                    <a:pt x="2601" y="966"/>
                  </a:cubicBezTo>
                  <a:lnTo>
                    <a:pt x="1153" y="64"/>
                  </a:lnTo>
                  <a:cubicBezTo>
                    <a:pt x="1085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9"/>
            <p:cNvSpPr/>
            <p:nvPr/>
          </p:nvSpPr>
          <p:spPr>
            <a:xfrm>
              <a:off x="7218320" y="4006289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20" y="1086"/>
                    <a:pt x="0" y="1200"/>
                    <a:pt x="26" y="1310"/>
                  </a:cubicBezTo>
                  <a:cubicBezTo>
                    <a:pt x="51" y="1420"/>
                    <a:pt x="117" y="1514"/>
                    <a:pt x="213" y="1573"/>
                  </a:cubicBezTo>
                  <a:lnTo>
                    <a:pt x="1661" y="2475"/>
                  </a:lnTo>
                  <a:cubicBezTo>
                    <a:pt x="1729" y="2516"/>
                    <a:pt x="1807" y="2538"/>
                    <a:pt x="1885" y="2538"/>
                  </a:cubicBezTo>
                  <a:cubicBezTo>
                    <a:pt x="2032" y="2538"/>
                    <a:pt x="2167" y="2464"/>
                    <a:pt x="2244" y="2339"/>
                  </a:cubicBezTo>
                  <a:lnTo>
                    <a:pt x="2736" y="1549"/>
                  </a:lnTo>
                  <a:cubicBezTo>
                    <a:pt x="2796" y="1453"/>
                    <a:pt x="2814" y="1340"/>
                    <a:pt x="2789" y="1230"/>
                  </a:cubicBezTo>
                  <a:cubicBezTo>
                    <a:pt x="2764" y="1120"/>
                    <a:pt x="2697" y="1026"/>
                    <a:pt x="2602" y="967"/>
                  </a:cubicBezTo>
                  <a:lnTo>
                    <a:pt x="1154" y="65"/>
                  </a:lnTo>
                  <a:cubicBezTo>
                    <a:pt x="1086" y="24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9"/>
            <p:cNvSpPr/>
            <p:nvPr/>
          </p:nvSpPr>
          <p:spPr>
            <a:xfrm>
              <a:off x="7190342" y="4253875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2" y="201"/>
                  </a:cubicBezTo>
                  <a:lnTo>
                    <a:pt x="79" y="990"/>
                  </a:lnTo>
                  <a:cubicBezTo>
                    <a:pt x="19" y="1086"/>
                    <a:pt x="0" y="1200"/>
                    <a:pt x="26" y="1310"/>
                  </a:cubicBezTo>
                  <a:cubicBezTo>
                    <a:pt x="51" y="1420"/>
                    <a:pt x="117" y="1514"/>
                    <a:pt x="213" y="1573"/>
                  </a:cubicBezTo>
                  <a:lnTo>
                    <a:pt x="1662" y="2475"/>
                  </a:lnTo>
                  <a:cubicBezTo>
                    <a:pt x="1729" y="2516"/>
                    <a:pt x="1807" y="2538"/>
                    <a:pt x="1886" y="2538"/>
                  </a:cubicBezTo>
                  <a:cubicBezTo>
                    <a:pt x="2032" y="2538"/>
                    <a:pt x="2168" y="2466"/>
                    <a:pt x="2244" y="2339"/>
                  </a:cubicBezTo>
                  <a:lnTo>
                    <a:pt x="2737" y="1549"/>
                  </a:lnTo>
                  <a:cubicBezTo>
                    <a:pt x="2796" y="1453"/>
                    <a:pt x="2814" y="1340"/>
                    <a:pt x="2790" y="1230"/>
                  </a:cubicBezTo>
                  <a:cubicBezTo>
                    <a:pt x="2764" y="1120"/>
                    <a:pt x="2697" y="1027"/>
                    <a:pt x="2602" y="967"/>
                  </a:cubicBezTo>
                  <a:lnTo>
                    <a:pt x="1154" y="65"/>
                  </a:lnTo>
                  <a:cubicBezTo>
                    <a:pt x="1085" y="24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9"/>
            <p:cNvSpPr/>
            <p:nvPr/>
          </p:nvSpPr>
          <p:spPr>
            <a:xfrm>
              <a:off x="7228491" y="4190283"/>
              <a:ext cx="94137" cy="83538"/>
            </a:xfrm>
            <a:custGeom>
              <a:avLst/>
              <a:gdLst/>
              <a:ahLst/>
              <a:cxnLst/>
              <a:rect l="l" t="t" r="r" b="b"/>
              <a:pathLst>
                <a:path w="2860" h="2538" extrusionOk="0">
                  <a:moveTo>
                    <a:pt x="974" y="1"/>
                  </a:moveTo>
                  <a:cubicBezTo>
                    <a:pt x="828" y="1"/>
                    <a:pt x="693" y="75"/>
                    <a:pt x="616" y="201"/>
                  </a:cubicBezTo>
                  <a:lnTo>
                    <a:pt x="123" y="990"/>
                  </a:lnTo>
                  <a:cubicBezTo>
                    <a:pt x="1" y="1187"/>
                    <a:pt x="62" y="1448"/>
                    <a:pt x="259" y="1571"/>
                  </a:cubicBezTo>
                  <a:lnTo>
                    <a:pt x="1708" y="2473"/>
                  </a:lnTo>
                  <a:cubicBezTo>
                    <a:pt x="1776" y="2515"/>
                    <a:pt x="1852" y="2537"/>
                    <a:pt x="1931" y="2537"/>
                  </a:cubicBezTo>
                  <a:cubicBezTo>
                    <a:pt x="2078" y="2537"/>
                    <a:pt x="2212" y="2463"/>
                    <a:pt x="2288" y="2338"/>
                  </a:cubicBezTo>
                  <a:lnTo>
                    <a:pt x="2781" y="1549"/>
                  </a:lnTo>
                  <a:cubicBezTo>
                    <a:pt x="2841" y="1453"/>
                    <a:pt x="2860" y="1340"/>
                    <a:pt x="2834" y="1230"/>
                  </a:cubicBezTo>
                  <a:cubicBezTo>
                    <a:pt x="2809" y="1119"/>
                    <a:pt x="2743" y="1026"/>
                    <a:pt x="2647" y="967"/>
                  </a:cubicBezTo>
                  <a:lnTo>
                    <a:pt x="1198" y="65"/>
                  </a:lnTo>
                  <a:cubicBezTo>
                    <a:pt x="1131" y="23"/>
                    <a:pt x="1053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9"/>
            <p:cNvSpPr/>
            <p:nvPr/>
          </p:nvSpPr>
          <p:spPr>
            <a:xfrm>
              <a:off x="7268153" y="4126659"/>
              <a:ext cx="95552" cy="83472"/>
            </a:xfrm>
            <a:custGeom>
              <a:avLst/>
              <a:gdLst/>
              <a:ahLst/>
              <a:cxnLst/>
              <a:rect l="l" t="t" r="r" b="b"/>
              <a:pathLst>
                <a:path w="2903" h="2536" extrusionOk="0">
                  <a:moveTo>
                    <a:pt x="974" y="1"/>
                  </a:moveTo>
                  <a:cubicBezTo>
                    <a:pt x="826" y="1"/>
                    <a:pt x="692" y="75"/>
                    <a:pt x="614" y="200"/>
                  </a:cubicBezTo>
                  <a:lnTo>
                    <a:pt x="123" y="990"/>
                  </a:lnTo>
                  <a:cubicBezTo>
                    <a:pt x="0" y="1187"/>
                    <a:pt x="60" y="1449"/>
                    <a:pt x="258" y="1571"/>
                  </a:cubicBezTo>
                  <a:lnTo>
                    <a:pt x="1706" y="2472"/>
                  </a:lnTo>
                  <a:cubicBezTo>
                    <a:pt x="1774" y="2514"/>
                    <a:pt x="1852" y="2536"/>
                    <a:pt x="1929" y="2536"/>
                  </a:cubicBezTo>
                  <a:cubicBezTo>
                    <a:pt x="2077" y="2536"/>
                    <a:pt x="2211" y="2461"/>
                    <a:pt x="2289" y="2337"/>
                  </a:cubicBezTo>
                  <a:lnTo>
                    <a:pt x="2780" y="1546"/>
                  </a:lnTo>
                  <a:cubicBezTo>
                    <a:pt x="2903" y="1350"/>
                    <a:pt x="2843" y="1088"/>
                    <a:pt x="2645" y="966"/>
                  </a:cubicBezTo>
                  <a:lnTo>
                    <a:pt x="1197" y="64"/>
                  </a:lnTo>
                  <a:cubicBezTo>
                    <a:pt x="1129" y="23"/>
                    <a:pt x="10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9"/>
            <p:cNvSpPr/>
            <p:nvPr/>
          </p:nvSpPr>
          <p:spPr>
            <a:xfrm>
              <a:off x="7309330" y="4062935"/>
              <a:ext cx="92623" cy="83538"/>
            </a:xfrm>
            <a:custGeom>
              <a:avLst/>
              <a:gdLst/>
              <a:ahLst/>
              <a:cxnLst/>
              <a:rect l="l" t="t" r="r" b="b"/>
              <a:pathLst>
                <a:path w="2814" h="2538" extrusionOk="0">
                  <a:moveTo>
                    <a:pt x="930" y="0"/>
                  </a:moveTo>
                  <a:cubicBezTo>
                    <a:pt x="782" y="0"/>
                    <a:pt x="648" y="75"/>
                    <a:pt x="571" y="199"/>
                  </a:cubicBezTo>
                  <a:lnTo>
                    <a:pt x="79" y="990"/>
                  </a:lnTo>
                  <a:cubicBezTo>
                    <a:pt x="19" y="1085"/>
                    <a:pt x="1" y="1198"/>
                    <a:pt x="26" y="1309"/>
                  </a:cubicBezTo>
                  <a:cubicBezTo>
                    <a:pt x="51" y="1418"/>
                    <a:pt x="118" y="1512"/>
                    <a:pt x="213" y="1572"/>
                  </a:cubicBezTo>
                  <a:lnTo>
                    <a:pt x="1660" y="2474"/>
                  </a:lnTo>
                  <a:cubicBezTo>
                    <a:pt x="1727" y="2514"/>
                    <a:pt x="1805" y="2538"/>
                    <a:pt x="1884" y="2538"/>
                  </a:cubicBezTo>
                  <a:cubicBezTo>
                    <a:pt x="2029" y="2538"/>
                    <a:pt x="2165" y="2463"/>
                    <a:pt x="2242" y="2338"/>
                  </a:cubicBezTo>
                  <a:lnTo>
                    <a:pt x="2735" y="1548"/>
                  </a:lnTo>
                  <a:cubicBezTo>
                    <a:pt x="2794" y="1453"/>
                    <a:pt x="2814" y="1339"/>
                    <a:pt x="2788" y="1229"/>
                  </a:cubicBezTo>
                  <a:cubicBezTo>
                    <a:pt x="2762" y="1118"/>
                    <a:pt x="2697" y="1025"/>
                    <a:pt x="2601" y="965"/>
                  </a:cubicBezTo>
                  <a:lnTo>
                    <a:pt x="1154" y="64"/>
                  </a:lnTo>
                  <a:cubicBezTo>
                    <a:pt x="1086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9"/>
            <p:cNvSpPr/>
            <p:nvPr/>
          </p:nvSpPr>
          <p:spPr>
            <a:xfrm>
              <a:off x="7400208" y="4119549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18" y="1086"/>
                    <a:pt x="0" y="1199"/>
                    <a:pt x="26" y="1309"/>
                  </a:cubicBezTo>
                  <a:cubicBezTo>
                    <a:pt x="50" y="1420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6"/>
                    <a:pt x="1806" y="2538"/>
                    <a:pt x="1885" y="2538"/>
                  </a:cubicBezTo>
                  <a:cubicBezTo>
                    <a:pt x="2031" y="2538"/>
                    <a:pt x="2166" y="2464"/>
                    <a:pt x="2244" y="2339"/>
                  </a:cubicBezTo>
                  <a:lnTo>
                    <a:pt x="2736" y="1549"/>
                  </a:lnTo>
                  <a:cubicBezTo>
                    <a:pt x="2795" y="1453"/>
                    <a:pt x="2815" y="1340"/>
                    <a:pt x="2789" y="1229"/>
                  </a:cubicBezTo>
                  <a:cubicBezTo>
                    <a:pt x="2763" y="1119"/>
                    <a:pt x="2697" y="1026"/>
                    <a:pt x="2602" y="967"/>
                  </a:cubicBezTo>
                  <a:lnTo>
                    <a:pt x="1154" y="64"/>
                  </a:lnTo>
                  <a:cubicBezTo>
                    <a:pt x="1086" y="23"/>
                    <a:pt x="1008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9"/>
            <p:cNvSpPr/>
            <p:nvPr/>
          </p:nvSpPr>
          <p:spPr>
            <a:xfrm>
              <a:off x="7166710" y="3898394"/>
              <a:ext cx="85217" cy="71162"/>
            </a:xfrm>
            <a:custGeom>
              <a:avLst/>
              <a:gdLst/>
              <a:ahLst/>
              <a:cxnLst/>
              <a:rect l="l" t="t" r="r" b="b"/>
              <a:pathLst>
                <a:path w="2589" h="2162" extrusionOk="0">
                  <a:moveTo>
                    <a:pt x="706" y="1"/>
                  </a:moveTo>
                  <a:cubicBezTo>
                    <a:pt x="558" y="1"/>
                    <a:pt x="425" y="75"/>
                    <a:pt x="346" y="201"/>
                  </a:cubicBezTo>
                  <a:lnTo>
                    <a:pt x="88" y="616"/>
                  </a:lnTo>
                  <a:cubicBezTo>
                    <a:pt x="59" y="662"/>
                    <a:pt x="39" y="713"/>
                    <a:pt x="31" y="763"/>
                  </a:cubicBezTo>
                  <a:cubicBezTo>
                    <a:pt x="0" y="932"/>
                    <a:pt x="79" y="1106"/>
                    <a:pt x="224" y="1197"/>
                  </a:cubicBezTo>
                  <a:lnTo>
                    <a:pt x="1673" y="2098"/>
                  </a:lnTo>
                  <a:cubicBezTo>
                    <a:pt x="1740" y="2139"/>
                    <a:pt x="1817" y="2162"/>
                    <a:pt x="1896" y="2162"/>
                  </a:cubicBezTo>
                  <a:cubicBezTo>
                    <a:pt x="2042" y="2162"/>
                    <a:pt x="2176" y="2087"/>
                    <a:pt x="2252" y="1964"/>
                  </a:cubicBezTo>
                  <a:lnTo>
                    <a:pt x="2510" y="1549"/>
                  </a:lnTo>
                  <a:cubicBezTo>
                    <a:pt x="2570" y="1453"/>
                    <a:pt x="2589" y="1340"/>
                    <a:pt x="2563" y="1230"/>
                  </a:cubicBezTo>
                  <a:cubicBezTo>
                    <a:pt x="2538" y="1119"/>
                    <a:pt x="2472" y="1027"/>
                    <a:pt x="2376" y="966"/>
                  </a:cubicBezTo>
                  <a:lnTo>
                    <a:pt x="928" y="65"/>
                  </a:lnTo>
                  <a:cubicBezTo>
                    <a:pt x="861" y="23"/>
                    <a:pt x="784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9"/>
            <p:cNvSpPr/>
            <p:nvPr/>
          </p:nvSpPr>
          <p:spPr>
            <a:xfrm>
              <a:off x="7348564" y="4011654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4" y="1"/>
                  </a:moveTo>
                  <a:cubicBezTo>
                    <a:pt x="558" y="1"/>
                    <a:pt x="425" y="75"/>
                    <a:pt x="346" y="200"/>
                  </a:cubicBezTo>
                  <a:lnTo>
                    <a:pt x="87" y="615"/>
                  </a:lnTo>
                  <a:cubicBezTo>
                    <a:pt x="59" y="661"/>
                    <a:pt x="38" y="712"/>
                    <a:pt x="31" y="762"/>
                  </a:cubicBezTo>
                  <a:cubicBezTo>
                    <a:pt x="0" y="932"/>
                    <a:pt x="79" y="1106"/>
                    <a:pt x="224" y="1197"/>
                  </a:cubicBezTo>
                  <a:lnTo>
                    <a:pt x="1672" y="2098"/>
                  </a:lnTo>
                  <a:cubicBezTo>
                    <a:pt x="1740" y="2139"/>
                    <a:pt x="1816" y="2161"/>
                    <a:pt x="1895" y="2161"/>
                  </a:cubicBezTo>
                  <a:cubicBezTo>
                    <a:pt x="2043" y="2161"/>
                    <a:pt x="2176" y="2087"/>
                    <a:pt x="2251" y="1964"/>
                  </a:cubicBezTo>
                  <a:lnTo>
                    <a:pt x="2510" y="1549"/>
                  </a:lnTo>
                  <a:cubicBezTo>
                    <a:pt x="2633" y="1351"/>
                    <a:pt x="2572" y="1088"/>
                    <a:pt x="2375" y="966"/>
                  </a:cubicBezTo>
                  <a:lnTo>
                    <a:pt x="927" y="64"/>
                  </a:lnTo>
                  <a:cubicBezTo>
                    <a:pt x="861" y="23"/>
                    <a:pt x="783" y="1"/>
                    <a:pt x="7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9"/>
            <p:cNvSpPr/>
            <p:nvPr/>
          </p:nvSpPr>
          <p:spPr>
            <a:xfrm>
              <a:off x="7260879" y="3723813"/>
              <a:ext cx="353178" cy="299132"/>
            </a:xfrm>
            <a:custGeom>
              <a:avLst/>
              <a:gdLst/>
              <a:ahLst/>
              <a:cxnLst/>
              <a:rect l="l" t="t" r="r" b="b"/>
              <a:pathLst>
                <a:path w="10730" h="9088" extrusionOk="0">
                  <a:moveTo>
                    <a:pt x="2593" y="1"/>
                  </a:moveTo>
                  <a:cubicBezTo>
                    <a:pt x="2447" y="1"/>
                    <a:pt x="2303" y="74"/>
                    <a:pt x="2219" y="208"/>
                  </a:cubicBezTo>
                  <a:lnTo>
                    <a:pt x="70" y="3660"/>
                  </a:lnTo>
                  <a:cubicBezTo>
                    <a:pt x="25" y="3736"/>
                    <a:pt x="0" y="3820"/>
                    <a:pt x="5" y="3904"/>
                  </a:cubicBezTo>
                  <a:cubicBezTo>
                    <a:pt x="9" y="4048"/>
                    <a:pt x="80" y="4187"/>
                    <a:pt x="212" y="4268"/>
                  </a:cubicBezTo>
                  <a:lnTo>
                    <a:pt x="7845" y="9021"/>
                  </a:lnTo>
                  <a:cubicBezTo>
                    <a:pt x="7918" y="9066"/>
                    <a:pt x="7998" y="9087"/>
                    <a:pt x="8077" y="9087"/>
                  </a:cubicBezTo>
                  <a:cubicBezTo>
                    <a:pt x="8224" y="9087"/>
                    <a:pt x="8368" y="9013"/>
                    <a:pt x="8452" y="8879"/>
                  </a:cubicBezTo>
                  <a:lnTo>
                    <a:pt x="10601" y="5426"/>
                  </a:lnTo>
                  <a:cubicBezTo>
                    <a:pt x="10730" y="5220"/>
                    <a:pt x="10667" y="4950"/>
                    <a:pt x="10460" y="4821"/>
                  </a:cubicBezTo>
                  <a:lnTo>
                    <a:pt x="2826" y="68"/>
                  </a:lnTo>
                  <a:cubicBezTo>
                    <a:pt x="2753" y="22"/>
                    <a:pt x="2673" y="1"/>
                    <a:pt x="25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9"/>
            <p:cNvSpPr/>
            <p:nvPr/>
          </p:nvSpPr>
          <p:spPr>
            <a:xfrm>
              <a:off x="7261044" y="3850898"/>
              <a:ext cx="353013" cy="172047"/>
            </a:xfrm>
            <a:custGeom>
              <a:avLst/>
              <a:gdLst/>
              <a:ahLst/>
              <a:cxnLst/>
              <a:rect l="l" t="t" r="r" b="b"/>
              <a:pathLst>
                <a:path w="10725" h="5227" extrusionOk="0">
                  <a:moveTo>
                    <a:pt x="487" y="0"/>
                  </a:moveTo>
                  <a:cubicBezTo>
                    <a:pt x="321" y="0"/>
                    <a:pt x="158" y="14"/>
                    <a:pt x="0" y="43"/>
                  </a:cubicBezTo>
                  <a:cubicBezTo>
                    <a:pt x="4" y="187"/>
                    <a:pt x="75" y="326"/>
                    <a:pt x="207" y="407"/>
                  </a:cubicBezTo>
                  <a:lnTo>
                    <a:pt x="7840" y="5160"/>
                  </a:lnTo>
                  <a:cubicBezTo>
                    <a:pt x="7913" y="5205"/>
                    <a:pt x="7993" y="5226"/>
                    <a:pt x="8072" y="5226"/>
                  </a:cubicBezTo>
                  <a:cubicBezTo>
                    <a:pt x="8219" y="5226"/>
                    <a:pt x="8363" y="5152"/>
                    <a:pt x="8447" y="5018"/>
                  </a:cubicBezTo>
                  <a:lnTo>
                    <a:pt x="10596" y="1565"/>
                  </a:lnTo>
                  <a:cubicBezTo>
                    <a:pt x="10725" y="1359"/>
                    <a:pt x="10662" y="1089"/>
                    <a:pt x="10455" y="960"/>
                  </a:cubicBezTo>
                  <a:lnTo>
                    <a:pt x="10389" y="918"/>
                  </a:lnTo>
                  <a:cubicBezTo>
                    <a:pt x="10190" y="920"/>
                    <a:pt x="9975" y="984"/>
                    <a:pt x="9746" y="1125"/>
                  </a:cubicBezTo>
                  <a:cubicBezTo>
                    <a:pt x="8760" y="1734"/>
                    <a:pt x="8611" y="3491"/>
                    <a:pt x="7641" y="3491"/>
                  </a:cubicBezTo>
                  <a:cubicBezTo>
                    <a:pt x="7416" y="3491"/>
                    <a:pt x="7148" y="3397"/>
                    <a:pt x="6815" y="3173"/>
                  </a:cubicBezTo>
                  <a:cubicBezTo>
                    <a:pt x="5068" y="1997"/>
                    <a:pt x="2503" y="0"/>
                    <a:pt x="487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9"/>
            <p:cNvSpPr/>
            <p:nvPr/>
          </p:nvSpPr>
          <p:spPr>
            <a:xfrm>
              <a:off x="7305775" y="3756169"/>
              <a:ext cx="53520" cy="79226"/>
            </a:xfrm>
            <a:custGeom>
              <a:avLst/>
              <a:gdLst/>
              <a:ahLst/>
              <a:cxnLst/>
              <a:rect l="l" t="t" r="r" b="b"/>
              <a:pathLst>
                <a:path w="1626" h="2407" extrusionOk="0">
                  <a:moveTo>
                    <a:pt x="1494" y="0"/>
                  </a:moveTo>
                  <a:cubicBezTo>
                    <a:pt x="1462" y="0"/>
                    <a:pt x="1431" y="12"/>
                    <a:pt x="1408" y="35"/>
                  </a:cubicBezTo>
                  <a:cubicBezTo>
                    <a:pt x="901" y="523"/>
                    <a:pt x="254" y="1541"/>
                    <a:pt x="31" y="2232"/>
                  </a:cubicBezTo>
                  <a:cubicBezTo>
                    <a:pt x="0" y="2328"/>
                    <a:pt x="77" y="2406"/>
                    <a:pt x="159" y="2406"/>
                  </a:cubicBezTo>
                  <a:cubicBezTo>
                    <a:pt x="190" y="2406"/>
                    <a:pt x="222" y="2395"/>
                    <a:pt x="249" y="2369"/>
                  </a:cubicBezTo>
                  <a:cubicBezTo>
                    <a:pt x="769" y="1865"/>
                    <a:pt x="1400" y="836"/>
                    <a:pt x="1614" y="163"/>
                  </a:cubicBezTo>
                  <a:cubicBezTo>
                    <a:pt x="1626" y="123"/>
                    <a:pt x="1616" y="75"/>
                    <a:pt x="1583" y="40"/>
                  </a:cubicBezTo>
                  <a:cubicBezTo>
                    <a:pt x="1559" y="13"/>
                    <a:pt x="1526" y="0"/>
                    <a:pt x="1494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9"/>
            <p:cNvSpPr/>
            <p:nvPr/>
          </p:nvSpPr>
          <p:spPr>
            <a:xfrm>
              <a:off x="7325425" y="4281556"/>
              <a:ext cx="84657" cy="44501"/>
            </a:xfrm>
            <a:custGeom>
              <a:avLst/>
              <a:gdLst/>
              <a:ahLst/>
              <a:cxnLst/>
              <a:rect l="l" t="t" r="r" b="b"/>
              <a:pathLst>
                <a:path w="2572" h="1352" extrusionOk="0">
                  <a:moveTo>
                    <a:pt x="2356" y="0"/>
                  </a:moveTo>
                  <a:cubicBezTo>
                    <a:pt x="2119" y="176"/>
                    <a:pt x="1735" y="365"/>
                    <a:pt x="1179" y="365"/>
                  </a:cubicBezTo>
                  <a:cubicBezTo>
                    <a:pt x="851" y="365"/>
                    <a:pt x="464" y="300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5"/>
                  </a:cubicBezTo>
                  <a:lnTo>
                    <a:pt x="1596" y="1307"/>
                  </a:lnTo>
                  <a:cubicBezTo>
                    <a:pt x="1643" y="1337"/>
                    <a:pt x="1696" y="1351"/>
                    <a:pt x="1749" y="1351"/>
                  </a:cubicBezTo>
                  <a:cubicBezTo>
                    <a:pt x="1845" y="1351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8"/>
                    <a:pt x="2530" y="110"/>
                    <a:pt x="2394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9"/>
            <p:cNvSpPr/>
            <p:nvPr/>
          </p:nvSpPr>
          <p:spPr>
            <a:xfrm>
              <a:off x="7285763" y="4345213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8" y="175"/>
                    <a:pt x="1734" y="365"/>
                    <a:pt x="1178" y="365"/>
                  </a:cubicBezTo>
                  <a:cubicBezTo>
                    <a:pt x="851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7" y="1351"/>
                    <a:pt x="1750" y="1351"/>
                  </a:cubicBezTo>
                  <a:cubicBezTo>
                    <a:pt x="1846" y="1351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2" y="109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9"/>
            <p:cNvSpPr/>
            <p:nvPr/>
          </p:nvSpPr>
          <p:spPr>
            <a:xfrm>
              <a:off x="7155255" y="4352257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6" y="0"/>
                  </a:moveTo>
                  <a:cubicBezTo>
                    <a:pt x="2118" y="175"/>
                    <a:pt x="1734" y="365"/>
                    <a:pt x="1177" y="365"/>
                  </a:cubicBezTo>
                  <a:cubicBezTo>
                    <a:pt x="850" y="365"/>
                    <a:pt x="463" y="299"/>
                    <a:pt x="12" y="127"/>
                  </a:cubicBezTo>
                  <a:lnTo>
                    <a:pt x="12" y="127"/>
                  </a:lnTo>
                  <a:cubicBezTo>
                    <a:pt x="0" y="235"/>
                    <a:pt x="48" y="344"/>
                    <a:pt x="146" y="405"/>
                  </a:cubicBezTo>
                  <a:lnTo>
                    <a:pt x="1595" y="1307"/>
                  </a:lnTo>
                  <a:cubicBezTo>
                    <a:pt x="1642" y="1337"/>
                    <a:pt x="1695" y="1351"/>
                    <a:pt x="1748" y="1351"/>
                  </a:cubicBezTo>
                  <a:cubicBezTo>
                    <a:pt x="1845" y="1351"/>
                    <a:pt x="1940" y="1302"/>
                    <a:pt x="1995" y="1213"/>
                  </a:cubicBezTo>
                  <a:lnTo>
                    <a:pt x="2487" y="424"/>
                  </a:lnTo>
                  <a:cubicBezTo>
                    <a:pt x="2571" y="288"/>
                    <a:pt x="2529" y="110"/>
                    <a:pt x="2393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9"/>
            <p:cNvSpPr/>
            <p:nvPr/>
          </p:nvSpPr>
          <p:spPr>
            <a:xfrm>
              <a:off x="7246166" y="4408904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1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1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1"/>
                    <a:pt x="1748" y="1351"/>
                  </a:cubicBezTo>
                  <a:cubicBezTo>
                    <a:pt x="1845" y="1351"/>
                    <a:pt x="1940" y="1302"/>
                    <a:pt x="1995" y="1214"/>
                  </a:cubicBezTo>
                  <a:lnTo>
                    <a:pt x="2488" y="423"/>
                  </a:lnTo>
                  <a:cubicBezTo>
                    <a:pt x="2573" y="288"/>
                    <a:pt x="2530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9"/>
            <p:cNvSpPr/>
            <p:nvPr/>
          </p:nvSpPr>
          <p:spPr>
            <a:xfrm>
              <a:off x="7365055" y="4217932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0"/>
                  </a:moveTo>
                  <a:cubicBezTo>
                    <a:pt x="2118" y="175"/>
                    <a:pt x="1734" y="364"/>
                    <a:pt x="1178" y="364"/>
                  </a:cubicBezTo>
                  <a:cubicBezTo>
                    <a:pt x="850" y="364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7"/>
                    <a:pt x="2530" y="109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9"/>
            <p:cNvSpPr/>
            <p:nvPr/>
          </p:nvSpPr>
          <p:spPr>
            <a:xfrm>
              <a:off x="7257653" y="3955073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4" y="0"/>
                  </a:moveTo>
                  <a:cubicBezTo>
                    <a:pt x="557" y="0"/>
                    <a:pt x="423" y="75"/>
                    <a:pt x="346" y="199"/>
                  </a:cubicBezTo>
                  <a:lnTo>
                    <a:pt x="87" y="614"/>
                  </a:lnTo>
                  <a:cubicBezTo>
                    <a:pt x="59" y="661"/>
                    <a:pt x="38" y="711"/>
                    <a:pt x="30" y="762"/>
                  </a:cubicBezTo>
                  <a:cubicBezTo>
                    <a:pt x="0" y="931"/>
                    <a:pt x="78" y="1105"/>
                    <a:pt x="224" y="1195"/>
                  </a:cubicBezTo>
                  <a:lnTo>
                    <a:pt x="1672" y="2097"/>
                  </a:lnTo>
                  <a:cubicBezTo>
                    <a:pt x="1740" y="2139"/>
                    <a:pt x="1816" y="2161"/>
                    <a:pt x="1895" y="2161"/>
                  </a:cubicBezTo>
                  <a:cubicBezTo>
                    <a:pt x="2043" y="2161"/>
                    <a:pt x="2176" y="2087"/>
                    <a:pt x="2251" y="1962"/>
                  </a:cubicBezTo>
                  <a:lnTo>
                    <a:pt x="2509" y="1547"/>
                  </a:lnTo>
                  <a:cubicBezTo>
                    <a:pt x="2633" y="1349"/>
                    <a:pt x="2572" y="1088"/>
                    <a:pt x="2375" y="965"/>
                  </a:cubicBezTo>
                  <a:lnTo>
                    <a:pt x="927" y="64"/>
                  </a:lnTo>
                  <a:cubicBezTo>
                    <a:pt x="860" y="23"/>
                    <a:pt x="783" y="0"/>
                    <a:pt x="7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9"/>
            <p:cNvSpPr/>
            <p:nvPr/>
          </p:nvSpPr>
          <p:spPr>
            <a:xfrm>
              <a:off x="7439508" y="4068235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6" y="1"/>
                  </a:moveTo>
                  <a:cubicBezTo>
                    <a:pt x="558" y="1"/>
                    <a:pt x="425" y="75"/>
                    <a:pt x="346" y="201"/>
                  </a:cubicBezTo>
                  <a:lnTo>
                    <a:pt x="88" y="616"/>
                  </a:lnTo>
                  <a:cubicBezTo>
                    <a:pt x="59" y="662"/>
                    <a:pt x="40" y="713"/>
                    <a:pt x="31" y="763"/>
                  </a:cubicBezTo>
                  <a:cubicBezTo>
                    <a:pt x="0" y="935"/>
                    <a:pt x="77" y="1105"/>
                    <a:pt x="224" y="1197"/>
                  </a:cubicBezTo>
                  <a:lnTo>
                    <a:pt x="1673" y="2098"/>
                  </a:lnTo>
                  <a:cubicBezTo>
                    <a:pt x="1740" y="2139"/>
                    <a:pt x="1817" y="2162"/>
                    <a:pt x="1896" y="2162"/>
                  </a:cubicBezTo>
                  <a:cubicBezTo>
                    <a:pt x="2042" y="2162"/>
                    <a:pt x="2176" y="2087"/>
                    <a:pt x="2252" y="1964"/>
                  </a:cubicBezTo>
                  <a:lnTo>
                    <a:pt x="2510" y="1549"/>
                  </a:lnTo>
                  <a:cubicBezTo>
                    <a:pt x="2633" y="1351"/>
                    <a:pt x="2573" y="1089"/>
                    <a:pt x="2376" y="966"/>
                  </a:cubicBezTo>
                  <a:lnTo>
                    <a:pt x="928" y="65"/>
                  </a:lnTo>
                  <a:cubicBezTo>
                    <a:pt x="861" y="23"/>
                    <a:pt x="784" y="1"/>
                    <a:pt x="7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9"/>
            <p:cNvSpPr/>
            <p:nvPr/>
          </p:nvSpPr>
          <p:spPr>
            <a:xfrm>
              <a:off x="6900658" y="4233862"/>
              <a:ext cx="433227" cy="286229"/>
            </a:xfrm>
            <a:custGeom>
              <a:avLst/>
              <a:gdLst/>
              <a:ahLst/>
              <a:cxnLst/>
              <a:rect l="l" t="t" r="r" b="b"/>
              <a:pathLst>
                <a:path w="13162" h="8696" extrusionOk="0">
                  <a:moveTo>
                    <a:pt x="1087" y="0"/>
                  </a:moveTo>
                  <a:cubicBezTo>
                    <a:pt x="1023" y="185"/>
                    <a:pt x="0" y="1226"/>
                    <a:pt x="905" y="2166"/>
                  </a:cubicBezTo>
                  <a:cubicBezTo>
                    <a:pt x="3748" y="5118"/>
                    <a:pt x="7305" y="7356"/>
                    <a:pt x="11283" y="8631"/>
                  </a:cubicBezTo>
                  <a:cubicBezTo>
                    <a:pt x="11418" y="8674"/>
                    <a:pt x="11555" y="8695"/>
                    <a:pt x="11691" y="8695"/>
                  </a:cubicBezTo>
                  <a:cubicBezTo>
                    <a:pt x="12138" y="8695"/>
                    <a:pt x="12566" y="8468"/>
                    <a:pt x="12812" y="8071"/>
                  </a:cubicBezTo>
                  <a:lnTo>
                    <a:pt x="13161" y="7512"/>
                  </a:lnTo>
                  <a:lnTo>
                    <a:pt x="13161" y="7512"/>
                  </a:lnTo>
                  <a:cubicBezTo>
                    <a:pt x="13046" y="7542"/>
                    <a:pt x="12926" y="7558"/>
                    <a:pt x="12805" y="7558"/>
                  </a:cubicBezTo>
                  <a:cubicBezTo>
                    <a:pt x="12664" y="7558"/>
                    <a:pt x="12521" y="7537"/>
                    <a:pt x="12381" y="7491"/>
                  </a:cubicBezTo>
                  <a:cubicBezTo>
                    <a:pt x="8262" y="6176"/>
                    <a:pt x="4490" y="3840"/>
                    <a:pt x="1442" y="677"/>
                  </a:cubicBezTo>
                  <a:cubicBezTo>
                    <a:pt x="1256" y="483"/>
                    <a:pt x="1138" y="249"/>
                    <a:pt x="1087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9"/>
            <p:cNvSpPr/>
            <p:nvPr/>
          </p:nvSpPr>
          <p:spPr>
            <a:xfrm>
              <a:off x="7343792" y="3828779"/>
              <a:ext cx="65797" cy="43119"/>
            </a:xfrm>
            <a:custGeom>
              <a:avLst/>
              <a:gdLst/>
              <a:ahLst/>
              <a:cxnLst/>
              <a:rect l="l" t="t" r="r" b="b"/>
              <a:pathLst>
                <a:path w="1999" h="1310" extrusionOk="0">
                  <a:moveTo>
                    <a:pt x="849" y="1"/>
                  </a:moveTo>
                  <a:cubicBezTo>
                    <a:pt x="788" y="1"/>
                    <a:pt x="728" y="7"/>
                    <a:pt x="671" y="20"/>
                  </a:cubicBezTo>
                  <a:cubicBezTo>
                    <a:pt x="0" y="170"/>
                    <a:pt x="360" y="1120"/>
                    <a:pt x="1157" y="1284"/>
                  </a:cubicBezTo>
                  <a:cubicBezTo>
                    <a:pt x="1243" y="1301"/>
                    <a:pt x="1321" y="1310"/>
                    <a:pt x="1392" y="1310"/>
                  </a:cubicBezTo>
                  <a:cubicBezTo>
                    <a:pt x="1879" y="1310"/>
                    <a:pt x="1998" y="921"/>
                    <a:pt x="1820" y="593"/>
                  </a:cubicBezTo>
                  <a:cubicBezTo>
                    <a:pt x="1607" y="205"/>
                    <a:pt x="1200" y="1"/>
                    <a:pt x="8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9"/>
            <p:cNvSpPr/>
            <p:nvPr/>
          </p:nvSpPr>
          <p:spPr>
            <a:xfrm>
              <a:off x="7445466" y="3892140"/>
              <a:ext cx="65830" cy="43086"/>
            </a:xfrm>
            <a:custGeom>
              <a:avLst/>
              <a:gdLst/>
              <a:ahLst/>
              <a:cxnLst/>
              <a:rect l="l" t="t" r="r" b="b"/>
              <a:pathLst>
                <a:path w="2000" h="1309" extrusionOk="0">
                  <a:moveTo>
                    <a:pt x="851" y="1"/>
                  </a:moveTo>
                  <a:cubicBezTo>
                    <a:pt x="789" y="1"/>
                    <a:pt x="729" y="7"/>
                    <a:pt x="672" y="20"/>
                  </a:cubicBezTo>
                  <a:cubicBezTo>
                    <a:pt x="0" y="169"/>
                    <a:pt x="361" y="1118"/>
                    <a:pt x="1159" y="1282"/>
                  </a:cubicBezTo>
                  <a:cubicBezTo>
                    <a:pt x="1245" y="1300"/>
                    <a:pt x="1324" y="1309"/>
                    <a:pt x="1395" y="1309"/>
                  </a:cubicBezTo>
                  <a:cubicBezTo>
                    <a:pt x="1881" y="1309"/>
                    <a:pt x="2000" y="920"/>
                    <a:pt x="1821" y="593"/>
                  </a:cubicBezTo>
                  <a:cubicBezTo>
                    <a:pt x="1609" y="205"/>
                    <a:pt x="1202" y="1"/>
                    <a:pt x="8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9"/>
            <p:cNvSpPr/>
            <p:nvPr/>
          </p:nvSpPr>
          <p:spPr>
            <a:xfrm>
              <a:off x="7262262" y="3980911"/>
              <a:ext cx="77186" cy="40979"/>
            </a:xfrm>
            <a:custGeom>
              <a:avLst/>
              <a:gdLst/>
              <a:ahLst/>
              <a:cxnLst/>
              <a:rect l="l" t="t" r="r" b="b"/>
              <a:pathLst>
                <a:path w="2345" h="1245" extrusionOk="0">
                  <a:moveTo>
                    <a:pt x="22" y="1"/>
                  </a:moveTo>
                  <a:lnTo>
                    <a:pt x="22" y="1"/>
                  </a:lnTo>
                  <a:cubicBezTo>
                    <a:pt x="1" y="114"/>
                    <a:pt x="50" y="234"/>
                    <a:pt x="154" y="298"/>
                  </a:cubicBezTo>
                  <a:lnTo>
                    <a:pt x="1602" y="1201"/>
                  </a:lnTo>
                  <a:cubicBezTo>
                    <a:pt x="1650" y="1230"/>
                    <a:pt x="1703" y="1244"/>
                    <a:pt x="1755" y="1244"/>
                  </a:cubicBezTo>
                  <a:cubicBezTo>
                    <a:pt x="1851" y="1244"/>
                    <a:pt x="1946" y="1196"/>
                    <a:pt x="2001" y="1107"/>
                  </a:cubicBezTo>
                  <a:lnTo>
                    <a:pt x="2259" y="692"/>
                  </a:lnTo>
                  <a:cubicBezTo>
                    <a:pt x="2344" y="556"/>
                    <a:pt x="2303" y="377"/>
                    <a:pt x="2167" y="292"/>
                  </a:cubicBezTo>
                  <a:lnTo>
                    <a:pt x="1922" y="141"/>
                  </a:lnTo>
                  <a:cubicBezTo>
                    <a:pt x="1747" y="205"/>
                    <a:pt x="1524" y="252"/>
                    <a:pt x="1248" y="252"/>
                  </a:cubicBezTo>
                  <a:cubicBezTo>
                    <a:pt x="918" y="252"/>
                    <a:pt x="513" y="185"/>
                    <a:pt x="2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9"/>
            <p:cNvSpPr/>
            <p:nvPr/>
          </p:nvSpPr>
          <p:spPr>
            <a:xfrm>
              <a:off x="7444149" y="4094172"/>
              <a:ext cx="77153" cy="40946"/>
            </a:xfrm>
            <a:custGeom>
              <a:avLst/>
              <a:gdLst/>
              <a:ahLst/>
              <a:cxnLst/>
              <a:rect l="l" t="t" r="r" b="b"/>
              <a:pathLst>
                <a:path w="2344" h="1244" extrusionOk="0">
                  <a:moveTo>
                    <a:pt x="22" y="0"/>
                  </a:moveTo>
                  <a:cubicBezTo>
                    <a:pt x="1" y="113"/>
                    <a:pt x="50" y="233"/>
                    <a:pt x="154" y="298"/>
                  </a:cubicBezTo>
                  <a:lnTo>
                    <a:pt x="1602" y="1200"/>
                  </a:lnTo>
                  <a:cubicBezTo>
                    <a:pt x="1649" y="1230"/>
                    <a:pt x="1702" y="1244"/>
                    <a:pt x="1755" y="1244"/>
                  </a:cubicBezTo>
                  <a:cubicBezTo>
                    <a:pt x="1851" y="1244"/>
                    <a:pt x="1946" y="1196"/>
                    <a:pt x="2001" y="1107"/>
                  </a:cubicBezTo>
                  <a:lnTo>
                    <a:pt x="2258" y="692"/>
                  </a:lnTo>
                  <a:cubicBezTo>
                    <a:pt x="2343" y="555"/>
                    <a:pt x="2301" y="376"/>
                    <a:pt x="2167" y="292"/>
                  </a:cubicBezTo>
                  <a:lnTo>
                    <a:pt x="1922" y="140"/>
                  </a:lnTo>
                  <a:cubicBezTo>
                    <a:pt x="1747" y="204"/>
                    <a:pt x="1524" y="252"/>
                    <a:pt x="1246" y="252"/>
                  </a:cubicBezTo>
                  <a:cubicBezTo>
                    <a:pt x="917" y="252"/>
                    <a:pt x="513" y="185"/>
                    <a:pt x="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9"/>
            <p:cNvSpPr/>
            <p:nvPr/>
          </p:nvSpPr>
          <p:spPr>
            <a:xfrm>
              <a:off x="7131853" y="3984400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5" y="366"/>
                    <a:pt x="1179" y="366"/>
                  </a:cubicBezTo>
                  <a:cubicBezTo>
                    <a:pt x="852" y="366"/>
                    <a:pt x="465" y="300"/>
                    <a:pt x="13" y="128"/>
                  </a:cubicBezTo>
                  <a:lnTo>
                    <a:pt x="13" y="128"/>
                  </a:lnTo>
                  <a:cubicBezTo>
                    <a:pt x="1" y="235"/>
                    <a:pt x="48" y="345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9" y="1352"/>
                  </a:cubicBezTo>
                  <a:cubicBezTo>
                    <a:pt x="1846" y="1352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2" y="109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9"/>
            <p:cNvSpPr/>
            <p:nvPr/>
          </p:nvSpPr>
          <p:spPr>
            <a:xfrm>
              <a:off x="7222829" y="4041047"/>
              <a:ext cx="84657" cy="44435"/>
            </a:xfrm>
            <a:custGeom>
              <a:avLst/>
              <a:gdLst/>
              <a:ahLst/>
              <a:cxnLst/>
              <a:rect l="l" t="t" r="r" b="b"/>
              <a:pathLst>
                <a:path w="2572" h="1350" extrusionOk="0">
                  <a:moveTo>
                    <a:pt x="2356" y="0"/>
                  </a:moveTo>
                  <a:cubicBezTo>
                    <a:pt x="2118" y="175"/>
                    <a:pt x="1735" y="364"/>
                    <a:pt x="1179" y="364"/>
                  </a:cubicBezTo>
                  <a:cubicBezTo>
                    <a:pt x="851" y="364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1" y="234"/>
                    <a:pt x="48" y="343"/>
                    <a:pt x="146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7" y="423"/>
                  </a:lnTo>
                  <a:cubicBezTo>
                    <a:pt x="2571" y="288"/>
                    <a:pt x="2530" y="109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9"/>
            <p:cNvSpPr/>
            <p:nvPr/>
          </p:nvSpPr>
          <p:spPr>
            <a:xfrm>
              <a:off x="7313741" y="4097661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4" y="365"/>
                    <a:pt x="1178" y="365"/>
                  </a:cubicBezTo>
                  <a:cubicBezTo>
                    <a:pt x="851" y="365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1" y="235"/>
                    <a:pt x="48" y="344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1"/>
                    <a:pt x="1748" y="1351"/>
                  </a:cubicBezTo>
                  <a:cubicBezTo>
                    <a:pt x="1845" y="1351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1" y="108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9"/>
            <p:cNvSpPr/>
            <p:nvPr/>
          </p:nvSpPr>
          <p:spPr>
            <a:xfrm>
              <a:off x="7404652" y="4154241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5" y="366"/>
                    <a:pt x="1179" y="366"/>
                  </a:cubicBezTo>
                  <a:cubicBezTo>
                    <a:pt x="852" y="366"/>
                    <a:pt x="465" y="300"/>
                    <a:pt x="13" y="128"/>
                  </a:cubicBezTo>
                  <a:lnTo>
                    <a:pt x="13" y="128"/>
                  </a:lnTo>
                  <a:cubicBezTo>
                    <a:pt x="1" y="235"/>
                    <a:pt x="48" y="345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9" y="1352"/>
                  </a:cubicBezTo>
                  <a:cubicBezTo>
                    <a:pt x="1846" y="1352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2" y="110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9"/>
            <p:cNvSpPr/>
            <p:nvPr/>
          </p:nvSpPr>
          <p:spPr>
            <a:xfrm>
              <a:off x="7092256" y="4048091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0"/>
                  </a:moveTo>
                  <a:cubicBezTo>
                    <a:pt x="2118" y="175"/>
                    <a:pt x="1734" y="364"/>
                    <a:pt x="1178" y="364"/>
                  </a:cubicBezTo>
                  <a:cubicBezTo>
                    <a:pt x="850" y="364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7" y="404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7"/>
                    <a:pt x="2530" y="108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9"/>
            <p:cNvSpPr/>
            <p:nvPr/>
          </p:nvSpPr>
          <p:spPr>
            <a:xfrm>
              <a:off x="7183233" y="4104704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5" y="1"/>
                  </a:moveTo>
                  <a:cubicBezTo>
                    <a:pt x="2117" y="176"/>
                    <a:pt x="1733" y="365"/>
                    <a:pt x="1178" y="365"/>
                  </a:cubicBezTo>
                  <a:cubicBezTo>
                    <a:pt x="850" y="365"/>
                    <a:pt x="464" y="300"/>
                    <a:pt x="12" y="127"/>
                  </a:cubicBezTo>
                  <a:lnTo>
                    <a:pt x="12" y="127"/>
                  </a:lnTo>
                  <a:cubicBezTo>
                    <a:pt x="0" y="235"/>
                    <a:pt x="48" y="344"/>
                    <a:pt x="146" y="405"/>
                  </a:cubicBezTo>
                  <a:lnTo>
                    <a:pt x="1594" y="1307"/>
                  </a:lnTo>
                  <a:cubicBezTo>
                    <a:pt x="1642" y="1337"/>
                    <a:pt x="1695" y="1351"/>
                    <a:pt x="1748" y="1351"/>
                  </a:cubicBezTo>
                  <a:cubicBezTo>
                    <a:pt x="1845" y="1351"/>
                    <a:pt x="1940" y="1302"/>
                    <a:pt x="1995" y="1213"/>
                  </a:cubicBezTo>
                  <a:lnTo>
                    <a:pt x="2487" y="424"/>
                  </a:lnTo>
                  <a:cubicBezTo>
                    <a:pt x="2571" y="288"/>
                    <a:pt x="2529" y="109"/>
                    <a:pt x="2392" y="25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9"/>
            <p:cNvSpPr/>
            <p:nvPr/>
          </p:nvSpPr>
          <p:spPr>
            <a:xfrm>
              <a:off x="7274144" y="4161318"/>
              <a:ext cx="84624" cy="44468"/>
            </a:xfrm>
            <a:custGeom>
              <a:avLst/>
              <a:gdLst/>
              <a:ahLst/>
              <a:cxnLst/>
              <a:rect l="l" t="t" r="r" b="b"/>
              <a:pathLst>
                <a:path w="2571" h="1351" extrusionOk="0">
                  <a:moveTo>
                    <a:pt x="2356" y="1"/>
                  </a:moveTo>
                  <a:cubicBezTo>
                    <a:pt x="2118" y="176"/>
                    <a:pt x="1734" y="365"/>
                    <a:pt x="1179" y="365"/>
                  </a:cubicBezTo>
                  <a:cubicBezTo>
                    <a:pt x="852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6" y="405"/>
                  </a:cubicBezTo>
                  <a:lnTo>
                    <a:pt x="1595" y="1306"/>
                  </a:lnTo>
                  <a:cubicBezTo>
                    <a:pt x="1643" y="1336"/>
                    <a:pt x="1696" y="1351"/>
                    <a:pt x="1748" y="1351"/>
                  </a:cubicBezTo>
                  <a:cubicBezTo>
                    <a:pt x="1845" y="1351"/>
                    <a:pt x="1940" y="1302"/>
                    <a:pt x="1995" y="1214"/>
                  </a:cubicBezTo>
                  <a:lnTo>
                    <a:pt x="2487" y="423"/>
                  </a:lnTo>
                  <a:cubicBezTo>
                    <a:pt x="2571" y="288"/>
                    <a:pt x="2529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9"/>
            <p:cNvSpPr/>
            <p:nvPr/>
          </p:nvSpPr>
          <p:spPr>
            <a:xfrm>
              <a:off x="7052626" y="4111715"/>
              <a:ext cx="84657" cy="44468"/>
            </a:xfrm>
            <a:custGeom>
              <a:avLst/>
              <a:gdLst/>
              <a:ahLst/>
              <a:cxnLst/>
              <a:rect l="l" t="t" r="r" b="b"/>
              <a:pathLst>
                <a:path w="2572" h="1351" extrusionOk="0">
                  <a:moveTo>
                    <a:pt x="2356" y="0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2" y="365"/>
                    <a:pt x="465" y="300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5"/>
                  </a:cubicBezTo>
                  <a:lnTo>
                    <a:pt x="1596" y="1307"/>
                  </a:lnTo>
                  <a:cubicBezTo>
                    <a:pt x="1643" y="1337"/>
                    <a:pt x="1696" y="1351"/>
                    <a:pt x="1749" y="1351"/>
                  </a:cubicBezTo>
                  <a:cubicBezTo>
                    <a:pt x="1845" y="1351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8"/>
                    <a:pt x="2530" y="110"/>
                    <a:pt x="2394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9"/>
            <p:cNvSpPr/>
            <p:nvPr/>
          </p:nvSpPr>
          <p:spPr>
            <a:xfrm>
              <a:off x="7143537" y="4168362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9" y="176"/>
                    <a:pt x="1735" y="365"/>
                    <a:pt x="1178" y="365"/>
                  </a:cubicBezTo>
                  <a:cubicBezTo>
                    <a:pt x="851" y="365"/>
                    <a:pt x="464" y="299"/>
                    <a:pt x="13" y="127"/>
                  </a:cubicBezTo>
                  <a:lnTo>
                    <a:pt x="13" y="127"/>
                  </a:lnTo>
                  <a:cubicBezTo>
                    <a:pt x="1" y="235"/>
                    <a:pt x="49" y="343"/>
                    <a:pt x="148" y="405"/>
                  </a:cubicBezTo>
                  <a:lnTo>
                    <a:pt x="1596" y="1306"/>
                  </a:lnTo>
                  <a:cubicBezTo>
                    <a:pt x="1643" y="1336"/>
                    <a:pt x="1697" y="1351"/>
                    <a:pt x="1749" y="1351"/>
                  </a:cubicBezTo>
                  <a:cubicBezTo>
                    <a:pt x="1846" y="1351"/>
                    <a:pt x="1941" y="1302"/>
                    <a:pt x="1996" y="1214"/>
                  </a:cubicBezTo>
                  <a:lnTo>
                    <a:pt x="2488" y="423"/>
                  </a:lnTo>
                  <a:cubicBezTo>
                    <a:pt x="2573" y="288"/>
                    <a:pt x="2531" y="108"/>
                    <a:pt x="2394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9"/>
            <p:cNvSpPr/>
            <p:nvPr/>
          </p:nvSpPr>
          <p:spPr>
            <a:xfrm>
              <a:off x="7234514" y="4224975"/>
              <a:ext cx="84657" cy="44468"/>
            </a:xfrm>
            <a:custGeom>
              <a:avLst/>
              <a:gdLst/>
              <a:ahLst/>
              <a:cxnLst/>
              <a:rect l="l" t="t" r="r" b="b"/>
              <a:pathLst>
                <a:path w="2572" h="1351" extrusionOk="0">
                  <a:moveTo>
                    <a:pt x="2355" y="0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2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4"/>
                  </a:cubicBezTo>
                  <a:lnTo>
                    <a:pt x="1595" y="1307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6" y="1350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7"/>
                    <a:pt x="2530" y="108"/>
                    <a:pt x="2393" y="25"/>
                  </a:cubicBezTo>
                  <a:lnTo>
                    <a:pt x="2355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9"/>
            <p:cNvSpPr/>
            <p:nvPr/>
          </p:nvSpPr>
          <p:spPr>
            <a:xfrm>
              <a:off x="7012964" y="4175373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8" y="175"/>
                    <a:pt x="1734" y="365"/>
                    <a:pt x="1178" y="365"/>
                  </a:cubicBezTo>
                  <a:cubicBezTo>
                    <a:pt x="851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7" y="1350"/>
                    <a:pt x="1750" y="1350"/>
                  </a:cubicBezTo>
                  <a:cubicBezTo>
                    <a:pt x="1846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2" y="109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9"/>
            <p:cNvSpPr/>
            <p:nvPr/>
          </p:nvSpPr>
          <p:spPr>
            <a:xfrm>
              <a:off x="7103941" y="4231986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6" y="1"/>
                  </a:moveTo>
                  <a:cubicBezTo>
                    <a:pt x="2118" y="176"/>
                    <a:pt x="1734" y="366"/>
                    <a:pt x="1178" y="366"/>
                  </a:cubicBezTo>
                  <a:cubicBezTo>
                    <a:pt x="851" y="366"/>
                    <a:pt x="464" y="300"/>
                    <a:pt x="12" y="128"/>
                  </a:cubicBezTo>
                  <a:lnTo>
                    <a:pt x="12" y="128"/>
                  </a:lnTo>
                  <a:cubicBezTo>
                    <a:pt x="1" y="235"/>
                    <a:pt x="48" y="345"/>
                    <a:pt x="146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8" y="1352"/>
                  </a:cubicBezTo>
                  <a:cubicBezTo>
                    <a:pt x="1845" y="1352"/>
                    <a:pt x="1940" y="1303"/>
                    <a:pt x="1995" y="1214"/>
                  </a:cubicBezTo>
                  <a:lnTo>
                    <a:pt x="2487" y="424"/>
                  </a:lnTo>
                  <a:cubicBezTo>
                    <a:pt x="2571" y="288"/>
                    <a:pt x="2530" y="109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9"/>
            <p:cNvSpPr/>
            <p:nvPr/>
          </p:nvSpPr>
          <p:spPr>
            <a:xfrm>
              <a:off x="7194852" y="4288633"/>
              <a:ext cx="84723" cy="44435"/>
            </a:xfrm>
            <a:custGeom>
              <a:avLst/>
              <a:gdLst/>
              <a:ahLst/>
              <a:cxnLst/>
              <a:rect l="l" t="t" r="r" b="b"/>
              <a:pathLst>
                <a:path w="2574" h="1350" extrusionOk="0">
                  <a:moveTo>
                    <a:pt x="2356" y="0"/>
                  </a:moveTo>
                  <a:cubicBezTo>
                    <a:pt x="2118" y="175"/>
                    <a:pt x="1735" y="364"/>
                    <a:pt x="1179" y="364"/>
                  </a:cubicBezTo>
                  <a:cubicBezTo>
                    <a:pt x="852" y="364"/>
                    <a:pt x="465" y="299"/>
                    <a:pt x="12" y="126"/>
                  </a:cubicBezTo>
                  <a:lnTo>
                    <a:pt x="12" y="126"/>
                  </a:lnTo>
                  <a:cubicBezTo>
                    <a:pt x="1" y="234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1" y="108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9"/>
            <p:cNvSpPr/>
            <p:nvPr/>
          </p:nvSpPr>
          <p:spPr>
            <a:xfrm>
              <a:off x="6973367" y="4239063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1"/>
                  </a:moveTo>
                  <a:cubicBezTo>
                    <a:pt x="2118" y="176"/>
                    <a:pt x="1734" y="365"/>
                    <a:pt x="1179" y="365"/>
                  </a:cubicBezTo>
                  <a:cubicBezTo>
                    <a:pt x="851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5" y="1350"/>
                    <a:pt x="1940" y="1302"/>
                    <a:pt x="1995" y="1214"/>
                  </a:cubicBezTo>
                  <a:lnTo>
                    <a:pt x="2488" y="423"/>
                  </a:lnTo>
                  <a:cubicBezTo>
                    <a:pt x="2573" y="288"/>
                    <a:pt x="2530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9"/>
            <p:cNvSpPr/>
            <p:nvPr/>
          </p:nvSpPr>
          <p:spPr>
            <a:xfrm>
              <a:off x="7064344" y="4295677"/>
              <a:ext cx="84624" cy="44435"/>
            </a:xfrm>
            <a:custGeom>
              <a:avLst/>
              <a:gdLst/>
              <a:ahLst/>
              <a:cxnLst/>
              <a:rect l="l" t="t" r="r" b="b"/>
              <a:pathLst>
                <a:path w="2571" h="1350" extrusionOk="0">
                  <a:moveTo>
                    <a:pt x="2355" y="0"/>
                  </a:moveTo>
                  <a:cubicBezTo>
                    <a:pt x="2117" y="176"/>
                    <a:pt x="1733" y="365"/>
                    <a:pt x="1178" y="365"/>
                  </a:cubicBezTo>
                  <a:cubicBezTo>
                    <a:pt x="851" y="365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6" y="404"/>
                  </a:cubicBezTo>
                  <a:lnTo>
                    <a:pt x="1594" y="1306"/>
                  </a:lnTo>
                  <a:cubicBezTo>
                    <a:pt x="1642" y="1336"/>
                    <a:pt x="1695" y="1350"/>
                    <a:pt x="1748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7" y="423"/>
                  </a:lnTo>
                  <a:cubicBezTo>
                    <a:pt x="2571" y="287"/>
                    <a:pt x="2529" y="108"/>
                    <a:pt x="2392" y="24"/>
                  </a:cubicBezTo>
                  <a:lnTo>
                    <a:pt x="2355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9"/>
            <p:cNvSpPr/>
            <p:nvPr/>
          </p:nvSpPr>
          <p:spPr>
            <a:xfrm>
              <a:off x="7171351" y="3924298"/>
              <a:ext cx="77153" cy="40946"/>
            </a:xfrm>
            <a:custGeom>
              <a:avLst/>
              <a:gdLst/>
              <a:ahLst/>
              <a:cxnLst/>
              <a:rect l="l" t="t" r="r" b="b"/>
              <a:pathLst>
                <a:path w="2344" h="1244" extrusionOk="0">
                  <a:moveTo>
                    <a:pt x="22" y="0"/>
                  </a:moveTo>
                  <a:lnTo>
                    <a:pt x="22" y="0"/>
                  </a:lnTo>
                  <a:cubicBezTo>
                    <a:pt x="1" y="113"/>
                    <a:pt x="50" y="233"/>
                    <a:pt x="154" y="298"/>
                  </a:cubicBezTo>
                  <a:lnTo>
                    <a:pt x="1602" y="1199"/>
                  </a:lnTo>
                  <a:cubicBezTo>
                    <a:pt x="1650" y="1229"/>
                    <a:pt x="1703" y="1243"/>
                    <a:pt x="1755" y="1243"/>
                  </a:cubicBezTo>
                  <a:cubicBezTo>
                    <a:pt x="1852" y="1243"/>
                    <a:pt x="1946" y="1195"/>
                    <a:pt x="2001" y="1107"/>
                  </a:cubicBezTo>
                  <a:lnTo>
                    <a:pt x="2258" y="692"/>
                  </a:lnTo>
                  <a:cubicBezTo>
                    <a:pt x="2343" y="556"/>
                    <a:pt x="2303" y="377"/>
                    <a:pt x="2167" y="292"/>
                  </a:cubicBezTo>
                  <a:lnTo>
                    <a:pt x="1922" y="140"/>
                  </a:lnTo>
                  <a:cubicBezTo>
                    <a:pt x="1747" y="204"/>
                    <a:pt x="1524" y="252"/>
                    <a:pt x="1246" y="252"/>
                  </a:cubicBezTo>
                  <a:cubicBezTo>
                    <a:pt x="917" y="252"/>
                    <a:pt x="513" y="185"/>
                    <a:pt x="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9"/>
            <p:cNvSpPr/>
            <p:nvPr/>
          </p:nvSpPr>
          <p:spPr>
            <a:xfrm>
              <a:off x="7353173" y="4037525"/>
              <a:ext cx="77186" cy="40946"/>
            </a:xfrm>
            <a:custGeom>
              <a:avLst/>
              <a:gdLst/>
              <a:ahLst/>
              <a:cxnLst/>
              <a:rect l="l" t="t" r="r" b="b"/>
              <a:pathLst>
                <a:path w="2345" h="1244" extrusionOk="0">
                  <a:moveTo>
                    <a:pt x="22" y="1"/>
                  </a:moveTo>
                  <a:cubicBezTo>
                    <a:pt x="1" y="114"/>
                    <a:pt x="51" y="233"/>
                    <a:pt x="154" y="299"/>
                  </a:cubicBezTo>
                  <a:lnTo>
                    <a:pt x="1602" y="1200"/>
                  </a:lnTo>
                  <a:cubicBezTo>
                    <a:pt x="1650" y="1230"/>
                    <a:pt x="1703" y="1244"/>
                    <a:pt x="1755" y="1244"/>
                  </a:cubicBezTo>
                  <a:cubicBezTo>
                    <a:pt x="1852" y="1244"/>
                    <a:pt x="1946" y="1196"/>
                    <a:pt x="2001" y="1107"/>
                  </a:cubicBezTo>
                  <a:lnTo>
                    <a:pt x="2259" y="692"/>
                  </a:lnTo>
                  <a:cubicBezTo>
                    <a:pt x="2344" y="555"/>
                    <a:pt x="2303" y="376"/>
                    <a:pt x="2168" y="291"/>
                  </a:cubicBezTo>
                  <a:lnTo>
                    <a:pt x="1923" y="140"/>
                  </a:lnTo>
                  <a:cubicBezTo>
                    <a:pt x="1748" y="205"/>
                    <a:pt x="1524" y="252"/>
                    <a:pt x="1246" y="252"/>
                  </a:cubicBezTo>
                  <a:cubicBezTo>
                    <a:pt x="917" y="252"/>
                    <a:pt x="512" y="185"/>
                    <a:pt x="2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6905003" y="3614371"/>
              <a:ext cx="813363" cy="914412"/>
            </a:xfrm>
            <a:custGeom>
              <a:avLst/>
              <a:gdLst/>
              <a:ahLst/>
              <a:cxnLst/>
              <a:rect l="l" t="t" r="r" b="b"/>
              <a:pathLst>
                <a:path w="24711" h="27781" extrusionOk="0">
                  <a:moveTo>
                    <a:pt x="13244" y="265"/>
                  </a:moveTo>
                  <a:cubicBezTo>
                    <a:pt x="13482" y="265"/>
                    <a:pt x="13725" y="330"/>
                    <a:pt x="13943" y="464"/>
                  </a:cubicBezTo>
                  <a:lnTo>
                    <a:pt x="23769" y="6582"/>
                  </a:lnTo>
                  <a:cubicBezTo>
                    <a:pt x="24388" y="6968"/>
                    <a:pt x="24577" y="7784"/>
                    <a:pt x="24191" y="8404"/>
                  </a:cubicBezTo>
                  <a:lnTo>
                    <a:pt x="12680" y="26892"/>
                  </a:lnTo>
                  <a:cubicBezTo>
                    <a:pt x="12433" y="27289"/>
                    <a:pt x="12005" y="27516"/>
                    <a:pt x="11557" y="27516"/>
                  </a:cubicBezTo>
                  <a:cubicBezTo>
                    <a:pt x="11422" y="27516"/>
                    <a:pt x="11285" y="27494"/>
                    <a:pt x="11151" y="27452"/>
                  </a:cubicBezTo>
                  <a:cubicBezTo>
                    <a:pt x="9561" y="26943"/>
                    <a:pt x="7567" y="26127"/>
                    <a:pt x="5456" y="24797"/>
                  </a:cubicBezTo>
                  <a:cubicBezTo>
                    <a:pt x="3440" y="23528"/>
                    <a:pt x="1896" y="22154"/>
                    <a:pt x="774" y="20987"/>
                  </a:cubicBezTo>
                  <a:cubicBezTo>
                    <a:pt x="357" y="20554"/>
                    <a:pt x="291" y="19889"/>
                    <a:pt x="610" y="19377"/>
                  </a:cubicBezTo>
                  <a:lnTo>
                    <a:pt x="12121" y="889"/>
                  </a:lnTo>
                  <a:cubicBezTo>
                    <a:pt x="12371" y="485"/>
                    <a:pt x="12803" y="265"/>
                    <a:pt x="13244" y="265"/>
                  </a:cubicBezTo>
                  <a:close/>
                  <a:moveTo>
                    <a:pt x="13243" y="0"/>
                  </a:moveTo>
                  <a:cubicBezTo>
                    <a:pt x="12690" y="0"/>
                    <a:pt x="12186" y="279"/>
                    <a:pt x="11895" y="749"/>
                  </a:cubicBezTo>
                  <a:lnTo>
                    <a:pt x="384" y="19237"/>
                  </a:lnTo>
                  <a:cubicBezTo>
                    <a:pt x="0" y="19855"/>
                    <a:pt x="81" y="20650"/>
                    <a:pt x="582" y="21172"/>
                  </a:cubicBezTo>
                  <a:cubicBezTo>
                    <a:pt x="1996" y="22640"/>
                    <a:pt x="3588" y="23935"/>
                    <a:pt x="5314" y="25023"/>
                  </a:cubicBezTo>
                  <a:cubicBezTo>
                    <a:pt x="7113" y="26156"/>
                    <a:pt x="9048" y="27057"/>
                    <a:pt x="11070" y="27705"/>
                  </a:cubicBezTo>
                  <a:cubicBezTo>
                    <a:pt x="11228" y="27755"/>
                    <a:pt x="11392" y="27781"/>
                    <a:pt x="11557" y="27781"/>
                  </a:cubicBezTo>
                  <a:cubicBezTo>
                    <a:pt x="12109" y="27781"/>
                    <a:pt x="12612" y="27502"/>
                    <a:pt x="12904" y="27032"/>
                  </a:cubicBezTo>
                  <a:lnTo>
                    <a:pt x="24414" y="8544"/>
                  </a:lnTo>
                  <a:cubicBezTo>
                    <a:pt x="24639" y="8183"/>
                    <a:pt x="24710" y="7757"/>
                    <a:pt x="24614" y="7346"/>
                  </a:cubicBezTo>
                  <a:cubicBezTo>
                    <a:pt x="24518" y="6933"/>
                    <a:pt x="24266" y="6582"/>
                    <a:pt x="23906" y="6357"/>
                  </a:cubicBezTo>
                  <a:lnTo>
                    <a:pt x="14081" y="240"/>
                  </a:lnTo>
                  <a:cubicBezTo>
                    <a:pt x="13828" y="82"/>
                    <a:pt x="13540" y="0"/>
                    <a:pt x="132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7215720" y="3680958"/>
              <a:ext cx="444254" cy="384842"/>
            </a:xfrm>
            <a:custGeom>
              <a:avLst/>
              <a:gdLst/>
              <a:ahLst/>
              <a:cxnLst/>
              <a:rect l="l" t="t" r="r" b="b"/>
              <a:pathLst>
                <a:path w="13497" h="11692" extrusionOk="0">
                  <a:moveTo>
                    <a:pt x="3637" y="264"/>
                  </a:moveTo>
                  <a:cubicBezTo>
                    <a:pt x="3728" y="264"/>
                    <a:pt x="3818" y="287"/>
                    <a:pt x="3900" y="339"/>
                  </a:cubicBezTo>
                  <a:lnTo>
                    <a:pt x="12892" y="5937"/>
                  </a:lnTo>
                  <a:cubicBezTo>
                    <a:pt x="13123" y="6083"/>
                    <a:pt x="13195" y="6392"/>
                    <a:pt x="13050" y="6626"/>
                  </a:cubicBezTo>
                  <a:lnTo>
                    <a:pt x="10207" y="11192"/>
                  </a:lnTo>
                  <a:cubicBezTo>
                    <a:pt x="10113" y="11344"/>
                    <a:pt x="9950" y="11428"/>
                    <a:pt x="9783" y="11428"/>
                  </a:cubicBezTo>
                  <a:cubicBezTo>
                    <a:pt x="9693" y="11428"/>
                    <a:pt x="9602" y="11404"/>
                    <a:pt x="9520" y="11352"/>
                  </a:cubicBezTo>
                  <a:lnTo>
                    <a:pt x="527" y="5755"/>
                  </a:lnTo>
                  <a:cubicBezTo>
                    <a:pt x="414" y="5684"/>
                    <a:pt x="336" y="5574"/>
                    <a:pt x="306" y="5443"/>
                  </a:cubicBezTo>
                  <a:cubicBezTo>
                    <a:pt x="275" y="5313"/>
                    <a:pt x="297" y="5180"/>
                    <a:pt x="368" y="5065"/>
                  </a:cubicBezTo>
                  <a:lnTo>
                    <a:pt x="3212" y="499"/>
                  </a:lnTo>
                  <a:cubicBezTo>
                    <a:pt x="3306" y="347"/>
                    <a:pt x="3469" y="264"/>
                    <a:pt x="3637" y="264"/>
                  </a:cubicBezTo>
                  <a:close/>
                  <a:moveTo>
                    <a:pt x="3636" y="0"/>
                  </a:moveTo>
                  <a:cubicBezTo>
                    <a:pt x="3381" y="0"/>
                    <a:pt x="3131" y="128"/>
                    <a:pt x="2987" y="361"/>
                  </a:cubicBezTo>
                  <a:lnTo>
                    <a:pt x="143" y="4927"/>
                  </a:lnTo>
                  <a:cubicBezTo>
                    <a:pt x="36" y="5100"/>
                    <a:pt x="1" y="5305"/>
                    <a:pt x="47" y="5503"/>
                  </a:cubicBezTo>
                  <a:cubicBezTo>
                    <a:pt x="94" y="5701"/>
                    <a:pt x="216" y="5870"/>
                    <a:pt x="388" y="5978"/>
                  </a:cubicBezTo>
                  <a:lnTo>
                    <a:pt x="9379" y="11575"/>
                  </a:lnTo>
                  <a:cubicBezTo>
                    <a:pt x="9505" y="11654"/>
                    <a:pt x="9644" y="11691"/>
                    <a:pt x="9781" y="11691"/>
                  </a:cubicBezTo>
                  <a:cubicBezTo>
                    <a:pt x="10037" y="11691"/>
                    <a:pt x="10287" y="11564"/>
                    <a:pt x="10430" y="11331"/>
                  </a:cubicBezTo>
                  <a:lnTo>
                    <a:pt x="13273" y="6764"/>
                  </a:lnTo>
                  <a:cubicBezTo>
                    <a:pt x="13497" y="6408"/>
                    <a:pt x="13387" y="5937"/>
                    <a:pt x="13031" y="5713"/>
                  </a:cubicBezTo>
                  <a:lnTo>
                    <a:pt x="4038" y="116"/>
                  </a:lnTo>
                  <a:cubicBezTo>
                    <a:pt x="3913" y="38"/>
                    <a:pt x="3774" y="0"/>
                    <a:pt x="36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9"/>
            <p:cNvSpPr/>
            <p:nvPr/>
          </p:nvSpPr>
          <p:spPr>
            <a:xfrm>
              <a:off x="6964382" y="4200026"/>
              <a:ext cx="103551" cy="92195"/>
            </a:xfrm>
            <a:custGeom>
              <a:avLst/>
              <a:gdLst/>
              <a:ahLst/>
              <a:cxnLst/>
              <a:rect l="l" t="t" r="r" b="b"/>
              <a:pathLst>
                <a:path w="3146" h="2801" extrusionOk="0">
                  <a:moveTo>
                    <a:pt x="1066" y="264"/>
                  </a:moveTo>
                  <a:cubicBezTo>
                    <a:pt x="1118" y="264"/>
                    <a:pt x="1171" y="279"/>
                    <a:pt x="1219" y="309"/>
                  </a:cubicBezTo>
                  <a:lnTo>
                    <a:pt x="2667" y="1210"/>
                  </a:lnTo>
                  <a:cubicBezTo>
                    <a:pt x="2803" y="1295"/>
                    <a:pt x="2844" y="1474"/>
                    <a:pt x="2761" y="1610"/>
                  </a:cubicBezTo>
                  <a:lnTo>
                    <a:pt x="2268" y="2401"/>
                  </a:lnTo>
                  <a:cubicBezTo>
                    <a:pt x="2214" y="2488"/>
                    <a:pt x="2118" y="2538"/>
                    <a:pt x="2022" y="2538"/>
                  </a:cubicBezTo>
                  <a:cubicBezTo>
                    <a:pt x="1970" y="2538"/>
                    <a:pt x="1917" y="2523"/>
                    <a:pt x="1869" y="2493"/>
                  </a:cubicBezTo>
                  <a:lnTo>
                    <a:pt x="421" y="1592"/>
                  </a:lnTo>
                  <a:cubicBezTo>
                    <a:pt x="285" y="1507"/>
                    <a:pt x="242" y="1328"/>
                    <a:pt x="327" y="1192"/>
                  </a:cubicBezTo>
                  <a:lnTo>
                    <a:pt x="820" y="402"/>
                  </a:lnTo>
                  <a:cubicBezTo>
                    <a:pt x="874" y="314"/>
                    <a:pt x="970" y="264"/>
                    <a:pt x="1066" y="264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7"/>
                    <a:pt x="596" y="262"/>
                  </a:cubicBezTo>
                  <a:lnTo>
                    <a:pt x="103" y="1052"/>
                  </a:lnTo>
                  <a:cubicBezTo>
                    <a:pt x="24" y="1178"/>
                    <a:pt x="1" y="1326"/>
                    <a:pt x="34" y="1471"/>
                  </a:cubicBezTo>
                  <a:cubicBezTo>
                    <a:pt x="67" y="1615"/>
                    <a:pt x="155" y="1738"/>
                    <a:pt x="282" y="1816"/>
                  </a:cubicBezTo>
                  <a:lnTo>
                    <a:pt x="1730" y="2717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49"/>
                  </a:lnTo>
                  <a:cubicBezTo>
                    <a:pt x="3146" y="1490"/>
                    <a:pt x="3066" y="1147"/>
                    <a:pt x="2806" y="986"/>
                  </a:cubicBezTo>
                  <a:lnTo>
                    <a:pt x="1358" y="84"/>
                  </a:lnTo>
                  <a:cubicBezTo>
                    <a:pt x="1271" y="29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9"/>
            <p:cNvSpPr/>
            <p:nvPr/>
          </p:nvSpPr>
          <p:spPr>
            <a:xfrm>
              <a:off x="7000983" y="4230439"/>
              <a:ext cx="28044" cy="28998"/>
            </a:xfrm>
            <a:custGeom>
              <a:avLst/>
              <a:gdLst/>
              <a:ahLst/>
              <a:cxnLst/>
              <a:rect l="l" t="t" r="r" b="b"/>
              <a:pathLst>
                <a:path w="852" h="881" extrusionOk="0">
                  <a:moveTo>
                    <a:pt x="537" y="207"/>
                  </a:moveTo>
                  <a:cubicBezTo>
                    <a:pt x="544" y="207"/>
                    <a:pt x="550" y="208"/>
                    <a:pt x="556" y="210"/>
                  </a:cubicBezTo>
                  <a:cubicBezTo>
                    <a:pt x="592" y="217"/>
                    <a:pt x="611" y="238"/>
                    <a:pt x="613" y="270"/>
                  </a:cubicBezTo>
                  <a:cubicBezTo>
                    <a:pt x="618" y="344"/>
                    <a:pt x="544" y="460"/>
                    <a:pt x="491" y="537"/>
                  </a:cubicBezTo>
                  <a:cubicBezTo>
                    <a:pt x="463" y="575"/>
                    <a:pt x="444" y="610"/>
                    <a:pt x="410" y="638"/>
                  </a:cubicBezTo>
                  <a:cubicBezTo>
                    <a:pt x="392" y="654"/>
                    <a:pt x="375" y="667"/>
                    <a:pt x="351" y="667"/>
                  </a:cubicBezTo>
                  <a:cubicBezTo>
                    <a:pt x="345" y="667"/>
                    <a:pt x="338" y="666"/>
                    <a:pt x="330" y="664"/>
                  </a:cubicBezTo>
                  <a:cubicBezTo>
                    <a:pt x="314" y="662"/>
                    <a:pt x="301" y="648"/>
                    <a:pt x="290" y="636"/>
                  </a:cubicBezTo>
                  <a:cubicBezTo>
                    <a:pt x="260" y="610"/>
                    <a:pt x="283" y="572"/>
                    <a:pt x="289" y="541"/>
                  </a:cubicBezTo>
                  <a:cubicBezTo>
                    <a:pt x="317" y="447"/>
                    <a:pt x="364" y="378"/>
                    <a:pt x="431" y="287"/>
                  </a:cubicBezTo>
                  <a:cubicBezTo>
                    <a:pt x="459" y="253"/>
                    <a:pt x="485" y="223"/>
                    <a:pt x="500" y="216"/>
                  </a:cubicBezTo>
                  <a:cubicBezTo>
                    <a:pt x="510" y="210"/>
                    <a:pt x="524" y="207"/>
                    <a:pt x="537" y="207"/>
                  </a:cubicBezTo>
                  <a:close/>
                  <a:moveTo>
                    <a:pt x="554" y="1"/>
                  </a:moveTo>
                  <a:cubicBezTo>
                    <a:pt x="522" y="1"/>
                    <a:pt x="490" y="6"/>
                    <a:pt x="457" y="16"/>
                  </a:cubicBezTo>
                  <a:cubicBezTo>
                    <a:pt x="450" y="18"/>
                    <a:pt x="443" y="20"/>
                    <a:pt x="437" y="25"/>
                  </a:cubicBezTo>
                  <a:cubicBezTo>
                    <a:pt x="306" y="85"/>
                    <a:pt x="234" y="212"/>
                    <a:pt x="168" y="330"/>
                  </a:cubicBezTo>
                  <a:cubicBezTo>
                    <a:pt x="88" y="466"/>
                    <a:pt x="1" y="617"/>
                    <a:pt x="118" y="768"/>
                  </a:cubicBezTo>
                  <a:cubicBezTo>
                    <a:pt x="135" y="789"/>
                    <a:pt x="157" y="812"/>
                    <a:pt x="188" y="832"/>
                  </a:cubicBezTo>
                  <a:cubicBezTo>
                    <a:pt x="235" y="866"/>
                    <a:pt x="284" y="880"/>
                    <a:pt x="333" y="880"/>
                  </a:cubicBezTo>
                  <a:cubicBezTo>
                    <a:pt x="492" y="880"/>
                    <a:pt x="647" y="724"/>
                    <a:pt x="724" y="584"/>
                  </a:cubicBezTo>
                  <a:cubicBezTo>
                    <a:pt x="754" y="543"/>
                    <a:pt x="777" y="497"/>
                    <a:pt x="799" y="444"/>
                  </a:cubicBezTo>
                  <a:cubicBezTo>
                    <a:pt x="852" y="303"/>
                    <a:pt x="845" y="127"/>
                    <a:pt x="687" y="36"/>
                  </a:cubicBezTo>
                  <a:cubicBezTo>
                    <a:pt x="642" y="11"/>
                    <a:pt x="598" y="1"/>
                    <a:pt x="5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9"/>
            <p:cNvSpPr/>
            <p:nvPr/>
          </p:nvSpPr>
          <p:spPr>
            <a:xfrm>
              <a:off x="7004011" y="4136368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5" y="265"/>
                  </a:moveTo>
                  <a:cubicBezTo>
                    <a:pt x="1117" y="265"/>
                    <a:pt x="1170" y="280"/>
                    <a:pt x="1218" y="309"/>
                  </a:cubicBezTo>
                  <a:lnTo>
                    <a:pt x="2666" y="1211"/>
                  </a:lnTo>
                  <a:cubicBezTo>
                    <a:pt x="2802" y="1296"/>
                    <a:pt x="2845" y="1474"/>
                    <a:pt x="2760" y="1611"/>
                  </a:cubicBezTo>
                  <a:lnTo>
                    <a:pt x="2267" y="2401"/>
                  </a:lnTo>
                  <a:cubicBezTo>
                    <a:pt x="2213" y="2489"/>
                    <a:pt x="2117" y="2538"/>
                    <a:pt x="2022" y="2538"/>
                  </a:cubicBezTo>
                  <a:cubicBezTo>
                    <a:pt x="1969" y="2538"/>
                    <a:pt x="1916" y="2523"/>
                    <a:pt x="1868" y="2494"/>
                  </a:cubicBezTo>
                  <a:lnTo>
                    <a:pt x="420" y="1592"/>
                  </a:lnTo>
                  <a:cubicBezTo>
                    <a:pt x="285" y="1507"/>
                    <a:pt x="243" y="1329"/>
                    <a:pt x="328" y="1192"/>
                  </a:cubicBezTo>
                  <a:lnTo>
                    <a:pt x="819" y="402"/>
                  </a:lnTo>
                  <a:cubicBezTo>
                    <a:pt x="874" y="314"/>
                    <a:pt x="969" y="265"/>
                    <a:pt x="1065" y="265"/>
                  </a:cubicBezTo>
                  <a:close/>
                  <a:moveTo>
                    <a:pt x="1065" y="0"/>
                  </a:moveTo>
                  <a:cubicBezTo>
                    <a:pt x="873" y="0"/>
                    <a:pt x="697" y="97"/>
                    <a:pt x="595" y="262"/>
                  </a:cubicBezTo>
                  <a:lnTo>
                    <a:pt x="102" y="1053"/>
                  </a:lnTo>
                  <a:cubicBezTo>
                    <a:pt x="25" y="1179"/>
                    <a:pt x="0" y="1326"/>
                    <a:pt x="33" y="1472"/>
                  </a:cubicBezTo>
                  <a:cubicBezTo>
                    <a:pt x="68" y="1615"/>
                    <a:pt x="155" y="1739"/>
                    <a:pt x="281" y="1815"/>
                  </a:cubicBezTo>
                  <a:lnTo>
                    <a:pt x="1729" y="2718"/>
                  </a:lnTo>
                  <a:cubicBezTo>
                    <a:pt x="1817" y="2772"/>
                    <a:pt x="1918" y="2802"/>
                    <a:pt x="2022" y="2802"/>
                  </a:cubicBezTo>
                  <a:cubicBezTo>
                    <a:pt x="2214" y="2802"/>
                    <a:pt x="2390" y="2704"/>
                    <a:pt x="2492" y="2539"/>
                  </a:cubicBezTo>
                  <a:lnTo>
                    <a:pt x="2984" y="1749"/>
                  </a:lnTo>
                  <a:cubicBezTo>
                    <a:pt x="3145" y="1490"/>
                    <a:pt x="3067" y="1147"/>
                    <a:pt x="2807" y="986"/>
                  </a:cubicBezTo>
                  <a:lnTo>
                    <a:pt x="1358" y="84"/>
                  </a:lnTo>
                  <a:cubicBezTo>
                    <a:pt x="1270" y="30"/>
                    <a:pt x="1169" y="0"/>
                    <a:pt x="1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9"/>
            <p:cNvSpPr/>
            <p:nvPr/>
          </p:nvSpPr>
          <p:spPr>
            <a:xfrm>
              <a:off x="7046603" y="4166979"/>
              <a:ext cx="22415" cy="30413"/>
            </a:xfrm>
            <a:custGeom>
              <a:avLst/>
              <a:gdLst/>
              <a:ahLst/>
              <a:cxnLst/>
              <a:rect l="l" t="t" r="r" b="b"/>
              <a:pathLst>
                <a:path w="681" h="924" extrusionOk="0">
                  <a:moveTo>
                    <a:pt x="462" y="0"/>
                  </a:moveTo>
                  <a:cubicBezTo>
                    <a:pt x="447" y="4"/>
                    <a:pt x="205" y="118"/>
                    <a:pt x="169" y="166"/>
                  </a:cubicBezTo>
                  <a:cubicBezTo>
                    <a:pt x="160" y="180"/>
                    <a:pt x="266" y="284"/>
                    <a:pt x="280" y="293"/>
                  </a:cubicBezTo>
                  <a:cubicBezTo>
                    <a:pt x="283" y="295"/>
                    <a:pt x="286" y="296"/>
                    <a:pt x="289" y="296"/>
                  </a:cubicBezTo>
                  <a:cubicBezTo>
                    <a:pt x="313" y="296"/>
                    <a:pt x="347" y="259"/>
                    <a:pt x="362" y="259"/>
                  </a:cubicBezTo>
                  <a:cubicBezTo>
                    <a:pt x="363" y="259"/>
                    <a:pt x="365" y="260"/>
                    <a:pt x="366" y="261"/>
                  </a:cubicBezTo>
                  <a:cubicBezTo>
                    <a:pt x="362" y="268"/>
                    <a:pt x="359" y="274"/>
                    <a:pt x="354" y="282"/>
                  </a:cubicBezTo>
                  <a:cubicBezTo>
                    <a:pt x="264" y="427"/>
                    <a:pt x="160" y="561"/>
                    <a:pt x="71" y="707"/>
                  </a:cubicBezTo>
                  <a:lnTo>
                    <a:pt x="3" y="815"/>
                  </a:lnTo>
                  <a:lnTo>
                    <a:pt x="1" y="816"/>
                  </a:lnTo>
                  <a:cubicBezTo>
                    <a:pt x="30" y="840"/>
                    <a:pt x="69" y="869"/>
                    <a:pt x="106" y="894"/>
                  </a:cubicBezTo>
                  <a:cubicBezTo>
                    <a:pt x="129" y="907"/>
                    <a:pt x="158" y="923"/>
                    <a:pt x="176" y="923"/>
                  </a:cubicBezTo>
                  <a:cubicBezTo>
                    <a:pt x="182" y="923"/>
                    <a:pt x="187" y="921"/>
                    <a:pt x="190" y="916"/>
                  </a:cubicBezTo>
                  <a:cubicBezTo>
                    <a:pt x="205" y="890"/>
                    <a:pt x="222" y="863"/>
                    <a:pt x="238" y="836"/>
                  </a:cubicBezTo>
                  <a:cubicBezTo>
                    <a:pt x="346" y="664"/>
                    <a:pt x="462" y="506"/>
                    <a:pt x="569" y="332"/>
                  </a:cubicBezTo>
                  <a:cubicBezTo>
                    <a:pt x="609" y="270"/>
                    <a:pt x="647" y="208"/>
                    <a:pt x="681" y="140"/>
                  </a:cubicBezTo>
                  <a:cubicBezTo>
                    <a:pt x="642" y="111"/>
                    <a:pt x="605" y="86"/>
                    <a:pt x="565" y="61"/>
                  </a:cubicBezTo>
                  <a:cubicBezTo>
                    <a:pt x="531" y="40"/>
                    <a:pt x="498" y="20"/>
                    <a:pt x="4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7043674" y="4072744"/>
              <a:ext cx="103551" cy="92195"/>
            </a:xfrm>
            <a:custGeom>
              <a:avLst/>
              <a:gdLst/>
              <a:ahLst/>
              <a:cxnLst/>
              <a:rect l="l" t="t" r="r" b="b"/>
              <a:pathLst>
                <a:path w="3146" h="2801" extrusionOk="0">
                  <a:moveTo>
                    <a:pt x="1066" y="264"/>
                  </a:moveTo>
                  <a:cubicBezTo>
                    <a:pt x="1118" y="264"/>
                    <a:pt x="1171" y="279"/>
                    <a:pt x="1219" y="309"/>
                  </a:cubicBezTo>
                  <a:lnTo>
                    <a:pt x="2667" y="1210"/>
                  </a:lnTo>
                  <a:cubicBezTo>
                    <a:pt x="2802" y="1295"/>
                    <a:pt x="2844" y="1473"/>
                    <a:pt x="2759" y="1610"/>
                  </a:cubicBezTo>
                  <a:lnTo>
                    <a:pt x="2268" y="2400"/>
                  </a:lnTo>
                  <a:cubicBezTo>
                    <a:pt x="2214" y="2488"/>
                    <a:pt x="2118" y="2537"/>
                    <a:pt x="2022" y="2537"/>
                  </a:cubicBezTo>
                  <a:cubicBezTo>
                    <a:pt x="1970" y="2537"/>
                    <a:pt x="1917" y="2523"/>
                    <a:pt x="1869" y="2493"/>
                  </a:cubicBezTo>
                  <a:lnTo>
                    <a:pt x="421" y="1592"/>
                  </a:lnTo>
                  <a:cubicBezTo>
                    <a:pt x="284" y="1507"/>
                    <a:pt x="242" y="1327"/>
                    <a:pt x="327" y="1192"/>
                  </a:cubicBezTo>
                  <a:lnTo>
                    <a:pt x="820" y="401"/>
                  </a:lnTo>
                  <a:cubicBezTo>
                    <a:pt x="874" y="314"/>
                    <a:pt x="970" y="264"/>
                    <a:pt x="1066" y="264"/>
                  </a:cubicBezTo>
                  <a:close/>
                  <a:moveTo>
                    <a:pt x="1066" y="0"/>
                  </a:moveTo>
                  <a:cubicBezTo>
                    <a:pt x="873" y="0"/>
                    <a:pt x="697" y="97"/>
                    <a:pt x="594" y="262"/>
                  </a:cubicBezTo>
                  <a:lnTo>
                    <a:pt x="103" y="1051"/>
                  </a:lnTo>
                  <a:cubicBezTo>
                    <a:pt x="24" y="1178"/>
                    <a:pt x="1" y="1326"/>
                    <a:pt x="34" y="1471"/>
                  </a:cubicBezTo>
                  <a:cubicBezTo>
                    <a:pt x="67" y="1614"/>
                    <a:pt x="155" y="1736"/>
                    <a:pt x="280" y="1815"/>
                  </a:cubicBezTo>
                  <a:lnTo>
                    <a:pt x="1729" y="2716"/>
                  </a:lnTo>
                  <a:cubicBezTo>
                    <a:pt x="1817" y="2772"/>
                    <a:pt x="1918" y="2800"/>
                    <a:pt x="2022" y="2800"/>
                  </a:cubicBezTo>
                  <a:cubicBezTo>
                    <a:pt x="2215" y="2800"/>
                    <a:pt x="2390" y="2704"/>
                    <a:pt x="2492" y="2539"/>
                  </a:cubicBezTo>
                  <a:lnTo>
                    <a:pt x="2985" y="1748"/>
                  </a:lnTo>
                  <a:cubicBezTo>
                    <a:pt x="3146" y="1490"/>
                    <a:pt x="3067" y="1146"/>
                    <a:pt x="2806" y="985"/>
                  </a:cubicBezTo>
                  <a:lnTo>
                    <a:pt x="1358" y="83"/>
                  </a:lnTo>
                  <a:cubicBezTo>
                    <a:pt x="1270" y="29"/>
                    <a:pt x="1169" y="0"/>
                    <a:pt x="1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7083501" y="4104803"/>
              <a:ext cx="25443" cy="29130"/>
            </a:xfrm>
            <a:custGeom>
              <a:avLst/>
              <a:gdLst/>
              <a:ahLst/>
              <a:cxnLst/>
              <a:rect l="l" t="t" r="r" b="b"/>
              <a:pathLst>
                <a:path w="773" h="885" extrusionOk="0">
                  <a:moveTo>
                    <a:pt x="517" y="204"/>
                  </a:moveTo>
                  <a:cubicBezTo>
                    <a:pt x="519" y="204"/>
                    <a:pt x="520" y="205"/>
                    <a:pt x="519" y="207"/>
                  </a:cubicBezTo>
                  <a:lnTo>
                    <a:pt x="366" y="446"/>
                  </a:lnTo>
                  <a:cubicBezTo>
                    <a:pt x="342" y="436"/>
                    <a:pt x="217" y="352"/>
                    <a:pt x="217" y="352"/>
                  </a:cubicBezTo>
                  <a:cubicBezTo>
                    <a:pt x="228" y="344"/>
                    <a:pt x="488" y="204"/>
                    <a:pt x="517" y="204"/>
                  </a:cubicBezTo>
                  <a:close/>
                  <a:moveTo>
                    <a:pt x="591" y="1"/>
                  </a:moveTo>
                  <a:cubicBezTo>
                    <a:pt x="265" y="148"/>
                    <a:pt x="145" y="233"/>
                    <a:pt x="91" y="256"/>
                  </a:cubicBezTo>
                  <a:cubicBezTo>
                    <a:pt x="31" y="343"/>
                    <a:pt x="2" y="414"/>
                    <a:pt x="0" y="426"/>
                  </a:cubicBezTo>
                  <a:cubicBezTo>
                    <a:pt x="0" y="434"/>
                    <a:pt x="224" y="567"/>
                    <a:pt x="239" y="582"/>
                  </a:cubicBezTo>
                  <a:cubicBezTo>
                    <a:pt x="232" y="591"/>
                    <a:pt x="90" y="785"/>
                    <a:pt x="91" y="790"/>
                  </a:cubicBezTo>
                  <a:cubicBezTo>
                    <a:pt x="190" y="850"/>
                    <a:pt x="237" y="884"/>
                    <a:pt x="256" y="884"/>
                  </a:cubicBezTo>
                  <a:cubicBezTo>
                    <a:pt x="257" y="884"/>
                    <a:pt x="258" y="884"/>
                    <a:pt x="259" y="884"/>
                  </a:cubicBezTo>
                  <a:cubicBezTo>
                    <a:pt x="275" y="869"/>
                    <a:pt x="398" y="694"/>
                    <a:pt x="398" y="694"/>
                  </a:cubicBezTo>
                  <a:lnTo>
                    <a:pt x="398" y="694"/>
                  </a:lnTo>
                  <a:cubicBezTo>
                    <a:pt x="398" y="694"/>
                    <a:pt x="398" y="694"/>
                    <a:pt x="398" y="694"/>
                  </a:cubicBezTo>
                  <a:cubicBezTo>
                    <a:pt x="422" y="704"/>
                    <a:pt x="441" y="726"/>
                    <a:pt x="468" y="735"/>
                  </a:cubicBezTo>
                  <a:lnTo>
                    <a:pt x="578" y="575"/>
                  </a:lnTo>
                  <a:cubicBezTo>
                    <a:pt x="559" y="565"/>
                    <a:pt x="531" y="539"/>
                    <a:pt x="510" y="529"/>
                  </a:cubicBezTo>
                  <a:lnTo>
                    <a:pt x="501" y="527"/>
                  </a:lnTo>
                  <a:cubicBezTo>
                    <a:pt x="517" y="491"/>
                    <a:pt x="771" y="113"/>
                    <a:pt x="773" y="109"/>
                  </a:cubicBezTo>
                  <a:lnTo>
                    <a:pt x="771" y="108"/>
                  </a:lnTo>
                  <a:cubicBezTo>
                    <a:pt x="749" y="90"/>
                    <a:pt x="606" y="8"/>
                    <a:pt x="5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7083270" y="4009054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6" y="266"/>
                  </a:moveTo>
                  <a:cubicBezTo>
                    <a:pt x="1118" y="266"/>
                    <a:pt x="1171" y="281"/>
                    <a:pt x="1219" y="309"/>
                  </a:cubicBezTo>
                  <a:lnTo>
                    <a:pt x="2667" y="1212"/>
                  </a:lnTo>
                  <a:cubicBezTo>
                    <a:pt x="2803" y="1297"/>
                    <a:pt x="2846" y="1474"/>
                    <a:pt x="2761" y="1612"/>
                  </a:cubicBezTo>
                  <a:lnTo>
                    <a:pt x="2268" y="2401"/>
                  </a:lnTo>
                  <a:cubicBezTo>
                    <a:pt x="2214" y="2489"/>
                    <a:pt x="2118" y="2538"/>
                    <a:pt x="2022" y="2538"/>
                  </a:cubicBezTo>
                  <a:cubicBezTo>
                    <a:pt x="1970" y="2538"/>
                    <a:pt x="1917" y="2524"/>
                    <a:pt x="1869" y="2495"/>
                  </a:cubicBezTo>
                  <a:lnTo>
                    <a:pt x="421" y="1593"/>
                  </a:lnTo>
                  <a:cubicBezTo>
                    <a:pt x="285" y="1506"/>
                    <a:pt x="242" y="1329"/>
                    <a:pt x="327" y="1193"/>
                  </a:cubicBezTo>
                  <a:lnTo>
                    <a:pt x="820" y="403"/>
                  </a:lnTo>
                  <a:cubicBezTo>
                    <a:pt x="874" y="315"/>
                    <a:pt x="970" y="266"/>
                    <a:pt x="1066" y="266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8"/>
                    <a:pt x="596" y="263"/>
                  </a:cubicBezTo>
                  <a:lnTo>
                    <a:pt x="103" y="1053"/>
                  </a:lnTo>
                  <a:cubicBezTo>
                    <a:pt x="24" y="1180"/>
                    <a:pt x="1" y="1327"/>
                    <a:pt x="34" y="1472"/>
                  </a:cubicBezTo>
                  <a:cubicBezTo>
                    <a:pt x="69" y="1616"/>
                    <a:pt x="155" y="1738"/>
                    <a:pt x="282" y="1816"/>
                  </a:cubicBezTo>
                  <a:lnTo>
                    <a:pt x="1730" y="2718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50"/>
                  </a:lnTo>
                  <a:cubicBezTo>
                    <a:pt x="3146" y="1490"/>
                    <a:pt x="3067" y="1147"/>
                    <a:pt x="2806" y="986"/>
                  </a:cubicBezTo>
                  <a:lnTo>
                    <a:pt x="1358" y="85"/>
                  </a:lnTo>
                  <a:cubicBezTo>
                    <a:pt x="1271" y="30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9"/>
            <p:cNvSpPr/>
            <p:nvPr/>
          </p:nvSpPr>
          <p:spPr>
            <a:xfrm>
              <a:off x="7118720" y="4036340"/>
              <a:ext cx="32750" cy="29294"/>
            </a:xfrm>
            <a:custGeom>
              <a:avLst/>
              <a:gdLst/>
              <a:ahLst/>
              <a:cxnLst/>
              <a:rect l="l" t="t" r="r" b="b"/>
              <a:pathLst>
                <a:path w="995" h="890" extrusionOk="0">
                  <a:moveTo>
                    <a:pt x="505" y="1"/>
                  </a:moveTo>
                  <a:lnTo>
                    <a:pt x="504" y="2"/>
                  </a:lnTo>
                  <a:cubicBezTo>
                    <a:pt x="474" y="45"/>
                    <a:pt x="439" y="106"/>
                    <a:pt x="403" y="152"/>
                  </a:cubicBezTo>
                  <a:lnTo>
                    <a:pt x="405" y="154"/>
                  </a:lnTo>
                  <a:cubicBezTo>
                    <a:pt x="484" y="198"/>
                    <a:pt x="604" y="283"/>
                    <a:pt x="686" y="342"/>
                  </a:cubicBezTo>
                  <a:cubicBezTo>
                    <a:pt x="469" y="490"/>
                    <a:pt x="240" y="627"/>
                    <a:pt x="1" y="783"/>
                  </a:cubicBezTo>
                  <a:cubicBezTo>
                    <a:pt x="38" y="822"/>
                    <a:pt x="127" y="861"/>
                    <a:pt x="173" y="889"/>
                  </a:cubicBezTo>
                  <a:cubicBezTo>
                    <a:pt x="413" y="742"/>
                    <a:pt x="676" y="618"/>
                    <a:pt x="896" y="466"/>
                  </a:cubicBezTo>
                  <a:cubicBezTo>
                    <a:pt x="931" y="407"/>
                    <a:pt x="952" y="365"/>
                    <a:pt x="993" y="309"/>
                  </a:cubicBezTo>
                  <a:lnTo>
                    <a:pt x="994" y="308"/>
                  </a:lnTo>
                  <a:cubicBezTo>
                    <a:pt x="856" y="202"/>
                    <a:pt x="664" y="95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9"/>
            <p:cNvSpPr/>
            <p:nvPr/>
          </p:nvSpPr>
          <p:spPr>
            <a:xfrm>
              <a:off x="7122900" y="3945429"/>
              <a:ext cx="101609" cy="92228"/>
            </a:xfrm>
            <a:custGeom>
              <a:avLst/>
              <a:gdLst/>
              <a:ahLst/>
              <a:cxnLst/>
              <a:rect l="l" t="t" r="r" b="b"/>
              <a:pathLst>
                <a:path w="3087" h="2802" extrusionOk="0">
                  <a:moveTo>
                    <a:pt x="1067" y="264"/>
                  </a:moveTo>
                  <a:cubicBezTo>
                    <a:pt x="1118" y="264"/>
                    <a:pt x="1172" y="278"/>
                    <a:pt x="1219" y="307"/>
                  </a:cubicBezTo>
                  <a:lnTo>
                    <a:pt x="2668" y="1209"/>
                  </a:lnTo>
                  <a:cubicBezTo>
                    <a:pt x="2804" y="1294"/>
                    <a:pt x="2845" y="1472"/>
                    <a:pt x="2761" y="1608"/>
                  </a:cubicBezTo>
                  <a:lnTo>
                    <a:pt x="2270" y="2398"/>
                  </a:lnTo>
                  <a:cubicBezTo>
                    <a:pt x="2213" y="2487"/>
                    <a:pt x="2118" y="2535"/>
                    <a:pt x="2022" y="2535"/>
                  </a:cubicBezTo>
                  <a:cubicBezTo>
                    <a:pt x="1969" y="2535"/>
                    <a:pt x="1916" y="2520"/>
                    <a:pt x="1868" y="2491"/>
                  </a:cubicBezTo>
                  <a:lnTo>
                    <a:pt x="420" y="1589"/>
                  </a:lnTo>
                  <a:cubicBezTo>
                    <a:pt x="323" y="1529"/>
                    <a:pt x="275" y="1419"/>
                    <a:pt x="286" y="1312"/>
                  </a:cubicBezTo>
                  <a:cubicBezTo>
                    <a:pt x="292" y="1270"/>
                    <a:pt x="304" y="1230"/>
                    <a:pt x="329" y="1190"/>
                  </a:cubicBezTo>
                  <a:lnTo>
                    <a:pt x="820" y="401"/>
                  </a:lnTo>
                  <a:cubicBezTo>
                    <a:pt x="876" y="312"/>
                    <a:pt x="972" y="264"/>
                    <a:pt x="1067" y="264"/>
                  </a:cubicBezTo>
                  <a:close/>
                  <a:moveTo>
                    <a:pt x="1067" y="1"/>
                  </a:moveTo>
                  <a:cubicBezTo>
                    <a:pt x="874" y="1"/>
                    <a:pt x="698" y="98"/>
                    <a:pt x="596" y="261"/>
                  </a:cubicBezTo>
                  <a:lnTo>
                    <a:pt x="104" y="1051"/>
                  </a:lnTo>
                  <a:cubicBezTo>
                    <a:pt x="60" y="1123"/>
                    <a:pt x="32" y="1201"/>
                    <a:pt x="25" y="1285"/>
                  </a:cubicBezTo>
                  <a:cubicBezTo>
                    <a:pt x="0" y="1493"/>
                    <a:pt x="100" y="1703"/>
                    <a:pt x="281" y="1816"/>
                  </a:cubicBezTo>
                  <a:lnTo>
                    <a:pt x="1729" y="2717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4" y="2801"/>
                    <a:pt x="2391" y="2702"/>
                    <a:pt x="2493" y="2539"/>
                  </a:cubicBezTo>
                  <a:lnTo>
                    <a:pt x="2984" y="1749"/>
                  </a:lnTo>
                  <a:cubicBezTo>
                    <a:pt x="3063" y="1624"/>
                    <a:pt x="3087" y="1475"/>
                    <a:pt x="3054" y="1330"/>
                  </a:cubicBezTo>
                  <a:cubicBezTo>
                    <a:pt x="3021" y="1186"/>
                    <a:pt x="2932" y="1064"/>
                    <a:pt x="2808" y="986"/>
                  </a:cubicBezTo>
                  <a:lnTo>
                    <a:pt x="1360" y="84"/>
                  </a:lnTo>
                  <a:cubicBezTo>
                    <a:pt x="1272" y="29"/>
                    <a:pt x="1170" y="1"/>
                    <a:pt x="106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7148080" y="3966166"/>
              <a:ext cx="31598" cy="37095"/>
            </a:xfrm>
            <a:custGeom>
              <a:avLst/>
              <a:gdLst/>
              <a:ahLst/>
              <a:cxnLst/>
              <a:rect l="l" t="t" r="r" b="b"/>
              <a:pathLst>
                <a:path w="960" h="1127" extrusionOk="0">
                  <a:moveTo>
                    <a:pt x="548" y="261"/>
                  </a:moveTo>
                  <a:cubicBezTo>
                    <a:pt x="614" y="273"/>
                    <a:pt x="673" y="302"/>
                    <a:pt x="686" y="353"/>
                  </a:cubicBezTo>
                  <a:cubicBezTo>
                    <a:pt x="705" y="404"/>
                    <a:pt x="659" y="479"/>
                    <a:pt x="604" y="479"/>
                  </a:cubicBezTo>
                  <a:cubicBezTo>
                    <a:pt x="596" y="479"/>
                    <a:pt x="589" y="478"/>
                    <a:pt x="581" y="475"/>
                  </a:cubicBezTo>
                  <a:cubicBezTo>
                    <a:pt x="542" y="458"/>
                    <a:pt x="500" y="430"/>
                    <a:pt x="467" y="405"/>
                  </a:cubicBezTo>
                  <a:lnTo>
                    <a:pt x="465" y="404"/>
                  </a:lnTo>
                  <a:cubicBezTo>
                    <a:pt x="483" y="367"/>
                    <a:pt x="528" y="303"/>
                    <a:pt x="548" y="261"/>
                  </a:cubicBezTo>
                  <a:close/>
                  <a:moveTo>
                    <a:pt x="0" y="793"/>
                  </a:moveTo>
                  <a:lnTo>
                    <a:pt x="0" y="793"/>
                  </a:lnTo>
                  <a:cubicBezTo>
                    <a:pt x="0" y="793"/>
                    <a:pt x="0" y="793"/>
                    <a:pt x="0" y="793"/>
                  </a:cubicBezTo>
                  <a:lnTo>
                    <a:pt x="0" y="793"/>
                  </a:lnTo>
                  <a:cubicBezTo>
                    <a:pt x="0" y="793"/>
                    <a:pt x="0" y="793"/>
                    <a:pt x="0" y="793"/>
                  </a:cubicBezTo>
                  <a:close/>
                  <a:moveTo>
                    <a:pt x="483" y="1"/>
                  </a:moveTo>
                  <a:cubicBezTo>
                    <a:pt x="447" y="83"/>
                    <a:pt x="13" y="793"/>
                    <a:pt x="0" y="793"/>
                  </a:cubicBezTo>
                  <a:cubicBezTo>
                    <a:pt x="0" y="793"/>
                    <a:pt x="0" y="793"/>
                    <a:pt x="0" y="793"/>
                  </a:cubicBezTo>
                  <a:lnTo>
                    <a:pt x="0" y="793"/>
                  </a:lnTo>
                  <a:cubicBezTo>
                    <a:pt x="18" y="799"/>
                    <a:pt x="140" y="893"/>
                    <a:pt x="203" y="904"/>
                  </a:cubicBezTo>
                  <a:cubicBezTo>
                    <a:pt x="235" y="844"/>
                    <a:pt x="318" y="687"/>
                    <a:pt x="368" y="626"/>
                  </a:cubicBezTo>
                  <a:lnTo>
                    <a:pt x="368" y="632"/>
                  </a:lnTo>
                  <a:cubicBezTo>
                    <a:pt x="383" y="750"/>
                    <a:pt x="362" y="925"/>
                    <a:pt x="348" y="1011"/>
                  </a:cubicBezTo>
                  <a:lnTo>
                    <a:pt x="350" y="1011"/>
                  </a:lnTo>
                  <a:cubicBezTo>
                    <a:pt x="415" y="1058"/>
                    <a:pt x="485" y="1092"/>
                    <a:pt x="538" y="1126"/>
                  </a:cubicBezTo>
                  <a:lnTo>
                    <a:pt x="537" y="1124"/>
                  </a:lnTo>
                  <a:cubicBezTo>
                    <a:pt x="569" y="973"/>
                    <a:pt x="543" y="810"/>
                    <a:pt x="549" y="659"/>
                  </a:cubicBezTo>
                  <a:lnTo>
                    <a:pt x="550" y="658"/>
                  </a:lnTo>
                  <a:lnTo>
                    <a:pt x="552" y="659"/>
                  </a:lnTo>
                  <a:lnTo>
                    <a:pt x="555" y="661"/>
                  </a:lnTo>
                  <a:cubicBezTo>
                    <a:pt x="589" y="679"/>
                    <a:pt x="621" y="687"/>
                    <a:pt x="653" y="687"/>
                  </a:cubicBezTo>
                  <a:cubicBezTo>
                    <a:pt x="692" y="687"/>
                    <a:pt x="729" y="675"/>
                    <a:pt x="763" y="655"/>
                  </a:cubicBezTo>
                  <a:cubicBezTo>
                    <a:pt x="954" y="557"/>
                    <a:pt x="960" y="291"/>
                    <a:pt x="788" y="170"/>
                  </a:cubicBezTo>
                  <a:cubicBezTo>
                    <a:pt x="687" y="89"/>
                    <a:pt x="575" y="41"/>
                    <a:pt x="4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7169047" y="3979825"/>
              <a:ext cx="31434" cy="35153"/>
            </a:xfrm>
            <a:custGeom>
              <a:avLst/>
              <a:gdLst/>
              <a:ahLst/>
              <a:cxnLst/>
              <a:rect l="l" t="t" r="r" b="b"/>
              <a:pathLst>
                <a:path w="955" h="1068" extrusionOk="0">
                  <a:moveTo>
                    <a:pt x="477" y="1"/>
                  </a:moveTo>
                  <a:cubicBezTo>
                    <a:pt x="92" y="610"/>
                    <a:pt x="7" y="748"/>
                    <a:pt x="0" y="771"/>
                  </a:cubicBezTo>
                  <a:cubicBezTo>
                    <a:pt x="1" y="776"/>
                    <a:pt x="3" y="777"/>
                    <a:pt x="4" y="778"/>
                  </a:cubicBezTo>
                  <a:cubicBezTo>
                    <a:pt x="51" y="809"/>
                    <a:pt x="110" y="852"/>
                    <a:pt x="163" y="873"/>
                  </a:cubicBezTo>
                  <a:cubicBezTo>
                    <a:pt x="242" y="728"/>
                    <a:pt x="326" y="576"/>
                    <a:pt x="426" y="443"/>
                  </a:cubicBezTo>
                  <a:cubicBezTo>
                    <a:pt x="426" y="443"/>
                    <a:pt x="426" y="443"/>
                    <a:pt x="426" y="443"/>
                  </a:cubicBezTo>
                  <a:lnTo>
                    <a:pt x="426" y="443"/>
                  </a:lnTo>
                  <a:cubicBezTo>
                    <a:pt x="428" y="443"/>
                    <a:pt x="376" y="628"/>
                    <a:pt x="397" y="644"/>
                  </a:cubicBezTo>
                  <a:cubicBezTo>
                    <a:pt x="398" y="645"/>
                    <a:pt x="398" y="645"/>
                    <a:pt x="399" y="645"/>
                  </a:cubicBezTo>
                  <a:cubicBezTo>
                    <a:pt x="419" y="645"/>
                    <a:pt x="535" y="541"/>
                    <a:pt x="571" y="525"/>
                  </a:cubicBezTo>
                  <a:lnTo>
                    <a:pt x="571" y="525"/>
                  </a:lnTo>
                  <a:cubicBezTo>
                    <a:pt x="507" y="660"/>
                    <a:pt x="387" y="841"/>
                    <a:pt x="312" y="973"/>
                  </a:cubicBezTo>
                  <a:cubicBezTo>
                    <a:pt x="348" y="995"/>
                    <a:pt x="419" y="1033"/>
                    <a:pt x="460" y="1068"/>
                  </a:cubicBezTo>
                  <a:lnTo>
                    <a:pt x="688" y="709"/>
                  </a:lnTo>
                  <a:cubicBezTo>
                    <a:pt x="785" y="570"/>
                    <a:pt x="859" y="424"/>
                    <a:pt x="955" y="282"/>
                  </a:cubicBezTo>
                  <a:cubicBezTo>
                    <a:pt x="907" y="254"/>
                    <a:pt x="805" y="201"/>
                    <a:pt x="785" y="182"/>
                  </a:cubicBezTo>
                  <a:cubicBezTo>
                    <a:pt x="737" y="201"/>
                    <a:pt x="623" y="318"/>
                    <a:pt x="610" y="318"/>
                  </a:cubicBezTo>
                  <a:cubicBezTo>
                    <a:pt x="610" y="318"/>
                    <a:pt x="609" y="318"/>
                    <a:pt x="609" y="318"/>
                  </a:cubicBezTo>
                  <a:cubicBezTo>
                    <a:pt x="607" y="315"/>
                    <a:pt x="605" y="313"/>
                    <a:pt x="604" y="309"/>
                  </a:cubicBezTo>
                  <a:cubicBezTo>
                    <a:pt x="602" y="260"/>
                    <a:pt x="644" y="142"/>
                    <a:pt x="636" y="92"/>
                  </a:cubicBezTo>
                  <a:lnTo>
                    <a:pt x="635" y="91"/>
                  </a:lnTo>
                  <a:cubicBezTo>
                    <a:pt x="582" y="63"/>
                    <a:pt x="525" y="14"/>
                    <a:pt x="4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7053383" y="4256639"/>
              <a:ext cx="105460" cy="92261"/>
            </a:xfrm>
            <a:custGeom>
              <a:avLst/>
              <a:gdLst/>
              <a:ahLst/>
              <a:cxnLst/>
              <a:rect l="l" t="t" r="r" b="b"/>
              <a:pathLst>
                <a:path w="3204" h="2803" extrusionOk="0">
                  <a:moveTo>
                    <a:pt x="1124" y="265"/>
                  </a:moveTo>
                  <a:cubicBezTo>
                    <a:pt x="1176" y="265"/>
                    <a:pt x="1229" y="279"/>
                    <a:pt x="1277" y="308"/>
                  </a:cubicBezTo>
                  <a:lnTo>
                    <a:pt x="2725" y="1210"/>
                  </a:lnTo>
                  <a:cubicBezTo>
                    <a:pt x="2861" y="1295"/>
                    <a:pt x="2904" y="1474"/>
                    <a:pt x="2819" y="1611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8" y="2537"/>
                    <a:pt x="1975" y="2522"/>
                    <a:pt x="1927" y="2494"/>
                  </a:cubicBezTo>
                  <a:lnTo>
                    <a:pt x="479" y="1592"/>
                  </a:lnTo>
                  <a:cubicBezTo>
                    <a:pt x="344" y="1506"/>
                    <a:pt x="301" y="1329"/>
                    <a:pt x="386" y="1191"/>
                  </a:cubicBezTo>
                  <a:lnTo>
                    <a:pt x="878" y="401"/>
                  </a:lnTo>
                  <a:cubicBezTo>
                    <a:pt x="932" y="314"/>
                    <a:pt x="1028" y="265"/>
                    <a:pt x="1124" y="265"/>
                  </a:cubicBezTo>
                  <a:close/>
                  <a:moveTo>
                    <a:pt x="1124" y="1"/>
                  </a:moveTo>
                  <a:cubicBezTo>
                    <a:pt x="931" y="1"/>
                    <a:pt x="756" y="98"/>
                    <a:pt x="653" y="263"/>
                  </a:cubicBezTo>
                  <a:lnTo>
                    <a:pt x="161" y="1053"/>
                  </a:lnTo>
                  <a:cubicBezTo>
                    <a:pt x="0" y="1313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3" y="2802"/>
                    <a:pt x="2448" y="2704"/>
                    <a:pt x="2552" y="2539"/>
                  </a:cubicBezTo>
                  <a:lnTo>
                    <a:pt x="3043" y="1750"/>
                  </a:lnTo>
                  <a:cubicBezTo>
                    <a:pt x="3204" y="1490"/>
                    <a:pt x="3124" y="1148"/>
                    <a:pt x="2865" y="986"/>
                  </a:cubicBezTo>
                  <a:lnTo>
                    <a:pt x="1416" y="85"/>
                  </a:lnTo>
                  <a:cubicBezTo>
                    <a:pt x="1329" y="31"/>
                    <a:pt x="1228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9"/>
            <p:cNvSpPr/>
            <p:nvPr/>
          </p:nvSpPr>
          <p:spPr>
            <a:xfrm>
              <a:off x="7097983" y="4287250"/>
              <a:ext cx="22316" cy="30381"/>
            </a:xfrm>
            <a:custGeom>
              <a:avLst/>
              <a:gdLst/>
              <a:ahLst/>
              <a:cxnLst/>
              <a:rect l="l" t="t" r="r" b="b"/>
              <a:pathLst>
                <a:path w="678" h="923" extrusionOk="0">
                  <a:moveTo>
                    <a:pt x="459" y="1"/>
                  </a:moveTo>
                  <a:cubicBezTo>
                    <a:pt x="444" y="4"/>
                    <a:pt x="203" y="119"/>
                    <a:pt x="167" y="167"/>
                  </a:cubicBezTo>
                  <a:cubicBezTo>
                    <a:pt x="159" y="181"/>
                    <a:pt x="263" y="285"/>
                    <a:pt x="277" y="293"/>
                  </a:cubicBezTo>
                  <a:cubicBezTo>
                    <a:pt x="280" y="295"/>
                    <a:pt x="284" y="296"/>
                    <a:pt x="287" y="296"/>
                  </a:cubicBezTo>
                  <a:cubicBezTo>
                    <a:pt x="311" y="296"/>
                    <a:pt x="345" y="260"/>
                    <a:pt x="360" y="260"/>
                  </a:cubicBezTo>
                  <a:cubicBezTo>
                    <a:pt x="362" y="260"/>
                    <a:pt x="363" y="260"/>
                    <a:pt x="365" y="261"/>
                  </a:cubicBezTo>
                  <a:cubicBezTo>
                    <a:pt x="361" y="269"/>
                    <a:pt x="358" y="274"/>
                    <a:pt x="353" y="283"/>
                  </a:cubicBezTo>
                  <a:cubicBezTo>
                    <a:pt x="262" y="427"/>
                    <a:pt x="160" y="561"/>
                    <a:pt x="70" y="707"/>
                  </a:cubicBezTo>
                  <a:lnTo>
                    <a:pt x="2" y="816"/>
                  </a:lnTo>
                  <a:lnTo>
                    <a:pt x="1" y="817"/>
                  </a:lnTo>
                  <a:cubicBezTo>
                    <a:pt x="28" y="840"/>
                    <a:pt x="70" y="870"/>
                    <a:pt x="106" y="895"/>
                  </a:cubicBezTo>
                  <a:cubicBezTo>
                    <a:pt x="127" y="907"/>
                    <a:pt x="156" y="923"/>
                    <a:pt x="173" y="923"/>
                  </a:cubicBezTo>
                  <a:cubicBezTo>
                    <a:pt x="179" y="923"/>
                    <a:pt x="184" y="921"/>
                    <a:pt x="187" y="917"/>
                  </a:cubicBezTo>
                  <a:cubicBezTo>
                    <a:pt x="202" y="890"/>
                    <a:pt x="219" y="864"/>
                    <a:pt x="235" y="837"/>
                  </a:cubicBezTo>
                  <a:cubicBezTo>
                    <a:pt x="342" y="665"/>
                    <a:pt x="458" y="506"/>
                    <a:pt x="566" y="333"/>
                  </a:cubicBezTo>
                  <a:cubicBezTo>
                    <a:pt x="606" y="269"/>
                    <a:pt x="643" y="207"/>
                    <a:pt x="677" y="140"/>
                  </a:cubicBezTo>
                  <a:cubicBezTo>
                    <a:pt x="639" y="111"/>
                    <a:pt x="602" y="87"/>
                    <a:pt x="561" y="61"/>
                  </a:cubicBezTo>
                  <a:cubicBezTo>
                    <a:pt x="528" y="40"/>
                    <a:pt x="495" y="21"/>
                    <a:pt x="4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9"/>
            <p:cNvSpPr/>
            <p:nvPr/>
          </p:nvSpPr>
          <p:spPr>
            <a:xfrm>
              <a:off x="7094988" y="4192949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5" y="266"/>
                  </a:moveTo>
                  <a:cubicBezTo>
                    <a:pt x="1117" y="266"/>
                    <a:pt x="1171" y="280"/>
                    <a:pt x="1218" y="309"/>
                  </a:cubicBezTo>
                  <a:lnTo>
                    <a:pt x="2666" y="1211"/>
                  </a:lnTo>
                  <a:cubicBezTo>
                    <a:pt x="2802" y="1296"/>
                    <a:pt x="2844" y="1474"/>
                    <a:pt x="2759" y="1611"/>
                  </a:cubicBezTo>
                  <a:lnTo>
                    <a:pt x="2267" y="2402"/>
                  </a:lnTo>
                  <a:cubicBezTo>
                    <a:pt x="2213" y="2489"/>
                    <a:pt x="2117" y="2538"/>
                    <a:pt x="2022" y="2538"/>
                  </a:cubicBezTo>
                  <a:cubicBezTo>
                    <a:pt x="1970" y="2538"/>
                    <a:pt x="1916" y="2523"/>
                    <a:pt x="1868" y="2494"/>
                  </a:cubicBezTo>
                  <a:lnTo>
                    <a:pt x="420" y="1593"/>
                  </a:lnTo>
                  <a:cubicBezTo>
                    <a:pt x="284" y="1508"/>
                    <a:pt x="242" y="1329"/>
                    <a:pt x="327" y="1192"/>
                  </a:cubicBezTo>
                  <a:lnTo>
                    <a:pt x="819" y="403"/>
                  </a:lnTo>
                  <a:cubicBezTo>
                    <a:pt x="874" y="314"/>
                    <a:pt x="969" y="266"/>
                    <a:pt x="1065" y="266"/>
                  </a:cubicBezTo>
                  <a:close/>
                  <a:moveTo>
                    <a:pt x="1065" y="1"/>
                  </a:moveTo>
                  <a:cubicBezTo>
                    <a:pt x="873" y="3"/>
                    <a:pt x="695" y="100"/>
                    <a:pt x="594" y="263"/>
                  </a:cubicBezTo>
                  <a:lnTo>
                    <a:pt x="102" y="1053"/>
                  </a:lnTo>
                  <a:cubicBezTo>
                    <a:pt x="24" y="1179"/>
                    <a:pt x="0" y="1327"/>
                    <a:pt x="33" y="1472"/>
                  </a:cubicBezTo>
                  <a:cubicBezTo>
                    <a:pt x="66" y="1617"/>
                    <a:pt x="154" y="1739"/>
                    <a:pt x="280" y="1817"/>
                  </a:cubicBezTo>
                  <a:lnTo>
                    <a:pt x="1729" y="2718"/>
                  </a:lnTo>
                  <a:cubicBezTo>
                    <a:pt x="1816" y="2772"/>
                    <a:pt x="1917" y="2802"/>
                    <a:pt x="2022" y="2802"/>
                  </a:cubicBezTo>
                  <a:cubicBezTo>
                    <a:pt x="2214" y="2802"/>
                    <a:pt x="2390" y="2705"/>
                    <a:pt x="2492" y="2539"/>
                  </a:cubicBezTo>
                  <a:lnTo>
                    <a:pt x="2985" y="1750"/>
                  </a:lnTo>
                  <a:cubicBezTo>
                    <a:pt x="3145" y="1490"/>
                    <a:pt x="3066" y="1148"/>
                    <a:pt x="2806" y="986"/>
                  </a:cubicBezTo>
                  <a:lnTo>
                    <a:pt x="1358" y="85"/>
                  </a:lnTo>
                  <a:cubicBezTo>
                    <a:pt x="1269" y="30"/>
                    <a:pt x="1168" y="1"/>
                    <a:pt x="1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7130174" y="4223099"/>
              <a:ext cx="30249" cy="32882"/>
            </a:xfrm>
            <a:custGeom>
              <a:avLst/>
              <a:gdLst/>
              <a:ahLst/>
              <a:cxnLst/>
              <a:rect l="l" t="t" r="r" b="b"/>
              <a:pathLst>
                <a:path w="919" h="999" extrusionOk="0">
                  <a:moveTo>
                    <a:pt x="573" y="0"/>
                  </a:moveTo>
                  <a:cubicBezTo>
                    <a:pt x="554" y="0"/>
                    <a:pt x="536" y="3"/>
                    <a:pt x="520" y="9"/>
                  </a:cubicBezTo>
                  <a:cubicBezTo>
                    <a:pt x="426" y="37"/>
                    <a:pt x="348" y="120"/>
                    <a:pt x="302" y="234"/>
                  </a:cubicBezTo>
                  <a:lnTo>
                    <a:pt x="300" y="237"/>
                  </a:lnTo>
                  <a:lnTo>
                    <a:pt x="302" y="238"/>
                  </a:lnTo>
                  <a:cubicBezTo>
                    <a:pt x="349" y="275"/>
                    <a:pt x="399" y="302"/>
                    <a:pt x="472" y="337"/>
                  </a:cubicBezTo>
                  <a:lnTo>
                    <a:pt x="474" y="338"/>
                  </a:lnTo>
                  <a:lnTo>
                    <a:pt x="475" y="335"/>
                  </a:lnTo>
                  <a:cubicBezTo>
                    <a:pt x="504" y="295"/>
                    <a:pt x="547" y="237"/>
                    <a:pt x="599" y="237"/>
                  </a:cubicBezTo>
                  <a:cubicBezTo>
                    <a:pt x="613" y="237"/>
                    <a:pt x="628" y="242"/>
                    <a:pt x="644" y="252"/>
                  </a:cubicBezTo>
                  <a:cubicBezTo>
                    <a:pt x="708" y="303"/>
                    <a:pt x="647" y="423"/>
                    <a:pt x="562" y="424"/>
                  </a:cubicBezTo>
                  <a:cubicBezTo>
                    <a:pt x="532" y="428"/>
                    <a:pt x="503" y="429"/>
                    <a:pt x="474" y="429"/>
                  </a:cubicBezTo>
                  <a:cubicBezTo>
                    <a:pt x="440" y="429"/>
                    <a:pt x="407" y="428"/>
                    <a:pt x="373" y="428"/>
                  </a:cubicBezTo>
                  <a:cubicBezTo>
                    <a:pt x="322" y="428"/>
                    <a:pt x="270" y="431"/>
                    <a:pt x="215" y="446"/>
                  </a:cubicBezTo>
                  <a:cubicBezTo>
                    <a:pt x="119" y="496"/>
                    <a:pt x="75" y="606"/>
                    <a:pt x="2" y="702"/>
                  </a:cubicBezTo>
                  <a:cubicBezTo>
                    <a:pt x="0" y="704"/>
                    <a:pt x="0" y="705"/>
                    <a:pt x="0" y="706"/>
                  </a:cubicBezTo>
                  <a:lnTo>
                    <a:pt x="50" y="738"/>
                  </a:lnTo>
                  <a:lnTo>
                    <a:pt x="481" y="997"/>
                  </a:lnTo>
                  <a:cubicBezTo>
                    <a:pt x="483" y="998"/>
                    <a:pt x="484" y="998"/>
                    <a:pt x="485" y="998"/>
                  </a:cubicBezTo>
                  <a:cubicBezTo>
                    <a:pt x="486" y="998"/>
                    <a:pt x="486" y="998"/>
                    <a:pt x="487" y="998"/>
                  </a:cubicBezTo>
                  <a:cubicBezTo>
                    <a:pt x="493" y="977"/>
                    <a:pt x="506" y="962"/>
                    <a:pt x="514" y="947"/>
                  </a:cubicBezTo>
                  <a:cubicBezTo>
                    <a:pt x="539" y="911"/>
                    <a:pt x="568" y="872"/>
                    <a:pt x="575" y="834"/>
                  </a:cubicBezTo>
                  <a:cubicBezTo>
                    <a:pt x="476" y="773"/>
                    <a:pt x="392" y="728"/>
                    <a:pt x="295" y="662"/>
                  </a:cubicBezTo>
                  <a:cubicBezTo>
                    <a:pt x="286" y="649"/>
                    <a:pt x="333" y="616"/>
                    <a:pt x="348" y="605"/>
                  </a:cubicBezTo>
                  <a:cubicBezTo>
                    <a:pt x="376" y="596"/>
                    <a:pt x="404" y="593"/>
                    <a:pt x="434" y="593"/>
                  </a:cubicBezTo>
                  <a:cubicBezTo>
                    <a:pt x="495" y="593"/>
                    <a:pt x="559" y="605"/>
                    <a:pt x="620" y="605"/>
                  </a:cubicBezTo>
                  <a:cubicBezTo>
                    <a:pt x="689" y="605"/>
                    <a:pt x="754" y="589"/>
                    <a:pt x="805" y="521"/>
                  </a:cubicBezTo>
                  <a:cubicBezTo>
                    <a:pt x="825" y="492"/>
                    <a:pt x="847" y="451"/>
                    <a:pt x="865" y="419"/>
                  </a:cubicBezTo>
                  <a:cubicBezTo>
                    <a:pt x="908" y="333"/>
                    <a:pt x="919" y="239"/>
                    <a:pt x="873" y="162"/>
                  </a:cubicBezTo>
                  <a:cubicBezTo>
                    <a:pt x="820" y="91"/>
                    <a:pt x="681" y="0"/>
                    <a:pt x="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7132643" y="4129325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7" y="265"/>
                    <a:pt x="1230" y="279"/>
                    <a:pt x="1278" y="309"/>
                  </a:cubicBezTo>
                  <a:lnTo>
                    <a:pt x="2726" y="1210"/>
                  </a:lnTo>
                  <a:cubicBezTo>
                    <a:pt x="2862" y="1295"/>
                    <a:pt x="2904" y="1474"/>
                    <a:pt x="2819" y="1611"/>
                  </a:cubicBezTo>
                  <a:lnTo>
                    <a:pt x="2327" y="2401"/>
                  </a:lnTo>
                  <a:cubicBezTo>
                    <a:pt x="2272" y="2489"/>
                    <a:pt x="2177" y="2538"/>
                    <a:pt x="2081" y="2538"/>
                  </a:cubicBezTo>
                  <a:cubicBezTo>
                    <a:pt x="2029" y="2538"/>
                    <a:pt x="1976" y="2523"/>
                    <a:pt x="1928" y="2494"/>
                  </a:cubicBezTo>
                  <a:lnTo>
                    <a:pt x="480" y="1592"/>
                  </a:lnTo>
                  <a:cubicBezTo>
                    <a:pt x="344" y="1507"/>
                    <a:pt x="301" y="1329"/>
                    <a:pt x="386" y="1192"/>
                  </a:cubicBezTo>
                  <a:lnTo>
                    <a:pt x="879" y="402"/>
                  </a:lnTo>
                  <a:cubicBezTo>
                    <a:pt x="933" y="314"/>
                    <a:pt x="1029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8"/>
                    <a:pt x="654" y="262"/>
                  </a:cubicBezTo>
                  <a:lnTo>
                    <a:pt x="162" y="1053"/>
                  </a:lnTo>
                  <a:cubicBezTo>
                    <a:pt x="1" y="1311"/>
                    <a:pt x="80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1"/>
                    <a:pt x="2081" y="2801"/>
                  </a:cubicBezTo>
                  <a:cubicBezTo>
                    <a:pt x="2274" y="2801"/>
                    <a:pt x="2449" y="2704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6" y="1146"/>
                    <a:pt x="2865" y="986"/>
                  </a:cubicBezTo>
                  <a:lnTo>
                    <a:pt x="1417" y="85"/>
                  </a:lnTo>
                  <a:cubicBezTo>
                    <a:pt x="1330" y="29"/>
                    <a:pt x="1229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7169079" y="4156512"/>
              <a:ext cx="32619" cy="32915"/>
            </a:xfrm>
            <a:custGeom>
              <a:avLst/>
              <a:gdLst/>
              <a:ahLst/>
              <a:cxnLst/>
              <a:rect l="l" t="t" r="r" b="b"/>
              <a:pathLst>
                <a:path w="991" h="1000" extrusionOk="0">
                  <a:moveTo>
                    <a:pt x="505" y="0"/>
                  </a:moveTo>
                  <a:cubicBezTo>
                    <a:pt x="416" y="142"/>
                    <a:pt x="358" y="241"/>
                    <a:pt x="265" y="389"/>
                  </a:cubicBezTo>
                  <a:cubicBezTo>
                    <a:pt x="263" y="391"/>
                    <a:pt x="265" y="391"/>
                    <a:pt x="266" y="393"/>
                  </a:cubicBezTo>
                  <a:cubicBezTo>
                    <a:pt x="327" y="437"/>
                    <a:pt x="441" y="484"/>
                    <a:pt x="510" y="544"/>
                  </a:cubicBezTo>
                  <a:cubicBezTo>
                    <a:pt x="573" y="617"/>
                    <a:pt x="504" y="763"/>
                    <a:pt x="406" y="763"/>
                  </a:cubicBezTo>
                  <a:cubicBezTo>
                    <a:pt x="394" y="763"/>
                    <a:pt x="381" y="761"/>
                    <a:pt x="368" y="755"/>
                  </a:cubicBezTo>
                  <a:cubicBezTo>
                    <a:pt x="327" y="742"/>
                    <a:pt x="309" y="704"/>
                    <a:pt x="337" y="646"/>
                  </a:cubicBezTo>
                  <a:cubicBezTo>
                    <a:pt x="338" y="645"/>
                    <a:pt x="338" y="643"/>
                    <a:pt x="338" y="641"/>
                  </a:cubicBezTo>
                  <a:lnTo>
                    <a:pt x="340" y="639"/>
                  </a:lnTo>
                  <a:lnTo>
                    <a:pt x="176" y="545"/>
                  </a:lnTo>
                  <a:lnTo>
                    <a:pt x="175" y="548"/>
                  </a:lnTo>
                  <a:cubicBezTo>
                    <a:pt x="155" y="569"/>
                    <a:pt x="139" y="591"/>
                    <a:pt x="127" y="609"/>
                  </a:cubicBezTo>
                  <a:cubicBezTo>
                    <a:pt x="1" y="802"/>
                    <a:pt x="241" y="1000"/>
                    <a:pt x="439" y="1000"/>
                  </a:cubicBezTo>
                  <a:cubicBezTo>
                    <a:pt x="499" y="1000"/>
                    <a:pt x="555" y="982"/>
                    <a:pt x="596" y="940"/>
                  </a:cubicBezTo>
                  <a:cubicBezTo>
                    <a:pt x="730" y="777"/>
                    <a:pt x="831" y="541"/>
                    <a:pt x="668" y="400"/>
                  </a:cubicBezTo>
                  <a:cubicBezTo>
                    <a:pt x="635" y="370"/>
                    <a:pt x="595" y="347"/>
                    <a:pt x="548" y="329"/>
                  </a:cubicBezTo>
                  <a:lnTo>
                    <a:pt x="547" y="328"/>
                  </a:lnTo>
                  <a:lnTo>
                    <a:pt x="547" y="326"/>
                  </a:lnTo>
                  <a:lnTo>
                    <a:pt x="547" y="325"/>
                  </a:lnTo>
                  <a:cubicBezTo>
                    <a:pt x="547" y="313"/>
                    <a:pt x="559" y="297"/>
                    <a:pt x="564" y="282"/>
                  </a:cubicBezTo>
                  <a:cubicBezTo>
                    <a:pt x="565" y="281"/>
                    <a:pt x="564" y="279"/>
                    <a:pt x="565" y="278"/>
                  </a:cubicBezTo>
                  <a:lnTo>
                    <a:pt x="566" y="277"/>
                  </a:lnTo>
                  <a:lnTo>
                    <a:pt x="569" y="275"/>
                  </a:lnTo>
                  <a:lnTo>
                    <a:pt x="570" y="276"/>
                  </a:lnTo>
                  <a:cubicBezTo>
                    <a:pt x="596" y="293"/>
                    <a:pt x="846" y="443"/>
                    <a:pt x="882" y="459"/>
                  </a:cubicBezTo>
                  <a:cubicBezTo>
                    <a:pt x="885" y="455"/>
                    <a:pt x="991" y="301"/>
                    <a:pt x="990" y="294"/>
                  </a:cubicBezTo>
                  <a:cubicBezTo>
                    <a:pt x="963" y="271"/>
                    <a:pt x="521" y="11"/>
                    <a:pt x="506" y="1"/>
                  </a:cubicBezTo>
                  <a:lnTo>
                    <a:pt x="5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7172305" y="4065667"/>
              <a:ext cx="105460" cy="92228"/>
            </a:xfrm>
            <a:custGeom>
              <a:avLst/>
              <a:gdLst/>
              <a:ahLst/>
              <a:cxnLst/>
              <a:rect l="l" t="t" r="r" b="b"/>
              <a:pathLst>
                <a:path w="3204" h="2802" extrusionOk="0">
                  <a:moveTo>
                    <a:pt x="1125" y="264"/>
                  </a:moveTo>
                  <a:cubicBezTo>
                    <a:pt x="1176" y="264"/>
                    <a:pt x="1229" y="279"/>
                    <a:pt x="1277" y="308"/>
                  </a:cubicBezTo>
                  <a:lnTo>
                    <a:pt x="2726" y="1210"/>
                  </a:lnTo>
                  <a:cubicBezTo>
                    <a:pt x="2861" y="1295"/>
                    <a:pt x="2904" y="1473"/>
                    <a:pt x="2819" y="1610"/>
                  </a:cubicBezTo>
                  <a:lnTo>
                    <a:pt x="2327" y="2399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3"/>
                  </a:cubicBezTo>
                  <a:lnTo>
                    <a:pt x="479" y="1591"/>
                  </a:lnTo>
                  <a:cubicBezTo>
                    <a:pt x="344" y="1506"/>
                    <a:pt x="301" y="1328"/>
                    <a:pt x="387" y="1191"/>
                  </a:cubicBezTo>
                  <a:lnTo>
                    <a:pt x="878" y="401"/>
                  </a:lnTo>
                  <a:cubicBezTo>
                    <a:pt x="933" y="313"/>
                    <a:pt x="1029" y="264"/>
                    <a:pt x="1125" y="264"/>
                  </a:cubicBezTo>
                  <a:close/>
                  <a:moveTo>
                    <a:pt x="1125" y="0"/>
                  </a:moveTo>
                  <a:cubicBezTo>
                    <a:pt x="931" y="0"/>
                    <a:pt x="755" y="98"/>
                    <a:pt x="654" y="263"/>
                  </a:cubicBezTo>
                  <a:lnTo>
                    <a:pt x="162" y="1052"/>
                  </a:lnTo>
                  <a:cubicBezTo>
                    <a:pt x="0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3" y="2802"/>
                    <a:pt x="2450" y="2704"/>
                    <a:pt x="2552" y="2539"/>
                  </a:cubicBezTo>
                  <a:lnTo>
                    <a:pt x="3043" y="1749"/>
                  </a:lnTo>
                  <a:cubicBezTo>
                    <a:pt x="3204" y="1490"/>
                    <a:pt x="3126" y="1147"/>
                    <a:pt x="2866" y="985"/>
                  </a:cubicBezTo>
                  <a:lnTo>
                    <a:pt x="1418" y="84"/>
                  </a:lnTo>
                  <a:cubicBezTo>
                    <a:pt x="1329" y="30"/>
                    <a:pt x="1228" y="0"/>
                    <a:pt x="1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7212066" y="4095949"/>
              <a:ext cx="27418" cy="30512"/>
            </a:xfrm>
            <a:custGeom>
              <a:avLst/>
              <a:gdLst/>
              <a:ahLst/>
              <a:cxnLst/>
              <a:rect l="l" t="t" r="r" b="b"/>
              <a:pathLst>
                <a:path w="833" h="927" extrusionOk="0">
                  <a:moveTo>
                    <a:pt x="508" y="244"/>
                  </a:moveTo>
                  <a:cubicBezTo>
                    <a:pt x="510" y="244"/>
                    <a:pt x="512" y="244"/>
                    <a:pt x="515" y="244"/>
                  </a:cubicBezTo>
                  <a:cubicBezTo>
                    <a:pt x="521" y="244"/>
                    <a:pt x="521" y="245"/>
                    <a:pt x="527" y="247"/>
                  </a:cubicBezTo>
                  <a:cubicBezTo>
                    <a:pt x="619" y="277"/>
                    <a:pt x="573" y="373"/>
                    <a:pt x="513" y="373"/>
                  </a:cubicBezTo>
                  <a:cubicBezTo>
                    <a:pt x="502" y="373"/>
                    <a:pt x="490" y="369"/>
                    <a:pt x="479" y="361"/>
                  </a:cubicBezTo>
                  <a:cubicBezTo>
                    <a:pt x="440" y="332"/>
                    <a:pt x="451" y="282"/>
                    <a:pt x="473" y="253"/>
                  </a:cubicBezTo>
                  <a:lnTo>
                    <a:pt x="475" y="249"/>
                  </a:lnTo>
                  <a:cubicBezTo>
                    <a:pt x="475" y="249"/>
                    <a:pt x="475" y="249"/>
                    <a:pt x="476" y="249"/>
                  </a:cubicBezTo>
                  <a:cubicBezTo>
                    <a:pt x="476" y="249"/>
                    <a:pt x="476" y="249"/>
                    <a:pt x="477" y="249"/>
                  </a:cubicBezTo>
                  <a:cubicBezTo>
                    <a:pt x="481" y="247"/>
                    <a:pt x="491" y="245"/>
                    <a:pt x="497" y="245"/>
                  </a:cubicBezTo>
                  <a:cubicBezTo>
                    <a:pt x="501" y="244"/>
                    <a:pt x="504" y="244"/>
                    <a:pt x="508" y="244"/>
                  </a:cubicBezTo>
                  <a:close/>
                  <a:moveTo>
                    <a:pt x="332" y="528"/>
                  </a:moveTo>
                  <a:cubicBezTo>
                    <a:pt x="337" y="528"/>
                    <a:pt x="341" y="528"/>
                    <a:pt x="345" y="529"/>
                  </a:cubicBezTo>
                  <a:cubicBezTo>
                    <a:pt x="374" y="540"/>
                    <a:pt x="394" y="564"/>
                    <a:pt x="402" y="590"/>
                  </a:cubicBezTo>
                  <a:cubicBezTo>
                    <a:pt x="407" y="605"/>
                    <a:pt x="404" y="621"/>
                    <a:pt x="399" y="636"/>
                  </a:cubicBezTo>
                  <a:cubicBezTo>
                    <a:pt x="398" y="639"/>
                    <a:pt x="396" y="644"/>
                    <a:pt x="393" y="648"/>
                  </a:cubicBezTo>
                  <a:cubicBezTo>
                    <a:pt x="389" y="653"/>
                    <a:pt x="387" y="654"/>
                    <a:pt x="387" y="655"/>
                  </a:cubicBezTo>
                  <a:cubicBezTo>
                    <a:pt x="384" y="658"/>
                    <a:pt x="379" y="664"/>
                    <a:pt x="373" y="668"/>
                  </a:cubicBezTo>
                  <a:cubicBezTo>
                    <a:pt x="365" y="673"/>
                    <a:pt x="359" y="678"/>
                    <a:pt x="349" y="678"/>
                  </a:cubicBezTo>
                  <a:cubicBezTo>
                    <a:pt x="348" y="678"/>
                    <a:pt x="348" y="678"/>
                    <a:pt x="347" y="678"/>
                  </a:cubicBezTo>
                  <a:cubicBezTo>
                    <a:pt x="346" y="679"/>
                    <a:pt x="344" y="679"/>
                    <a:pt x="343" y="679"/>
                  </a:cubicBezTo>
                  <a:cubicBezTo>
                    <a:pt x="339" y="679"/>
                    <a:pt x="332" y="677"/>
                    <a:pt x="324" y="675"/>
                  </a:cubicBezTo>
                  <a:cubicBezTo>
                    <a:pt x="303" y="667"/>
                    <a:pt x="277" y="652"/>
                    <a:pt x="262" y="631"/>
                  </a:cubicBezTo>
                  <a:cubicBezTo>
                    <a:pt x="229" y="584"/>
                    <a:pt x="283" y="528"/>
                    <a:pt x="332" y="528"/>
                  </a:cubicBezTo>
                  <a:close/>
                  <a:moveTo>
                    <a:pt x="520" y="1"/>
                  </a:moveTo>
                  <a:cubicBezTo>
                    <a:pt x="359" y="1"/>
                    <a:pt x="209" y="188"/>
                    <a:pt x="244" y="350"/>
                  </a:cubicBezTo>
                  <a:cubicBezTo>
                    <a:pt x="96" y="381"/>
                    <a:pt x="1" y="537"/>
                    <a:pt x="18" y="670"/>
                  </a:cubicBezTo>
                  <a:cubicBezTo>
                    <a:pt x="28" y="796"/>
                    <a:pt x="206" y="926"/>
                    <a:pt x="339" y="926"/>
                  </a:cubicBezTo>
                  <a:cubicBezTo>
                    <a:pt x="357" y="926"/>
                    <a:pt x="375" y="924"/>
                    <a:pt x="390" y="919"/>
                  </a:cubicBezTo>
                  <a:cubicBezTo>
                    <a:pt x="527" y="878"/>
                    <a:pt x="638" y="718"/>
                    <a:pt x="578" y="567"/>
                  </a:cubicBezTo>
                  <a:lnTo>
                    <a:pt x="579" y="564"/>
                  </a:lnTo>
                  <a:cubicBezTo>
                    <a:pt x="652" y="555"/>
                    <a:pt x="699" y="528"/>
                    <a:pt x="744" y="482"/>
                  </a:cubicBezTo>
                  <a:cubicBezTo>
                    <a:pt x="753" y="474"/>
                    <a:pt x="763" y="462"/>
                    <a:pt x="770" y="451"/>
                  </a:cubicBezTo>
                  <a:lnTo>
                    <a:pt x="782" y="430"/>
                  </a:lnTo>
                  <a:lnTo>
                    <a:pt x="786" y="424"/>
                  </a:lnTo>
                  <a:lnTo>
                    <a:pt x="789" y="420"/>
                  </a:lnTo>
                  <a:cubicBezTo>
                    <a:pt x="795" y="412"/>
                    <a:pt x="796" y="407"/>
                    <a:pt x="799" y="398"/>
                  </a:cubicBezTo>
                  <a:cubicBezTo>
                    <a:pt x="808" y="375"/>
                    <a:pt x="816" y="361"/>
                    <a:pt x="823" y="335"/>
                  </a:cubicBezTo>
                  <a:cubicBezTo>
                    <a:pt x="829" y="319"/>
                    <a:pt x="833" y="292"/>
                    <a:pt x="833" y="281"/>
                  </a:cubicBezTo>
                  <a:cubicBezTo>
                    <a:pt x="833" y="222"/>
                    <a:pt x="823" y="211"/>
                    <a:pt x="812" y="181"/>
                  </a:cubicBezTo>
                  <a:cubicBezTo>
                    <a:pt x="780" y="122"/>
                    <a:pt x="729" y="90"/>
                    <a:pt x="621" y="27"/>
                  </a:cubicBezTo>
                  <a:cubicBezTo>
                    <a:pt x="588" y="9"/>
                    <a:pt x="554" y="1"/>
                    <a:pt x="5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7211935" y="4002043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6" y="265"/>
                    <a:pt x="1230" y="279"/>
                    <a:pt x="1277" y="309"/>
                  </a:cubicBezTo>
                  <a:lnTo>
                    <a:pt x="2725" y="1210"/>
                  </a:lnTo>
                  <a:cubicBezTo>
                    <a:pt x="2861" y="1295"/>
                    <a:pt x="2903" y="1474"/>
                    <a:pt x="2818" y="1611"/>
                  </a:cubicBezTo>
                  <a:lnTo>
                    <a:pt x="2326" y="2400"/>
                  </a:lnTo>
                  <a:cubicBezTo>
                    <a:pt x="2272" y="2489"/>
                    <a:pt x="2176" y="2538"/>
                    <a:pt x="2081" y="2538"/>
                  </a:cubicBezTo>
                  <a:cubicBezTo>
                    <a:pt x="2029" y="2538"/>
                    <a:pt x="1975" y="2523"/>
                    <a:pt x="1927" y="2494"/>
                  </a:cubicBezTo>
                  <a:lnTo>
                    <a:pt x="479" y="1592"/>
                  </a:lnTo>
                  <a:cubicBezTo>
                    <a:pt x="342" y="1506"/>
                    <a:pt x="301" y="1327"/>
                    <a:pt x="386" y="1192"/>
                  </a:cubicBezTo>
                  <a:lnTo>
                    <a:pt x="878" y="401"/>
                  </a:lnTo>
                  <a:cubicBezTo>
                    <a:pt x="933" y="314"/>
                    <a:pt x="1028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3" y="262"/>
                  </a:cubicBezTo>
                  <a:lnTo>
                    <a:pt x="161" y="1052"/>
                  </a:lnTo>
                  <a:cubicBezTo>
                    <a:pt x="1" y="1311"/>
                    <a:pt x="81" y="1653"/>
                    <a:pt x="339" y="1815"/>
                  </a:cubicBezTo>
                  <a:lnTo>
                    <a:pt x="1788" y="2717"/>
                  </a:lnTo>
                  <a:cubicBezTo>
                    <a:pt x="1875" y="2772"/>
                    <a:pt x="1976" y="2800"/>
                    <a:pt x="2081" y="2800"/>
                  </a:cubicBezTo>
                  <a:cubicBezTo>
                    <a:pt x="2273" y="2800"/>
                    <a:pt x="2449" y="2704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5" y="1146"/>
                    <a:pt x="2865" y="985"/>
                  </a:cubicBezTo>
                  <a:lnTo>
                    <a:pt x="1417" y="84"/>
                  </a:lnTo>
                  <a:cubicBezTo>
                    <a:pt x="1329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9"/>
            <p:cNvSpPr/>
            <p:nvPr/>
          </p:nvSpPr>
          <p:spPr>
            <a:xfrm>
              <a:off x="7241459" y="4024853"/>
              <a:ext cx="31434" cy="35120"/>
            </a:xfrm>
            <a:custGeom>
              <a:avLst/>
              <a:gdLst/>
              <a:ahLst/>
              <a:cxnLst/>
              <a:rect l="l" t="t" r="r" b="b"/>
              <a:pathLst>
                <a:path w="955" h="1067" extrusionOk="0">
                  <a:moveTo>
                    <a:pt x="479" y="1"/>
                  </a:moveTo>
                  <a:cubicBezTo>
                    <a:pt x="94" y="610"/>
                    <a:pt x="9" y="748"/>
                    <a:pt x="1" y="771"/>
                  </a:cubicBezTo>
                  <a:cubicBezTo>
                    <a:pt x="1" y="774"/>
                    <a:pt x="1" y="776"/>
                    <a:pt x="3" y="776"/>
                  </a:cubicBezTo>
                  <a:cubicBezTo>
                    <a:pt x="52" y="809"/>
                    <a:pt x="109" y="852"/>
                    <a:pt x="162" y="875"/>
                  </a:cubicBezTo>
                  <a:cubicBezTo>
                    <a:pt x="240" y="730"/>
                    <a:pt x="324" y="578"/>
                    <a:pt x="424" y="445"/>
                  </a:cubicBezTo>
                  <a:cubicBezTo>
                    <a:pt x="424" y="445"/>
                    <a:pt x="424" y="445"/>
                    <a:pt x="424" y="445"/>
                  </a:cubicBezTo>
                  <a:lnTo>
                    <a:pt x="424" y="445"/>
                  </a:lnTo>
                  <a:cubicBezTo>
                    <a:pt x="426" y="445"/>
                    <a:pt x="375" y="631"/>
                    <a:pt x="396" y="647"/>
                  </a:cubicBezTo>
                  <a:cubicBezTo>
                    <a:pt x="397" y="647"/>
                    <a:pt x="397" y="647"/>
                    <a:pt x="398" y="647"/>
                  </a:cubicBezTo>
                  <a:cubicBezTo>
                    <a:pt x="416" y="647"/>
                    <a:pt x="533" y="543"/>
                    <a:pt x="569" y="525"/>
                  </a:cubicBezTo>
                  <a:lnTo>
                    <a:pt x="569" y="525"/>
                  </a:lnTo>
                  <a:cubicBezTo>
                    <a:pt x="505" y="660"/>
                    <a:pt x="387" y="841"/>
                    <a:pt x="312" y="973"/>
                  </a:cubicBezTo>
                  <a:cubicBezTo>
                    <a:pt x="349" y="996"/>
                    <a:pt x="419" y="1033"/>
                    <a:pt x="460" y="1067"/>
                  </a:cubicBezTo>
                  <a:lnTo>
                    <a:pt x="687" y="708"/>
                  </a:lnTo>
                  <a:cubicBezTo>
                    <a:pt x="785" y="569"/>
                    <a:pt x="859" y="423"/>
                    <a:pt x="955" y="282"/>
                  </a:cubicBezTo>
                  <a:cubicBezTo>
                    <a:pt x="907" y="253"/>
                    <a:pt x="804" y="200"/>
                    <a:pt x="786" y="182"/>
                  </a:cubicBezTo>
                  <a:cubicBezTo>
                    <a:pt x="738" y="200"/>
                    <a:pt x="624" y="317"/>
                    <a:pt x="611" y="317"/>
                  </a:cubicBezTo>
                  <a:cubicBezTo>
                    <a:pt x="611" y="317"/>
                    <a:pt x="610" y="317"/>
                    <a:pt x="610" y="317"/>
                  </a:cubicBezTo>
                  <a:cubicBezTo>
                    <a:pt x="607" y="315"/>
                    <a:pt x="606" y="312"/>
                    <a:pt x="606" y="308"/>
                  </a:cubicBezTo>
                  <a:cubicBezTo>
                    <a:pt x="604" y="259"/>
                    <a:pt x="646" y="141"/>
                    <a:pt x="638" y="91"/>
                  </a:cubicBezTo>
                  <a:lnTo>
                    <a:pt x="637" y="91"/>
                  </a:lnTo>
                  <a:cubicBezTo>
                    <a:pt x="585" y="64"/>
                    <a:pt x="527" y="15"/>
                    <a:pt x="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9"/>
            <p:cNvSpPr/>
            <p:nvPr/>
          </p:nvSpPr>
          <p:spPr>
            <a:xfrm>
              <a:off x="7264467" y="4044799"/>
              <a:ext cx="18169" cy="18399"/>
            </a:xfrm>
            <a:custGeom>
              <a:avLst/>
              <a:gdLst/>
              <a:ahLst/>
              <a:cxnLst/>
              <a:rect l="l" t="t" r="r" b="b"/>
              <a:pathLst>
                <a:path w="552" h="559" extrusionOk="0">
                  <a:moveTo>
                    <a:pt x="342" y="0"/>
                  </a:moveTo>
                  <a:cubicBezTo>
                    <a:pt x="335" y="7"/>
                    <a:pt x="333" y="10"/>
                    <a:pt x="326" y="19"/>
                  </a:cubicBezTo>
                  <a:cubicBezTo>
                    <a:pt x="316" y="32"/>
                    <a:pt x="302" y="51"/>
                    <a:pt x="287" y="70"/>
                  </a:cubicBezTo>
                  <a:cubicBezTo>
                    <a:pt x="266" y="101"/>
                    <a:pt x="252" y="124"/>
                    <a:pt x="241" y="140"/>
                  </a:cubicBezTo>
                  <a:cubicBezTo>
                    <a:pt x="231" y="138"/>
                    <a:pt x="97" y="70"/>
                    <a:pt x="91" y="64"/>
                  </a:cubicBezTo>
                  <a:cubicBezTo>
                    <a:pt x="86" y="74"/>
                    <a:pt x="25" y="186"/>
                    <a:pt x="2" y="217"/>
                  </a:cubicBezTo>
                  <a:cubicBezTo>
                    <a:pt x="1" y="218"/>
                    <a:pt x="1" y="218"/>
                    <a:pt x="2" y="219"/>
                  </a:cubicBezTo>
                  <a:cubicBezTo>
                    <a:pt x="9" y="234"/>
                    <a:pt x="104" y="299"/>
                    <a:pt x="120" y="309"/>
                  </a:cubicBezTo>
                  <a:lnTo>
                    <a:pt x="123" y="310"/>
                  </a:lnTo>
                  <a:cubicBezTo>
                    <a:pt x="123" y="312"/>
                    <a:pt x="119" y="323"/>
                    <a:pt x="110" y="334"/>
                  </a:cubicBezTo>
                  <a:cubicBezTo>
                    <a:pt x="81" y="388"/>
                    <a:pt x="64" y="400"/>
                    <a:pt x="41" y="450"/>
                  </a:cubicBezTo>
                  <a:cubicBezTo>
                    <a:pt x="39" y="453"/>
                    <a:pt x="41" y="452"/>
                    <a:pt x="40" y="453"/>
                  </a:cubicBezTo>
                  <a:cubicBezTo>
                    <a:pt x="48" y="453"/>
                    <a:pt x="191" y="558"/>
                    <a:pt x="210" y="558"/>
                  </a:cubicBezTo>
                  <a:cubicBezTo>
                    <a:pt x="210" y="558"/>
                    <a:pt x="211" y="558"/>
                    <a:pt x="211" y="558"/>
                  </a:cubicBezTo>
                  <a:lnTo>
                    <a:pt x="213" y="554"/>
                  </a:lnTo>
                  <a:cubicBezTo>
                    <a:pt x="227" y="532"/>
                    <a:pt x="294" y="450"/>
                    <a:pt x="306" y="421"/>
                  </a:cubicBezTo>
                  <a:cubicBezTo>
                    <a:pt x="326" y="421"/>
                    <a:pt x="433" y="498"/>
                    <a:pt x="445" y="498"/>
                  </a:cubicBezTo>
                  <a:cubicBezTo>
                    <a:pt x="486" y="446"/>
                    <a:pt x="509" y="398"/>
                    <a:pt x="552" y="336"/>
                  </a:cubicBezTo>
                  <a:cubicBezTo>
                    <a:pt x="522" y="310"/>
                    <a:pt x="451" y="272"/>
                    <a:pt x="418" y="248"/>
                  </a:cubicBezTo>
                  <a:cubicBezTo>
                    <a:pt x="421" y="233"/>
                    <a:pt x="482" y="138"/>
                    <a:pt x="503" y="107"/>
                  </a:cubicBezTo>
                  <a:cubicBezTo>
                    <a:pt x="480" y="88"/>
                    <a:pt x="353" y="25"/>
                    <a:pt x="3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9"/>
            <p:cNvSpPr/>
            <p:nvPr/>
          </p:nvSpPr>
          <p:spPr>
            <a:xfrm>
              <a:off x="7144294" y="4313253"/>
              <a:ext cx="105493" cy="92228"/>
            </a:xfrm>
            <a:custGeom>
              <a:avLst/>
              <a:gdLst/>
              <a:ahLst/>
              <a:cxnLst/>
              <a:rect l="l" t="t" r="r" b="b"/>
              <a:pathLst>
                <a:path w="3205" h="2802" extrusionOk="0">
                  <a:moveTo>
                    <a:pt x="1125" y="264"/>
                  </a:moveTo>
                  <a:cubicBezTo>
                    <a:pt x="1176" y="264"/>
                    <a:pt x="1229" y="279"/>
                    <a:pt x="1277" y="308"/>
                  </a:cubicBezTo>
                  <a:lnTo>
                    <a:pt x="2726" y="1210"/>
                  </a:lnTo>
                  <a:cubicBezTo>
                    <a:pt x="2862" y="1295"/>
                    <a:pt x="2904" y="1474"/>
                    <a:pt x="2819" y="1610"/>
                  </a:cubicBezTo>
                  <a:lnTo>
                    <a:pt x="2327" y="2399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3"/>
                  </a:cubicBezTo>
                  <a:lnTo>
                    <a:pt x="479" y="1591"/>
                  </a:lnTo>
                  <a:cubicBezTo>
                    <a:pt x="344" y="1506"/>
                    <a:pt x="301" y="1328"/>
                    <a:pt x="386" y="1191"/>
                  </a:cubicBezTo>
                  <a:lnTo>
                    <a:pt x="878" y="401"/>
                  </a:lnTo>
                  <a:cubicBezTo>
                    <a:pt x="933" y="313"/>
                    <a:pt x="1029" y="264"/>
                    <a:pt x="1125" y="264"/>
                  </a:cubicBezTo>
                  <a:close/>
                  <a:moveTo>
                    <a:pt x="1125" y="0"/>
                  </a:moveTo>
                  <a:cubicBezTo>
                    <a:pt x="931" y="0"/>
                    <a:pt x="756" y="98"/>
                    <a:pt x="653" y="263"/>
                  </a:cubicBezTo>
                  <a:lnTo>
                    <a:pt x="162" y="1052"/>
                  </a:lnTo>
                  <a:cubicBezTo>
                    <a:pt x="0" y="1312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4" y="2802"/>
                    <a:pt x="2449" y="2705"/>
                    <a:pt x="2552" y="2539"/>
                  </a:cubicBezTo>
                  <a:lnTo>
                    <a:pt x="3043" y="1749"/>
                  </a:lnTo>
                  <a:cubicBezTo>
                    <a:pt x="3205" y="1490"/>
                    <a:pt x="3125" y="1148"/>
                    <a:pt x="2865" y="987"/>
                  </a:cubicBezTo>
                  <a:lnTo>
                    <a:pt x="1417" y="84"/>
                  </a:lnTo>
                  <a:cubicBezTo>
                    <a:pt x="1329" y="30"/>
                    <a:pt x="1228" y="0"/>
                    <a:pt x="1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9"/>
            <p:cNvSpPr/>
            <p:nvPr/>
          </p:nvSpPr>
          <p:spPr>
            <a:xfrm>
              <a:off x="7183957" y="4353969"/>
              <a:ext cx="21823" cy="17873"/>
            </a:xfrm>
            <a:custGeom>
              <a:avLst/>
              <a:gdLst/>
              <a:ahLst/>
              <a:cxnLst/>
              <a:rect l="l" t="t" r="r" b="b"/>
              <a:pathLst>
                <a:path w="663" h="543" extrusionOk="0">
                  <a:moveTo>
                    <a:pt x="125" y="1"/>
                  </a:moveTo>
                  <a:cubicBezTo>
                    <a:pt x="119" y="13"/>
                    <a:pt x="24" y="156"/>
                    <a:pt x="1" y="193"/>
                  </a:cubicBezTo>
                  <a:cubicBezTo>
                    <a:pt x="28" y="210"/>
                    <a:pt x="511" y="523"/>
                    <a:pt x="539" y="540"/>
                  </a:cubicBezTo>
                  <a:lnTo>
                    <a:pt x="540" y="542"/>
                  </a:lnTo>
                  <a:cubicBezTo>
                    <a:pt x="569" y="471"/>
                    <a:pt x="623" y="404"/>
                    <a:pt x="662" y="336"/>
                  </a:cubicBezTo>
                  <a:lnTo>
                    <a:pt x="1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7189980" y="4344391"/>
              <a:ext cx="21856" cy="17807"/>
            </a:xfrm>
            <a:custGeom>
              <a:avLst/>
              <a:gdLst/>
              <a:ahLst/>
              <a:cxnLst/>
              <a:rect l="l" t="t" r="r" b="b"/>
              <a:pathLst>
                <a:path w="664" h="541" extrusionOk="0">
                  <a:moveTo>
                    <a:pt x="126" y="0"/>
                  </a:moveTo>
                  <a:cubicBezTo>
                    <a:pt x="118" y="11"/>
                    <a:pt x="25" y="153"/>
                    <a:pt x="1" y="192"/>
                  </a:cubicBezTo>
                  <a:cubicBezTo>
                    <a:pt x="29" y="209"/>
                    <a:pt x="511" y="521"/>
                    <a:pt x="540" y="538"/>
                  </a:cubicBezTo>
                  <a:lnTo>
                    <a:pt x="541" y="541"/>
                  </a:lnTo>
                  <a:cubicBezTo>
                    <a:pt x="569" y="469"/>
                    <a:pt x="623" y="402"/>
                    <a:pt x="663" y="335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7183957" y="4249629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6" y="265"/>
                    <a:pt x="1229" y="279"/>
                    <a:pt x="1277" y="309"/>
                  </a:cubicBezTo>
                  <a:lnTo>
                    <a:pt x="2725" y="1210"/>
                  </a:lnTo>
                  <a:cubicBezTo>
                    <a:pt x="2862" y="1295"/>
                    <a:pt x="2903" y="1474"/>
                    <a:pt x="2819" y="1611"/>
                  </a:cubicBezTo>
                  <a:lnTo>
                    <a:pt x="2326" y="2400"/>
                  </a:lnTo>
                  <a:cubicBezTo>
                    <a:pt x="2272" y="2489"/>
                    <a:pt x="2176" y="2538"/>
                    <a:pt x="2081" y="2538"/>
                  </a:cubicBezTo>
                  <a:cubicBezTo>
                    <a:pt x="2028" y="2538"/>
                    <a:pt x="1975" y="2523"/>
                    <a:pt x="1927" y="2494"/>
                  </a:cubicBezTo>
                  <a:lnTo>
                    <a:pt x="479" y="1592"/>
                  </a:lnTo>
                  <a:cubicBezTo>
                    <a:pt x="342" y="1507"/>
                    <a:pt x="301" y="1327"/>
                    <a:pt x="386" y="1192"/>
                  </a:cubicBezTo>
                  <a:lnTo>
                    <a:pt x="878" y="401"/>
                  </a:lnTo>
                  <a:cubicBezTo>
                    <a:pt x="933" y="314"/>
                    <a:pt x="1028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2"/>
                  </a:lnTo>
                  <a:cubicBezTo>
                    <a:pt x="1" y="1311"/>
                    <a:pt x="79" y="1654"/>
                    <a:pt x="340" y="1815"/>
                  </a:cubicBezTo>
                  <a:lnTo>
                    <a:pt x="1788" y="2716"/>
                  </a:lnTo>
                  <a:cubicBezTo>
                    <a:pt x="1875" y="2772"/>
                    <a:pt x="1976" y="2800"/>
                    <a:pt x="2081" y="2800"/>
                  </a:cubicBezTo>
                  <a:cubicBezTo>
                    <a:pt x="2273" y="2800"/>
                    <a:pt x="2449" y="2704"/>
                    <a:pt x="2551" y="2539"/>
                  </a:cubicBezTo>
                  <a:lnTo>
                    <a:pt x="3043" y="1748"/>
                  </a:lnTo>
                  <a:cubicBezTo>
                    <a:pt x="3204" y="1490"/>
                    <a:pt x="3125" y="1146"/>
                    <a:pt x="2865" y="985"/>
                  </a:cubicBezTo>
                  <a:lnTo>
                    <a:pt x="1417" y="83"/>
                  </a:lnTo>
                  <a:cubicBezTo>
                    <a:pt x="1329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7223389" y="4279680"/>
              <a:ext cx="27649" cy="30051"/>
            </a:xfrm>
            <a:custGeom>
              <a:avLst/>
              <a:gdLst/>
              <a:ahLst/>
              <a:cxnLst/>
              <a:rect l="l" t="t" r="r" b="b"/>
              <a:pathLst>
                <a:path w="840" h="913" extrusionOk="0">
                  <a:moveTo>
                    <a:pt x="487" y="1"/>
                  </a:moveTo>
                  <a:cubicBezTo>
                    <a:pt x="435" y="1"/>
                    <a:pt x="385" y="16"/>
                    <a:pt x="345" y="52"/>
                  </a:cubicBezTo>
                  <a:cubicBezTo>
                    <a:pt x="312" y="78"/>
                    <a:pt x="294" y="124"/>
                    <a:pt x="276" y="155"/>
                  </a:cubicBezTo>
                  <a:lnTo>
                    <a:pt x="275" y="157"/>
                  </a:lnTo>
                  <a:cubicBezTo>
                    <a:pt x="278" y="161"/>
                    <a:pt x="399" y="236"/>
                    <a:pt x="425" y="248"/>
                  </a:cubicBezTo>
                  <a:cubicBezTo>
                    <a:pt x="443" y="234"/>
                    <a:pt x="469" y="227"/>
                    <a:pt x="496" y="227"/>
                  </a:cubicBezTo>
                  <a:cubicBezTo>
                    <a:pt x="563" y="227"/>
                    <a:pt x="634" y="268"/>
                    <a:pt x="591" y="343"/>
                  </a:cubicBezTo>
                  <a:cubicBezTo>
                    <a:pt x="575" y="373"/>
                    <a:pt x="555" y="383"/>
                    <a:pt x="534" y="383"/>
                  </a:cubicBezTo>
                  <a:cubicBezTo>
                    <a:pt x="486" y="383"/>
                    <a:pt x="431" y="330"/>
                    <a:pt x="388" y="320"/>
                  </a:cubicBezTo>
                  <a:lnTo>
                    <a:pt x="387" y="321"/>
                  </a:lnTo>
                  <a:cubicBezTo>
                    <a:pt x="366" y="368"/>
                    <a:pt x="302" y="429"/>
                    <a:pt x="294" y="481"/>
                  </a:cubicBezTo>
                  <a:cubicBezTo>
                    <a:pt x="337" y="497"/>
                    <a:pt x="392" y="529"/>
                    <a:pt x="409" y="572"/>
                  </a:cubicBezTo>
                  <a:cubicBezTo>
                    <a:pt x="426" y="615"/>
                    <a:pt x="403" y="663"/>
                    <a:pt x="367" y="682"/>
                  </a:cubicBezTo>
                  <a:cubicBezTo>
                    <a:pt x="356" y="686"/>
                    <a:pt x="345" y="688"/>
                    <a:pt x="335" y="688"/>
                  </a:cubicBezTo>
                  <a:cubicBezTo>
                    <a:pt x="269" y="688"/>
                    <a:pt x="229" y="601"/>
                    <a:pt x="241" y="545"/>
                  </a:cubicBezTo>
                  <a:lnTo>
                    <a:pt x="241" y="544"/>
                  </a:lnTo>
                  <a:lnTo>
                    <a:pt x="240" y="541"/>
                  </a:lnTo>
                  <a:cubicBezTo>
                    <a:pt x="187" y="504"/>
                    <a:pt x="129" y="493"/>
                    <a:pt x="87" y="461"/>
                  </a:cubicBezTo>
                  <a:lnTo>
                    <a:pt x="86" y="460"/>
                  </a:lnTo>
                  <a:cubicBezTo>
                    <a:pt x="85" y="459"/>
                    <a:pt x="85" y="459"/>
                    <a:pt x="85" y="459"/>
                  </a:cubicBezTo>
                  <a:cubicBezTo>
                    <a:pt x="85" y="459"/>
                    <a:pt x="85" y="459"/>
                    <a:pt x="85" y="460"/>
                  </a:cubicBezTo>
                  <a:cubicBezTo>
                    <a:pt x="61" y="508"/>
                    <a:pt x="38" y="544"/>
                    <a:pt x="22" y="582"/>
                  </a:cubicBezTo>
                  <a:cubicBezTo>
                    <a:pt x="6" y="614"/>
                    <a:pt x="1" y="650"/>
                    <a:pt x="10" y="684"/>
                  </a:cubicBezTo>
                  <a:cubicBezTo>
                    <a:pt x="11" y="689"/>
                    <a:pt x="20" y="717"/>
                    <a:pt x="44" y="746"/>
                  </a:cubicBezTo>
                  <a:cubicBezTo>
                    <a:pt x="63" y="764"/>
                    <a:pt x="78" y="783"/>
                    <a:pt x="96" y="800"/>
                  </a:cubicBezTo>
                  <a:cubicBezTo>
                    <a:pt x="150" y="844"/>
                    <a:pt x="219" y="889"/>
                    <a:pt x="286" y="906"/>
                  </a:cubicBezTo>
                  <a:cubicBezTo>
                    <a:pt x="304" y="911"/>
                    <a:pt x="321" y="913"/>
                    <a:pt x="338" y="913"/>
                  </a:cubicBezTo>
                  <a:cubicBezTo>
                    <a:pt x="383" y="913"/>
                    <a:pt x="425" y="898"/>
                    <a:pt x="463" y="871"/>
                  </a:cubicBezTo>
                  <a:cubicBezTo>
                    <a:pt x="507" y="843"/>
                    <a:pt x="534" y="795"/>
                    <a:pt x="565" y="753"/>
                  </a:cubicBezTo>
                  <a:cubicBezTo>
                    <a:pt x="644" y="635"/>
                    <a:pt x="723" y="512"/>
                    <a:pt x="799" y="382"/>
                  </a:cubicBezTo>
                  <a:cubicBezTo>
                    <a:pt x="818" y="354"/>
                    <a:pt x="834" y="323"/>
                    <a:pt x="834" y="291"/>
                  </a:cubicBezTo>
                  <a:cubicBezTo>
                    <a:pt x="839" y="153"/>
                    <a:pt x="651" y="1"/>
                    <a:pt x="4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7223554" y="4185938"/>
              <a:ext cx="105493" cy="92261"/>
            </a:xfrm>
            <a:custGeom>
              <a:avLst/>
              <a:gdLst/>
              <a:ahLst/>
              <a:cxnLst/>
              <a:rect l="l" t="t" r="r" b="b"/>
              <a:pathLst>
                <a:path w="3205" h="2803" extrusionOk="0">
                  <a:moveTo>
                    <a:pt x="1124" y="265"/>
                  </a:moveTo>
                  <a:cubicBezTo>
                    <a:pt x="1177" y="265"/>
                    <a:pt x="1230" y="280"/>
                    <a:pt x="1278" y="308"/>
                  </a:cubicBezTo>
                  <a:lnTo>
                    <a:pt x="2726" y="1211"/>
                  </a:lnTo>
                  <a:cubicBezTo>
                    <a:pt x="2862" y="1296"/>
                    <a:pt x="2904" y="1473"/>
                    <a:pt x="2819" y="1611"/>
                  </a:cubicBezTo>
                  <a:lnTo>
                    <a:pt x="2327" y="2400"/>
                  </a:lnTo>
                  <a:cubicBezTo>
                    <a:pt x="2272" y="2488"/>
                    <a:pt x="2177" y="2537"/>
                    <a:pt x="2081" y="2537"/>
                  </a:cubicBezTo>
                  <a:cubicBezTo>
                    <a:pt x="2029" y="2537"/>
                    <a:pt x="1976" y="2522"/>
                    <a:pt x="1928" y="2494"/>
                  </a:cubicBezTo>
                  <a:lnTo>
                    <a:pt x="480" y="1591"/>
                  </a:lnTo>
                  <a:cubicBezTo>
                    <a:pt x="344" y="1506"/>
                    <a:pt x="302" y="1329"/>
                    <a:pt x="387" y="1191"/>
                  </a:cubicBezTo>
                  <a:lnTo>
                    <a:pt x="879" y="402"/>
                  </a:lnTo>
                  <a:cubicBezTo>
                    <a:pt x="933" y="314"/>
                    <a:pt x="1029" y="265"/>
                    <a:pt x="1124" y="265"/>
                  </a:cubicBezTo>
                  <a:close/>
                  <a:moveTo>
                    <a:pt x="1124" y="1"/>
                  </a:moveTo>
                  <a:cubicBezTo>
                    <a:pt x="932" y="1"/>
                    <a:pt x="756" y="99"/>
                    <a:pt x="654" y="264"/>
                  </a:cubicBezTo>
                  <a:lnTo>
                    <a:pt x="162" y="1053"/>
                  </a:lnTo>
                  <a:cubicBezTo>
                    <a:pt x="1" y="1313"/>
                    <a:pt x="80" y="1655"/>
                    <a:pt x="340" y="1817"/>
                  </a:cubicBezTo>
                  <a:lnTo>
                    <a:pt x="1788" y="2718"/>
                  </a:lnTo>
                  <a:cubicBezTo>
                    <a:pt x="1877" y="2772"/>
                    <a:pt x="1978" y="2802"/>
                    <a:pt x="2081" y="2802"/>
                  </a:cubicBezTo>
                  <a:cubicBezTo>
                    <a:pt x="2274" y="2801"/>
                    <a:pt x="2449" y="2703"/>
                    <a:pt x="2552" y="2540"/>
                  </a:cubicBezTo>
                  <a:lnTo>
                    <a:pt x="3044" y="1750"/>
                  </a:lnTo>
                  <a:cubicBezTo>
                    <a:pt x="3204" y="1490"/>
                    <a:pt x="3127" y="1148"/>
                    <a:pt x="2866" y="987"/>
                  </a:cubicBezTo>
                  <a:lnTo>
                    <a:pt x="1417" y="85"/>
                  </a:lnTo>
                  <a:cubicBezTo>
                    <a:pt x="1330" y="31"/>
                    <a:pt x="1229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9"/>
            <p:cNvSpPr/>
            <p:nvPr/>
          </p:nvSpPr>
          <p:spPr>
            <a:xfrm>
              <a:off x="7260682" y="4216483"/>
              <a:ext cx="30479" cy="29722"/>
            </a:xfrm>
            <a:custGeom>
              <a:avLst/>
              <a:gdLst/>
              <a:ahLst/>
              <a:cxnLst/>
              <a:rect l="l" t="t" r="r" b="b"/>
              <a:pathLst>
                <a:path w="926" h="903" extrusionOk="0">
                  <a:moveTo>
                    <a:pt x="439" y="587"/>
                  </a:moveTo>
                  <a:cubicBezTo>
                    <a:pt x="464" y="587"/>
                    <a:pt x="487" y="597"/>
                    <a:pt x="504" y="612"/>
                  </a:cubicBezTo>
                  <a:cubicBezTo>
                    <a:pt x="521" y="628"/>
                    <a:pt x="523" y="650"/>
                    <a:pt x="517" y="671"/>
                  </a:cubicBezTo>
                  <a:cubicBezTo>
                    <a:pt x="516" y="674"/>
                    <a:pt x="512" y="678"/>
                    <a:pt x="509" y="687"/>
                  </a:cubicBezTo>
                  <a:lnTo>
                    <a:pt x="507" y="689"/>
                  </a:lnTo>
                  <a:lnTo>
                    <a:pt x="506" y="692"/>
                  </a:lnTo>
                  <a:lnTo>
                    <a:pt x="500" y="703"/>
                  </a:lnTo>
                  <a:cubicBezTo>
                    <a:pt x="488" y="715"/>
                    <a:pt x="471" y="720"/>
                    <a:pt x="453" y="720"/>
                  </a:cubicBezTo>
                  <a:cubicBezTo>
                    <a:pt x="450" y="720"/>
                    <a:pt x="446" y="720"/>
                    <a:pt x="443" y="720"/>
                  </a:cubicBezTo>
                  <a:cubicBezTo>
                    <a:pt x="412" y="719"/>
                    <a:pt x="385" y="699"/>
                    <a:pt x="373" y="679"/>
                  </a:cubicBezTo>
                  <a:cubicBezTo>
                    <a:pt x="358" y="653"/>
                    <a:pt x="362" y="610"/>
                    <a:pt x="399" y="596"/>
                  </a:cubicBezTo>
                  <a:cubicBezTo>
                    <a:pt x="412" y="590"/>
                    <a:pt x="426" y="587"/>
                    <a:pt x="439" y="587"/>
                  </a:cubicBezTo>
                  <a:close/>
                  <a:moveTo>
                    <a:pt x="562" y="1"/>
                  </a:moveTo>
                  <a:cubicBezTo>
                    <a:pt x="512" y="1"/>
                    <a:pt x="465" y="12"/>
                    <a:pt x="427" y="39"/>
                  </a:cubicBezTo>
                  <a:cubicBezTo>
                    <a:pt x="421" y="43"/>
                    <a:pt x="417" y="45"/>
                    <a:pt x="411" y="51"/>
                  </a:cubicBezTo>
                  <a:cubicBezTo>
                    <a:pt x="384" y="76"/>
                    <a:pt x="368" y="108"/>
                    <a:pt x="345" y="137"/>
                  </a:cubicBezTo>
                  <a:cubicBezTo>
                    <a:pt x="192" y="353"/>
                    <a:pt x="1" y="639"/>
                    <a:pt x="181" y="801"/>
                  </a:cubicBezTo>
                  <a:cubicBezTo>
                    <a:pt x="259" y="862"/>
                    <a:pt x="352" y="902"/>
                    <a:pt x="438" y="902"/>
                  </a:cubicBezTo>
                  <a:cubicBezTo>
                    <a:pt x="521" y="902"/>
                    <a:pt x="597" y="864"/>
                    <a:pt x="643" y="770"/>
                  </a:cubicBezTo>
                  <a:lnTo>
                    <a:pt x="657" y="742"/>
                  </a:lnTo>
                  <a:cubicBezTo>
                    <a:pt x="675" y="705"/>
                    <a:pt x="687" y="658"/>
                    <a:pt x="678" y="624"/>
                  </a:cubicBezTo>
                  <a:cubicBezTo>
                    <a:pt x="674" y="591"/>
                    <a:pt x="657" y="557"/>
                    <a:pt x="631" y="527"/>
                  </a:cubicBezTo>
                  <a:cubicBezTo>
                    <a:pt x="595" y="487"/>
                    <a:pt x="537" y="464"/>
                    <a:pt x="490" y="450"/>
                  </a:cubicBezTo>
                  <a:cubicBezTo>
                    <a:pt x="466" y="443"/>
                    <a:pt x="441" y="440"/>
                    <a:pt x="417" y="439"/>
                  </a:cubicBezTo>
                  <a:lnTo>
                    <a:pt x="418" y="438"/>
                  </a:lnTo>
                  <a:cubicBezTo>
                    <a:pt x="474" y="357"/>
                    <a:pt x="517" y="220"/>
                    <a:pt x="603" y="206"/>
                  </a:cubicBezTo>
                  <a:cubicBezTo>
                    <a:pt x="608" y="205"/>
                    <a:pt x="612" y="204"/>
                    <a:pt x="617" y="204"/>
                  </a:cubicBezTo>
                  <a:cubicBezTo>
                    <a:pt x="648" y="204"/>
                    <a:pt x="679" y="225"/>
                    <a:pt x="686" y="257"/>
                  </a:cubicBezTo>
                  <a:cubicBezTo>
                    <a:pt x="692" y="288"/>
                    <a:pt x="677" y="325"/>
                    <a:pt x="662" y="352"/>
                  </a:cubicBezTo>
                  <a:lnTo>
                    <a:pt x="662" y="353"/>
                  </a:lnTo>
                  <a:lnTo>
                    <a:pt x="666" y="354"/>
                  </a:lnTo>
                  <a:cubicBezTo>
                    <a:pt x="720" y="384"/>
                    <a:pt x="771" y="419"/>
                    <a:pt x="820" y="439"/>
                  </a:cubicBezTo>
                  <a:cubicBezTo>
                    <a:pt x="925" y="338"/>
                    <a:pt x="925" y="152"/>
                    <a:pt x="782" y="67"/>
                  </a:cubicBezTo>
                  <a:cubicBezTo>
                    <a:pt x="718" y="27"/>
                    <a:pt x="637" y="1"/>
                    <a:pt x="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9"/>
            <p:cNvSpPr/>
            <p:nvPr/>
          </p:nvSpPr>
          <p:spPr>
            <a:xfrm>
              <a:off x="7263183" y="4122314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5" y="263"/>
                  </a:moveTo>
                  <a:cubicBezTo>
                    <a:pt x="1176" y="263"/>
                    <a:pt x="1229" y="278"/>
                    <a:pt x="1277" y="308"/>
                  </a:cubicBezTo>
                  <a:lnTo>
                    <a:pt x="2726" y="1209"/>
                  </a:lnTo>
                  <a:cubicBezTo>
                    <a:pt x="2861" y="1294"/>
                    <a:pt x="2904" y="1473"/>
                    <a:pt x="2819" y="1609"/>
                  </a:cubicBezTo>
                  <a:lnTo>
                    <a:pt x="2327" y="2400"/>
                  </a:lnTo>
                  <a:cubicBezTo>
                    <a:pt x="2272" y="2487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2"/>
                  </a:cubicBezTo>
                  <a:lnTo>
                    <a:pt x="479" y="1591"/>
                  </a:lnTo>
                  <a:cubicBezTo>
                    <a:pt x="344" y="1506"/>
                    <a:pt x="301" y="1327"/>
                    <a:pt x="386" y="1191"/>
                  </a:cubicBezTo>
                  <a:lnTo>
                    <a:pt x="878" y="401"/>
                  </a:lnTo>
                  <a:cubicBezTo>
                    <a:pt x="933" y="313"/>
                    <a:pt x="1028" y="263"/>
                    <a:pt x="1125" y="263"/>
                  </a:cubicBezTo>
                  <a:close/>
                  <a:moveTo>
                    <a:pt x="1125" y="1"/>
                  </a:moveTo>
                  <a:cubicBezTo>
                    <a:pt x="931" y="1"/>
                    <a:pt x="756" y="97"/>
                    <a:pt x="654" y="262"/>
                  </a:cubicBezTo>
                  <a:lnTo>
                    <a:pt x="162" y="1053"/>
                  </a:lnTo>
                  <a:cubicBezTo>
                    <a:pt x="0" y="1311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1"/>
                    <a:pt x="2080" y="2801"/>
                  </a:cubicBezTo>
                  <a:cubicBezTo>
                    <a:pt x="2274" y="2800"/>
                    <a:pt x="2450" y="2703"/>
                    <a:pt x="2552" y="2539"/>
                  </a:cubicBezTo>
                  <a:lnTo>
                    <a:pt x="3043" y="1750"/>
                  </a:lnTo>
                  <a:cubicBezTo>
                    <a:pt x="3205" y="1490"/>
                    <a:pt x="3126" y="1147"/>
                    <a:pt x="2865" y="986"/>
                  </a:cubicBezTo>
                  <a:lnTo>
                    <a:pt x="1417" y="85"/>
                  </a:lnTo>
                  <a:cubicBezTo>
                    <a:pt x="1329" y="29"/>
                    <a:pt x="1228" y="1"/>
                    <a:pt x="11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9"/>
            <p:cNvSpPr/>
            <p:nvPr/>
          </p:nvSpPr>
          <p:spPr>
            <a:xfrm>
              <a:off x="7302977" y="4152365"/>
              <a:ext cx="27517" cy="30315"/>
            </a:xfrm>
            <a:custGeom>
              <a:avLst/>
              <a:gdLst/>
              <a:ahLst/>
              <a:cxnLst/>
              <a:rect l="l" t="t" r="r" b="b"/>
              <a:pathLst>
                <a:path w="836" h="921" extrusionOk="0">
                  <a:moveTo>
                    <a:pt x="505" y="229"/>
                  </a:moveTo>
                  <a:cubicBezTo>
                    <a:pt x="511" y="229"/>
                    <a:pt x="517" y="229"/>
                    <a:pt x="523" y="230"/>
                  </a:cubicBezTo>
                  <a:cubicBezTo>
                    <a:pt x="584" y="237"/>
                    <a:pt x="624" y="303"/>
                    <a:pt x="592" y="347"/>
                  </a:cubicBezTo>
                  <a:cubicBezTo>
                    <a:pt x="588" y="353"/>
                    <a:pt x="586" y="359"/>
                    <a:pt x="582" y="360"/>
                  </a:cubicBezTo>
                  <a:cubicBezTo>
                    <a:pt x="573" y="365"/>
                    <a:pt x="577" y="367"/>
                    <a:pt x="568" y="372"/>
                  </a:cubicBezTo>
                  <a:cubicBezTo>
                    <a:pt x="562" y="376"/>
                    <a:pt x="563" y="376"/>
                    <a:pt x="554" y="381"/>
                  </a:cubicBezTo>
                  <a:cubicBezTo>
                    <a:pt x="546" y="385"/>
                    <a:pt x="537" y="387"/>
                    <a:pt x="528" y="387"/>
                  </a:cubicBezTo>
                  <a:cubicBezTo>
                    <a:pt x="485" y="387"/>
                    <a:pt x="436" y="348"/>
                    <a:pt x="444" y="299"/>
                  </a:cubicBezTo>
                  <a:lnTo>
                    <a:pt x="444" y="297"/>
                  </a:lnTo>
                  <a:cubicBezTo>
                    <a:pt x="446" y="284"/>
                    <a:pt x="454" y="268"/>
                    <a:pt x="462" y="252"/>
                  </a:cubicBezTo>
                  <a:cubicBezTo>
                    <a:pt x="473" y="234"/>
                    <a:pt x="488" y="229"/>
                    <a:pt x="505" y="229"/>
                  </a:cubicBezTo>
                  <a:close/>
                  <a:moveTo>
                    <a:pt x="474" y="0"/>
                  </a:moveTo>
                  <a:cubicBezTo>
                    <a:pt x="448" y="0"/>
                    <a:pt x="422" y="4"/>
                    <a:pt x="398" y="12"/>
                  </a:cubicBezTo>
                  <a:cubicBezTo>
                    <a:pt x="381" y="19"/>
                    <a:pt x="366" y="26"/>
                    <a:pt x="350" y="35"/>
                  </a:cubicBezTo>
                  <a:cubicBezTo>
                    <a:pt x="282" y="82"/>
                    <a:pt x="209" y="204"/>
                    <a:pt x="214" y="292"/>
                  </a:cubicBezTo>
                  <a:cubicBezTo>
                    <a:pt x="216" y="413"/>
                    <a:pt x="306" y="530"/>
                    <a:pt x="433" y="550"/>
                  </a:cubicBezTo>
                  <a:lnTo>
                    <a:pt x="433" y="551"/>
                  </a:lnTo>
                  <a:cubicBezTo>
                    <a:pt x="405" y="601"/>
                    <a:pt x="364" y="658"/>
                    <a:pt x="315" y="658"/>
                  </a:cubicBezTo>
                  <a:cubicBezTo>
                    <a:pt x="306" y="658"/>
                    <a:pt x="296" y="656"/>
                    <a:pt x="286" y="652"/>
                  </a:cubicBezTo>
                  <a:cubicBezTo>
                    <a:pt x="249" y="633"/>
                    <a:pt x="237" y="589"/>
                    <a:pt x="248" y="555"/>
                  </a:cubicBezTo>
                  <a:cubicBezTo>
                    <a:pt x="198" y="512"/>
                    <a:pt x="123" y="478"/>
                    <a:pt x="70" y="446"/>
                  </a:cubicBezTo>
                  <a:lnTo>
                    <a:pt x="66" y="452"/>
                  </a:lnTo>
                  <a:cubicBezTo>
                    <a:pt x="22" y="504"/>
                    <a:pt x="1" y="558"/>
                    <a:pt x="3" y="613"/>
                  </a:cubicBezTo>
                  <a:cubicBezTo>
                    <a:pt x="9" y="756"/>
                    <a:pt x="186" y="920"/>
                    <a:pt x="341" y="920"/>
                  </a:cubicBezTo>
                  <a:cubicBezTo>
                    <a:pt x="361" y="920"/>
                    <a:pt x="382" y="917"/>
                    <a:pt x="401" y="911"/>
                  </a:cubicBezTo>
                  <a:cubicBezTo>
                    <a:pt x="459" y="887"/>
                    <a:pt x="509" y="844"/>
                    <a:pt x="552" y="794"/>
                  </a:cubicBezTo>
                  <a:cubicBezTo>
                    <a:pt x="588" y="747"/>
                    <a:pt x="614" y="695"/>
                    <a:pt x="642" y="645"/>
                  </a:cubicBezTo>
                  <a:lnTo>
                    <a:pt x="744" y="476"/>
                  </a:lnTo>
                  <a:cubicBezTo>
                    <a:pt x="790" y="398"/>
                    <a:pt x="835" y="322"/>
                    <a:pt x="833" y="247"/>
                  </a:cubicBezTo>
                  <a:cubicBezTo>
                    <a:pt x="833" y="153"/>
                    <a:pt x="741" y="109"/>
                    <a:pt x="667" y="58"/>
                  </a:cubicBezTo>
                  <a:cubicBezTo>
                    <a:pt x="607" y="24"/>
                    <a:pt x="539" y="0"/>
                    <a:pt x="4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9"/>
            <p:cNvSpPr/>
            <p:nvPr/>
          </p:nvSpPr>
          <p:spPr>
            <a:xfrm>
              <a:off x="7302846" y="4058624"/>
              <a:ext cx="105493" cy="92228"/>
            </a:xfrm>
            <a:custGeom>
              <a:avLst/>
              <a:gdLst/>
              <a:ahLst/>
              <a:cxnLst/>
              <a:rect l="l" t="t" r="r" b="b"/>
              <a:pathLst>
                <a:path w="3205" h="2802" extrusionOk="0">
                  <a:moveTo>
                    <a:pt x="1124" y="264"/>
                  </a:moveTo>
                  <a:cubicBezTo>
                    <a:pt x="1176" y="264"/>
                    <a:pt x="1230" y="278"/>
                    <a:pt x="1277" y="308"/>
                  </a:cubicBezTo>
                  <a:lnTo>
                    <a:pt x="2725" y="1209"/>
                  </a:lnTo>
                  <a:cubicBezTo>
                    <a:pt x="2862" y="1294"/>
                    <a:pt x="2904" y="1473"/>
                    <a:pt x="2819" y="1610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1" y="2537"/>
                  </a:cubicBezTo>
                  <a:cubicBezTo>
                    <a:pt x="2029" y="2537"/>
                    <a:pt x="1975" y="2522"/>
                    <a:pt x="1927" y="2493"/>
                  </a:cubicBezTo>
                  <a:lnTo>
                    <a:pt x="479" y="1591"/>
                  </a:lnTo>
                  <a:cubicBezTo>
                    <a:pt x="343" y="1506"/>
                    <a:pt x="301" y="1328"/>
                    <a:pt x="386" y="1191"/>
                  </a:cubicBezTo>
                  <a:lnTo>
                    <a:pt x="878" y="400"/>
                  </a:lnTo>
                  <a:cubicBezTo>
                    <a:pt x="933" y="313"/>
                    <a:pt x="1028" y="264"/>
                    <a:pt x="1124" y="264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3"/>
                  </a:lnTo>
                  <a:cubicBezTo>
                    <a:pt x="1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5" y="2772"/>
                    <a:pt x="1976" y="2802"/>
                    <a:pt x="2081" y="2802"/>
                  </a:cubicBezTo>
                  <a:cubicBezTo>
                    <a:pt x="2273" y="2802"/>
                    <a:pt x="2449" y="2703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5" y="1147"/>
                    <a:pt x="2865" y="986"/>
                  </a:cubicBezTo>
                  <a:lnTo>
                    <a:pt x="1417" y="84"/>
                  </a:lnTo>
                  <a:cubicBezTo>
                    <a:pt x="1330" y="30"/>
                    <a:pt x="1228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7330922" y="4080611"/>
              <a:ext cx="31500" cy="34956"/>
            </a:xfrm>
            <a:custGeom>
              <a:avLst/>
              <a:gdLst/>
              <a:ahLst/>
              <a:cxnLst/>
              <a:rect l="l" t="t" r="r" b="b"/>
              <a:pathLst>
                <a:path w="957" h="1062" extrusionOk="0">
                  <a:moveTo>
                    <a:pt x="479" y="1"/>
                  </a:moveTo>
                  <a:cubicBezTo>
                    <a:pt x="94" y="609"/>
                    <a:pt x="8" y="746"/>
                    <a:pt x="1" y="770"/>
                  </a:cubicBezTo>
                  <a:cubicBezTo>
                    <a:pt x="1" y="773"/>
                    <a:pt x="1" y="775"/>
                    <a:pt x="3" y="775"/>
                  </a:cubicBezTo>
                  <a:cubicBezTo>
                    <a:pt x="52" y="806"/>
                    <a:pt x="109" y="848"/>
                    <a:pt x="163" y="870"/>
                  </a:cubicBezTo>
                  <a:cubicBezTo>
                    <a:pt x="240" y="725"/>
                    <a:pt x="324" y="573"/>
                    <a:pt x="424" y="440"/>
                  </a:cubicBezTo>
                  <a:cubicBezTo>
                    <a:pt x="424" y="440"/>
                    <a:pt x="424" y="440"/>
                    <a:pt x="424" y="440"/>
                  </a:cubicBezTo>
                  <a:lnTo>
                    <a:pt x="424" y="440"/>
                  </a:lnTo>
                  <a:cubicBezTo>
                    <a:pt x="426" y="440"/>
                    <a:pt x="376" y="625"/>
                    <a:pt x="397" y="641"/>
                  </a:cubicBezTo>
                  <a:cubicBezTo>
                    <a:pt x="397" y="641"/>
                    <a:pt x="398" y="641"/>
                    <a:pt x="398" y="641"/>
                  </a:cubicBezTo>
                  <a:cubicBezTo>
                    <a:pt x="417" y="641"/>
                    <a:pt x="533" y="538"/>
                    <a:pt x="569" y="520"/>
                  </a:cubicBezTo>
                  <a:lnTo>
                    <a:pt x="569" y="520"/>
                  </a:lnTo>
                  <a:cubicBezTo>
                    <a:pt x="505" y="656"/>
                    <a:pt x="386" y="837"/>
                    <a:pt x="312" y="969"/>
                  </a:cubicBezTo>
                  <a:cubicBezTo>
                    <a:pt x="347" y="991"/>
                    <a:pt x="418" y="1028"/>
                    <a:pt x="458" y="1061"/>
                  </a:cubicBezTo>
                  <a:lnTo>
                    <a:pt x="686" y="704"/>
                  </a:lnTo>
                  <a:cubicBezTo>
                    <a:pt x="786" y="568"/>
                    <a:pt x="861" y="422"/>
                    <a:pt x="956" y="280"/>
                  </a:cubicBezTo>
                  <a:cubicBezTo>
                    <a:pt x="908" y="252"/>
                    <a:pt x="806" y="198"/>
                    <a:pt x="786" y="181"/>
                  </a:cubicBezTo>
                  <a:cubicBezTo>
                    <a:pt x="739" y="199"/>
                    <a:pt x="625" y="316"/>
                    <a:pt x="612" y="316"/>
                  </a:cubicBezTo>
                  <a:cubicBezTo>
                    <a:pt x="611" y="316"/>
                    <a:pt x="611" y="316"/>
                    <a:pt x="611" y="315"/>
                  </a:cubicBezTo>
                  <a:cubicBezTo>
                    <a:pt x="607" y="314"/>
                    <a:pt x="606" y="311"/>
                    <a:pt x="605" y="307"/>
                  </a:cubicBezTo>
                  <a:cubicBezTo>
                    <a:pt x="604" y="258"/>
                    <a:pt x="645" y="140"/>
                    <a:pt x="637" y="91"/>
                  </a:cubicBezTo>
                  <a:lnTo>
                    <a:pt x="636" y="91"/>
                  </a:lnTo>
                  <a:cubicBezTo>
                    <a:pt x="584" y="62"/>
                    <a:pt x="527" y="13"/>
                    <a:pt x="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7353337" y="4103914"/>
              <a:ext cx="20309" cy="16523"/>
            </a:xfrm>
            <a:custGeom>
              <a:avLst/>
              <a:gdLst/>
              <a:ahLst/>
              <a:cxnLst/>
              <a:rect l="l" t="t" r="r" b="b"/>
              <a:pathLst>
                <a:path w="617" h="502" extrusionOk="0">
                  <a:moveTo>
                    <a:pt x="117" y="0"/>
                  </a:moveTo>
                  <a:cubicBezTo>
                    <a:pt x="112" y="9"/>
                    <a:pt x="22" y="144"/>
                    <a:pt x="1" y="178"/>
                  </a:cubicBezTo>
                  <a:cubicBezTo>
                    <a:pt x="25" y="193"/>
                    <a:pt x="478" y="485"/>
                    <a:pt x="501" y="500"/>
                  </a:cubicBezTo>
                  <a:lnTo>
                    <a:pt x="503" y="501"/>
                  </a:lnTo>
                  <a:cubicBezTo>
                    <a:pt x="531" y="432"/>
                    <a:pt x="579" y="375"/>
                    <a:pt x="617" y="311"/>
                  </a:cubicBezTo>
                  <a:lnTo>
                    <a:pt x="1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7235271" y="4369867"/>
              <a:ext cx="105460" cy="92195"/>
            </a:xfrm>
            <a:custGeom>
              <a:avLst/>
              <a:gdLst/>
              <a:ahLst/>
              <a:cxnLst/>
              <a:rect l="l" t="t" r="r" b="b"/>
              <a:pathLst>
                <a:path w="3204" h="2801" extrusionOk="0">
                  <a:moveTo>
                    <a:pt x="1124" y="263"/>
                  </a:moveTo>
                  <a:cubicBezTo>
                    <a:pt x="1176" y="263"/>
                    <a:pt x="1229" y="278"/>
                    <a:pt x="1277" y="307"/>
                  </a:cubicBezTo>
                  <a:lnTo>
                    <a:pt x="2725" y="1209"/>
                  </a:lnTo>
                  <a:cubicBezTo>
                    <a:pt x="2861" y="1295"/>
                    <a:pt x="2902" y="1474"/>
                    <a:pt x="2819" y="1609"/>
                  </a:cubicBezTo>
                  <a:lnTo>
                    <a:pt x="2326" y="2400"/>
                  </a:lnTo>
                  <a:cubicBezTo>
                    <a:pt x="2272" y="2487"/>
                    <a:pt x="2176" y="2536"/>
                    <a:pt x="2080" y="2536"/>
                  </a:cubicBezTo>
                  <a:cubicBezTo>
                    <a:pt x="2028" y="2536"/>
                    <a:pt x="1975" y="2521"/>
                    <a:pt x="1927" y="2492"/>
                  </a:cubicBezTo>
                  <a:lnTo>
                    <a:pt x="479" y="1591"/>
                  </a:lnTo>
                  <a:cubicBezTo>
                    <a:pt x="343" y="1506"/>
                    <a:pt x="300" y="1327"/>
                    <a:pt x="385" y="1190"/>
                  </a:cubicBezTo>
                  <a:lnTo>
                    <a:pt x="878" y="401"/>
                  </a:lnTo>
                  <a:cubicBezTo>
                    <a:pt x="932" y="312"/>
                    <a:pt x="1028" y="263"/>
                    <a:pt x="1124" y="263"/>
                  </a:cubicBezTo>
                  <a:close/>
                  <a:moveTo>
                    <a:pt x="1124" y="1"/>
                  </a:moveTo>
                  <a:cubicBezTo>
                    <a:pt x="931" y="1"/>
                    <a:pt x="756" y="97"/>
                    <a:pt x="654" y="262"/>
                  </a:cubicBezTo>
                  <a:lnTo>
                    <a:pt x="161" y="1052"/>
                  </a:lnTo>
                  <a:cubicBezTo>
                    <a:pt x="0" y="1311"/>
                    <a:pt x="79" y="1655"/>
                    <a:pt x="340" y="1816"/>
                  </a:cubicBezTo>
                  <a:lnTo>
                    <a:pt x="1788" y="2717"/>
                  </a:lnTo>
                  <a:cubicBezTo>
                    <a:pt x="1875" y="2772"/>
                    <a:pt x="1976" y="2801"/>
                    <a:pt x="2080" y="2801"/>
                  </a:cubicBezTo>
                  <a:cubicBezTo>
                    <a:pt x="2273" y="2801"/>
                    <a:pt x="2448" y="2704"/>
                    <a:pt x="2551" y="2539"/>
                  </a:cubicBezTo>
                  <a:lnTo>
                    <a:pt x="3043" y="1749"/>
                  </a:lnTo>
                  <a:cubicBezTo>
                    <a:pt x="3204" y="1490"/>
                    <a:pt x="3124" y="1148"/>
                    <a:pt x="2864" y="986"/>
                  </a:cubicBezTo>
                  <a:lnTo>
                    <a:pt x="1416" y="84"/>
                  </a:lnTo>
                  <a:cubicBezTo>
                    <a:pt x="1329" y="29"/>
                    <a:pt x="1228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9"/>
            <p:cNvSpPr/>
            <p:nvPr/>
          </p:nvSpPr>
          <p:spPr>
            <a:xfrm>
              <a:off x="7278357" y="4401662"/>
              <a:ext cx="22909" cy="23106"/>
            </a:xfrm>
            <a:custGeom>
              <a:avLst/>
              <a:gdLst/>
              <a:ahLst/>
              <a:cxnLst/>
              <a:rect l="l" t="t" r="r" b="b"/>
              <a:pathLst>
                <a:path w="696" h="702" extrusionOk="0">
                  <a:moveTo>
                    <a:pt x="431" y="1"/>
                  </a:moveTo>
                  <a:cubicBezTo>
                    <a:pt x="422" y="10"/>
                    <a:pt x="419" y="12"/>
                    <a:pt x="411" y="24"/>
                  </a:cubicBezTo>
                  <a:cubicBezTo>
                    <a:pt x="398" y="41"/>
                    <a:pt x="380" y="63"/>
                    <a:pt x="362" y="90"/>
                  </a:cubicBezTo>
                  <a:cubicBezTo>
                    <a:pt x="335" y="128"/>
                    <a:pt x="316" y="157"/>
                    <a:pt x="303" y="178"/>
                  </a:cubicBezTo>
                  <a:cubicBezTo>
                    <a:pt x="291" y="174"/>
                    <a:pt x="122" y="89"/>
                    <a:pt x="114" y="79"/>
                  </a:cubicBezTo>
                  <a:cubicBezTo>
                    <a:pt x="107" y="91"/>
                    <a:pt x="32" y="234"/>
                    <a:pt x="2" y="271"/>
                  </a:cubicBezTo>
                  <a:cubicBezTo>
                    <a:pt x="1" y="272"/>
                    <a:pt x="1" y="272"/>
                    <a:pt x="2" y="275"/>
                  </a:cubicBezTo>
                  <a:cubicBezTo>
                    <a:pt x="13" y="293"/>
                    <a:pt x="132" y="375"/>
                    <a:pt x="151" y="387"/>
                  </a:cubicBezTo>
                  <a:lnTo>
                    <a:pt x="154" y="388"/>
                  </a:lnTo>
                  <a:cubicBezTo>
                    <a:pt x="154" y="391"/>
                    <a:pt x="149" y="403"/>
                    <a:pt x="139" y="419"/>
                  </a:cubicBezTo>
                  <a:cubicBezTo>
                    <a:pt x="102" y="488"/>
                    <a:pt x="81" y="502"/>
                    <a:pt x="53" y="565"/>
                  </a:cubicBezTo>
                  <a:cubicBezTo>
                    <a:pt x="50" y="569"/>
                    <a:pt x="53" y="569"/>
                    <a:pt x="52" y="570"/>
                  </a:cubicBezTo>
                  <a:cubicBezTo>
                    <a:pt x="60" y="570"/>
                    <a:pt x="243" y="702"/>
                    <a:pt x="265" y="702"/>
                  </a:cubicBezTo>
                  <a:cubicBezTo>
                    <a:pt x="266" y="702"/>
                    <a:pt x="267" y="701"/>
                    <a:pt x="267" y="701"/>
                  </a:cubicBezTo>
                  <a:lnTo>
                    <a:pt x="268" y="698"/>
                  </a:lnTo>
                  <a:cubicBezTo>
                    <a:pt x="286" y="670"/>
                    <a:pt x="371" y="566"/>
                    <a:pt x="385" y="532"/>
                  </a:cubicBezTo>
                  <a:cubicBezTo>
                    <a:pt x="411" y="532"/>
                    <a:pt x="545" y="627"/>
                    <a:pt x="561" y="627"/>
                  </a:cubicBezTo>
                  <a:cubicBezTo>
                    <a:pt x="612" y="562"/>
                    <a:pt x="640" y="502"/>
                    <a:pt x="696" y="425"/>
                  </a:cubicBezTo>
                  <a:cubicBezTo>
                    <a:pt x="656" y="392"/>
                    <a:pt x="569" y="344"/>
                    <a:pt x="528" y="312"/>
                  </a:cubicBezTo>
                  <a:cubicBezTo>
                    <a:pt x="531" y="293"/>
                    <a:pt x="607" y="176"/>
                    <a:pt x="633" y="136"/>
                  </a:cubicBezTo>
                  <a:cubicBezTo>
                    <a:pt x="605" y="111"/>
                    <a:pt x="444" y="32"/>
                    <a:pt x="4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19"/>
            <p:cNvSpPr/>
            <p:nvPr/>
          </p:nvSpPr>
          <p:spPr>
            <a:xfrm>
              <a:off x="7274868" y="4306209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124" y="264"/>
                  </a:moveTo>
                  <a:cubicBezTo>
                    <a:pt x="1176" y="264"/>
                    <a:pt x="1229" y="278"/>
                    <a:pt x="1277" y="308"/>
                  </a:cubicBezTo>
                  <a:lnTo>
                    <a:pt x="2725" y="1209"/>
                  </a:lnTo>
                  <a:cubicBezTo>
                    <a:pt x="2862" y="1294"/>
                    <a:pt x="2904" y="1474"/>
                    <a:pt x="2819" y="1610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1" y="2537"/>
                  </a:cubicBezTo>
                  <a:cubicBezTo>
                    <a:pt x="2028" y="2537"/>
                    <a:pt x="1975" y="2522"/>
                    <a:pt x="1927" y="2493"/>
                  </a:cubicBezTo>
                  <a:lnTo>
                    <a:pt x="479" y="1591"/>
                  </a:lnTo>
                  <a:cubicBezTo>
                    <a:pt x="344" y="1506"/>
                    <a:pt x="302" y="1328"/>
                    <a:pt x="387" y="1191"/>
                  </a:cubicBezTo>
                  <a:lnTo>
                    <a:pt x="878" y="400"/>
                  </a:lnTo>
                  <a:cubicBezTo>
                    <a:pt x="933" y="313"/>
                    <a:pt x="1028" y="264"/>
                    <a:pt x="1124" y="264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3"/>
                  </a:lnTo>
                  <a:cubicBezTo>
                    <a:pt x="1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1" y="2802"/>
                  </a:cubicBezTo>
                  <a:cubicBezTo>
                    <a:pt x="2273" y="2802"/>
                    <a:pt x="2449" y="2704"/>
                    <a:pt x="2552" y="2539"/>
                  </a:cubicBezTo>
                  <a:lnTo>
                    <a:pt x="3043" y="1749"/>
                  </a:lnTo>
                  <a:cubicBezTo>
                    <a:pt x="3122" y="1623"/>
                    <a:pt x="3146" y="1475"/>
                    <a:pt x="3113" y="1330"/>
                  </a:cubicBezTo>
                  <a:cubicBezTo>
                    <a:pt x="3080" y="1186"/>
                    <a:pt x="2991" y="1064"/>
                    <a:pt x="2866" y="986"/>
                  </a:cubicBezTo>
                  <a:lnTo>
                    <a:pt x="1417" y="84"/>
                  </a:lnTo>
                  <a:cubicBezTo>
                    <a:pt x="1329" y="30"/>
                    <a:pt x="1228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7315452" y="4341099"/>
              <a:ext cx="25509" cy="20769"/>
            </a:xfrm>
            <a:custGeom>
              <a:avLst/>
              <a:gdLst/>
              <a:ahLst/>
              <a:cxnLst/>
              <a:rect l="l" t="t" r="r" b="b"/>
              <a:pathLst>
                <a:path w="775" h="631" extrusionOk="0">
                  <a:moveTo>
                    <a:pt x="146" y="0"/>
                  </a:moveTo>
                  <a:cubicBezTo>
                    <a:pt x="139" y="11"/>
                    <a:pt x="27" y="180"/>
                    <a:pt x="1" y="223"/>
                  </a:cubicBezTo>
                  <a:cubicBezTo>
                    <a:pt x="29" y="243"/>
                    <a:pt x="601" y="611"/>
                    <a:pt x="629" y="630"/>
                  </a:cubicBezTo>
                  <a:lnTo>
                    <a:pt x="631" y="631"/>
                  </a:lnTo>
                  <a:cubicBezTo>
                    <a:pt x="667" y="545"/>
                    <a:pt x="725" y="471"/>
                    <a:pt x="774" y="392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7314563" y="4242585"/>
              <a:ext cx="103518" cy="92195"/>
            </a:xfrm>
            <a:custGeom>
              <a:avLst/>
              <a:gdLst/>
              <a:ahLst/>
              <a:cxnLst/>
              <a:rect l="l" t="t" r="r" b="b"/>
              <a:pathLst>
                <a:path w="3145" h="2801" extrusionOk="0">
                  <a:moveTo>
                    <a:pt x="1122" y="263"/>
                  </a:moveTo>
                  <a:cubicBezTo>
                    <a:pt x="1174" y="263"/>
                    <a:pt x="1227" y="278"/>
                    <a:pt x="1275" y="307"/>
                  </a:cubicBezTo>
                  <a:lnTo>
                    <a:pt x="2724" y="1209"/>
                  </a:lnTo>
                  <a:cubicBezTo>
                    <a:pt x="2860" y="1294"/>
                    <a:pt x="2901" y="1474"/>
                    <a:pt x="2816" y="1609"/>
                  </a:cubicBezTo>
                  <a:lnTo>
                    <a:pt x="2325" y="2399"/>
                  </a:lnTo>
                  <a:cubicBezTo>
                    <a:pt x="2269" y="2487"/>
                    <a:pt x="2174" y="2536"/>
                    <a:pt x="2078" y="2536"/>
                  </a:cubicBezTo>
                  <a:cubicBezTo>
                    <a:pt x="2027" y="2536"/>
                    <a:pt x="1974" y="2522"/>
                    <a:pt x="1926" y="2492"/>
                  </a:cubicBezTo>
                  <a:lnTo>
                    <a:pt x="477" y="1591"/>
                  </a:lnTo>
                  <a:cubicBezTo>
                    <a:pt x="342" y="1506"/>
                    <a:pt x="299" y="1327"/>
                    <a:pt x="384" y="1190"/>
                  </a:cubicBezTo>
                  <a:lnTo>
                    <a:pt x="876" y="400"/>
                  </a:lnTo>
                  <a:cubicBezTo>
                    <a:pt x="931" y="312"/>
                    <a:pt x="1027" y="263"/>
                    <a:pt x="1122" y="263"/>
                  </a:cubicBezTo>
                  <a:close/>
                  <a:moveTo>
                    <a:pt x="1124" y="0"/>
                  </a:moveTo>
                  <a:cubicBezTo>
                    <a:pt x="931" y="0"/>
                    <a:pt x="755" y="97"/>
                    <a:pt x="652" y="262"/>
                  </a:cubicBezTo>
                  <a:lnTo>
                    <a:pt x="161" y="1051"/>
                  </a:lnTo>
                  <a:cubicBezTo>
                    <a:pt x="0" y="1311"/>
                    <a:pt x="78" y="1655"/>
                    <a:pt x="338" y="1815"/>
                  </a:cubicBezTo>
                  <a:lnTo>
                    <a:pt x="1787" y="2716"/>
                  </a:lnTo>
                  <a:cubicBezTo>
                    <a:pt x="1875" y="2772"/>
                    <a:pt x="1976" y="2800"/>
                    <a:pt x="2080" y="2800"/>
                  </a:cubicBezTo>
                  <a:cubicBezTo>
                    <a:pt x="2273" y="2800"/>
                    <a:pt x="2448" y="2704"/>
                    <a:pt x="2550" y="2539"/>
                  </a:cubicBezTo>
                  <a:lnTo>
                    <a:pt x="3043" y="1748"/>
                  </a:lnTo>
                  <a:cubicBezTo>
                    <a:pt x="3121" y="1623"/>
                    <a:pt x="3145" y="1475"/>
                    <a:pt x="3112" y="1330"/>
                  </a:cubicBezTo>
                  <a:cubicBezTo>
                    <a:pt x="3077" y="1187"/>
                    <a:pt x="2990" y="1064"/>
                    <a:pt x="2864" y="985"/>
                  </a:cubicBezTo>
                  <a:lnTo>
                    <a:pt x="1416" y="83"/>
                  </a:lnTo>
                  <a:cubicBezTo>
                    <a:pt x="1328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7350539" y="4271649"/>
              <a:ext cx="33310" cy="34725"/>
            </a:xfrm>
            <a:custGeom>
              <a:avLst/>
              <a:gdLst/>
              <a:ahLst/>
              <a:cxnLst/>
              <a:rect l="l" t="t" r="r" b="b"/>
              <a:pathLst>
                <a:path w="1012" h="1055" extrusionOk="0">
                  <a:moveTo>
                    <a:pt x="425" y="0"/>
                  </a:moveTo>
                  <a:cubicBezTo>
                    <a:pt x="399" y="141"/>
                    <a:pt x="375" y="296"/>
                    <a:pt x="324" y="428"/>
                  </a:cubicBezTo>
                  <a:cubicBezTo>
                    <a:pt x="228" y="522"/>
                    <a:pt x="89" y="623"/>
                    <a:pt x="1" y="705"/>
                  </a:cubicBezTo>
                  <a:cubicBezTo>
                    <a:pt x="19" y="730"/>
                    <a:pt x="68" y="758"/>
                    <a:pt x="99" y="777"/>
                  </a:cubicBezTo>
                  <a:cubicBezTo>
                    <a:pt x="115" y="785"/>
                    <a:pt x="188" y="831"/>
                    <a:pt x="202" y="839"/>
                  </a:cubicBezTo>
                  <a:cubicBezTo>
                    <a:pt x="276" y="791"/>
                    <a:pt x="340" y="709"/>
                    <a:pt x="421" y="655"/>
                  </a:cubicBezTo>
                  <a:lnTo>
                    <a:pt x="421" y="655"/>
                  </a:lnTo>
                  <a:lnTo>
                    <a:pt x="420" y="656"/>
                  </a:lnTo>
                  <a:cubicBezTo>
                    <a:pt x="409" y="740"/>
                    <a:pt x="360" y="838"/>
                    <a:pt x="348" y="922"/>
                  </a:cubicBezTo>
                  <a:lnTo>
                    <a:pt x="350" y="923"/>
                  </a:lnTo>
                  <a:cubicBezTo>
                    <a:pt x="360" y="934"/>
                    <a:pt x="441" y="987"/>
                    <a:pt x="457" y="996"/>
                  </a:cubicBezTo>
                  <a:cubicBezTo>
                    <a:pt x="480" y="1011"/>
                    <a:pt x="506" y="1024"/>
                    <a:pt x="527" y="1038"/>
                  </a:cubicBezTo>
                  <a:cubicBezTo>
                    <a:pt x="537" y="1044"/>
                    <a:pt x="543" y="1046"/>
                    <a:pt x="553" y="1055"/>
                  </a:cubicBezTo>
                  <a:cubicBezTo>
                    <a:pt x="594" y="928"/>
                    <a:pt x="619" y="770"/>
                    <a:pt x="669" y="644"/>
                  </a:cubicBezTo>
                  <a:cubicBezTo>
                    <a:pt x="767" y="533"/>
                    <a:pt x="898" y="449"/>
                    <a:pt x="1009" y="357"/>
                  </a:cubicBezTo>
                  <a:cubicBezTo>
                    <a:pt x="1010" y="357"/>
                    <a:pt x="1010" y="357"/>
                    <a:pt x="1010" y="357"/>
                  </a:cubicBezTo>
                  <a:cubicBezTo>
                    <a:pt x="1011" y="357"/>
                    <a:pt x="1011" y="357"/>
                    <a:pt x="1011" y="357"/>
                  </a:cubicBezTo>
                  <a:lnTo>
                    <a:pt x="1010" y="355"/>
                  </a:lnTo>
                  <a:cubicBezTo>
                    <a:pt x="936" y="309"/>
                    <a:pt x="820" y="236"/>
                    <a:pt x="783" y="219"/>
                  </a:cubicBezTo>
                  <a:cubicBezTo>
                    <a:pt x="730" y="264"/>
                    <a:pt x="620" y="381"/>
                    <a:pt x="564" y="418"/>
                  </a:cubicBezTo>
                  <a:cubicBezTo>
                    <a:pt x="575" y="358"/>
                    <a:pt x="627" y="203"/>
                    <a:pt x="648" y="136"/>
                  </a:cubicBezTo>
                  <a:cubicBezTo>
                    <a:pt x="647" y="130"/>
                    <a:pt x="565" y="80"/>
                    <a:pt x="527" y="57"/>
                  </a:cubicBezTo>
                  <a:cubicBezTo>
                    <a:pt x="504" y="43"/>
                    <a:pt x="471" y="23"/>
                    <a:pt x="4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9"/>
            <p:cNvSpPr/>
            <p:nvPr/>
          </p:nvSpPr>
          <p:spPr>
            <a:xfrm>
              <a:off x="7356069" y="4178862"/>
              <a:ext cx="101642" cy="92228"/>
            </a:xfrm>
            <a:custGeom>
              <a:avLst/>
              <a:gdLst/>
              <a:ahLst/>
              <a:cxnLst/>
              <a:rect l="l" t="t" r="r" b="b"/>
              <a:pathLst>
                <a:path w="3088" h="2802" extrusionOk="0">
                  <a:moveTo>
                    <a:pt x="1066" y="266"/>
                  </a:moveTo>
                  <a:cubicBezTo>
                    <a:pt x="1118" y="266"/>
                    <a:pt x="1171" y="280"/>
                    <a:pt x="1219" y="309"/>
                  </a:cubicBezTo>
                  <a:lnTo>
                    <a:pt x="2667" y="1211"/>
                  </a:lnTo>
                  <a:cubicBezTo>
                    <a:pt x="2803" y="1296"/>
                    <a:pt x="2846" y="1474"/>
                    <a:pt x="2761" y="1612"/>
                  </a:cubicBezTo>
                  <a:lnTo>
                    <a:pt x="2268" y="2401"/>
                  </a:lnTo>
                  <a:cubicBezTo>
                    <a:pt x="2214" y="2489"/>
                    <a:pt x="2118" y="2538"/>
                    <a:pt x="2022" y="2538"/>
                  </a:cubicBezTo>
                  <a:cubicBezTo>
                    <a:pt x="1970" y="2538"/>
                    <a:pt x="1917" y="2524"/>
                    <a:pt x="1869" y="2495"/>
                  </a:cubicBezTo>
                  <a:lnTo>
                    <a:pt x="421" y="1593"/>
                  </a:lnTo>
                  <a:cubicBezTo>
                    <a:pt x="285" y="1507"/>
                    <a:pt x="242" y="1330"/>
                    <a:pt x="327" y="1193"/>
                  </a:cubicBezTo>
                  <a:lnTo>
                    <a:pt x="820" y="402"/>
                  </a:lnTo>
                  <a:cubicBezTo>
                    <a:pt x="874" y="315"/>
                    <a:pt x="970" y="266"/>
                    <a:pt x="1066" y="266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8"/>
                    <a:pt x="596" y="263"/>
                  </a:cubicBezTo>
                  <a:lnTo>
                    <a:pt x="103" y="1053"/>
                  </a:lnTo>
                  <a:cubicBezTo>
                    <a:pt x="24" y="1179"/>
                    <a:pt x="1" y="1327"/>
                    <a:pt x="34" y="1471"/>
                  </a:cubicBezTo>
                  <a:cubicBezTo>
                    <a:pt x="67" y="1615"/>
                    <a:pt x="155" y="1739"/>
                    <a:pt x="282" y="1816"/>
                  </a:cubicBezTo>
                  <a:lnTo>
                    <a:pt x="1730" y="2718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50"/>
                  </a:lnTo>
                  <a:cubicBezTo>
                    <a:pt x="3064" y="1623"/>
                    <a:pt x="3087" y="1476"/>
                    <a:pt x="3054" y="1331"/>
                  </a:cubicBezTo>
                  <a:cubicBezTo>
                    <a:pt x="3019" y="1187"/>
                    <a:pt x="2933" y="1065"/>
                    <a:pt x="2806" y="986"/>
                  </a:cubicBezTo>
                  <a:lnTo>
                    <a:pt x="1358" y="85"/>
                  </a:lnTo>
                  <a:cubicBezTo>
                    <a:pt x="1271" y="30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9"/>
            <p:cNvSpPr/>
            <p:nvPr/>
          </p:nvSpPr>
          <p:spPr>
            <a:xfrm>
              <a:off x="7396357" y="4229715"/>
              <a:ext cx="9282" cy="8920"/>
            </a:xfrm>
            <a:custGeom>
              <a:avLst/>
              <a:gdLst/>
              <a:ahLst/>
              <a:cxnLst/>
              <a:rect l="l" t="t" r="r" b="b"/>
              <a:pathLst>
                <a:path w="282" h="271" extrusionOk="0">
                  <a:moveTo>
                    <a:pt x="101" y="1"/>
                  </a:moveTo>
                  <a:cubicBezTo>
                    <a:pt x="84" y="27"/>
                    <a:pt x="21" y="120"/>
                    <a:pt x="0" y="166"/>
                  </a:cubicBezTo>
                  <a:lnTo>
                    <a:pt x="5" y="169"/>
                  </a:lnTo>
                  <a:lnTo>
                    <a:pt x="164" y="270"/>
                  </a:lnTo>
                  <a:lnTo>
                    <a:pt x="166" y="271"/>
                  </a:lnTo>
                  <a:lnTo>
                    <a:pt x="167" y="270"/>
                  </a:lnTo>
                  <a:lnTo>
                    <a:pt x="170" y="269"/>
                  </a:lnTo>
                  <a:cubicBezTo>
                    <a:pt x="187" y="242"/>
                    <a:pt x="279" y="110"/>
                    <a:pt x="281" y="107"/>
                  </a:cubicBezTo>
                  <a:cubicBezTo>
                    <a:pt x="261" y="81"/>
                    <a:pt x="149" y="9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7406133" y="4214015"/>
              <a:ext cx="9249" cy="8986"/>
            </a:xfrm>
            <a:custGeom>
              <a:avLst/>
              <a:gdLst/>
              <a:ahLst/>
              <a:cxnLst/>
              <a:rect l="l" t="t" r="r" b="b"/>
              <a:pathLst>
                <a:path w="281" h="273" extrusionOk="0">
                  <a:moveTo>
                    <a:pt x="101" y="0"/>
                  </a:moveTo>
                  <a:cubicBezTo>
                    <a:pt x="83" y="27"/>
                    <a:pt x="19" y="119"/>
                    <a:pt x="0" y="165"/>
                  </a:cubicBezTo>
                  <a:lnTo>
                    <a:pt x="3" y="168"/>
                  </a:lnTo>
                  <a:lnTo>
                    <a:pt x="163" y="270"/>
                  </a:lnTo>
                  <a:lnTo>
                    <a:pt x="166" y="272"/>
                  </a:lnTo>
                  <a:lnTo>
                    <a:pt x="167" y="270"/>
                  </a:lnTo>
                  <a:lnTo>
                    <a:pt x="168" y="269"/>
                  </a:lnTo>
                  <a:cubicBezTo>
                    <a:pt x="186" y="243"/>
                    <a:pt x="279" y="111"/>
                    <a:pt x="280" y="109"/>
                  </a:cubicBezTo>
                  <a:cubicBezTo>
                    <a:pt x="262" y="82"/>
                    <a:pt x="150" y="9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7394448" y="4217635"/>
              <a:ext cx="23073" cy="17906"/>
            </a:xfrm>
            <a:custGeom>
              <a:avLst/>
              <a:gdLst/>
              <a:ahLst/>
              <a:cxnLst/>
              <a:rect l="l" t="t" r="r" b="b"/>
              <a:pathLst>
                <a:path w="701" h="544" extrusionOk="0">
                  <a:moveTo>
                    <a:pt x="106" y="1"/>
                  </a:moveTo>
                  <a:cubicBezTo>
                    <a:pt x="101" y="9"/>
                    <a:pt x="21" y="131"/>
                    <a:pt x="1" y="163"/>
                  </a:cubicBezTo>
                  <a:cubicBezTo>
                    <a:pt x="23" y="178"/>
                    <a:pt x="571" y="529"/>
                    <a:pt x="596" y="542"/>
                  </a:cubicBezTo>
                  <a:lnTo>
                    <a:pt x="597" y="543"/>
                  </a:lnTo>
                  <a:cubicBezTo>
                    <a:pt x="621" y="483"/>
                    <a:pt x="667" y="428"/>
                    <a:pt x="701" y="371"/>
                  </a:cubicBezTo>
                  <a:lnTo>
                    <a:pt x="1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7395699" y="4115204"/>
              <a:ext cx="101609" cy="92261"/>
            </a:xfrm>
            <a:custGeom>
              <a:avLst/>
              <a:gdLst/>
              <a:ahLst/>
              <a:cxnLst/>
              <a:rect l="l" t="t" r="r" b="b"/>
              <a:pathLst>
                <a:path w="3087" h="2803" extrusionOk="0">
                  <a:moveTo>
                    <a:pt x="1065" y="265"/>
                  </a:moveTo>
                  <a:cubicBezTo>
                    <a:pt x="1117" y="265"/>
                    <a:pt x="1170" y="279"/>
                    <a:pt x="1218" y="308"/>
                  </a:cubicBezTo>
                  <a:lnTo>
                    <a:pt x="2666" y="1210"/>
                  </a:lnTo>
                  <a:cubicBezTo>
                    <a:pt x="2804" y="1296"/>
                    <a:pt x="2845" y="1474"/>
                    <a:pt x="2760" y="1610"/>
                  </a:cubicBezTo>
                  <a:lnTo>
                    <a:pt x="2267" y="2400"/>
                  </a:lnTo>
                  <a:cubicBezTo>
                    <a:pt x="2213" y="2488"/>
                    <a:pt x="2117" y="2537"/>
                    <a:pt x="2022" y="2537"/>
                  </a:cubicBezTo>
                  <a:cubicBezTo>
                    <a:pt x="1969" y="2537"/>
                    <a:pt x="1916" y="2522"/>
                    <a:pt x="1868" y="2493"/>
                  </a:cubicBezTo>
                  <a:lnTo>
                    <a:pt x="420" y="1591"/>
                  </a:lnTo>
                  <a:cubicBezTo>
                    <a:pt x="285" y="1506"/>
                    <a:pt x="243" y="1328"/>
                    <a:pt x="328" y="1191"/>
                  </a:cubicBezTo>
                  <a:lnTo>
                    <a:pt x="819" y="402"/>
                  </a:lnTo>
                  <a:cubicBezTo>
                    <a:pt x="874" y="313"/>
                    <a:pt x="969" y="265"/>
                    <a:pt x="1065" y="265"/>
                  </a:cubicBezTo>
                  <a:close/>
                  <a:moveTo>
                    <a:pt x="1065" y="1"/>
                  </a:moveTo>
                  <a:cubicBezTo>
                    <a:pt x="873" y="1"/>
                    <a:pt x="697" y="99"/>
                    <a:pt x="595" y="263"/>
                  </a:cubicBezTo>
                  <a:lnTo>
                    <a:pt x="102" y="1053"/>
                  </a:lnTo>
                  <a:cubicBezTo>
                    <a:pt x="25" y="1180"/>
                    <a:pt x="0" y="1327"/>
                    <a:pt x="33" y="1472"/>
                  </a:cubicBezTo>
                  <a:cubicBezTo>
                    <a:pt x="67" y="1616"/>
                    <a:pt x="154" y="1739"/>
                    <a:pt x="281" y="1817"/>
                  </a:cubicBezTo>
                  <a:lnTo>
                    <a:pt x="1729" y="2718"/>
                  </a:lnTo>
                  <a:cubicBezTo>
                    <a:pt x="1817" y="2772"/>
                    <a:pt x="1918" y="2802"/>
                    <a:pt x="2022" y="2802"/>
                  </a:cubicBezTo>
                  <a:cubicBezTo>
                    <a:pt x="2214" y="2802"/>
                    <a:pt x="2390" y="2705"/>
                    <a:pt x="2493" y="2540"/>
                  </a:cubicBezTo>
                  <a:lnTo>
                    <a:pt x="2984" y="1750"/>
                  </a:lnTo>
                  <a:cubicBezTo>
                    <a:pt x="3063" y="1623"/>
                    <a:pt x="3087" y="1476"/>
                    <a:pt x="3054" y="1331"/>
                  </a:cubicBezTo>
                  <a:cubicBezTo>
                    <a:pt x="3021" y="1187"/>
                    <a:pt x="2932" y="1065"/>
                    <a:pt x="2807" y="987"/>
                  </a:cubicBezTo>
                  <a:lnTo>
                    <a:pt x="1358" y="85"/>
                  </a:lnTo>
                  <a:cubicBezTo>
                    <a:pt x="1270" y="30"/>
                    <a:pt x="1169" y="1"/>
                    <a:pt x="1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7421932" y="4138212"/>
              <a:ext cx="31434" cy="31138"/>
            </a:xfrm>
            <a:custGeom>
              <a:avLst/>
              <a:gdLst/>
              <a:ahLst/>
              <a:cxnLst/>
              <a:rect l="l" t="t" r="r" b="b"/>
              <a:pathLst>
                <a:path w="955" h="946" extrusionOk="0">
                  <a:moveTo>
                    <a:pt x="553" y="1"/>
                  </a:moveTo>
                  <a:cubicBezTo>
                    <a:pt x="548" y="1"/>
                    <a:pt x="543" y="1"/>
                    <a:pt x="537" y="2"/>
                  </a:cubicBezTo>
                  <a:cubicBezTo>
                    <a:pt x="494" y="9"/>
                    <a:pt x="452" y="29"/>
                    <a:pt x="414" y="61"/>
                  </a:cubicBezTo>
                  <a:cubicBezTo>
                    <a:pt x="391" y="78"/>
                    <a:pt x="367" y="102"/>
                    <a:pt x="353" y="129"/>
                  </a:cubicBezTo>
                  <a:cubicBezTo>
                    <a:pt x="198" y="371"/>
                    <a:pt x="128" y="487"/>
                    <a:pt x="66" y="599"/>
                  </a:cubicBezTo>
                  <a:cubicBezTo>
                    <a:pt x="0" y="733"/>
                    <a:pt x="113" y="855"/>
                    <a:pt x="229" y="908"/>
                  </a:cubicBezTo>
                  <a:cubicBezTo>
                    <a:pt x="272" y="934"/>
                    <a:pt x="319" y="946"/>
                    <a:pt x="365" y="946"/>
                  </a:cubicBezTo>
                  <a:cubicBezTo>
                    <a:pt x="493" y="946"/>
                    <a:pt x="617" y="853"/>
                    <a:pt x="651" y="716"/>
                  </a:cubicBezTo>
                  <a:cubicBezTo>
                    <a:pt x="617" y="677"/>
                    <a:pt x="544" y="647"/>
                    <a:pt x="505" y="615"/>
                  </a:cubicBezTo>
                  <a:cubicBezTo>
                    <a:pt x="475" y="647"/>
                    <a:pt x="460" y="693"/>
                    <a:pt x="421" y="717"/>
                  </a:cubicBezTo>
                  <a:cubicBezTo>
                    <a:pt x="408" y="725"/>
                    <a:pt x="393" y="729"/>
                    <a:pt x="379" y="729"/>
                  </a:cubicBezTo>
                  <a:cubicBezTo>
                    <a:pt x="357" y="729"/>
                    <a:pt x="334" y="721"/>
                    <a:pt x="316" y="706"/>
                  </a:cubicBezTo>
                  <a:cubicBezTo>
                    <a:pt x="281" y="667"/>
                    <a:pt x="294" y="609"/>
                    <a:pt x="316" y="562"/>
                  </a:cubicBezTo>
                  <a:cubicBezTo>
                    <a:pt x="371" y="455"/>
                    <a:pt x="512" y="249"/>
                    <a:pt x="521" y="245"/>
                  </a:cubicBezTo>
                  <a:cubicBezTo>
                    <a:pt x="523" y="242"/>
                    <a:pt x="532" y="236"/>
                    <a:pt x="537" y="235"/>
                  </a:cubicBezTo>
                  <a:cubicBezTo>
                    <a:pt x="541" y="234"/>
                    <a:pt x="544" y="234"/>
                    <a:pt x="548" y="234"/>
                  </a:cubicBezTo>
                  <a:cubicBezTo>
                    <a:pt x="566" y="234"/>
                    <a:pt x="588" y="244"/>
                    <a:pt x="605" y="252"/>
                  </a:cubicBezTo>
                  <a:cubicBezTo>
                    <a:pt x="696" y="304"/>
                    <a:pt x="618" y="386"/>
                    <a:pt x="591" y="451"/>
                  </a:cubicBezTo>
                  <a:cubicBezTo>
                    <a:pt x="641" y="498"/>
                    <a:pt x="688" y="536"/>
                    <a:pt x="752" y="557"/>
                  </a:cubicBezTo>
                  <a:cubicBezTo>
                    <a:pt x="954" y="394"/>
                    <a:pt x="858" y="71"/>
                    <a:pt x="611" y="11"/>
                  </a:cubicBezTo>
                  <a:cubicBezTo>
                    <a:pt x="591" y="5"/>
                    <a:pt x="572" y="1"/>
                    <a:pt x="5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19"/>
            <p:cNvSpPr/>
            <p:nvPr/>
          </p:nvSpPr>
          <p:spPr>
            <a:xfrm>
              <a:off x="7441319" y="4149370"/>
              <a:ext cx="31598" cy="34824"/>
            </a:xfrm>
            <a:custGeom>
              <a:avLst/>
              <a:gdLst/>
              <a:ahLst/>
              <a:cxnLst/>
              <a:rect l="l" t="t" r="r" b="b"/>
              <a:pathLst>
                <a:path w="960" h="1058" extrusionOk="0">
                  <a:moveTo>
                    <a:pt x="485" y="0"/>
                  </a:moveTo>
                  <a:cubicBezTo>
                    <a:pt x="306" y="247"/>
                    <a:pt x="162" y="505"/>
                    <a:pt x="0" y="768"/>
                  </a:cubicBezTo>
                  <a:cubicBezTo>
                    <a:pt x="139" y="870"/>
                    <a:pt x="309" y="961"/>
                    <a:pt x="461" y="1058"/>
                  </a:cubicBezTo>
                  <a:cubicBezTo>
                    <a:pt x="502" y="1020"/>
                    <a:pt x="536" y="966"/>
                    <a:pt x="562" y="915"/>
                  </a:cubicBezTo>
                  <a:lnTo>
                    <a:pt x="564" y="913"/>
                  </a:lnTo>
                  <a:cubicBezTo>
                    <a:pt x="459" y="852"/>
                    <a:pt x="371" y="785"/>
                    <a:pt x="273" y="724"/>
                  </a:cubicBezTo>
                  <a:lnTo>
                    <a:pt x="273" y="722"/>
                  </a:lnTo>
                  <a:cubicBezTo>
                    <a:pt x="291" y="684"/>
                    <a:pt x="325" y="620"/>
                    <a:pt x="360" y="581"/>
                  </a:cubicBezTo>
                  <a:cubicBezTo>
                    <a:pt x="361" y="581"/>
                    <a:pt x="361" y="581"/>
                    <a:pt x="361" y="581"/>
                  </a:cubicBezTo>
                  <a:cubicBezTo>
                    <a:pt x="387" y="581"/>
                    <a:pt x="451" y="638"/>
                    <a:pt x="504" y="654"/>
                  </a:cubicBezTo>
                  <a:cubicBezTo>
                    <a:pt x="538" y="599"/>
                    <a:pt x="576" y="552"/>
                    <a:pt x="599" y="496"/>
                  </a:cubicBezTo>
                  <a:lnTo>
                    <a:pt x="602" y="495"/>
                  </a:lnTo>
                  <a:cubicBezTo>
                    <a:pt x="556" y="464"/>
                    <a:pt x="508" y="436"/>
                    <a:pt x="464" y="405"/>
                  </a:cubicBezTo>
                  <a:lnTo>
                    <a:pt x="464" y="404"/>
                  </a:lnTo>
                  <a:cubicBezTo>
                    <a:pt x="479" y="358"/>
                    <a:pt x="519" y="317"/>
                    <a:pt x="545" y="271"/>
                  </a:cubicBezTo>
                  <a:lnTo>
                    <a:pt x="546" y="271"/>
                  </a:lnTo>
                  <a:lnTo>
                    <a:pt x="551" y="275"/>
                  </a:lnTo>
                  <a:cubicBezTo>
                    <a:pt x="656" y="328"/>
                    <a:pt x="745" y="405"/>
                    <a:pt x="854" y="445"/>
                  </a:cubicBezTo>
                  <a:lnTo>
                    <a:pt x="855" y="443"/>
                  </a:lnTo>
                  <a:cubicBezTo>
                    <a:pt x="889" y="389"/>
                    <a:pt x="929" y="340"/>
                    <a:pt x="955" y="283"/>
                  </a:cubicBezTo>
                  <a:cubicBezTo>
                    <a:pt x="959" y="277"/>
                    <a:pt x="663" y="10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7162134" y="3894148"/>
              <a:ext cx="96309" cy="79786"/>
            </a:xfrm>
            <a:custGeom>
              <a:avLst/>
              <a:gdLst/>
              <a:ahLst/>
              <a:cxnLst/>
              <a:rect l="l" t="t" r="r" b="b"/>
              <a:pathLst>
                <a:path w="2926" h="2424" extrusionOk="0">
                  <a:moveTo>
                    <a:pt x="847" y="263"/>
                  </a:moveTo>
                  <a:cubicBezTo>
                    <a:pt x="899" y="263"/>
                    <a:pt x="952" y="278"/>
                    <a:pt x="1000" y="307"/>
                  </a:cubicBezTo>
                  <a:lnTo>
                    <a:pt x="2448" y="1209"/>
                  </a:lnTo>
                  <a:cubicBezTo>
                    <a:pt x="2584" y="1294"/>
                    <a:pt x="2626" y="1472"/>
                    <a:pt x="2540" y="1609"/>
                  </a:cubicBezTo>
                  <a:lnTo>
                    <a:pt x="2282" y="2024"/>
                  </a:lnTo>
                  <a:cubicBezTo>
                    <a:pt x="2228" y="2113"/>
                    <a:pt x="2133" y="2161"/>
                    <a:pt x="2036" y="2161"/>
                  </a:cubicBezTo>
                  <a:cubicBezTo>
                    <a:pt x="1984" y="2161"/>
                    <a:pt x="1931" y="2146"/>
                    <a:pt x="1883" y="2117"/>
                  </a:cubicBezTo>
                  <a:lnTo>
                    <a:pt x="435" y="1215"/>
                  </a:lnTo>
                  <a:cubicBezTo>
                    <a:pt x="330" y="1150"/>
                    <a:pt x="281" y="1029"/>
                    <a:pt x="302" y="916"/>
                  </a:cubicBezTo>
                  <a:cubicBezTo>
                    <a:pt x="307" y="881"/>
                    <a:pt x="322" y="847"/>
                    <a:pt x="341" y="815"/>
                  </a:cubicBezTo>
                  <a:lnTo>
                    <a:pt x="600" y="400"/>
                  </a:lnTo>
                  <a:cubicBezTo>
                    <a:pt x="655" y="311"/>
                    <a:pt x="750" y="263"/>
                    <a:pt x="847" y="263"/>
                  </a:cubicBezTo>
                  <a:close/>
                  <a:moveTo>
                    <a:pt x="846" y="0"/>
                  </a:moveTo>
                  <a:cubicBezTo>
                    <a:pt x="653" y="0"/>
                    <a:pt x="476" y="98"/>
                    <a:pt x="375" y="262"/>
                  </a:cubicBezTo>
                  <a:lnTo>
                    <a:pt x="117" y="677"/>
                  </a:lnTo>
                  <a:cubicBezTo>
                    <a:pt x="78" y="740"/>
                    <a:pt x="53" y="805"/>
                    <a:pt x="41" y="874"/>
                  </a:cubicBezTo>
                  <a:cubicBezTo>
                    <a:pt x="1" y="1094"/>
                    <a:pt x="100" y="1317"/>
                    <a:pt x="293" y="1439"/>
                  </a:cubicBezTo>
                  <a:lnTo>
                    <a:pt x="1742" y="2341"/>
                  </a:lnTo>
                  <a:cubicBezTo>
                    <a:pt x="1830" y="2395"/>
                    <a:pt x="1931" y="2424"/>
                    <a:pt x="2035" y="2424"/>
                  </a:cubicBezTo>
                  <a:cubicBezTo>
                    <a:pt x="2228" y="2424"/>
                    <a:pt x="2403" y="2327"/>
                    <a:pt x="2505" y="2163"/>
                  </a:cubicBezTo>
                  <a:lnTo>
                    <a:pt x="2764" y="1748"/>
                  </a:lnTo>
                  <a:cubicBezTo>
                    <a:pt x="2926" y="1489"/>
                    <a:pt x="2846" y="1146"/>
                    <a:pt x="2586" y="985"/>
                  </a:cubicBezTo>
                  <a:lnTo>
                    <a:pt x="1138" y="83"/>
                  </a:lnTo>
                  <a:cubicBezTo>
                    <a:pt x="1051" y="29"/>
                    <a:pt x="950" y="0"/>
                    <a:pt x="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19"/>
            <p:cNvSpPr/>
            <p:nvPr/>
          </p:nvSpPr>
          <p:spPr>
            <a:xfrm>
              <a:off x="7253078" y="3950696"/>
              <a:ext cx="94301" cy="79786"/>
            </a:xfrm>
            <a:custGeom>
              <a:avLst/>
              <a:gdLst/>
              <a:ahLst/>
              <a:cxnLst/>
              <a:rect l="l" t="t" r="r" b="b"/>
              <a:pathLst>
                <a:path w="2865" h="2424" extrusionOk="0">
                  <a:moveTo>
                    <a:pt x="847" y="266"/>
                  </a:moveTo>
                  <a:cubicBezTo>
                    <a:pt x="898" y="266"/>
                    <a:pt x="951" y="280"/>
                    <a:pt x="999" y="310"/>
                  </a:cubicBezTo>
                  <a:lnTo>
                    <a:pt x="2448" y="1211"/>
                  </a:lnTo>
                  <a:cubicBezTo>
                    <a:pt x="2582" y="1295"/>
                    <a:pt x="2623" y="1474"/>
                    <a:pt x="2538" y="1610"/>
                  </a:cubicBezTo>
                  <a:lnTo>
                    <a:pt x="2280" y="2025"/>
                  </a:lnTo>
                  <a:cubicBezTo>
                    <a:pt x="2226" y="2114"/>
                    <a:pt x="2131" y="2162"/>
                    <a:pt x="2034" y="2162"/>
                  </a:cubicBezTo>
                  <a:cubicBezTo>
                    <a:pt x="1982" y="2162"/>
                    <a:pt x="1929" y="2147"/>
                    <a:pt x="1881" y="2119"/>
                  </a:cubicBezTo>
                  <a:lnTo>
                    <a:pt x="433" y="1216"/>
                  </a:lnTo>
                  <a:cubicBezTo>
                    <a:pt x="329" y="1152"/>
                    <a:pt x="280" y="1032"/>
                    <a:pt x="301" y="919"/>
                  </a:cubicBezTo>
                  <a:cubicBezTo>
                    <a:pt x="306" y="884"/>
                    <a:pt x="321" y="849"/>
                    <a:pt x="341" y="817"/>
                  </a:cubicBezTo>
                  <a:lnTo>
                    <a:pt x="599" y="403"/>
                  </a:lnTo>
                  <a:cubicBezTo>
                    <a:pt x="655" y="314"/>
                    <a:pt x="749" y="266"/>
                    <a:pt x="847" y="266"/>
                  </a:cubicBezTo>
                  <a:close/>
                  <a:moveTo>
                    <a:pt x="845" y="0"/>
                  </a:moveTo>
                  <a:cubicBezTo>
                    <a:pt x="652" y="0"/>
                    <a:pt x="475" y="98"/>
                    <a:pt x="374" y="262"/>
                  </a:cubicBezTo>
                  <a:lnTo>
                    <a:pt x="116" y="677"/>
                  </a:lnTo>
                  <a:cubicBezTo>
                    <a:pt x="77" y="740"/>
                    <a:pt x="52" y="806"/>
                    <a:pt x="40" y="874"/>
                  </a:cubicBezTo>
                  <a:cubicBezTo>
                    <a:pt x="1" y="1094"/>
                    <a:pt x="99" y="1317"/>
                    <a:pt x="293" y="1439"/>
                  </a:cubicBezTo>
                  <a:lnTo>
                    <a:pt x="1741" y="2341"/>
                  </a:lnTo>
                  <a:cubicBezTo>
                    <a:pt x="1829" y="2395"/>
                    <a:pt x="1930" y="2424"/>
                    <a:pt x="2034" y="2424"/>
                  </a:cubicBezTo>
                  <a:cubicBezTo>
                    <a:pt x="2227" y="2424"/>
                    <a:pt x="2402" y="2327"/>
                    <a:pt x="2504" y="2163"/>
                  </a:cubicBezTo>
                  <a:lnTo>
                    <a:pt x="2763" y="1748"/>
                  </a:lnTo>
                  <a:cubicBezTo>
                    <a:pt x="2842" y="1623"/>
                    <a:pt x="2865" y="1475"/>
                    <a:pt x="2832" y="1330"/>
                  </a:cubicBezTo>
                  <a:cubicBezTo>
                    <a:pt x="2799" y="1187"/>
                    <a:pt x="2711" y="1064"/>
                    <a:pt x="2586" y="986"/>
                  </a:cubicBezTo>
                  <a:lnTo>
                    <a:pt x="1137" y="83"/>
                  </a:lnTo>
                  <a:cubicBezTo>
                    <a:pt x="1050" y="29"/>
                    <a:pt x="949" y="0"/>
                    <a:pt x="8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19"/>
            <p:cNvSpPr/>
            <p:nvPr/>
          </p:nvSpPr>
          <p:spPr>
            <a:xfrm>
              <a:off x="7343989" y="4007276"/>
              <a:ext cx="94301" cy="79852"/>
            </a:xfrm>
            <a:custGeom>
              <a:avLst/>
              <a:gdLst/>
              <a:ahLst/>
              <a:cxnLst/>
              <a:rect l="l" t="t" r="r" b="b"/>
              <a:pathLst>
                <a:path w="2865" h="2426" extrusionOk="0">
                  <a:moveTo>
                    <a:pt x="848" y="267"/>
                  </a:moveTo>
                  <a:cubicBezTo>
                    <a:pt x="900" y="267"/>
                    <a:pt x="953" y="282"/>
                    <a:pt x="1001" y="310"/>
                  </a:cubicBezTo>
                  <a:lnTo>
                    <a:pt x="2449" y="1212"/>
                  </a:lnTo>
                  <a:cubicBezTo>
                    <a:pt x="2585" y="1298"/>
                    <a:pt x="2626" y="1475"/>
                    <a:pt x="2540" y="1613"/>
                  </a:cubicBezTo>
                  <a:lnTo>
                    <a:pt x="2283" y="2027"/>
                  </a:lnTo>
                  <a:cubicBezTo>
                    <a:pt x="2229" y="2117"/>
                    <a:pt x="2134" y="2165"/>
                    <a:pt x="2037" y="2165"/>
                  </a:cubicBezTo>
                  <a:cubicBezTo>
                    <a:pt x="1985" y="2165"/>
                    <a:pt x="1932" y="2150"/>
                    <a:pt x="1884" y="2120"/>
                  </a:cubicBezTo>
                  <a:lnTo>
                    <a:pt x="434" y="1218"/>
                  </a:lnTo>
                  <a:cubicBezTo>
                    <a:pt x="331" y="1152"/>
                    <a:pt x="282" y="1033"/>
                    <a:pt x="303" y="920"/>
                  </a:cubicBezTo>
                  <a:cubicBezTo>
                    <a:pt x="308" y="885"/>
                    <a:pt x="322" y="851"/>
                    <a:pt x="342" y="819"/>
                  </a:cubicBezTo>
                  <a:lnTo>
                    <a:pt x="601" y="404"/>
                  </a:lnTo>
                  <a:cubicBezTo>
                    <a:pt x="656" y="315"/>
                    <a:pt x="751" y="267"/>
                    <a:pt x="848" y="267"/>
                  </a:cubicBezTo>
                  <a:close/>
                  <a:moveTo>
                    <a:pt x="846" y="1"/>
                  </a:moveTo>
                  <a:cubicBezTo>
                    <a:pt x="652" y="1"/>
                    <a:pt x="475" y="99"/>
                    <a:pt x="374" y="262"/>
                  </a:cubicBezTo>
                  <a:lnTo>
                    <a:pt x="117" y="677"/>
                  </a:lnTo>
                  <a:cubicBezTo>
                    <a:pt x="77" y="740"/>
                    <a:pt x="53" y="806"/>
                    <a:pt x="40" y="874"/>
                  </a:cubicBezTo>
                  <a:cubicBezTo>
                    <a:pt x="1" y="1095"/>
                    <a:pt x="99" y="1319"/>
                    <a:pt x="293" y="1439"/>
                  </a:cubicBezTo>
                  <a:lnTo>
                    <a:pt x="1741" y="2341"/>
                  </a:lnTo>
                  <a:cubicBezTo>
                    <a:pt x="1830" y="2396"/>
                    <a:pt x="1931" y="2425"/>
                    <a:pt x="2034" y="2425"/>
                  </a:cubicBezTo>
                  <a:cubicBezTo>
                    <a:pt x="2035" y="2425"/>
                    <a:pt x="2036" y="2425"/>
                    <a:pt x="2037" y="2425"/>
                  </a:cubicBezTo>
                  <a:cubicBezTo>
                    <a:pt x="2228" y="2425"/>
                    <a:pt x="2403" y="2329"/>
                    <a:pt x="2505" y="2166"/>
                  </a:cubicBezTo>
                  <a:lnTo>
                    <a:pt x="2763" y="1751"/>
                  </a:lnTo>
                  <a:cubicBezTo>
                    <a:pt x="2841" y="1624"/>
                    <a:pt x="2865" y="1476"/>
                    <a:pt x="2832" y="1332"/>
                  </a:cubicBezTo>
                  <a:cubicBezTo>
                    <a:pt x="2799" y="1187"/>
                    <a:pt x="2711" y="1065"/>
                    <a:pt x="2586" y="986"/>
                  </a:cubicBezTo>
                  <a:lnTo>
                    <a:pt x="1138" y="85"/>
                  </a:lnTo>
                  <a:cubicBezTo>
                    <a:pt x="1050" y="29"/>
                    <a:pt x="949" y="1"/>
                    <a:pt x="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19"/>
            <p:cNvSpPr/>
            <p:nvPr/>
          </p:nvSpPr>
          <p:spPr>
            <a:xfrm>
              <a:off x="7434900" y="4063923"/>
              <a:ext cx="94334" cy="79819"/>
            </a:xfrm>
            <a:custGeom>
              <a:avLst/>
              <a:gdLst/>
              <a:ahLst/>
              <a:cxnLst/>
              <a:rect l="l" t="t" r="r" b="b"/>
              <a:pathLst>
                <a:path w="2866" h="2425" extrusionOk="0">
                  <a:moveTo>
                    <a:pt x="848" y="266"/>
                  </a:moveTo>
                  <a:cubicBezTo>
                    <a:pt x="900" y="266"/>
                    <a:pt x="953" y="281"/>
                    <a:pt x="1001" y="311"/>
                  </a:cubicBezTo>
                  <a:lnTo>
                    <a:pt x="2449" y="1212"/>
                  </a:lnTo>
                  <a:cubicBezTo>
                    <a:pt x="2582" y="1295"/>
                    <a:pt x="2624" y="1474"/>
                    <a:pt x="2539" y="1611"/>
                  </a:cubicBezTo>
                  <a:lnTo>
                    <a:pt x="2282" y="2026"/>
                  </a:lnTo>
                  <a:cubicBezTo>
                    <a:pt x="2228" y="2115"/>
                    <a:pt x="2133" y="2163"/>
                    <a:pt x="2036" y="2163"/>
                  </a:cubicBezTo>
                  <a:cubicBezTo>
                    <a:pt x="1984" y="2163"/>
                    <a:pt x="1931" y="2148"/>
                    <a:pt x="1883" y="2119"/>
                  </a:cubicBezTo>
                  <a:lnTo>
                    <a:pt x="435" y="1217"/>
                  </a:lnTo>
                  <a:cubicBezTo>
                    <a:pt x="331" y="1152"/>
                    <a:pt x="282" y="1032"/>
                    <a:pt x="303" y="919"/>
                  </a:cubicBezTo>
                  <a:cubicBezTo>
                    <a:pt x="308" y="885"/>
                    <a:pt x="323" y="850"/>
                    <a:pt x="342" y="818"/>
                  </a:cubicBezTo>
                  <a:lnTo>
                    <a:pt x="601" y="403"/>
                  </a:lnTo>
                  <a:cubicBezTo>
                    <a:pt x="656" y="314"/>
                    <a:pt x="751" y="266"/>
                    <a:pt x="848" y="266"/>
                  </a:cubicBezTo>
                  <a:close/>
                  <a:moveTo>
                    <a:pt x="846" y="0"/>
                  </a:moveTo>
                  <a:cubicBezTo>
                    <a:pt x="653" y="0"/>
                    <a:pt x="475" y="99"/>
                    <a:pt x="374" y="263"/>
                  </a:cubicBezTo>
                  <a:lnTo>
                    <a:pt x="117" y="678"/>
                  </a:lnTo>
                  <a:cubicBezTo>
                    <a:pt x="78" y="739"/>
                    <a:pt x="53" y="806"/>
                    <a:pt x="41" y="875"/>
                  </a:cubicBezTo>
                  <a:cubicBezTo>
                    <a:pt x="1" y="1095"/>
                    <a:pt x="100" y="1318"/>
                    <a:pt x="293" y="1440"/>
                  </a:cubicBezTo>
                  <a:lnTo>
                    <a:pt x="1741" y="2341"/>
                  </a:lnTo>
                  <a:cubicBezTo>
                    <a:pt x="1830" y="2396"/>
                    <a:pt x="1931" y="2425"/>
                    <a:pt x="2034" y="2425"/>
                  </a:cubicBezTo>
                  <a:cubicBezTo>
                    <a:pt x="2228" y="2425"/>
                    <a:pt x="2403" y="2328"/>
                    <a:pt x="2505" y="2164"/>
                  </a:cubicBezTo>
                  <a:lnTo>
                    <a:pt x="2763" y="1749"/>
                  </a:lnTo>
                  <a:cubicBezTo>
                    <a:pt x="2841" y="1623"/>
                    <a:pt x="2866" y="1476"/>
                    <a:pt x="2832" y="1330"/>
                  </a:cubicBezTo>
                  <a:cubicBezTo>
                    <a:pt x="2800" y="1186"/>
                    <a:pt x="2713" y="1064"/>
                    <a:pt x="2586" y="986"/>
                  </a:cubicBezTo>
                  <a:lnTo>
                    <a:pt x="1138" y="84"/>
                  </a:lnTo>
                  <a:cubicBezTo>
                    <a:pt x="1050" y="30"/>
                    <a:pt x="949" y="0"/>
                    <a:pt x="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19"/>
            <p:cNvSpPr/>
            <p:nvPr/>
          </p:nvSpPr>
          <p:spPr>
            <a:xfrm>
              <a:off x="7256534" y="3719468"/>
              <a:ext cx="360518" cy="307821"/>
            </a:xfrm>
            <a:custGeom>
              <a:avLst/>
              <a:gdLst/>
              <a:ahLst/>
              <a:cxnLst/>
              <a:rect l="l" t="t" r="r" b="b"/>
              <a:pathLst>
                <a:path w="10953" h="9352" extrusionOk="0">
                  <a:moveTo>
                    <a:pt x="2726" y="266"/>
                  </a:moveTo>
                  <a:cubicBezTo>
                    <a:pt x="2782" y="266"/>
                    <a:pt x="2840" y="282"/>
                    <a:pt x="2891" y="314"/>
                  </a:cubicBezTo>
                  <a:lnTo>
                    <a:pt x="10525" y="5068"/>
                  </a:lnTo>
                  <a:cubicBezTo>
                    <a:pt x="10595" y="5111"/>
                    <a:pt x="10643" y="5179"/>
                    <a:pt x="10661" y="5259"/>
                  </a:cubicBezTo>
                  <a:cubicBezTo>
                    <a:pt x="10679" y="5336"/>
                    <a:pt x="10665" y="5419"/>
                    <a:pt x="10621" y="5489"/>
                  </a:cubicBezTo>
                  <a:lnTo>
                    <a:pt x="8472" y="8941"/>
                  </a:lnTo>
                  <a:cubicBezTo>
                    <a:pt x="8413" y="9036"/>
                    <a:pt x="8311" y="9087"/>
                    <a:pt x="8208" y="9087"/>
                  </a:cubicBezTo>
                  <a:cubicBezTo>
                    <a:pt x="8153" y="9087"/>
                    <a:pt x="8098" y="9073"/>
                    <a:pt x="8048" y="9043"/>
                  </a:cubicBezTo>
                  <a:lnTo>
                    <a:pt x="414" y="4289"/>
                  </a:lnTo>
                  <a:cubicBezTo>
                    <a:pt x="325" y="4235"/>
                    <a:pt x="271" y="4139"/>
                    <a:pt x="270" y="4030"/>
                  </a:cubicBezTo>
                  <a:cubicBezTo>
                    <a:pt x="268" y="3974"/>
                    <a:pt x="282" y="3917"/>
                    <a:pt x="316" y="3863"/>
                  </a:cubicBezTo>
                  <a:lnTo>
                    <a:pt x="2465" y="411"/>
                  </a:lnTo>
                  <a:cubicBezTo>
                    <a:pt x="2509" y="342"/>
                    <a:pt x="2577" y="293"/>
                    <a:pt x="2657" y="275"/>
                  </a:cubicBezTo>
                  <a:cubicBezTo>
                    <a:pt x="2679" y="269"/>
                    <a:pt x="2702" y="266"/>
                    <a:pt x="2726" y="266"/>
                  </a:cubicBezTo>
                  <a:close/>
                  <a:moveTo>
                    <a:pt x="2725" y="1"/>
                  </a:moveTo>
                  <a:cubicBezTo>
                    <a:pt x="2682" y="1"/>
                    <a:pt x="2639" y="6"/>
                    <a:pt x="2596" y="15"/>
                  </a:cubicBezTo>
                  <a:cubicBezTo>
                    <a:pt x="2447" y="49"/>
                    <a:pt x="2321" y="140"/>
                    <a:pt x="2240" y="269"/>
                  </a:cubicBezTo>
                  <a:lnTo>
                    <a:pt x="91" y="3722"/>
                  </a:lnTo>
                  <a:cubicBezTo>
                    <a:pt x="30" y="3820"/>
                    <a:pt x="0" y="3931"/>
                    <a:pt x="5" y="4037"/>
                  </a:cubicBezTo>
                  <a:cubicBezTo>
                    <a:pt x="9" y="4230"/>
                    <a:pt x="110" y="4409"/>
                    <a:pt x="275" y="4511"/>
                  </a:cubicBezTo>
                  <a:lnTo>
                    <a:pt x="7908" y="9265"/>
                  </a:lnTo>
                  <a:cubicBezTo>
                    <a:pt x="8001" y="9323"/>
                    <a:pt x="8105" y="9351"/>
                    <a:pt x="8208" y="9351"/>
                  </a:cubicBezTo>
                  <a:cubicBezTo>
                    <a:pt x="8400" y="9351"/>
                    <a:pt x="8588" y="9255"/>
                    <a:pt x="8697" y="9080"/>
                  </a:cubicBezTo>
                  <a:lnTo>
                    <a:pt x="10846" y="5627"/>
                  </a:lnTo>
                  <a:cubicBezTo>
                    <a:pt x="10927" y="5496"/>
                    <a:pt x="10952" y="5344"/>
                    <a:pt x="10918" y="5196"/>
                  </a:cubicBezTo>
                  <a:cubicBezTo>
                    <a:pt x="10883" y="5049"/>
                    <a:pt x="10793" y="4922"/>
                    <a:pt x="10663" y="4841"/>
                  </a:cubicBezTo>
                  <a:lnTo>
                    <a:pt x="3029" y="89"/>
                  </a:lnTo>
                  <a:cubicBezTo>
                    <a:pt x="2936" y="30"/>
                    <a:pt x="2831" y="1"/>
                    <a:pt x="2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19"/>
            <p:cNvSpPr/>
            <p:nvPr/>
          </p:nvSpPr>
          <p:spPr>
            <a:xfrm>
              <a:off x="7418904" y="3841813"/>
              <a:ext cx="50722" cy="42757"/>
            </a:xfrm>
            <a:custGeom>
              <a:avLst/>
              <a:gdLst/>
              <a:ahLst/>
              <a:cxnLst/>
              <a:rect l="l" t="t" r="r" b="b"/>
              <a:pathLst>
                <a:path w="1541" h="1299" extrusionOk="0">
                  <a:moveTo>
                    <a:pt x="279" y="1"/>
                  </a:moveTo>
                  <a:cubicBezTo>
                    <a:pt x="237" y="1"/>
                    <a:pt x="197" y="20"/>
                    <a:pt x="172" y="56"/>
                  </a:cubicBezTo>
                  <a:cubicBezTo>
                    <a:pt x="46" y="235"/>
                    <a:pt x="1" y="459"/>
                    <a:pt x="45" y="675"/>
                  </a:cubicBezTo>
                  <a:cubicBezTo>
                    <a:pt x="89" y="888"/>
                    <a:pt x="220" y="1074"/>
                    <a:pt x="402" y="1186"/>
                  </a:cubicBezTo>
                  <a:cubicBezTo>
                    <a:pt x="524" y="1260"/>
                    <a:pt x="664" y="1299"/>
                    <a:pt x="807" y="1299"/>
                  </a:cubicBezTo>
                  <a:cubicBezTo>
                    <a:pt x="876" y="1299"/>
                    <a:pt x="944" y="1289"/>
                    <a:pt x="1012" y="1272"/>
                  </a:cubicBezTo>
                  <a:cubicBezTo>
                    <a:pt x="1222" y="1216"/>
                    <a:pt x="1402" y="1075"/>
                    <a:pt x="1506" y="886"/>
                  </a:cubicBezTo>
                  <a:cubicBezTo>
                    <a:pt x="1540" y="821"/>
                    <a:pt x="1518" y="741"/>
                    <a:pt x="1453" y="705"/>
                  </a:cubicBezTo>
                  <a:cubicBezTo>
                    <a:pt x="1433" y="694"/>
                    <a:pt x="1412" y="689"/>
                    <a:pt x="1390" y="689"/>
                  </a:cubicBezTo>
                  <a:cubicBezTo>
                    <a:pt x="1344" y="689"/>
                    <a:pt x="1298" y="714"/>
                    <a:pt x="1273" y="758"/>
                  </a:cubicBezTo>
                  <a:cubicBezTo>
                    <a:pt x="1204" y="886"/>
                    <a:pt x="1087" y="978"/>
                    <a:pt x="944" y="1016"/>
                  </a:cubicBezTo>
                  <a:cubicBezTo>
                    <a:pt x="899" y="1028"/>
                    <a:pt x="853" y="1034"/>
                    <a:pt x="808" y="1034"/>
                  </a:cubicBezTo>
                  <a:cubicBezTo>
                    <a:pt x="713" y="1034"/>
                    <a:pt x="619" y="1008"/>
                    <a:pt x="539" y="959"/>
                  </a:cubicBezTo>
                  <a:cubicBezTo>
                    <a:pt x="419" y="886"/>
                    <a:pt x="332" y="762"/>
                    <a:pt x="304" y="620"/>
                  </a:cubicBezTo>
                  <a:cubicBezTo>
                    <a:pt x="273" y="474"/>
                    <a:pt x="304" y="327"/>
                    <a:pt x="387" y="208"/>
                  </a:cubicBezTo>
                  <a:cubicBezTo>
                    <a:pt x="429" y="148"/>
                    <a:pt x="415" y="65"/>
                    <a:pt x="355" y="24"/>
                  </a:cubicBezTo>
                  <a:cubicBezTo>
                    <a:pt x="332" y="8"/>
                    <a:pt x="305" y="1"/>
                    <a:pt x="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19"/>
            <p:cNvSpPr/>
            <p:nvPr/>
          </p:nvSpPr>
          <p:spPr>
            <a:xfrm>
              <a:off x="7477394" y="3849943"/>
              <a:ext cx="47891" cy="48681"/>
            </a:xfrm>
            <a:custGeom>
              <a:avLst/>
              <a:gdLst/>
              <a:ahLst/>
              <a:cxnLst/>
              <a:rect l="l" t="t" r="r" b="b"/>
              <a:pathLst>
                <a:path w="1455" h="1479" extrusionOk="0">
                  <a:moveTo>
                    <a:pt x="240" y="1"/>
                  </a:moveTo>
                  <a:cubicBezTo>
                    <a:pt x="186" y="1"/>
                    <a:pt x="135" y="33"/>
                    <a:pt x="115" y="86"/>
                  </a:cubicBezTo>
                  <a:cubicBezTo>
                    <a:pt x="0" y="395"/>
                    <a:pt x="75" y="729"/>
                    <a:pt x="299" y="915"/>
                  </a:cubicBezTo>
                  <a:cubicBezTo>
                    <a:pt x="415" y="1011"/>
                    <a:pt x="559" y="1058"/>
                    <a:pt x="708" y="1058"/>
                  </a:cubicBezTo>
                  <a:cubicBezTo>
                    <a:pt x="715" y="1058"/>
                    <a:pt x="722" y="1055"/>
                    <a:pt x="730" y="1055"/>
                  </a:cubicBezTo>
                  <a:lnTo>
                    <a:pt x="833" y="1385"/>
                  </a:lnTo>
                  <a:cubicBezTo>
                    <a:pt x="851" y="1441"/>
                    <a:pt x="903" y="1478"/>
                    <a:pt x="960" y="1478"/>
                  </a:cubicBezTo>
                  <a:cubicBezTo>
                    <a:pt x="974" y="1478"/>
                    <a:pt x="987" y="1477"/>
                    <a:pt x="1000" y="1472"/>
                  </a:cubicBezTo>
                  <a:cubicBezTo>
                    <a:pt x="1070" y="1451"/>
                    <a:pt x="1108" y="1376"/>
                    <a:pt x="1087" y="1307"/>
                  </a:cubicBezTo>
                  <a:lnTo>
                    <a:pt x="991" y="1002"/>
                  </a:lnTo>
                  <a:lnTo>
                    <a:pt x="992" y="1002"/>
                  </a:lnTo>
                  <a:lnTo>
                    <a:pt x="1203" y="1263"/>
                  </a:lnTo>
                  <a:cubicBezTo>
                    <a:pt x="1229" y="1294"/>
                    <a:pt x="1266" y="1312"/>
                    <a:pt x="1306" y="1312"/>
                  </a:cubicBezTo>
                  <a:cubicBezTo>
                    <a:pt x="1336" y="1312"/>
                    <a:pt x="1364" y="1303"/>
                    <a:pt x="1389" y="1282"/>
                  </a:cubicBezTo>
                  <a:cubicBezTo>
                    <a:pt x="1445" y="1238"/>
                    <a:pt x="1455" y="1154"/>
                    <a:pt x="1408" y="1096"/>
                  </a:cubicBezTo>
                  <a:lnTo>
                    <a:pt x="1219" y="861"/>
                  </a:lnTo>
                  <a:cubicBezTo>
                    <a:pt x="1238" y="845"/>
                    <a:pt x="1258" y="830"/>
                    <a:pt x="1277" y="812"/>
                  </a:cubicBezTo>
                  <a:cubicBezTo>
                    <a:pt x="1327" y="760"/>
                    <a:pt x="1326" y="676"/>
                    <a:pt x="1274" y="626"/>
                  </a:cubicBezTo>
                  <a:cubicBezTo>
                    <a:pt x="1248" y="601"/>
                    <a:pt x="1215" y="588"/>
                    <a:pt x="1181" y="588"/>
                  </a:cubicBezTo>
                  <a:cubicBezTo>
                    <a:pt x="1147" y="588"/>
                    <a:pt x="1113" y="601"/>
                    <a:pt x="1088" y="628"/>
                  </a:cubicBezTo>
                  <a:cubicBezTo>
                    <a:pt x="980" y="739"/>
                    <a:pt x="841" y="797"/>
                    <a:pt x="710" y="797"/>
                  </a:cubicBezTo>
                  <a:cubicBezTo>
                    <a:pt x="621" y="797"/>
                    <a:pt x="536" y="769"/>
                    <a:pt x="468" y="713"/>
                  </a:cubicBezTo>
                  <a:cubicBezTo>
                    <a:pt x="331" y="600"/>
                    <a:pt x="289" y="381"/>
                    <a:pt x="363" y="179"/>
                  </a:cubicBezTo>
                  <a:cubicBezTo>
                    <a:pt x="389" y="111"/>
                    <a:pt x="354" y="34"/>
                    <a:pt x="285" y="9"/>
                  </a:cubicBezTo>
                  <a:cubicBezTo>
                    <a:pt x="271" y="3"/>
                    <a:pt x="255" y="1"/>
                    <a:pt x="2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19"/>
            <p:cNvSpPr/>
            <p:nvPr/>
          </p:nvSpPr>
          <p:spPr>
            <a:xfrm>
              <a:off x="7380920" y="3797510"/>
              <a:ext cx="55988" cy="35087"/>
            </a:xfrm>
            <a:custGeom>
              <a:avLst/>
              <a:gdLst/>
              <a:ahLst/>
              <a:cxnLst/>
              <a:rect l="l" t="t" r="r" b="b"/>
              <a:pathLst>
                <a:path w="1701" h="1066" extrusionOk="0">
                  <a:moveTo>
                    <a:pt x="613" y="1"/>
                  </a:moveTo>
                  <a:cubicBezTo>
                    <a:pt x="558" y="1"/>
                    <a:pt x="508" y="34"/>
                    <a:pt x="487" y="88"/>
                  </a:cubicBezTo>
                  <a:cubicBezTo>
                    <a:pt x="480" y="112"/>
                    <a:pt x="475" y="138"/>
                    <a:pt x="469" y="161"/>
                  </a:cubicBezTo>
                  <a:lnTo>
                    <a:pt x="174" y="96"/>
                  </a:lnTo>
                  <a:cubicBezTo>
                    <a:pt x="164" y="94"/>
                    <a:pt x="155" y="93"/>
                    <a:pt x="145" y="93"/>
                  </a:cubicBezTo>
                  <a:cubicBezTo>
                    <a:pt x="85" y="93"/>
                    <a:pt x="29" y="135"/>
                    <a:pt x="16" y="196"/>
                  </a:cubicBezTo>
                  <a:cubicBezTo>
                    <a:pt x="0" y="267"/>
                    <a:pt x="45" y="338"/>
                    <a:pt x="115" y="354"/>
                  </a:cubicBezTo>
                  <a:lnTo>
                    <a:pt x="444" y="427"/>
                  </a:lnTo>
                  <a:lnTo>
                    <a:pt x="444" y="428"/>
                  </a:lnTo>
                  <a:lnTo>
                    <a:pt x="126" y="478"/>
                  </a:lnTo>
                  <a:cubicBezTo>
                    <a:pt x="54" y="489"/>
                    <a:pt x="6" y="556"/>
                    <a:pt x="16" y="628"/>
                  </a:cubicBezTo>
                  <a:cubicBezTo>
                    <a:pt x="27" y="693"/>
                    <a:pt x="82" y="740"/>
                    <a:pt x="146" y="740"/>
                  </a:cubicBezTo>
                  <a:cubicBezTo>
                    <a:pt x="152" y="740"/>
                    <a:pt x="160" y="740"/>
                    <a:pt x="166" y="738"/>
                  </a:cubicBezTo>
                  <a:lnTo>
                    <a:pt x="508" y="685"/>
                  </a:lnTo>
                  <a:cubicBezTo>
                    <a:pt x="573" y="827"/>
                    <a:pt x="679" y="945"/>
                    <a:pt x="823" y="1011"/>
                  </a:cubicBezTo>
                  <a:cubicBezTo>
                    <a:pt x="906" y="1049"/>
                    <a:pt x="993" y="1066"/>
                    <a:pt x="1083" y="1066"/>
                  </a:cubicBezTo>
                  <a:cubicBezTo>
                    <a:pt x="1284" y="1066"/>
                    <a:pt x="1492" y="975"/>
                    <a:pt x="1649" y="810"/>
                  </a:cubicBezTo>
                  <a:cubicBezTo>
                    <a:pt x="1700" y="758"/>
                    <a:pt x="1698" y="675"/>
                    <a:pt x="1645" y="624"/>
                  </a:cubicBezTo>
                  <a:cubicBezTo>
                    <a:pt x="1619" y="600"/>
                    <a:pt x="1587" y="588"/>
                    <a:pt x="1554" y="588"/>
                  </a:cubicBezTo>
                  <a:cubicBezTo>
                    <a:pt x="1519" y="588"/>
                    <a:pt x="1484" y="602"/>
                    <a:pt x="1459" y="629"/>
                  </a:cubicBezTo>
                  <a:cubicBezTo>
                    <a:pt x="1353" y="740"/>
                    <a:pt x="1214" y="802"/>
                    <a:pt x="1084" y="802"/>
                  </a:cubicBezTo>
                  <a:cubicBezTo>
                    <a:pt x="1031" y="802"/>
                    <a:pt x="980" y="792"/>
                    <a:pt x="933" y="771"/>
                  </a:cubicBezTo>
                  <a:cubicBezTo>
                    <a:pt x="736" y="683"/>
                    <a:pt x="650" y="422"/>
                    <a:pt x="736" y="177"/>
                  </a:cubicBezTo>
                  <a:cubicBezTo>
                    <a:pt x="761" y="108"/>
                    <a:pt x="725" y="33"/>
                    <a:pt x="657" y="8"/>
                  </a:cubicBezTo>
                  <a:cubicBezTo>
                    <a:pt x="642" y="3"/>
                    <a:pt x="627" y="1"/>
                    <a:pt x="6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2" name="Google Shape;972;p19"/>
          <p:cNvGrpSpPr/>
          <p:nvPr/>
        </p:nvGrpSpPr>
        <p:grpSpPr>
          <a:xfrm>
            <a:off x="8405933" y="666196"/>
            <a:ext cx="453964" cy="382110"/>
            <a:chOff x="1734858" y="1405683"/>
            <a:chExt cx="453964" cy="382110"/>
          </a:xfrm>
        </p:grpSpPr>
        <p:sp>
          <p:nvSpPr>
            <p:cNvPr id="973" name="Google Shape;973;p19"/>
            <p:cNvSpPr/>
            <p:nvPr/>
          </p:nvSpPr>
          <p:spPr>
            <a:xfrm>
              <a:off x="1751777" y="1409929"/>
              <a:ext cx="353244" cy="163752"/>
            </a:xfrm>
            <a:custGeom>
              <a:avLst/>
              <a:gdLst/>
              <a:ahLst/>
              <a:cxnLst/>
              <a:rect l="l" t="t" r="r" b="b"/>
              <a:pathLst>
                <a:path w="10732" h="4975" extrusionOk="0">
                  <a:moveTo>
                    <a:pt x="10066" y="1"/>
                  </a:moveTo>
                  <a:cubicBezTo>
                    <a:pt x="10027" y="1"/>
                    <a:pt x="9990" y="9"/>
                    <a:pt x="9954" y="25"/>
                  </a:cubicBezTo>
                  <a:cubicBezTo>
                    <a:pt x="9586" y="193"/>
                    <a:pt x="9241" y="416"/>
                    <a:pt x="8923" y="666"/>
                  </a:cubicBezTo>
                  <a:lnTo>
                    <a:pt x="8844" y="398"/>
                  </a:lnTo>
                  <a:cubicBezTo>
                    <a:pt x="8810" y="282"/>
                    <a:pt x="8702" y="201"/>
                    <a:pt x="8582" y="201"/>
                  </a:cubicBezTo>
                  <a:cubicBezTo>
                    <a:pt x="8541" y="201"/>
                    <a:pt x="8499" y="209"/>
                    <a:pt x="8462" y="229"/>
                  </a:cubicBezTo>
                  <a:cubicBezTo>
                    <a:pt x="6991" y="969"/>
                    <a:pt x="6034" y="2862"/>
                    <a:pt x="5719" y="3568"/>
                  </a:cubicBezTo>
                  <a:cubicBezTo>
                    <a:pt x="5034" y="3113"/>
                    <a:pt x="3476" y="2201"/>
                    <a:pt x="1959" y="2201"/>
                  </a:cubicBezTo>
                  <a:cubicBezTo>
                    <a:pt x="1842" y="2201"/>
                    <a:pt x="1725" y="2206"/>
                    <a:pt x="1614" y="2218"/>
                  </a:cubicBezTo>
                  <a:cubicBezTo>
                    <a:pt x="1535" y="2226"/>
                    <a:pt x="1464" y="2268"/>
                    <a:pt x="1418" y="2335"/>
                  </a:cubicBezTo>
                  <a:cubicBezTo>
                    <a:pt x="1373" y="2403"/>
                    <a:pt x="1359" y="2486"/>
                    <a:pt x="1382" y="2565"/>
                  </a:cubicBezTo>
                  <a:lnTo>
                    <a:pt x="1459" y="2832"/>
                  </a:lnTo>
                  <a:cubicBezTo>
                    <a:pt x="1270" y="2814"/>
                    <a:pt x="1081" y="2802"/>
                    <a:pt x="890" y="2802"/>
                  </a:cubicBezTo>
                  <a:cubicBezTo>
                    <a:pt x="669" y="2802"/>
                    <a:pt x="451" y="2816"/>
                    <a:pt x="245" y="2845"/>
                  </a:cubicBezTo>
                  <a:cubicBezTo>
                    <a:pt x="168" y="2855"/>
                    <a:pt x="99" y="2899"/>
                    <a:pt x="56" y="2965"/>
                  </a:cubicBezTo>
                  <a:cubicBezTo>
                    <a:pt x="12" y="3032"/>
                    <a:pt x="1" y="3114"/>
                    <a:pt x="23" y="3192"/>
                  </a:cubicBezTo>
                  <a:lnTo>
                    <a:pt x="396" y="4473"/>
                  </a:lnTo>
                  <a:cubicBezTo>
                    <a:pt x="427" y="4581"/>
                    <a:pt x="524" y="4660"/>
                    <a:pt x="639" y="4667"/>
                  </a:cubicBezTo>
                  <a:lnTo>
                    <a:pt x="4930" y="4974"/>
                  </a:lnTo>
                  <a:cubicBezTo>
                    <a:pt x="4933" y="4974"/>
                    <a:pt x="4946" y="4975"/>
                    <a:pt x="4949" y="4975"/>
                  </a:cubicBezTo>
                  <a:cubicBezTo>
                    <a:pt x="5023" y="4975"/>
                    <a:pt x="5092" y="4946"/>
                    <a:pt x="5143" y="4894"/>
                  </a:cubicBezTo>
                  <a:cubicBezTo>
                    <a:pt x="5195" y="4842"/>
                    <a:pt x="5223" y="4773"/>
                    <a:pt x="5221" y="4699"/>
                  </a:cubicBezTo>
                  <a:lnTo>
                    <a:pt x="5219" y="4460"/>
                  </a:lnTo>
                  <a:lnTo>
                    <a:pt x="5642" y="4515"/>
                  </a:lnTo>
                  <a:cubicBezTo>
                    <a:pt x="5653" y="4516"/>
                    <a:pt x="5666" y="4517"/>
                    <a:pt x="5677" y="4517"/>
                  </a:cubicBezTo>
                  <a:cubicBezTo>
                    <a:pt x="5751" y="4517"/>
                    <a:pt x="5823" y="4486"/>
                    <a:pt x="5875" y="4432"/>
                  </a:cubicBezTo>
                  <a:cubicBezTo>
                    <a:pt x="5906" y="4399"/>
                    <a:pt x="5927" y="4361"/>
                    <a:pt x="5939" y="4318"/>
                  </a:cubicBezTo>
                  <a:cubicBezTo>
                    <a:pt x="5988" y="4362"/>
                    <a:pt x="6051" y="4389"/>
                    <a:pt x="6119" y="4389"/>
                  </a:cubicBezTo>
                  <a:cubicBezTo>
                    <a:pt x="6183" y="4389"/>
                    <a:pt x="6244" y="4366"/>
                    <a:pt x="6294" y="4326"/>
                  </a:cubicBezTo>
                  <a:lnTo>
                    <a:pt x="6622" y="4053"/>
                  </a:lnTo>
                  <a:lnTo>
                    <a:pt x="6748" y="4257"/>
                  </a:lnTo>
                  <a:cubicBezTo>
                    <a:pt x="6799" y="4337"/>
                    <a:pt x="6885" y="4385"/>
                    <a:pt x="6980" y="4385"/>
                  </a:cubicBezTo>
                  <a:cubicBezTo>
                    <a:pt x="7039" y="4385"/>
                    <a:pt x="7094" y="4367"/>
                    <a:pt x="7142" y="4332"/>
                  </a:cubicBezTo>
                  <a:lnTo>
                    <a:pt x="10601" y="1775"/>
                  </a:lnTo>
                  <a:cubicBezTo>
                    <a:pt x="10692" y="1707"/>
                    <a:pt x="10732" y="1589"/>
                    <a:pt x="10700" y="1480"/>
                  </a:cubicBezTo>
                  <a:lnTo>
                    <a:pt x="10327" y="199"/>
                  </a:lnTo>
                  <a:cubicBezTo>
                    <a:pt x="10294" y="82"/>
                    <a:pt x="10185" y="1"/>
                    <a:pt x="100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9"/>
            <p:cNvSpPr/>
            <p:nvPr/>
          </p:nvSpPr>
          <p:spPr>
            <a:xfrm>
              <a:off x="1739434" y="1425399"/>
              <a:ext cx="444616" cy="358082"/>
            </a:xfrm>
            <a:custGeom>
              <a:avLst/>
              <a:gdLst/>
              <a:ahLst/>
              <a:cxnLst/>
              <a:rect l="l" t="t" r="r" b="b"/>
              <a:pathLst>
                <a:path w="13508" h="10879" extrusionOk="0">
                  <a:moveTo>
                    <a:pt x="11108" y="0"/>
                  </a:moveTo>
                  <a:cubicBezTo>
                    <a:pt x="11033" y="0"/>
                    <a:pt x="10962" y="21"/>
                    <a:pt x="10899" y="63"/>
                  </a:cubicBezTo>
                  <a:lnTo>
                    <a:pt x="6782" y="2771"/>
                  </a:lnTo>
                  <a:cubicBezTo>
                    <a:pt x="6732" y="2747"/>
                    <a:pt x="6675" y="2732"/>
                    <a:pt x="6618" y="2732"/>
                  </a:cubicBezTo>
                  <a:cubicBezTo>
                    <a:pt x="6583" y="2732"/>
                    <a:pt x="6547" y="2738"/>
                    <a:pt x="6510" y="2748"/>
                  </a:cubicBezTo>
                  <a:lnTo>
                    <a:pt x="5551" y="3027"/>
                  </a:lnTo>
                  <a:cubicBezTo>
                    <a:pt x="5457" y="3054"/>
                    <a:pt x="5383" y="3115"/>
                    <a:pt x="5335" y="3192"/>
                  </a:cubicBezTo>
                  <a:lnTo>
                    <a:pt x="399" y="3112"/>
                  </a:lnTo>
                  <a:cubicBezTo>
                    <a:pt x="280" y="3112"/>
                    <a:pt x="169" y="3168"/>
                    <a:pt x="96" y="3264"/>
                  </a:cubicBezTo>
                  <a:cubicBezTo>
                    <a:pt x="24" y="3361"/>
                    <a:pt x="0" y="3483"/>
                    <a:pt x="35" y="3599"/>
                  </a:cubicBezTo>
                  <a:lnTo>
                    <a:pt x="2022" y="10437"/>
                  </a:lnTo>
                  <a:cubicBezTo>
                    <a:pt x="2069" y="10597"/>
                    <a:pt x="2216" y="10710"/>
                    <a:pt x="2381" y="10713"/>
                  </a:cubicBezTo>
                  <a:cubicBezTo>
                    <a:pt x="2381" y="10713"/>
                    <a:pt x="6681" y="10783"/>
                    <a:pt x="7485" y="10797"/>
                  </a:cubicBezTo>
                  <a:cubicBezTo>
                    <a:pt x="7552" y="10848"/>
                    <a:pt x="7633" y="10879"/>
                    <a:pt x="7719" y="10879"/>
                  </a:cubicBezTo>
                  <a:cubicBezTo>
                    <a:pt x="7755" y="10879"/>
                    <a:pt x="7791" y="10873"/>
                    <a:pt x="7825" y="10864"/>
                  </a:cubicBezTo>
                  <a:lnTo>
                    <a:pt x="8786" y="10585"/>
                  </a:lnTo>
                  <a:cubicBezTo>
                    <a:pt x="8909" y="10549"/>
                    <a:pt x="8999" y="10457"/>
                    <a:pt x="9038" y="10346"/>
                  </a:cubicBezTo>
                  <a:lnTo>
                    <a:pt x="13303" y="7539"/>
                  </a:lnTo>
                  <a:cubicBezTo>
                    <a:pt x="13445" y="7448"/>
                    <a:pt x="13508" y="7274"/>
                    <a:pt x="13462" y="7115"/>
                  </a:cubicBezTo>
                  <a:lnTo>
                    <a:pt x="11475" y="276"/>
                  </a:lnTo>
                  <a:cubicBezTo>
                    <a:pt x="11428" y="114"/>
                    <a:pt x="11277" y="0"/>
                    <a:pt x="1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9"/>
            <p:cNvSpPr/>
            <p:nvPr/>
          </p:nvSpPr>
          <p:spPr>
            <a:xfrm>
              <a:off x="1748024" y="1553833"/>
              <a:ext cx="234914" cy="222637"/>
            </a:xfrm>
            <a:custGeom>
              <a:avLst/>
              <a:gdLst/>
              <a:ahLst/>
              <a:cxnLst/>
              <a:rect l="l" t="t" r="r" b="b"/>
              <a:pathLst>
                <a:path w="7137" h="6764" extrusionOk="0">
                  <a:moveTo>
                    <a:pt x="1" y="1"/>
                  </a:moveTo>
                  <a:lnTo>
                    <a:pt x="1889" y="6498"/>
                  </a:lnTo>
                  <a:cubicBezTo>
                    <a:pt x="1920" y="6603"/>
                    <a:pt x="2016" y="6677"/>
                    <a:pt x="2123" y="6678"/>
                  </a:cubicBezTo>
                  <a:lnTo>
                    <a:pt x="7137" y="6764"/>
                  </a:lnTo>
                  <a:lnTo>
                    <a:pt x="7137" y="6764"/>
                  </a:lnTo>
                  <a:lnTo>
                    <a:pt x="6703" y="5235"/>
                  </a:lnTo>
                  <a:cubicBezTo>
                    <a:pt x="6322" y="4900"/>
                    <a:pt x="6095" y="4700"/>
                    <a:pt x="5596" y="4606"/>
                  </a:cubicBezTo>
                  <a:cubicBezTo>
                    <a:pt x="5079" y="4507"/>
                    <a:pt x="4540" y="4592"/>
                    <a:pt x="4020" y="4496"/>
                  </a:cubicBezTo>
                  <a:cubicBezTo>
                    <a:pt x="3007" y="4309"/>
                    <a:pt x="2230" y="3458"/>
                    <a:pt x="1790" y="2525"/>
                  </a:cubicBezTo>
                  <a:cubicBezTo>
                    <a:pt x="1577" y="2075"/>
                    <a:pt x="1423" y="1594"/>
                    <a:pt x="1191" y="1151"/>
                  </a:cubicBezTo>
                  <a:cubicBezTo>
                    <a:pt x="962" y="708"/>
                    <a:pt x="638" y="288"/>
                    <a:pt x="187" y="72"/>
                  </a:cubicBezTo>
                  <a:cubicBezTo>
                    <a:pt x="128" y="43"/>
                    <a:pt x="65" y="18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9"/>
            <p:cNvSpPr/>
            <p:nvPr/>
          </p:nvSpPr>
          <p:spPr>
            <a:xfrm>
              <a:off x="2022008" y="1446893"/>
              <a:ext cx="157400" cy="313713"/>
            </a:xfrm>
            <a:custGeom>
              <a:avLst/>
              <a:gdLst/>
              <a:ahLst/>
              <a:cxnLst/>
              <a:rect l="l" t="t" r="r" b="b"/>
              <a:pathLst>
                <a:path w="4782" h="9531" extrusionOk="0">
                  <a:moveTo>
                    <a:pt x="2862" y="0"/>
                  </a:moveTo>
                  <a:cubicBezTo>
                    <a:pt x="2818" y="49"/>
                    <a:pt x="2778" y="105"/>
                    <a:pt x="2742" y="160"/>
                  </a:cubicBezTo>
                  <a:cubicBezTo>
                    <a:pt x="2478" y="584"/>
                    <a:pt x="2429" y="1111"/>
                    <a:pt x="2473" y="1608"/>
                  </a:cubicBezTo>
                  <a:cubicBezTo>
                    <a:pt x="2515" y="2107"/>
                    <a:pt x="2644" y="2595"/>
                    <a:pt x="2704" y="3090"/>
                  </a:cubicBezTo>
                  <a:cubicBezTo>
                    <a:pt x="2831" y="4112"/>
                    <a:pt x="2632" y="5249"/>
                    <a:pt x="1877" y="5948"/>
                  </a:cubicBezTo>
                  <a:cubicBezTo>
                    <a:pt x="1491" y="6306"/>
                    <a:pt x="988" y="6524"/>
                    <a:pt x="605" y="6885"/>
                  </a:cubicBezTo>
                  <a:cubicBezTo>
                    <a:pt x="237" y="7233"/>
                    <a:pt x="144" y="7425"/>
                    <a:pt x="0" y="7914"/>
                  </a:cubicBezTo>
                  <a:lnTo>
                    <a:pt x="472" y="9531"/>
                  </a:lnTo>
                  <a:lnTo>
                    <a:pt x="4648" y="6775"/>
                  </a:lnTo>
                  <a:cubicBezTo>
                    <a:pt x="4739" y="6717"/>
                    <a:pt x="4781" y="6603"/>
                    <a:pt x="4751" y="6499"/>
                  </a:cubicBezTo>
                  <a:lnTo>
                    <a:pt x="2862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9"/>
            <p:cNvSpPr/>
            <p:nvPr/>
          </p:nvSpPr>
          <p:spPr>
            <a:xfrm>
              <a:off x="1924975" y="1550410"/>
              <a:ext cx="55429" cy="41012"/>
            </a:xfrm>
            <a:custGeom>
              <a:avLst/>
              <a:gdLst/>
              <a:ahLst/>
              <a:cxnLst/>
              <a:rect l="l" t="t" r="r" b="b"/>
              <a:pathLst>
                <a:path w="1684" h="1246" extrusionOk="0">
                  <a:moveTo>
                    <a:pt x="1443" y="0"/>
                  </a:moveTo>
                  <a:lnTo>
                    <a:pt x="1" y="419"/>
                  </a:lnTo>
                  <a:lnTo>
                    <a:pt x="240" y="1245"/>
                  </a:lnTo>
                  <a:lnTo>
                    <a:pt x="1683" y="827"/>
                  </a:lnTo>
                  <a:lnTo>
                    <a:pt x="14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9"/>
            <p:cNvSpPr/>
            <p:nvPr/>
          </p:nvSpPr>
          <p:spPr>
            <a:xfrm>
              <a:off x="1970595" y="1707381"/>
              <a:ext cx="55396" cy="41012"/>
            </a:xfrm>
            <a:custGeom>
              <a:avLst/>
              <a:gdLst/>
              <a:ahLst/>
              <a:cxnLst/>
              <a:rect l="l" t="t" r="r" b="b"/>
              <a:pathLst>
                <a:path w="1683" h="1246" extrusionOk="0">
                  <a:moveTo>
                    <a:pt x="1442" y="1"/>
                  </a:moveTo>
                  <a:lnTo>
                    <a:pt x="0" y="419"/>
                  </a:lnTo>
                  <a:lnTo>
                    <a:pt x="241" y="1246"/>
                  </a:lnTo>
                  <a:lnTo>
                    <a:pt x="1682" y="827"/>
                  </a:lnTo>
                  <a:lnTo>
                    <a:pt x="144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9"/>
            <p:cNvSpPr/>
            <p:nvPr/>
          </p:nvSpPr>
          <p:spPr>
            <a:xfrm>
              <a:off x="2019540" y="1591356"/>
              <a:ext cx="69911" cy="72676"/>
            </a:xfrm>
            <a:custGeom>
              <a:avLst/>
              <a:gdLst/>
              <a:ahLst/>
              <a:cxnLst/>
              <a:rect l="l" t="t" r="r" b="b"/>
              <a:pathLst>
                <a:path w="2124" h="2208" extrusionOk="0">
                  <a:moveTo>
                    <a:pt x="877" y="660"/>
                  </a:moveTo>
                  <a:cubicBezTo>
                    <a:pt x="902" y="660"/>
                    <a:pt x="924" y="669"/>
                    <a:pt x="935" y="682"/>
                  </a:cubicBezTo>
                  <a:cubicBezTo>
                    <a:pt x="942" y="693"/>
                    <a:pt x="943" y="708"/>
                    <a:pt x="937" y="727"/>
                  </a:cubicBezTo>
                  <a:cubicBezTo>
                    <a:pt x="929" y="754"/>
                    <a:pt x="904" y="777"/>
                    <a:pt x="863" y="802"/>
                  </a:cubicBezTo>
                  <a:cubicBezTo>
                    <a:pt x="857" y="792"/>
                    <a:pt x="834" y="750"/>
                    <a:pt x="828" y="743"/>
                  </a:cubicBezTo>
                  <a:cubicBezTo>
                    <a:pt x="828" y="743"/>
                    <a:pt x="799" y="697"/>
                    <a:pt x="791" y="686"/>
                  </a:cubicBezTo>
                  <a:cubicBezTo>
                    <a:pt x="820" y="669"/>
                    <a:pt x="851" y="660"/>
                    <a:pt x="877" y="660"/>
                  </a:cubicBezTo>
                  <a:close/>
                  <a:moveTo>
                    <a:pt x="1289" y="1400"/>
                  </a:moveTo>
                  <a:cubicBezTo>
                    <a:pt x="1315" y="1400"/>
                    <a:pt x="1336" y="1410"/>
                    <a:pt x="1346" y="1424"/>
                  </a:cubicBezTo>
                  <a:cubicBezTo>
                    <a:pt x="1354" y="1434"/>
                    <a:pt x="1356" y="1448"/>
                    <a:pt x="1349" y="1467"/>
                  </a:cubicBezTo>
                  <a:cubicBezTo>
                    <a:pt x="1341" y="1495"/>
                    <a:pt x="1316" y="1517"/>
                    <a:pt x="1276" y="1543"/>
                  </a:cubicBezTo>
                  <a:cubicBezTo>
                    <a:pt x="1269" y="1532"/>
                    <a:pt x="1245" y="1491"/>
                    <a:pt x="1240" y="1483"/>
                  </a:cubicBezTo>
                  <a:lnTo>
                    <a:pt x="1231" y="1468"/>
                  </a:lnTo>
                  <a:cubicBezTo>
                    <a:pt x="1220" y="1452"/>
                    <a:pt x="1211" y="1438"/>
                    <a:pt x="1204" y="1427"/>
                  </a:cubicBezTo>
                  <a:cubicBezTo>
                    <a:pt x="1235" y="1410"/>
                    <a:pt x="1265" y="1402"/>
                    <a:pt x="1289" y="1400"/>
                  </a:cubicBezTo>
                  <a:close/>
                  <a:moveTo>
                    <a:pt x="854" y="0"/>
                  </a:moveTo>
                  <a:cubicBezTo>
                    <a:pt x="457" y="0"/>
                    <a:pt x="44" y="356"/>
                    <a:pt x="22" y="467"/>
                  </a:cubicBezTo>
                  <a:cubicBezTo>
                    <a:pt x="15" y="496"/>
                    <a:pt x="1" y="573"/>
                    <a:pt x="813" y="1969"/>
                  </a:cubicBezTo>
                  <a:cubicBezTo>
                    <a:pt x="825" y="1990"/>
                    <a:pt x="836" y="2009"/>
                    <a:pt x="845" y="2026"/>
                  </a:cubicBezTo>
                  <a:cubicBezTo>
                    <a:pt x="889" y="2107"/>
                    <a:pt x="943" y="2208"/>
                    <a:pt x="1074" y="2208"/>
                  </a:cubicBezTo>
                  <a:cubicBezTo>
                    <a:pt x="1166" y="2208"/>
                    <a:pt x="1266" y="2154"/>
                    <a:pt x="1498" y="2026"/>
                  </a:cubicBezTo>
                  <a:cubicBezTo>
                    <a:pt x="1668" y="1931"/>
                    <a:pt x="2123" y="1679"/>
                    <a:pt x="1947" y="1180"/>
                  </a:cubicBezTo>
                  <a:cubicBezTo>
                    <a:pt x="1856" y="910"/>
                    <a:pt x="1644" y="826"/>
                    <a:pt x="1532" y="781"/>
                  </a:cubicBezTo>
                  <a:cubicBezTo>
                    <a:pt x="1527" y="778"/>
                    <a:pt x="1523" y="777"/>
                    <a:pt x="1519" y="776"/>
                  </a:cubicBezTo>
                  <a:cubicBezTo>
                    <a:pt x="1511" y="409"/>
                    <a:pt x="1331" y="118"/>
                    <a:pt x="1048" y="30"/>
                  </a:cubicBezTo>
                  <a:cubicBezTo>
                    <a:pt x="986" y="10"/>
                    <a:pt x="921" y="0"/>
                    <a:pt x="8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9"/>
            <p:cNvSpPr/>
            <p:nvPr/>
          </p:nvSpPr>
          <p:spPr>
            <a:xfrm>
              <a:off x="2016314" y="1495673"/>
              <a:ext cx="47332" cy="70701"/>
            </a:xfrm>
            <a:custGeom>
              <a:avLst/>
              <a:gdLst/>
              <a:ahLst/>
              <a:cxnLst/>
              <a:rect l="l" t="t" r="r" b="b"/>
              <a:pathLst>
                <a:path w="1438" h="2148" extrusionOk="0">
                  <a:moveTo>
                    <a:pt x="754" y="0"/>
                  </a:moveTo>
                  <a:cubicBezTo>
                    <a:pt x="641" y="0"/>
                    <a:pt x="608" y="1"/>
                    <a:pt x="591" y="4"/>
                  </a:cubicBezTo>
                  <a:cubicBezTo>
                    <a:pt x="538" y="11"/>
                    <a:pt x="492" y="49"/>
                    <a:pt x="479" y="102"/>
                  </a:cubicBezTo>
                  <a:lnTo>
                    <a:pt x="11" y="1934"/>
                  </a:lnTo>
                  <a:cubicBezTo>
                    <a:pt x="1" y="1975"/>
                    <a:pt x="11" y="2019"/>
                    <a:pt x="39" y="2052"/>
                  </a:cubicBezTo>
                  <a:cubicBezTo>
                    <a:pt x="62" y="2080"/>
                    <a:pt x="94" y="2118"/>
                    <a:pt x="507" y="2118"/>
                  </a:cubicBezTo>
                  <a:cubicBezTo>
                    <a:pt x="518" y="2118"/>
                    <a:pt x="535" y="2115"/>
                    <a:pt x="545" y="2113"/>
                  </a:cubicBezTo>
                  <a:cubicBezTo>
                    <a:pt x="593" y="2102"/>
                    <a:pt x="631" y="2065"/>
                    <a:pt x="642" y="2018"/>
                  </a:cubicBezTo>
                  <a:lnTo>
                    <a:pt x="720" y="1719"/>
                  </a:lnTo>
                  <a:cubicBezTo>
                    <a:pt x="749" y="1849"/>
                    <a:pt x="780" y="1982"/>
                    <a:pt x="802" y="2052"/>
                  </a:cubicBezTo>
                  <a:cubicBezTo>
                    <a:pt x="817" y="2098"/>
                    <a:pt x="857" y="2134"/>
                    <a:pt x="906" y="2141"/>
                  </a:cubicBezTo>
                  <a:cubicBezTo>
                    <a:pt x="923" y="2145"/>
                    <a:pt x="955" y="2147"/>
                    <a:pt x="1047" y="2147"/>
                  </a:cubicBezTo>
                  <a:cubicBezTo>
                    <a:pt x="1130" y="2147"/>
                    <a:pt x="1227" y="2145"/>
                    <a:pt x="1268" y="2144"/>
                  </a:cubicBezTo>
                  <a:lnTo>
                    <a:pt x="1283" y="2144"/>
                  </a:lnTo>
                  <a:cubicBezTo>
                    <a:pt x="1322" y="2144"/>
                    <a:pt x="1359" y="2126"/>
                    <a:pt x="1385" y="2096"/>
                  </a:cubicBezTo>
                  <a:cubicBezTo>
                    <a:pt x="1435" y="2035"/>
                    <a:pt x="1437" y="2032"/>
                    <a:pt x="1061" y="108"/>
                  </a:cubicBezTo>
                  <a:cubicBezTo>
                    <a:pt x="1050" y="46"/>
                    <a:pt x="997" y="2"/>
                    <a:pt x="934" y="1"/>
                  </a:cubicBezTo>
                  <a:cubicBezTo>
                    <a:pt x="934" y="1"/>
                    <a:pt x="842" y="0"/>
                    <a:pt x="7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9"/>
            <p:cNvSpPr/>
            <p:nvPr/>
          </p:nvSpPr>
          <p:spPr>
            <a:xfrm>
              <a:off x="1955224" y="1602975"/>
              <a:ext cx="39860" cy="90582"/>
            </a:xfrm>
            <a:custGeom>
              <a:avLst/>
              <a:gdLst/>
              <a:ahLst/>
              <a:cxnLst/>
              <a:rect l="l" t="t" r="r" b="b"/>
              <a:pathLst>
                <a:path w="1211" h="2752" extrusionOk="0">
                  <a:moveTo>
                    <a:pt x="239" y="0"/>
                  </a:moveTo>
                  <a:cubicBezTo>
                    <a:pt x="228" y="0"/>
                    <a:pt x="218" y="2"/>
                    <a:pt x="208" y="5"/>
                  </a:cubicBezTo>
                  <a:cubicBezTo>
                    <a:pt x="0" y="66"/>
                    <a:pt x="11" y="728"/>
                    <a:pt x="230" y="1485"/>
                  </a:cubicBezTo>
                  <a:cubicBezTo>
                    <a:pt x="439" y="2205"/>
                    <a:pt x="763" y="2752"/>
                    <a:pt x="972" y="2752"/>
                  </a:cubicBezTo>
                  <a:cubicBezTo>
                    <a:pt x="983" y="2752"/>
                    <a:pt x="993" y="2750"/>
                    <a:pt x="1003" y="2747"/>
                  </a:cubicBezTo>
                  <a:cubicBezTo>
                    <a:pt x="1211" y="2688"/>
                    <a:pt x="1200" y="2025"/>
                    <a:pt x="981" y="1267"/>
                  </a:cubicBezTo>
                  <a:cubicBezTo>
                    <a:pt x="773" y="546"/>
                    <a:pt x="449" y="0"/>
                    <a:pt x="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9"/>
            <p:cNvSpPr/>
            <p:nvPr/>
          </p:nvSpPr>
          <p:spPr>
            <a:xfrm>
              <a:off x="1912204" y="1726110"/>
              <a:ext cx="36634" cy="34067"/>
            </a:xfrm>
            <a:custGeom>
              <a:avLst/>
              <a:gdLst/>
              <a:ahLst/>
              <a:cxnLst/>
              <a:rect l="l" t="t" r="r" b="b"/>
              <a:pathLst>
                <a:path w="1113" h="1035" extrusionOk="0">
                  <a:moveTo>
                    <a:pt x="578" y="0"/>
                  </a:moveTo>
                  <a:cubicBezTo>
                    <a:pt x="528" y="0"/>
                    <a:pt x="479" y="7"/>
                    <a:pt x="433" y="21"/>
                  </a:cubicBezTo>
                  <a:cubicBezTo>
                    <a:pt x="159" y="101"/>
                    <a:pt x="1" y="388"/>
                    <a:pt x="80" y="662"/>
                  </a:cubicBezTo>
                  <a:cubicBezTo>
                    <a:pt x="144" y="881"/>
                    <a:pt x="347" y="1034"/>
                    <a:pt x="576" y="1034"/>
                  </a:cubicBezTo>
                  <a:cubicBezTo>
                    <a:pt x="626" y="1034"/>
                    <a:pt x="674" y="1028"/>
                    <a:pt x="722" y="1013"/>
                  </a:cubicBezTo>
                  <a:cubicBezTo>
                    <a:pt x="855" y="975"/>
                    <a:pt x="964" y="886"/>
                    <a:pt x="1031" y="766"/>
                  </a:cubicBezTo>
                  <a:cubicBezTo>
                    <a:pt x="1097" y="645"/>
                    <a:pt x="1112" y="505"/>
                    <a:pt x="1074" y="372"/>
                  </a:cubicBezTo>
                  <a:cubicBezTo>
                    <a:pt x="1010" y="152"/>
                    <a:pt x="807" y="0"/>
                    <a:pt x="5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9"/>
            <p:cNvSpPr/>
            <p:nvPr/>
          </p:nvSpPr>
          <p:spPr>
            <a:xfrm>
              <a:off x="1826362" y="1550344"/>
              <a:ext cx="82946" cy="82024"/>
            </a:xfrm>
            <a:custGeom>
              <a:avLst/>
              <a:gdLst/>
              <a:ahLst/>
              <a:cxnLst/>
              <a:rect l="l" t="t" r="r" b="b"/>
              <a:pathLst>
                <a:path w="2520" h="2492" extrusionOk="0">
                  <a:moveTo>
                    <a:pt x="1140" y="0"/>
                  </a:moveTo>
                  <a:cubicBezTo>
                    <a:pt x="1135" y="0"/>
                    <a:pt x="1129" y="0"/>
                    <a:pt x="1122" y="1"/>
                  </a:cubicBezTo>
                  <a:cubicBezTo>
                    <a:pt x="1072" y="10"/>
                    <a:pt x="1032" y="44"/>
                    <a:pt x="1016" y="92"/>
                  </a:cubicBezTo>
                  <a:lnTo>
                    <a:pt x="794" y="777"/>
                  </a:lnTo>
                  <a:lnTo>
                    <a:pt x="102" y="981"/>
                  </a:lnTo>
                  <a:cubicBezTo>
                    <a:pt x="54" y="995"/>
                    <a:pt x="18" y="1036"/>
                    <a:pt x="11" y="1085"/>
                  </a:cubicBezTo>
                  <a:cubicBezTo>
                    <a:pt x="1" y="1134"/>
                    <a:pt x="22" y="1185"/>
                    <a:pt x="62" y="1214"/>
                  </a:cubicBezTo>
                  <a:lnTo>
                    <a:pt x="646" y="1638"/>
                  </a:lnTo>
                  <a:lnTo>
                    <a:pt x="628" y="2358"/>
                  </a:lnTo>
                  <a:cubicBezTo>
                    <a:pt x="625" y="2407"/>
                    <a:pt x="654" y="2454"/>
                    <a:pt x="698" y="2478"/>
                  </a:cubicBezTo>
                  <a:cubicBezTo>
                    <a:pt x="716" y="2487"/>
                    <a:pt x="737" y="2492"/>
                    <a:pt x="758" y="2492"/>
                  </a:cubicBezTo>
                  <a:cubicBezTo>
                    <a:pt x="787" y="2492"/>
                    <a:pt x="815" y="2484"/>
                    <a:pt x="838" y="2468"/>
                  </a:cubicBezTo>
                  <a:lnTo>
                    <a:pt x="1421" y="2044"/>
                  </a:lnTo>
                  <a:lnTo>
                    <a:pt x="2101" y="2283"/>
                  </a:lnTo>
                  <a:cubicBezTo>
                    <a:pt x="2115" y="2289"/>
                    <a:pt x="2130" y="2292"/>
                    <a:pt x="2145" y="2292"/>
                  </a:cubicBezTo>
                  <a:cubicBezTo>
                    <a:pt x="2178" y="2292"/>
                    <a:pt x="2211" y="2278"/>
                    <a:pt x="2236" y="2255"/>
                  </a:cubicBezTo>
                  <a:cubicBezTo>
                    <a:pt x="2272" y="2218"/>
                    <a:pt x="2285" y="2166"/>
                    <a:pt x="2269" y="2118"/>
                  </a:cubicBezTo>
                  <a:lnTo>
                    <a:pt x="2046" y="1433"/>
                  </a:lnTo>
                  <a:lnTo>
                    <a:pt x="2484" y="862"/>
                  </a:lnTo>
                  <a:cubicBezTo>
                    <a:pt x="2514" y="822"/>
                    <a:pt x="2519" y="768"/>
                    <a:pt x="2497" y="724"/>
                  </a:cubicBezTo>
                  <a:cubicBezTo>
                    <a:pt x="2475" y="678"/>
                    <a:pt x="2429" y="650"/>
                    <a:pt x="2379" y="650"/>
                  </a:cubicBezTo>
                  <a:lnTo>
                    <a:pt x="1658" y="650"/>
                  </a:lnTo>
                  <a:lnTo>
                    <a:pt x="1250" y="58"/>
                  </a:lnTo>
                  <a:cubicBezTo>
                    <a:pt x="1224" y="21"/>
                    <a:pt x="1183" y="0"/>
                    <a:pt x="11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9"/>
            <p:cNvSpPr/>
            <p:nvPr/>
          </p:nvSpPr>
          <p:spPr>
            <a:xfrm>
              <a:off x="2101662" y="1607254"/>
              <a:ext cx="53882" cy="74223"/>
            </a:xfrm>
            <a:custGeom>
              <a:avLst/>
              <a:gdLst/>
              <a:ahLst/>
              <a:cxnLst/>
              <a:rect l="l" t="t" r="r" b="b"/>
              <a:pathLst>
                <a:path w="1637" h="2255" extrusionOk="0">
                  <a:moveTo>
                    <a:pt x="675" y="0"/>
                  </a:moveTo>
                  <a:cubicBezTo>
                    <a:pt x="340" y="0"/>
                    <a:pt x="82" y="231"/>
                    <a:pt x="38" y="570"/>
                  </a:cubicBezTo>
                  <a:cubicBezTo>
                    <a:pt x="1" y="778"/>
                    <a:pt x="265" y="1873"/>
                    <a:pt x="269" y="1889"/>
                  </a:cubicBezTo>
                  <a:cubicBezTo>
                    <a:pt x="339" y="2117"/>
                    <a:pt x="544" y="2255"/>
                    <a:pt x="820" y="2255"/>
                  </a:cubicBezTo>
                  <a:cubicBezTo>
                    <a:pt x="1081" y="2255"/>
                    <a:pt x="1406" y="2118"/>
                    <a:pt x="1522" y="1862"/>
                  </a:cubicBezTo>
                  <a:cubicBezTo>
                    <a:pt x="1637" y="1607"/>
                    <a:pt x="1571" y="1227"/>
                    <a:pt x="1523" y="1154"/>
                  </a:cubicBezTo>
                  <a:cubicBezTo>
                    <a:pt x="1500" y="1117"/>
                    <a:pt x="1456" y="1092"/>
                    <a:pt x="1410" y="1092"/>
                  </a:cubicBezTo>
                  <a:cubicBezTo>
                    <a:pt x="1404" y="1092"/>
                    <a:pt x="1395" y="1092"/>
                    <a:pt x="1389" y="1093"/>
                  </a:cubicBezTo>
                  <a:cubicBezTo>
                    <a:pt x="1373" y="1096"/>
                    <a:pt x="1039" y="1146"/>
                    <a:pt x="1039" y="1146"/>
                  </a:cubicBezTo>
                  <a:cubicBezTo>
                    <a:pt x="1004" y="1151"/>
                    <a:pt x="972" y="1171"/>
                    <a:pt x="951" y="1202"/>
                  </a:cubicBezTo>
                  <a:cubicBezTo>
                    <a:pt x="929" y="1232"/>
                    <a:pt x="922" y="1269"/>
                    <a:pt x="930" y="1305"/>
                  </a:cubicBezTo>
                  <a:cubicBezTo>
                    <a:pt x="946" y="1374"/>
                    <a:pt x="958" y="1474"/>
                    <a:pt x="948" y="1507"/>
                  </a:cubicBezTo>
                  <a:cubicBezTo>
                    <a:pt x="946" y="1519"/>
                    <a:pt x="929" y="1534"/>
                    <a:pt x="917" y="1534"/>
                  </a:cubicBezTo>
                  <a:cubicBezTo>
                    <a:pt x="903" y="1534"/>
                    <a:pt x="868" y="1503"/>
                    <a:pt x="842" y="1421"/>
                  </a:cubicBezTo>
                  <a:cubicBezTo>
                    <a:pt x="807" y="1299"/>
                    <a:pt x="750" y="1002"/>
                    <a:pt x="730" y="888"/>
                  </a:cubicBezTo>
                  <a:cubicBezTo>
                    <a:pt x="728" y="867"/>
                    <a:pt x="724" y="847"/>
                    <a:pt x="720" y="827"/>
                  </a:cubicBezTo>
                  <a:cubicBezTo>
                    <a:pt x="714" y="799"/>
                    <a:pt x="706" y="757"/>
                    <a:pt x="702" y="755"/>
                  </a:cubicBezTo>
                  <a:cubicBezTo>
                    <a:pt x="702" y="755"/>
                    <a:pt x="711" y="747"/>
                    <a:pt x="740" y="741"/>
                  </a:cubicBezTo>
                  <a:cubicBezTo>
                    <a:pt x="750" y="737"/>
                    <a:pt x="757" y="737"/>
                    <a:pt x="760" y="735"/>
                  </a:cubicBezTo>
                  <a:cubicBezTo>
                    <a:pt x="777" y="750"/>
                    <a:pt x="796" y="822"/>
                    <a:pt x="805" y="863"/>
                  </a:cubicBezTo>
                  <a:cubicBezTo>
                    <a:pt x="814" y="899"/>
                    <a:pt x="823" y="934"/>
                    <a:pt x="835" y="965"/>
                  </a:cubicBezTo>
                  <a:cubicBezTo>
                    <a:pt x="853" y="1018"/>
                    <a:pt x="904" y="1053"/>
                    <a:pt x="958" y="1053"/>
                  </a:cubicBezTo>
                  <a:cubicBezTo>
                    <a:pt x="967" y="1053"/>
                    <a:pt x="974" y="1053"/>
                    <a:pt x="980" y="1051"/>
                  </a:cubicBezTo>
                  <a:lnTo>
                    <a:pt x="1361" y="986"/>
                  </a:lnTo>
                  <a:cubicBezTo>
                    <a:pt x="1427" y="975"/>
                    <a:pt x="1475" y="915"/>
                    <a:pt x="1470" y="847"/>
                  </a:cubicBezTo>
                  <a:cubicBezTo>
                    <a:pt x="1432" y="291"/>
                    <a:pt x="1040" y="0"/>
                    <a:pt x="6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9"/>
            <p:cNvSpPr/>
            <p:nvPr/>
          </p:nvSpPr>
          <p:spPr>
            <a:xfrm>
              <a:off x="1884391" y="1649846"/>
              <a:ext cx="36634" cy="34133"/>
            </a:xfrm>
            <a:custGeom>
              <a:avLst/>
              <a:gdLst/>
              <a:ahLst/>
              <a:cxnLst/>
              <a:rect l="l" t="t" r="r" b="b"/>
              <a:pathLst>
                <a:path w="1113" h="1037" extrusionOk="0">
                  <a:moveTo>
                    <a:pt x="537" y="1"/>
                  </a:moveTo>
                  <a:cubicBezTo>
                    <a:pt x="488" y="1"/>
                    <a:pt x="439" y="9"/>
                    <a:pt x="392" y="22"/>
                  </a:cubicBezTo>
                  <a:cubicBezTo>
                    <a:pt x="259" y="61"/>
                    <a:pt x="150" y="149"/>
                    <a:pt x="84" y="270"/>
                  </a:cubicBezTo>
                  <a:cubicBezTo>
                    <a:pt x="17" y="391"/>
                    <a:pt x="1" y="531"/>
                    <a:pt x="40" y="664"/>
                  </a:cubicBezTo>
                  <a:cubicBezTo>
                    <a:pt x="104" y="883"/>
                    <a:pt x="307" y="1036"/>
                    <a:pt x="536" y="1036"/>
                  </a:cubicBezTo>
                  <a:cubicBezTo>
                    <a:pt x="585" y="1036"/>
                    <a:pt x="633" y="1030"/>
                    <a:pt x="681" y="1015"/>
                  </a:cubicBezTo>
                  <a:cubicBezTo>
                    <a:pt x="955" y="935"/>
                    <a:pt x="1113" y="648"/>
                    <a:pt x="1033" y="373"/>
                  </a:cubicBezTo>
                  <a:cubicBezTo>
                    <a:pt x="969" y="154"/>
                    <a:pt x="766" y="1"/>
                    <a:pt x="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9"/>
            <p:cNvSpPr/>
            <p:nvPr/>
          </p:nvSpPr>
          <p:spPr>
            <a:xfrm>
              <a:off x="1823202" y="1691187"/>
              <a:ext cx="65929" cy="67607"/>
            </a:xfrm>
            <a:custGeom>
              <a:avLst/>
              <a:gdLst/>
              <a:ahLst/>
              <a:cxnLst/>
              <a:rect l="l" t="t" r="r" b="b"/>
              <a:pathLst>
                <a:path w="2003" h="2054" extrusionOk="0">
                  <a:moveTo>
                    <a:pt x="737" y="0"/>
                  </a:moveTo>
                  <a:cubicBezTo>
                    <a:pt x="724" y="0"/>
                    <a:pt x="708" y="5"/>
                    <a:pt x="692" y="10"/>
                  </a:cubicBezTo>
                  <a:cubicBezTo>
                    <a:pt x="645" y="27"/>
                    <a:pt x="613" y="69"/>
                    <a:pt x="608" y="121"/>
                  </a:cubicBezTo>
                  <a:lnTo>
                    <a:pt x="556" y="674"/>
                  </a:lnTo>
                  <a:lnTo>
                    <a:pt x="70" y="945"/>
                  </a:lnTo>
                  <a:cubicBezTo>
                    <a:pt x="27" y="971"/>
                    <a:pt x="0" y="1016"/>
                    <a:pt x="2" y="1067"/>
                  </a:cubicBezTo>
                  <a:cubicBezTo>
                    <a:pt x="5" y="1117"/>
                    <a:pt x="35" y="1162"/>
                    <a:pt x="82" y="1181"/>
                  </a:cubicBezTo>
                  <a:lnTo>
                    <a:pt x="593" y="1403"/>
                  </a:lnTo>
                  <a:lnTo>
                    <a:pt x="700" y="1947"/>
                  </a:lnTo>
                  <a:cubicBezTo>
                    <a:pt x="711" y="1997"/>
                    <a:pt x="747" y="2037"/>
                    <a:pt x="796" y="2050"/>
                  </a:cubicBezTo>
                  <a:cubicBezTo>
                    <a:pt x="809" y="2053"/>
                    <a:pt x="819" y="2054"/>
                    <a:pt x="831" y="2054"/>
                  </a:cubicBezTo>
                  <a:cubicBezTo>
                    <a:pt x="869" y="2054"/>
                    <a:pt x="906" y="2038"/>
                    <a:pt x="929" y="2010"/>
                  </a:cubicBezTo>
                  <a:lnTo>
                    <a:pt x="1296" y="1592"/>
                  </a:lnTo>
                  <a:lnTo>
                    <a:pt x="1848" y="1659"/>
                  </a:lnTo>
                  <a:cubicBezTo>
                    <a:pt x="1854" y="1660"/>
                    <a:pt x="1859" y="1660"/>
                    <a:pt x="1864" y="1660"/>
                  </a:cubicBezTo>
                  <a:cubicBezTo>
                    <a:pt x="1908" y="1660"/>
                    <a:pt x="1949" y="1638"/>
                    <a:pt x="1975" y="1600"/>
                  </a:cubicBezTo>
                  <a:cubicBezTo>
                    <a:pt x="2001" y="1558"/>
                    <a:pt x="2002" y="1505"/>
                    <a:pt x="1977" y="1461"/>
                  </a:cubicBezTo>
                  <a:lnTo>
                    <a:pt x="1694" y="982"/>
                  </a:lnTo>
                  <a:lnTo>
                    <a:pt x="1928" y="477"/>
                  </a:lnTo>
                  <a:cubicBezTo>
                    <a:pt x="1949" y="431"/>
                    <a:pt x="1943" y="377"/>
                    <a:pt x="1911" y="339"/>
                  </a:cubicBezTo>
                  <a:cubicBezTo>
                    <a:pt x="1885" y="307"/>
                    <a:pt x="1848" y="290"/>
                    <a:pt x="1809" y="290"/>
                  </a:cubicBezTo>
                  <a:cubicBezTo>
                    <a:pt x="1798" y="290"/>
                    <a:pt x="1789" y="290"/>
                    <a:pt x="1779" y="292"/>
                  </a:cubicBezTo>
                  <a:lnTo>
                    <a:pt x="1236" y="413"/>
                  </a:lnTo>
                  <a:lnTo>
                    <a:pt x="828" y="35"/>
                  </a:lnTo>
                  <a:cubicBezTo>
                    <a:pt x="803" y="13"/>
                    <a:pt x="771" y="0"/>
                    <a:pt x="7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2052323" y="1682399"/>
              <a:ext cx="36634" cy="34100"/>
            </a:xfrm>
            <a:custGeom>
              <a:avLst/>
              <a:gdLst/>
              <a:ahLst/>
              <a:cxnLst/>
              <a:rect l="l" t="t" r="r" b="b"/>
              <a:pathLst>
                <a:path w="1113" h="1036" extrusionOk="0">
                  <a:moveTo>
                    <a:pt x="537" y="0"/>
                  </a:moveTo>
                  <a:cubicBezTo>
                    <a:pt x="488" y="0"/>
                    <a:pt x="438" y="8"/>
                    <a:pt x="392" y="22"/>
                  </a:cubicBezTo>
                  <a:cubicBezTo>
                    <a:pt x="259" y="60"/>
                    <a:pt x="149" y="148"/>
                    <a:pt x="83" y="268"/>
                  </a:cubicBezTo>
                  <a:cubicBezTo>
                    <a:pt x="16" y="390"/>
                    <a:pt x="0" y="530"/>
                    <a:pt x="39" y="663"/>
                  </a:cubicBezTo>
                  <a:cubicBezTo>
                    <a:pt x="104" y="882"/>
                    <a:pt x="307" y="1035"/>
                    <a:pt x="536" y="1035"/>
                  </a:cubicBezTo>
                  <a:cubicBezTo>
                    <a:pt x="583" y="1035"/>
                    <a:pt x="632" y="1028"/>
                    <a:pt x="680" y="1013"/>
                  </a:cubicBezTo>
                  <a:cubicBezTo>
                    <a:pt x="955" y="933"/>
                    <a:pt x="1112" y="646"/>
                    <a:pt x="1032" y="373"/>
                  </a:cubicBezTo>
                  <a:cubicBezTo>
                    <a:pt x="969" y="153"/>
                    <a:pt x="765" y="0"/>
                    <a:pt x="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1734858" y="1405683"/>
              <a:ext cx="453964" cy="382110"/>
            </a:xfrm>
            <a:custGeom>
              <a:avLst/>
              <a:gdLst/>
              <a:ahLst/>
              <a:cxnLst/>
              <a:rect l="l" t="t" r="r" b="b"/>
              <a:pathLst>
                <a:path w="13792" h="11609" extrusionOk="0">
                  <a:moveTo>
                    <a:pt x="10581" y="269"/>
                  </a:moveTo>
                  <a:cubicBezTo>
                    <a:pt x="10650" y="269"/>
                    <a:pt x="10696" y="299"/>
                    <a:pt x="10714" y="365"/>
                  </a:cubicBezTo>
                  <a:lnTo>
                    <a:pt x="10799" y="661"/>
                  </a:lnTo>
                  <a:cubicBezTo>
                    <a:pt x="9520" y="1502"/>
                    <a:pt x="11238" y="370"/>
                    <a:pt x="7995" y="2505"/>
                  </a:cubicBezTo>
                  <a:cubicBezTo>
                    <a:pt x="8634" y="1640"/>
                    <a:pt x="10119" y="269"/>
                    <a:pt x="10581" y="269"/>
                  </a:cubicBezTo>
                  <a:close/>
                  <a:moveTo>
                    <a:pt x="9096" y="463"/>
                  </a:moveTo>
                  <a:cubicBezTo>
                    <a:pt x="9158" y="463"/>
                    <a:pt x="9214" y="505"/>
                    <a:pt x="9231" y="566"/>
                  </a:cubicBezTo>
                  <a:lnTo>
                    <a:pt x="9283" y="748"/>
                  </a:lnTo>
                  <a:cubicBezTo>
                    <a:pt x="8469" y="1407"/>
                    <a:pt x="7831" y="2245"/>
                    <a:pt x="7411" y="2890"/>
                  </a:cubicBezTo>
                  <a:lnTo>
                    <a:pt x="6906" y="3222"/>
                  </a:lnTo>
                  <a:cubicBezTo>
                    <a:pt x="6852" y="3204"/>
                    <a:pt x="6803" y="3199"/>
                    <a:pt x="6760" y="3199"/>
                  </a:cubicBezTo>
                  <a:cubicBezTo>
                    <a:pt x="6676" y="3199"/>
                    <a:pt x="6619" y="3221"/>
                    <a:pt x="6610" y="3222"/>
                  </a:cubicBezTo>
                  <a:cubicBezTo>
                    <a:pt x="7036" y="2399"/>
                    <a:pt x="7865" y="1065"/>
                    <a:pt x="9036" y="477"/>
                  </a:cubicBezTo>
                  <a:cubicBezTo>
                    <a:pt x="9056" y="467"/>
                    <a:pt x="9076" y="463"/>
                    <a:pt x="9096" y="463"/>
                  </a:cubicBezTo>
                  <a:close/>
                  <a:moveTo>
                    <a:pt x="1404" y="3065"/>
                  </a:moveTo>
                  <a:cubicBezTo>
                    <a:pt x="1560" y="3065"/>
                    <a:pt x="1717" y="3073"/>
                    <a:pt x="1872" y="3087"/>
                  </a:cubicBezTo>
                  <a:cubicBezTo>
                    <a:pt x="1967" y="3093"/>
                    <a:pt x="2063" y="3104"/>
                    <a:pt x="2155" y="3117"/>
                  </a:cubicBezTo>
                  <a:cubicBezTo>
                    <a:pt x="2863" y="3209"/>
                    <a:pt x="3538" y="3416"/>
                    <a:pt x="4101" y="3634"/>
                  </a:cubicBezTo>
                  <a:lnTo>
                    <a:pt x="2298" y="3605"/>
                  </a:lnTo>
                  <a:lnTo>
                    <a:pt x="2022" y="3601"/>
                  </a:lnTo>
                  <a:lnTo>
                    <a:pt x="749" y="3581"/>
                  </a:lnTo>
                  <a:lnTo>
                    <a:pt x="664" y="3284"/>
                  </a:lnTo>
                  <a:cubicBezTo>
                    <a:pt x="639" y="3204"/>
                    <a:pt x="695" y="3117"/>
                    <a:pt x="778" y="3105"/>
                  </a:cubicBezTo>
                  <a:cubicBezTo>
                    <a:pt x="987" y="3077"/>
                    <a:pt x="1195" y="3065"/>
                    <a:pt x="1404" y="3065"/>
                  </a:cubicBezTo>
                  <a:close/>
                  <a:moveTo>
                    <a:pt x="2473" y="2464"/>
                  </a:moveTo>
                  <a:cubicBezTo>
                    <a:pt x="3681" y="2464"/>
                    <a:pt x="4929" y="3071"/>
                    <a:pt x="5661" y="3496"/>
                  </a:cubicBezTo>
                  <a:cubicBezTo>
                    <a:pt x="5645" y="3503"/>
                    <a:pt x="5521" y="3527"/>
                    <a:pt x="5410" y="3656"/>
                  </a:cubicBezTo>
                  <a:lnTo>
                    <a:pt x="4808" y="3645"/>
                  </a:lnTo>
                  <a:cubicBezTo>
                    <a:pt x="4094" y="3317"/>
                    <a:pt x="3113" y="2956"/>
                    <a:pt x="2076" y="2839"/>
                  </a:cubicBezTo>
                  <a:lnTo>
                    <a:pt x="2075" y="2839"/>
                  </a:lnTo>
                  <a:lnTo>
                    <a:pt x="2022" y="2660"/>
                  </a:lnTo>
                  <a:cubicBezTo>
                    <a:pt x="1999" y="2577"/>
                    <a:pt x="2054" y="2490"/>
                    <a:pt x="2142" y="2480"/>
                  </a:cubicBezTo>
                  <a:cubicBezTo>
                    <a:pt x="2251" y="2469"/>
                    <a:pt x="2362" y="2464"/>
                    <a:pt x="2473" y="2464"/>
                  </a:cubicBezTo>
                  <a:close/>
                  <a:moveTo>
                    <a:pt x="5558" y="4062"/>
                  </a:moveTo>
                  <a:cubicBezTo>
                    <a:pt x="5558" y="4062"/>
                    <a:pt x="5558" y="4062"/>
                    <a:pt x="5558" y="4062"/>
                  </a:cubicBezTo>
                  <a:lnTo>
                    <a:pt x="5558" y="4062"/>
                  </a:lnTo>
                  <a:cubicBezTo>
                    <a:pt x="5558" y="4062"/>
                    <a:pt x="5558" y="4062"/>
                    <a:pt x="5558" y="4062"/>
                  </a:cubicBezTo>
                  <a:cubicBezTo>
                    <a:pt x="5558" y="4062"/>
                    <a:pt x="5558" y="4062"/>
                    <a:pt x="5558" y="4062"/>
                  </a:cubicBezTo>
                  <a:close/>
                  <a:moveTo>
                    <a:pt x="11229" y="731"/>
                  </a:moveTo>
                  <a:cubicBezTo>
                    <a:pt x="11235" y="731"/>
                    <a:pt x="11241" y="731"/>
                    <a:pt x="11248" y="731"/>
                  </a:cubicBezTo>
                  <a:cubicBezTo>
                    <a:pt x="11353" y="731"/>
                    <a:pt x="11457" y="799"/>
                    <a:pt x="11489" y="911"/>
                  </a:cubicBezTo>
                  <a:lnTo>
                    <a:pt x="13476" y="7749"/>
                  </a:lnTo>
                  <a:cubicBezTo>
                    <a:pt x="13505" y="7855"/>
                    <a:pt x="13464" y="7969"/>
                    <a:pt x="13373" y="8027"/>
                  </a:cubicBezTo>
                  <a:lnTo>
                    <a:pt x="9321" y="10694"/>
                  </a:lnTo>
                  <a:cubicBezTo>
                    <a:pt x="9321" y="10685"/>
                    <a:pt x="9319" y="10678"/>
                    <a:pt x="9318" y="10671"/>
                  </a:cubicBezTo>
                  <a:cubicBezTo>
                    <a:pt x="7049" y="2928"/>
                    <a:pt x="7276" y="3522"/>
                    <a:pt x="7149" y="3379"/>
                  </a:cubicBezTo>
                  <a:cubicBezTo>
                    <a:pt x="7608" y="3077"/>
                    <a:pt x="9726" y="1685"/>
                    <a:pt x="9819" y="1623"/>
                  </a:cubicBezTo>
                  <a:lnTo>
                    <a:pt x="9819" y="1623"/>
                  </a:lnTo>
                  <a:cubicBezTo>
                    <a:pt x="11135" y="760"/>
                    <a:pt x="11148" y="731"/>
                    <a:pt x="11229" y="731"/>
                  </a:cubicBezTo>
                  <a:close/>
                  <a:moveTo>
                    <a:pt x="552" y="3842"/>
                  </a:moveTo>
                  <a:lnTo>
                    <a:pt x="828" y="3846"/>
                  </a:lnTo>
                  <a:lnTo>
                    <a:pt x="2100" y="3867"/>
                  </a:lnTo>
                  <a:lnTo>
                    <a:pt x="2376" y="3870"/>
                  </a:lnTo>
                  <a:cubicBezTo>
                    <a:pt x="2415" y="3870"/>
                    <a:pt x="2425" y="3870"/>
                    <a:pt x="2422" y="3870"/>
                  </a:cubicBezTo>
                  <a:cubicBezTo>
                    <a:pt x="2417" y="3870"/>
                    <a:pt x="2378" y="3870"/>
                    <a:pt x="2375" y="3870"/>
                  </a:cubicBezTo>
                  <a:cubicBezTo>
                    <a:pt x="2366" y="3870"/>
                    <a:pt x="2689" y="3875"/>
                    <a:pt x="5291" y="3917"/>
                  </a:cubicBezTo>
                  <a:cubicBezTo>
                    <a:pt x="5259" y="4107"/>
                    <a:pt x="5128" y="3472"/>
                    <a:pt x="7368" y="11236"/>
                  </a:cubicBezTo>
                  <a:cubicBezTo>
                    <a:pt x="7369" y="11244"/>
                    <a:pt x="7372" y="11252"/>
                    <a:pt x="7376" y="11258"/>
                  </a:cubicBezTo>
                  <a:lnTo>
                    <a:pt x="2525" y="11179"/>
                  </a:lnTo>
                  <a:cubicBezTo>
                    <a:pt x="2416" y="11178"/>
                    <a:pt x="2320" y="11104"/>
                    <a:pt x="2290" y="10999"/>
                  </a:cubicBezTo>
                  <a:lnTo>
                    <a:pt x="303" y="4161"/>
                  </a:lnTo>
                  <a:cubicBezTo>
                    <a:pt x="256" y="4002"/>
                    <a:pt x="376" y="3842"/>
                    <a:pt x="541" y="3842"/>
                  </a:cubicBezTo>
                  <a:close/>
                  <a:moveTo>
                    <a:pt x="6758" y="3463"/>
                  </a:moveTo>
                  <a:cubicBezTo>
                    <a:pt x="6873" y="3463"/>
                    <a:pt x="6965" y="3535"/>
                    <a:pt x="7001" y="3642"/>
                  </a:cubicBezTo>
                  <a:cubicBezTo>
                    <a:pt x="7005" y="3657"/>
                    <a:pt x="7195" y="4308"/>
                    <a:pt x="7194" y="4308"/>
                  </a:cubicBezTo>
                  <a:cubicBezTo>
                    <a:pt x="7194" y="4308"/>
                    <a:pt x="7194" y="4307"/>
                    <a:pt x="7193" y="4306"/>
                  </a:cubicBezTo>
                  <a:lnTo>
                    <a:pt x="7193" y="4306"/>
                  </a:lnTo>
                  <a:cubicBezTo>
                    <a:pt x="8843" y="9983"/>
                    <a:pt x="9064" y="10746"/>
                    <a:pt x="9064" y="10746"/>
                  </a:cubicBezTo>
                  <a:cubicBezTo>
                    <a:pt x="9064" y="10746"/>
                    <a:pt x="9034" y="10643"/>
                    <a:pt x="9034" y="10643"/>
                  </a:cubicBezTo>
                  <a:lnTo>
                    <a:pt x="9034" y="10643"/>
                  </a:lnTo>
                  <a:cubicBezTo>
                    <a:pt x="9034" y="10643"/>
                    <a:pt x="9042" y="10668"/>
                    <a:pt x="9063" y="10744"/>
                  </a:cubicBezTo>
                  <a:cubicBezTo>
                    <a:pt x="9074" y="10784"/>
                    <a:pt x="9075" y="10822"/>
                    <a:pt x="9067" y="10861"/>
                  </a:cubicBezTo>
                  <a:cubicBezTo>
                    <a:pt x="9050" y="10951"/>
                    <a:pt x="8986" y="11030"/>
                    <a:pt x="8891" y="11056"/>
                  </a:cubicBezTo>
                  <a:lnTo>
                    <a:pt x="8808" y="11081"/>
                  </a:lnTo>
                  <a:lnTo>
                    <a:pt x="8017" y="11311"/>
                  </a:lnTo>
                  <a:lnTo>
                    <a:pt x="7931" y="11334"/>
                  </a:lnTo>
                  <a:cubicBezTo>
                    <a:pt x="7909" y="11342"/>
                    <a:pt x="7885" y="11344"/>
                    <a:pt x="7862" y="11344"/>
                  </a:cubicBezTo>
                  <a:cubicBezTo>
                    <a:pt x="7792" y="11344"/>
                    <a:pt x="7724" y="11315"/>
                    <a:pt x="7679" y="11263"/>
                  </a:cubicBezTo>
                  <a:cubicBezTo>
                    <a:pt x="7651" y="11234"/>
                    <a:pt x="7631" y="11201"/>
                    <a:pt x="7620" y="11162"/>
                  </a:cubicBezTo>
                  <a:cubicBezTo>
                    <a:pt x="7609" y="11127"/>
                    <a:pt x="5559" y="4066"/>
                    <a:pt x="5558" y="4062"/>
                  </a:cubicBezTo>
                  <a:lnTo>
                    <a:pt x="5558" y="4062"/>
                  </a:lnTo>
                  <a:cubicBezTo>
                    <a:pt x="5548" y="4034"/>
                    <a:pt x="5542" y="3973"/>
                    <a:pt x="5559" y="3923"/>
                  </a:cubicBezTo>
                  <a:cubicBezTo>
                    <a:pt x="5608" y="3751"/>
                    <a:pt x="5773" y="3744"/>
                    <a:pt x="5803" y="3730"/>
                  </a:cubicBezTo>
                  <a:cubicBezTo>
                    <a:pt x="5818" y="3726"/>
                    <a:pt x="6117" y="3637"/>
                    <a:pt x="6118" y="3637"/>
                  </a:cubicBezTo>
                  <a:lnTo>
                    <a:pt x="6118" y="3637"/>
                  </a:lnTo>
                  <a:cubicBezTo>
                    <a:pt x="6118" y="3637"/>
                    <a:pt x="6118" y="3637"/>
                    <a:pt x="6117" y="3638"/>
                  </a:cubicBezTo>
                  <a:cubicBezTo>
                    <a:pt x="6133" y="3635"/>
                    <a:pt x="6453" y="3541"/>
                    <a:pt x="6450" y="3541"/>
                  </a:cubicBezTo>
                  <a:lnTo>
                    <a:pt x="6450" y="3541"/>
                  </a:lnTo>
                  <a:cubicBezTo>
                    <a:pt x="6450" y="3541"/>
                    <a:pt x="6450" y="3541"/>
                    <a:pt x="6449" y="3541"/>
                  </a:cubicBezTo>
                  <a:cubicBezTo>
                    <a:pt x="6465" y="3537"/>
                    <a:pt x="6678" y="3475"/>
                    <a:pt x="6688" y="3472"/>
                  </a:cubicBezTo>
                  <a:lnTo>
                    <a:pt x="6688" y="3472"/>
                  </a:lnTo>
                  <a:cubicBezTo>
                    <a:pt x="6712" y="3466"/>
                    <a:pt x="6736" y="3463"/>
                    <a:pt x="6758" y="3463"/>
                  </a:cubicBezTo>
                  <a:close/>
                  <a:moveTo>
                    <a:pt x="10580" y="0"/>
                  </a:moveTo>
                  <a:cubicBezTo>
                    <a:pt x="10337" y="0"/>
                    <a:pt x="9703" y="432"/>
                    <a:pt x="9509" y="576"/>
                  </a:cubicBezTo>
                  <a:cubicBezTo>
                    <a:pt x="9500" y="560"/>
                    <a:pt x="9449" y="199"/>
                    <a:pt x="9096" y="199"/>
                  </a:cubicBezTo>
                  <a:cubicBezTo>
                    <a:pt x="9034" y="199"/>
                    <a:pt x="8973" y="215"/>
                    <a:pt x="8917" y="242"/>
                  </a:cubicBezTo>
                  <a:cubicBezTo>
                    <a:pt x="8435" y="485"/>
                    <a:pt x="7255" y="1255"/>
                    <a:pt x="6261" y="3323"/>
                  </a:cubicBezTo>
                  <a:lnTo>
                    <a:pt x="6007" y="3396"/>
                  </a:lnTo>
                  <a:cubicBezTo>
                    <a:pt x="5216" y="2910"/>
                    <a:pt x="3830" y="2200"/>
                    <a:pt x="2473" y="2200"/>
                  </a:cubicBezTo>
                  <a:cubicBezTo>
                    <a:pt x="2352" y="2200"/>
                    <a:pt x="2232" y="2208"/>
                    <a:pt x="2115" y="2218"/>
                  </a:cubicBezTo>
                  <a:cubicBezTo>
                    <a:pt x="1996" y="2230"/>
                    <a:pt x="1889" y="2295"/>
                    <a:pt x="1823" y="2392"/>
                  </a:cubicBezTo>
                  <a:cubicBezTo>
                    <a:pt x="1754" y="2493"/>
                    <a:pt x="1735" y="2617"/>
                    <a:pt x="1770" y="2734"/>
                  </a:cubicBezTo>
                  <a:lnTo>
                    <a:pt x="1794" y="2816"/>
                  </a:lnTo>
                  <a:cubicBezTo>
                    <a:pt x="1665" y="2806"/>
                    <a:pt x="1533" y="2800"/>
                    <a:pt x="1403" y="2800"/>
                  </a:cubicBezTo>
                  <a:cubicBezTo>
                    <a:pt x="1177" y="2800"/>
                    <a:pt x="952" y="2816"/>
                    <a:pt x="740" y="2844"/>
                  </a:cubicBezTo>
                  <a:cubicBezTo>
                    <a:pt x="623" y="2860"/>
                    <a:pt x="521" y="2924"/>
                    <a:pt x="457" y="3024"/>
                  </a:cubicBezTo>
                  <a:cubicBezTo>
                    <a:pt x="394" y="3123"/>
                    <a:pt x="374" y="3245"/>
                    <a:pt x="408" y="3358"/>
                  </a:cubicBezTo>
                  <a:lnTo>
                    <a:pt x="472" y="3581"/>
                  </a:lnTo>
                  <a:cubicBezTo>
                    <a:pt x="338" y="3598"/>
                    <a:pt x="213" y="3671"/>
                    <a:pt x="129" y="3782"/>
                  </a:cubicBezTo>
                  <a:cubicBezTo>
                    <a:pt x="32" y="3912"/>
                    <a:pt x="1" y="4077"/>
                    <a:pt x="48" y="4235"/>
                  </a:cubicBezTo>
                  <a:lnTo>
                    <a:pt x="2035" y="11072"/>
                  </a:lnTo>
                  <a:cubicBezTo>
                    <a:pt x="2097" y="11286"/>
                    <a:pt x="2297" y="11439"/>
                    <a:pt x="2520" y="11443"/>
                  </a:cubicBezTo>
                  <a:lnTo>
                    <a:pt x="7581" y="11526"/>
                  </a:lnTo>
                  <a:cubicBezTo>
                    <a:pt x="7662" y="11579"/>
                    <a:pt x="7757" y="11609"/>
                    <a:pt x="7858" y="11609"/>
                  </a:cubicBezTo>
                  <a:cubicBezTo>
                    <a:pt x="7906" y="11609"/>
                    <a:pt x="7955" y="11600"/>
                    <a:pt x="8001" y="11587"/>
                  </a:cubicBezTo>
                  <a:lnTo>
                    <a:pt x="8961" y="11308"/>
                  </a:lnTo>
                  <a:cubicBezTo>
                    <a:pt x="9092" y="11269"/>
                    <a:pt x="9203" y="11183"/>
                    <a:pt x="9270" y="11062"/>
                  </a:cubicBezTo>
                  <a:cubicBezTo>
                    <a:pt x="9273" y="11052"/>
                    <a:pt x="9281" y="11042"/>
                    <a:pt x="9283" y="11031"/>
                  </a:cubicBezTo>
                  <a:lnTo>
                    <a:pt x="13513" y="8247"/>
                  </a:lnTo>
                  <a:cubicBezTo>
                    <a:pt x="13703" y="8125"/>
                    <a:pt x="13792" y="7891"/>
                    <a:pt x="13729" y="7676"/>
                  </a:cubicBezTo>
                  <a:lnTo>
                    <a:pt x="11741" y="837"/>
                  </a:lnTo>
                  <a:cubicBezTo>
                    <a:pt x="11676" y="616"/>
                    <a:pt x="11473" y="468"/>
                    <a:pt x="11249" y="468"/>
                  </a:cubicBezTo>
                  <a:cubicBezTo>
                    <a:pt x="11178" y="468"/>
                    <a:pt x="11104" y="483"/>
                    <a:pt x="11033" y="516"/>
                  </a:cubicBezTo>
                  <a:cubicBezTo>
                    <a:pt x="10997" y="447"/>
                    <a:pt x="10982" y="0"/>
                    <a:pt x="10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1821820" y="1545934"/>
              <a:ext cx="91570" cy="90878"/>
            </a:xfrm>
            <a:custGeom>
              <a:avLst/>
              <a:gdLst/>
              <a:ahLst/>
              <a:cxnLst/>
              <a:rect l="l" t="t" r="r" b="b"/>
              <a:pathLst>
                <a:path w="2782" h="2761" extrusionOk="0">
                  <a:moveTo>
                    <a:pt x="1716" y="897"/>
                  </a:moveTo>
                  <a:cubicBezTo>
                    <a:pt x="1717" y="898"/>
                    <a:pt x="1717" y="899"/>
                    <a:pt x="1717" y="899"/>
                  </a:cubicBezTo>
                  <a:cubicBezTo>
                    <a:pt x="1717" y="899"/>
                    <a:pt x="1717" y="898"/>
                    <a:pt x="1716" y="897"/>
                  </a:cubicBezTo>
                  <a:lnTo>
                    <a:pt x="1716" y="897"/>
                  </a:lnTo>
                  <a:lnTo>
                    <a:pt x="1716" y="897"/>
                  </a:lnTo>
                  <a:close/>
                  <a:moveTo>
                    <a:pt x="2037" y="1541"/>
                  </a:moveTo>
                  <a:cubicBezTo>
                    <a:pt x="2036" y="1542"/>
                    <a:pt x="2036" y="1542"/>
                    <a:pt x="2036" y="1542"/>
                  </a:cubicBezTo>
                  <a:cubicBezTo>
                    <a:pt x="2036" y="1542"/>
                    <a:pt x="2036" y="1542"/>
                    <a:pt x="2037" y="1541"/>
                  </a:cubicBezTo>
                  <a:lnTo>
                    <a:pt x="2037" y="1541"/>
                  </a:lnTo>
                  <a:lnTo>
                    <a:pt x="2037" y="1541"/>
                  </a:lnTo>
                  <a:close/>
                  <a:moveTo>
                    <a:pt x="1278" y="263"/>
                  </a:moveTo>
                  <a:cubicBezTo>
                    <a:pt x="1288" y="278"/>
                    <a:pt x="1690" y="859"/>
                    <a:pt x="1716" y="897"/>
                  </a:cubicBezTo>
                  <a:lnTo>
                    <a:pt x="1716" y="897"/>
                  </a:lnTo>
                  <a:lnTo>
                    <a:pt x="1949" y="915"/>
                  </a:lnTo>
                  <a:lnTo>
                    <a:pt x="2517" y="915"/>
                  </a:lnTo>
                  <a:cubicBezTo>
                    <a:pt x="2507" y="930"/>
                    <a:pt x="2065" y="1505"/>
                    <a:pt x="2037" y="1541"/>
                  </a:cubicBezTo>
                  <a:lnTo>
                    <a:pt x="2037" y="1541"/>
                  </a:lnTo>
                  <a:lnTo>
                    <a:pt x="2282" y="2293"/>
                  </a:lnTo>
                  <a:lnTo>
                    <a:pt x="1535" y="2029"/>
                  </a:lnTo>
                  <a:lnTo>
                    <a:pt x="896" y="2493"/>
                  </a:lnTo>
                  <a:lnTo>
                    <a:pt x="896" y="2493"/>
                  </a:lnTo>
                  <a:lnTo>
                    <a:pt x="917" y="1705"/>
                  </a:lnTo>
                  <a:lnTo>
                    <a:pt x="277" y="1239"/>
                  </a:lnTo>
                  <a:lnTo>
                    <a:pt x="1035" y="1014"/>
                  </a:lnTo>
                  <a:lnTo>
                    <a:pt x="1087" y="853"/>
                  </a:lnTo>
                  <a:lnTo>
                    <a:pt x="1171" y="594"/>
                  </a:lnTo>
                  <a:lnTo>
                    <a:pt x="1278" y="263"/>
                  </a:lnTo>
                  <a:close/>
                  <a:moveTo>
                    <a:pt x="1279" y="0"/>
                  </a:moveTo>
                  <a:cubicBezTo>
                    <a:pt x="1172" y="0"/>
                    <a:pt x="1066" y="63"/>
                    <a:pt x="1028" y="183"/>
                  </a:cubicBezTo>
                  <a:lnTo>
                    <a:pt x="901" y="576"/>
                  </a:lnTo>
                  <a:lnTo>
                    <a:pt x="827" y="801"/>
                  </a:lnTo>
                  <a:lnTo>
                    <a:pt x="736" y="830"/>
                  </a:lnTo>
                  <a:lnTo>
                    <a:pt x="203" y="987"/>
                  </a:lnTo>
                  <a:cubicBezTo>
                    <a:pt x="106" y="1017"/>
                    <a:pt x="35" y="1098"/>
                    <a:pt x="19" y="1197"/>
                  </a:cubicBezTo>
                  <a:cubicBezTo>
                    <a:pt x="1" y="1296"/>
                    <a:pt x="42" y="1396"/>
                    <a:pt x="123" y="1456"/>
                  </a:cubicBezTo>
                  <a:lnTo>
                    <a:pt x="650" y="1839"/>
                  </a:lnTo>
                  <a:lnTo>
                    <a:pt x="634" y="2490"/>
                  </a:lnTo>
                  <a:cubicBezTo>
                    <a:pt x="631" y="2589"/>
                    <a:pt x="686" y="2682"/>
                    <a:pt x="774" y="2730"/>
                  </a:cubicBezTo>
                  <a:cubicBezTo>
                    <a:pt x="813" y="2750"/>
                    <a:pt x="854" y="2761"/>
                    <a:pt x="896" y="2761"/>
                  </a:cubicBezTo>
                  <a:cubicBezTo>
                    <a:pt x="951" y="2761"/>
                    <a:pt x="1006" y="2743"/>
                    <a:pt x="1051" y="2710"/>
                  </a:cubicBezTo>
                  <a:lnTo>
                    <a:pt x="1577" y="2327"/>
                  </a:lnTo>
                  <a:lnTo>
                    <a:pt x="2192" y="2543"/>
                  </a:lnTo>
                  <a:cubicBezTo>
                    <a:pt x="2221" y="2554"/>
                    <a:pt x="2251" y="2559"/>
                    <a:pt x="2281" y="2559"/>
                  </a:cubicBezTo>
                  <a:cubicBezTo>
                    <a:pt x="2349" y="2559"/>
                    <a:pt x="2414" y="2532"/>
                    <a:pt x="2465" y="2484"/>
                  </a:cubicBezTo>
                  <a:cubicBezTo>
                    <a:pt x="2656" y="2296"/>
                    <a:pt x="2453" y="2081"/>
                    <a:pt x="2331" y="1594"/>
                  </a:cubicBezTo>
                  <a:cubicBezTo>
                    <a:pt x="2666" y="1130"/>
                    <a:pt x="2782" y="1070"/>
                    <a:pt x="2782" y="917"/>
                  </a:cubicBezTo>
                  <a:cubicBezTo>
                    <a:pt x="2782" y="828"/>
                    <a:pt x="2740" y="750"/>
                    <a:pt x="2675" y="702"/>
                  </a:cubicBezTo>
                  <a:lnTo>
                    <a:pt x="1948" y="650"/>
                  </a:lnTo>
                  <a:lnTo>
                    <a:pt x="1867" y="650"/>
                  </a:lnTo>
                  <a:cubicBezTo>
                    <a:pt x="1781" y="526"/>
                    <a:pt x="1497" y="113"/>
                    <a:pt x="1496" y="113"/>
                  </a:cubicBezTo>
                  <a:lnTo>
                    <a:pt x="1496" y="113"/>
                  </a:lnTo>
                  <a:cubicBezTo>
                    <a:pt x="1496" y="113"/>
                    <a:pt x="1496" y="113"/>
                    <a:pt x="1497" y="114"/>
                  </a:cubicBezTo>
                  <a:cubicBezTo>
                    <a:pt x="1444" y="37"/>
                    <a:pt x="1361" y="0"/>
                    <a:pt x="12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1818857" y="1686809"/>
              <a:ext cx="74980" cy="76231"/>
            </a:xfrm>
            <a:custGeom>
              <a:avLst/>
              <a:gdLst/>
              <a:ahLst/>
              <a:cxnLst/>
              <a:rect l="l" t="t" r="r" b="b"/>
              <a:pathLst>
                <a:path w="2278" h="2316" extrusionOk="0">
                  <a:moveTo>
                    <a:pt x="874" y="265"/>
                  </a:moveTo>
                  <a:lnTo>
                    <a:pt x="1332" y="691"/>
                  </a:lnTo>
                  <a:lnTo>
                    <a:pt x="1943" y="554"/>
                  </a:lnTo>
                  <a:lnTo>
                    <a:pt x="1943" y="554"/>
                  </a:lnTo>
                  <a:lnTo>
                    <a:pt x="1680" y="1122"/>
                  </a:lnTo>
                  <a:lnTo>
                    <a:pt x="1999" y="1660"/>
                  </a:lnTo>
                  <a:lnTo>
                    <a:pt x="1378" y="1586"/>
                  </a:lnTo>
                  <a:lnTo>
                    <a:pt x="964" y="2056"/>
                  </a:lnTo>
                  <a:lnTo>
                    <a:pt x="843" y="1441"/>
                  </a:lnTo>
                  <a:lnTo>
                    <a:pt x="268" y="1192"/>
                  </a:lnTo>
                  <a:lnTo>
                    <a:pt x="815" y="888"/>
                  </a:lnTo>
                  <a:lnTo>
                    <a:pt x="874" y="265"/>
                  </a:lnTo>
                  <a:close/>
                  <a:moveTo>
                    <a:pt x="874" y="0"/>
                  </a:moveTo>
                  <a:cubicBezTo>
                    <a:pt x="842" y="0"/>
                    <a:pt x="810" y="6"/>
                    <a:pt x="779" y="18"/>
                  </a:cubicBezTo>
                  <a:cubicBezTo>
                    <a:pt x="685" y="53"/>
                    <a:pt x="619" y="141"/>
                    <a:pt x="611" y="240"/>
                  </a:cubicBezTo>
                  <a:lnTo>
                    <a:pt x="565" y="724"/>
                  </a:lnTo>
                  <a:lnTo>
                    <a:pt x="140" y="961"/>
                  </a:lnTo>
                  <a:cubicBezTo>
                    <a:pt x="52" y="1010"/>
                    <a:pt x="0" y="1105"/>
                    <a:pt x="3" y="1205"/>
                  </a:cubicBezTo>
                  <a:cubicBezTo>
                    <a:pt x="10" y="1306"/>
                    <a:pt x="70" y="1393"/>
                    <a:pt x="163" y="1433"/>
                  </a:cubicBezTo>
                  <a:lnTo>
                    <a:pt x="610" y="1626"/>
                  </a:lnTo>
                  <a:lnTo>
                    <a:pt x="705" y="2103"/>
                  </a:lnTo>
                  <a:cubicBezTo>
                    <a:pt x="725" y="2202"/>
                    <a:pt x="798" y="2281"/>
                    <a:pt x="895" y="2307"/>
                  </a:cubicBezTo>
                  <a:cubicBezTo>
                    <a:pt x="917" y="2313"/>
                    <a:pt x="942" y="2315"/>
                    <a:pt x="964" y="2315"/>
                  </a:cubicBezTo>
                  <a:cubicBezTo>
                    <a:pt x="1039" y="2315"/>
                    <a:pt x="1112" y="2285"/>
                    <a:pt x="1162" y="2227"/>
                  </a:cubicBezTo>
                  <a:lnTo>
                    <a:pt x="1484" y="1861"/>
                  </a:lnTo>
                  <a:lnTo>
                    <a:pt x="1966" y="1920"/>
                  </a:lnTo>
                  <a:cubicBezTo>
                    <a:pt x="1977" y="1921"/>
                    <a:pt x="1988" y="1921"/>
                    <a:pt x="1998" y="1921"/>
                  </a:cubicBezTo>
                  <a:cubicBezTo>
                    <a:pt x="2088" y="1921"/>
                    <a:pt x="2171" y="1877"/>
                    <a:pt x="2220" y="1802"/>
                  </a:cubicBezTo>
                  <a:cubicBezTo>
                    <a:pt x="2274" y="1717"/>
                    <a:pt x="2277" y="1609"/>
                    <a:pt x="2226" y="1522"/>
                  </a:cubicBezTo>
                  <a:lnTo>
                    <a:pt x="1979" y="1104"/>
                  </a:lnTo>
                  <a:lnTo>
                    <a:pt x="2178" y="673"/>
                  </a:lnTo>
                  <a:cubicBezTo>
                    <a:pt x="2197" y="635"/>
                    <a:pt x="2209" y="594"/>
                    <a:pt x="2209" y="550"/>
                  </a:cubicBezTo>
                  <a:cubicBezTo>
                    <a:pt x="2209" y="405"/>
                    <a:pt x="2092" y="286"/>
                    <a:pt x="1948" y="285"/>
                  </a:cubicBezTo>
                  <a:lnTo>
                    <a:pt x="1931" y="285"/>
                  </a:lnTo>
                  <a:cubicBezTo>
                    <a:pt x="1914" y="286"/>
                    <a:pt x="1898" y="290"/>
                    <a:pt x="1882" y="292"/>
                  </a:cubicBezTo>
                  <a:lnTo>
                    <a:pt x="1412" y="397"/>
                  </a:lnTo>
                  <a:lnTo>
                    <a:pt x="1056" y="66"/>
                  </a:lnTo>
                  <a:cubicBezTo>
                    <a:pt x="1002" y="26"/>
                    <a:pt x="939" y="0"/>
                    <a:pt x="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2001338" y="1491262"/>
              <a:ext cx="66521" cy="79457"/>
            </a:xfrm>
            <a:custGeom>
              <a:avLst/>
              <a:gdLst/>
              <a:ahLst/>
              <a:cxnLst/>
              <a:rect l="l" t="t" r="r" b="b"/>
              <a:pathLst>
                <a:path w="2021" h="2414" extrusionOk="0">
                  <a:moveTo>
                    <a:pt x="1220" y="813"/>
                  </a:moveTo>
                  <a:cubicBezTo>
                    <a:pt x="1193" y="813"/>
                    <a:pt x="1161" y="1019"/>
                    <a:pt x="1102" y="1365"/>
                  </a:cubicBezTo>
                  <a:cubicBezTo>
                    <a:pt x="1161" y="1371"/>
                    <a:pt x="1230" y="1370"/>
                    <a:pt x="1297" y="1372"/>
                  </a:cubicBezTo>
                  <a:cubicBezTo>
                    <a:pt x="1265" y="983"/>
                    <a:pt x="1245" y="813"/>
                    <a:pt x="1220" y="813"/>
                  </a:cubicBezTo>
                  <a:close/>
                  <a:moveTo>
                    <a:pt x="1209" y="264"/>
                  </a:moveTo>
                  <a:cubicBezTo>
                    <a:pt x="1296" y="264"/>
                    <a:pt x="1388" y="265"/>
                    <a:pt x="1388" y="265"/>
                  </a:cubicBezTo>
                  <a:cubicBezTo>
                    <a:pt x="1658" y="1650"/>
                    <a:pt x="1739" y="2145"/>
                    <a:pt x="1739" y="2145"/>
                  </a:cubicBezTo>
                  <a:cubicBezTo>
                    <a:pt x="1728" y="2145"/>
                    <a:pt x="1600" y="2150"/>
                    <a:pt x="1498" y="2150"/>
                  </a:cubicBezTo>
                  <a:cubicBezTo>
                    <a:pt x="1447" y="2150"/>
                    <a:pt x="1402" y="2149"/>
                    <a:pt x="1381" y="2145"/>
                  </a:cubicBezTo>
                  <a:cubicBezTo>
                    <a:pt x="1353" y="2060"/>
                    <a:pt x="1289" y="1770"/>
                    <a:pt x="1272" y="1688"/>
                  </a:cubicBezTo>
                  <a:cubicBezTo>
                    <a:pt x="1272" y="1688"/>
                    <a:pt x="1161" y="1680"/>
                    <a:pt x="1081" y="1678"/>
                  </a:cubicBezTo>
                  <a:lnTo>
                    <a:pt x="969" y="2119"/>
                  </a:lnTo>
                  <a:cubicBezTo>
                    <a:pt x="707" y="2106"/>
                    <a:pt x="577" y="2099"/>
                    <a:pt x="594" y="2099"/>
                  </a:cubicBezTo>
                  <a:lnTo>
                    <a:pt x="1062" y="268"/>
                  </a:lnTo>
                  <a:cubicBezTo>
                    <a:pt x="1083" y="265"/>
                    <a:pt x="1145" y="264"/>
                    <a:pt x="1209" y="264"/>
                  </a:cubicBezTo>
                  <a:close/>
                  <a:moveTo>
                    <a:pt x="1296" y="1"/>
                  </a:moveTo>
                  <a:cubicBezTo>
                    <a:pt x="1265" y="1"/>
                    <a:pt x="1236" y="1"/>
                    <a:pt x="1209" y="1"/>
                  </a:cubicBezTo>
                  <a:cubicBezTo>
                    <a:pt x="1191" y="1"/>
                    <a:pt x="1173" y="1"/>
                    <a:pt x="1155" y="1"/>
                  </a:cubicBezTo>
                  <a:cubicBezTo>
                    <a:pt x="1012" y="1"/>
                    <a:pt x="855" y="12"/>
                    <a:pt x="805" y="204"/>
                  </a:cubicBezTo>
                  <a:cubicBezTo>
                    <a:pt x="328" y="2260"/>
                    <a:pt x="0" y="2382"/>
                    <a:pt x="961" y="2382"/>
                  </a:cubicBezTo>
                  <a:cubicBezTo>
                    <a:pt x="1044" y="2382"/>
                    <a:pt x="1113" y="2351"/>
                    <a:pt x="1164" y="2296"/>
                  </a:cubicBezTo>
                  <a:cubicBezTo>
                    <a:pt x="1244" y="2410"/>
                    <a:pt x="1352" y="2413"/>
                    <a:pt x="1481" y="2413"/>
                  </a:cubicBezTo>
                  <a:cubicBezTo>
                    <a:pt x="1488" y="2413"/>
                    <a:pt x="1495" y="2413"/>
                    <a:pt x="1502" y="2413"/>
                  </a:cubicBezTo>
                  <a:cubicBezTo>
                    <a:pt x="1592" y="2413"/>
                    <a:pt x="1701" y="2411"/>
                    <a:pt x="1735" y="2409"/>
                  </a:cubicBezTo>
                  <a:lnTo>
                    <a:pt x="1737" y="2409"/>
                  </a:lnTo>
                  <a:cubicBezTo>
                    <a:pt x="1815" y="2409"/>
                    <a:pt x="1891" y="2374"/>
                    <a:pt x="1941" y="2313"/>
                  </a:cubicBezTo>
                  <a:cubicBezTo>
                    <a:pt x="2021" y="2216"/>
                    <a:pt x="2021" y="2216"/>
                    <a:pt x="1922" y="1678"/>
                  </a:cubicBezTo>
                  <a:cubicBezTo>
                    <a:pt x="1873" y="1408"/>
                    <a:pt x="1785" y="934"/>
                    <a:pt x="1644" y="216"/>
                  </a:cubicBezTo>
                  <a:cubicBezTo>
                    <a:pt x="1608" y="18"/>
                    <a:pt x="1440" y="1"/>
                    <a:pt x="1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2014899" y="1587011"/>
              <a:ext cx="79819" cy="81366"/>
            </a:xfrm>
            <a:custGeom>
              <a:avLst/>
              <a:gdLst/>
              <a:ahLst/>
              <a:cxnLst/>
              <a:rect l="l" t="t" r="r" b="b"/>
              <a:pathLst>
                <a:path w="2425" h="2472" extrusionOk="0">
                  <a:moveTo>
                    <a:pt x="1019" y="659"/>
                  </a:moveTo>
                  <a:cubicBezTo>
                    <a:pt x="951" y="659"/>
                    <a:pt x="874" y="686"/>
                    <a:pt x="796" y="753"/>
                  </a:cubicBezTo>
                  <a:cubicBezTo>
                    <a:pt x="748" y="795"/>
                    <a:pt x="834" y="910"/>
                    <a:pt x="858" y="946"/>
                  </a:cubicBezTo>
                  <a:cubicBezTo>
                    <a:pt x="882" y="982"/>
                    <a:pt x="934" y="1091"/>
                    <a:pt x="986" y="1091"/>
                  </a:cubicBezTo>
                  <a:cubicBezTo>
                    <a:pt x="993" y="1091"/>
                    <a:pt x="999" y="1090"/>
                    <a:pt x="1004" y="1085"/>
                  </a:cubicBezTo>
                  <a:cubicBezTo>
                    <a:pt x="1086" y="1041"/>
                    <a:pt x="1173" y="993"/>
                    <a:pt x="1204" y="898"/>
                  </a:cubicBezTo>
                  <a:cubicBezTo>
                    <a:pt x="1247" y="766"/>
                    <a:pt x="1153" y="659"/>
                    <a:pt x="1019" y="659"/>
                  </a:cubicBezTo>
                  <a:close/>
                  <a:moveTo>
                    <a:pt x="1433" y="1401"/>
                  </a:moveTo>
                  <a:cubicBezTo>
                    <a:pt x="1365" y="1401"/>
                    <a:pt x="1286" y="1429"/>
                    <a:pt x="1210" y="1495"/>
                  </a:cubicBezTo>
                  <a:cubicBezTo>
                    <a:pt x="1162" y="1536"/>
                    <a:pt x="1248" y="1652"/>
                    <a:pt x="1270" y="1689"/>
                  </a:cubicBezTo>
                  <a:cubicBezTo>
                    <a:pt x="1295" y="1724"/>
                    <a:pt x="1347" y="1833"/>
                    <a:pt x="1400" y="1833"/>
                  </a:cubicBezTo>
                  <a:cubicBezTo>
                    <a:pt x="1407" y="1833"/>
                    <a:pt x="1413" y="1832"/>
                    <a:pt x="1418" y="1828"/>
                  </a:cubicBezTo>
                  <a:cubicBezTo>
                    <a:pt x="1499" y="1782"/>
                    <a:pt x="1586" y="1734"/>
                    <a:pt x="1618" y="1641"/>
                  </a:cubicBezTo>
                  <a:cubicBezTo>
                    <a:pt x="1661" y="1509"/>
                    <a:pt x="1567" y="1401"/>
                    <a:pt x="1433" y="1401"/>
                  </a:cubicBezTo>
                  <a:close/>
                  <a:moveTo>
                    <a:pt x="996" y="264"/>
                  </a:moveTo>
                  <a:cubicBezTo>
                    <a:pt x="1046" y="264"/>
                    <a:pt x="1098" y="270"/>
                    <a:pt x="1148" y="286"/>
                  </a:cubicBezTo>
                  <a:cubicBezTo>
                    <a:pt x="1424" y="372"/>
                    <a:pt x="1539" y="679"/>
                    <a:pt x="1529" y="967"/>
                  </a:cubicBezTo>
                  <a:cubicBezTo>
                    <a:pt x="1529" y="1048"/>
                    <a:pt x="1855" y="1026"/>
                    <a:pt x="1963" y="1351"/>
                  </a:cubicBezTo>
                  <a:cubicBezTo>
                    <a:pt x="2079" y="1679"/>
                    <a:pt x="1878" y="1873"/>
                    <a:pt x="1577" y="2041"/>
                  </a:cubicBezTo>
                  <a:cubicBezTo>
                    <a:pt x="1370" y="2155"/>
                    <a:pt x="1274" y="2207"/>
                    <a:pt x="1215" y="2207"/>
                  </a:cubicBezTo>
                  <a:cubicBezTo>
                    <a:pt x="1151" y="2207"/>
                    <a:pt x="1132" y="2144"/>
                    <a:pt x="1068" y="2034"/>
                  </a:cubicBezTo>
                  <a:cubicBezTo>
                    <a:pt x="971" y="1867"/>
                    <a:pt x="285" y="654"/>
                    <a:pt x="292" y="622"/>
                  </a:cubicBezTo>
                  <a:cubicBezTo>
                    <a:pt x="297" y="596"/>
                    <a:pt x="643" y="264"/>
                    <a:pt x="996" y="264"/>
                  </a:cubicBezTo>
                  <a:close/>
                  <a:moveTo>
                    <a:pt x="996" y="0"/>
                  </a:moveTo>
                  <a:cubicBezTo>
                    <a:pt x="576" y="0"/>
                    <a:pt x="74" y="367"/>
                    <a:pt x="32" y="572"/>
                  </a:cubicBezTo>
                  <a:cubicBezTo>
                    <a:pt x="13" y="669"/>
                    <a:pt x="0" y="728"/>
                    <a:pt x="840" y="2168"/>
                  </a:cubicBezTo>
                  <a:cubicBezTo>
                    <a:pt x="852" y="2189"/>
                    <a:pt x="861" y="2206"/>
                    <a:pt x="869" y="2222"/>
                  </a:cubicBezTo>
                  <a:cubicBezTo>
                    <a:pt x="917" y="2309"/>
                    <a:pt x="1007" y="2472"/>
                    <a:pt x="1214" y="2472"/>
                  </a:cubicBezTo>
                  <a:cubicBezTo>
                    <a:pt x="1344" y="2472"/>
                    <a:pt x="1465" y="2405"/>
                    <a:pt x="1703" y="2272"/>
                  </a:cubicBezTo>
                  <a:cubicBezTo>
                    <a:pt x="1881" y="2173"/>
                    <a:pt x="2425" y="1870"/>
                    <a:pt x="2211" y="1264"/>
                  </a:cubicBezTo>
                  <a:cubicBezTo>
                    <a:pt x="2119" y="990"/>
                    <a:pt x="1920" y="875"/>
                    <a:pt x="1786" y="816"/>
                  </a:cubicBezTo>
                  <a:cubicBezTo>
                    <a:pt x="1752" y="433"/>
                    <a:pt x="1542" y="133"/>
                    <a:pt x="1227" y="35"/>
                  </a:cubicBezTo>
                  <a:cubicBezTo>
                    <a:pt x="1153" y="13"/>
                    <a:pt x="1076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9"/>
            <p:cNvSpPr/>
            <p:nvPr/>
          </p:nvSpPr>
          <p:spPr>
            <a:xfrm>
              <a:off x="2097416" y="1602876"/>
              <a:ext cx="62473" cy="82913"/>
            </a:xfrm>
            <a:custGeom>
              <a:avLst/>
              <a:gdLst/>
              <a:ahLst/>
              <a:cxnLst/>
              <a:rect l="l" t="t" r="r" b="b"/>
              <a:pathLst>
                <a:path w="1898" h="2519" extrusionOk="0">
                  <a:moveTo>
                    <a:pt x="804" y="265"/>
                  </a:moveTo>
                  <a:cubicBezTo>
                    <a:pt x="1105" y="265"/>
                    <a:pt x="1434" y="505"/>
                    <a:pt x="1468" y="990"/>
                  </a:cubicBezTo>
                  <a:lnTo>
                    <a:pt x="1087" y="1054"/>
                  </a:lnTo>
                  <a:cubicBezTo>
                    <a:pt x="1043" y="933"/>
                    <a:pt x="1038" y="739"/>
                    <a:pt x="889" y="739"/>
                  </a:cubicBezTo>
                  <a:cubicBezTo>
                    <a:pt x="873" y="739"/>
                    <a:pt x="856" y="742"/>
                    <a:pt x="837" y="746"/>
                  </a:cubicBezTo>
                  <a:cubicBezTo>
                    <a:pt x="651" y="789"/>
                    <a:pt x="706" y="910"/>
                    <a:pt x="729" y="1042"/>
                  </a:cubicBezTo>
                  <a:cubicBezTo>
                    <a:pt x="746" y="1146"/>
                    <a:pt x="803" y="1454"/>
                    <a:pt x="842" y="1592"/>
                  </a:cubicBezTo>
                  <a:cubicBezTo>
                    <a:pt x="889" y="1745"/>
                    <a:pt x="970" y="1800"/>
                    <a:pt x="1044" y="1800"/>
                  </a:cubicBezTo>
                  <a:cubicBezTo>
                    <a:pt x="1119" y="1800"/>
                    <a:pt x="1187" y="1743"/>
                    <a:pt x="1204" y="1674"/>
                  </a:cubicBezTo>
                  <a:cubicBezTo>
                    <a:pt x="1226" y="1586"/>
                    <a:pt x="1187" y="1411"/>
                    <a:pt x="1187" y="1411"/>
                  </a:cubicBezTo>
                  <a:lnTo>
                    <a:pt x="1538" y="1358"/>
                  </a:lnTo>
                  <a:lnTo>
                    <a:pt x="1538" y="1358"/>
                  </a:lnTo>
                  <a:cubicBezTo>
                    <a:pt x="1554" y="1358"/>
                    <a:pt x="1631" y="1714"/>
                    <a:pt x="1530" y="1942"/>
                  </a:cubicBezTo>
                  <a:cubicBezTo>
                    <a:pt x="1445" y="2131"/>
                    <a:pt x="1185" y="2257"/>
                    <a:pt x="949" y="2257"/>
                  </a:cubicBezTo>
                  <a:cubicBezTo>
                    <a:pt x="758" y="2257"/>
                    <a:pt x="583" y="2176"/>
                    <a:pt x="524" y="1984"/>
                  </a:cubicBezTo>
                  <a:cubicBezTo>
                    <a:pt x="489" y="1841"/>
                    <a:pt x="269" y="883"/>
                    <a:pt x="298" y="729"/>
                  </a:cubicBezTo>
                  <a:cubicBezTo>
                    <a:pt x="340" y="419"/>
                    <a:pt x="564" y="265"/>
                    <a:pt x="804" y="265"/>
                  </a:cubicBezTo>
                  <a:close/>
                  <a:moveTo>
                    <a:pt x="804" y="0"/>
                  </a:moveTo>
                  <a:cubicBezTo>
                    <a:pt x="400" y="0"/>
                    <a:pt x="91" y="278"/>
                    <a:pt x="35" y="692"/>
                  </a:cubicBezTo>
                  <a:cubicBezTo>
                    <a:pt x="1" y="962"/>
                    <a:pt x="265" y="2036"/>
                    <a:pt x="268" y="2046"/>
                  </a:cubicBezTo>
                  <a:cubicBezTo>
                    <a:pt x="269" y="2050"/>
                    <a:pt x="270" y="2055"/>
                    <a:pt x="270" y="2059"/>
                  </a:cubicBezTo>
                  <a:cubicBezTo>
                    <a:pt x="355" y="2342"/>
                    <a:pt x="615" y="2518"/>
                    <a:pt x="948" y="2518"/>
                  </a:cubicBezTo>
                  <a:cubicBezTo>
                    <a:pt x="1307" y="2518"/>
                    <a:pt x="1647" y="2325"/>
                    <a:pt x="1770" y="2046"/>
                  </a:cubicBezTo>
                  <a:cubicBezTo>
                    <a:pt x="1898" y="1761"/>
                    <a:pt x="1841" y="1335"/>
                    <a:pt x="1762" y="1213"/>
                  </a:cubicBezTo>
                  <a:cubicBezTo>
                    <a:pt x="1741" y="1182"/>
                    <a:pt x="1716" y="1157"/>
                    <a:pt x="1686" y="1135"/>
                  </a:cubicBezTo>
                  <a:cubicBezTo>
                    <a:pt x="1718" y="1087"/>
                    <a:pt x="1735" y="1031"/>
                    <a:pt x="1731" y="969"/>
                  </a:cubicBezTo>
                  <a:cubicBezTo>
                    <a:pt x="1688" y="334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9"/>
            <p:cNvSpPr/>
            <p:nvPr/>
          </p:nvSpPr>
          <p:spPr>
            <a:xfrm>
              <a:off x="1878236" y="1645534"/>
              <a:ext cx="47595" cy="42724"/>
            </a:xfrm>
            <a:custGeom>
              <a:avLst/>
              <a:gdLst/>
              <a:ahLst/>
              <a:cxnLst/>
              <a:rect l="l" t="t" r="r" b="b"/>
              <a:pathLst>
                <a:path w="1446" h="1298" extrusionOk="0">
                  <a:moveTo>
                    <a:pt x="723" y="265"/>
                  </a:moveTo>
                  <a:cubicBezTo>
                    <a:pt x="889" y="265"/>
                    <a:pt x="1043" y="374"/>
                    <a:pt x="1092" y="544"/>
                  </a:cubicBezTo>
                  <a:cubicBezTo>
                    <a:pt x="1153" y="747"/>
                    <a:pt x="1034" y="961"/>
                    <a:pt x="831" y="1020"/>
                  </a:cubicBezTo>
                  <a:cubicBezTo>
                    <a:pt x="794" y="1031"/>
                    <a:pt x="759" y="1036"/>
                    <a:pt x="723" y="1036"/>
                  </a:cubicBezTo>
                  <a:cubicBezTo>
                    <a:pt x="557" y="1036"/>
                    <a:pt x="403" y="928"/>
                    <a:pt x="353" y="759"/>
                  </a:cubicBezTo>
                  <a:cubicBezTo>
                    <a:pt x="293" y="555"/>
                    <a:pt x="411" y="341"/>
                    <a:pt x="616" y="281"/>
                  </a:cubicBezTo>
                  <a:cubicBezTo>
                    <a:pt x="651" y="269"/>
                    <a:pt x="688" y="265"/>
                    <a:pt x="723" y="265"/>
                  </a:cubicBezTo>
                  <a:close/>
                  <a:moveTo>
                    <a:pt x="723" y="1"/>
                  </a:moveTo>
                  <a:cubicBezTo>
                    <a:pt x="661" y="1"/>
                    <a:pt x="601" y="10"/>
                    <a:pt x="542" y="25"/>
                  </a:cubicBezTo>
                  <a:cubicBezTo>
                    <a:pt x="199" y="125"/>
                    <a:pt x="1" y="486"/>
                    <a:pt x="101" y="830"/>
                  </a:cubicBezTo>
                  <a:cubicBezTo>
                    <a:pt x="180" y="1105"/>
                    <a:pt x="437" y="1298"/>
                    <a:pt x="723" y="1298"/>
                  </a:cubicBezTo>
                  <a:cubicBezTo>
                    <a:pt x="784" y="1298"/>
                    <a:pt x="845" y="1289"/>
                    <a:pt x="904" y="1273"/>
                  </a:cubicBezTo>
                  <a:cubicBezTo>
                    <a:pt x="1247" y="1173"/>
                    <a:pt x="1445" y="813"/>
                    <a:pt x="1345" y="469"/>
                  </a:cubicBezTo>
                  <a:cubicBezTo>
                    <a:pt x="1266" y="194"/>
                    <a:pt x="1010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9"/>
            <p:cNvSpPr/>
            <p:nvPr/>
          </p:nvSpPr>
          <p:spPr>
            <a:xfrm>
              <a:off x="2047879" y="1678054"/>
              <a:ext cx="44139" cy="42724"/>
            </a:xfrm>
            <a:custGeom>
              <a:avLst/>
              <a:gdLst/>
              <a:ahLst/>
              <a:cxnLst/>
              <a:rect l="l" t="t" r="r" b="b"/>
              <a:pathLst>
                <a:path w="1341" h="1298" extrusionOk="0">
                  <a:moveTo>
                    <a:pt x="671" y="265"/>
                  </a:moveTo>
                  <a:cubicBezTo>
                    <a:pt x="837" y="265"/>
                    <a:pt x="991" y="375"/>
                    <a:pt x="1040" y="543"/>
                  </a:cubicBezTo>
                  <a:cubicBezTo>
                    <a:pt x="1100" y="747"/>
                    <a:pt x="981" y="961"/>
                    <a:pt x="778" y="1021"/>
                  </a:cubicBezTo>
                  <a:cubicBezTo>
                    <a:pt x="742" y="1031"/>
                    <a:pt x="707" y="1037"/>
                    <a:pt x="671" y="1037"/>
                  </a:cubicBezTo>
                  <a:cubicBezTo>
                    <a:pt x="505" y="1037"/>
                    <a:pt x="350" y="928"/>
                    <a:pt x="300" y="759"/>
                  </a:cubicBezTo>
                  <a:cubicBezTo>
                    <a:pt x="241" y="556"/>
                    <a:pt x="359" y="341"/>
                    <a:pt x="563" y="281"/>
                  </a:cubicBezTo>
                  <a:cubicBezTo>
                    <a:pt x="598" y="271"/>
                    <a:pt x="634" y="265"/>
                    <a:pt x="671" y="265"/>
                  </a:cubicBezTo>
                  <a:close/>
                  <a:moveTo>
                    <a:pt x="671" y="0"/>
                  </a:moveTo>
                  <a:cubicBezTo>
                    <a:pt x="609" y="0"/>
                    <a:pt x="548" y="10"/>
                    <a:pt x="490" y="26"/>
                  </a:cubicBezTo>
                  <a:cubicBezTo>
                    <a:pt x="324" y="74"/>
                    <a:pt x="185" y="184"/>
                    <a:pt x="102" y="335"/>
                  </a:cubicBezTo>
                  <a:cubicBezTo>
                    <a:pt x="18" y="488"/>
                    <a:pt x="0" y="663"/>
                    <a:pt x="48" y="829"/>
                  </a:cubicBezTo>
                  <a:cubicBezTo>
                    <a:pt x="128" y="1105"/>
                    <a:pt x="384" y="1297"/>
                    <a:pt x="671" y="1297"/>
                  </a:cubicBezTo>
                  <a:cubicBezTo>
                    <a:pt x="731" y="1297"/>
                    <a:pt x="793" y="1288"/>
                    <a:pt x="851" y="1272"/>
                  </a:cubicBezTo>
                  <a:cubicBezTo>
                    <a:pt x="1017" y="1224"/>
                    <a:pt x="1156" y="1114"/>
                    <a:pt x="1239" y="962"/>
                  </a:cubicBezTo>
                  <a:cubicBezTo>
                    <a:pt x="1322" y="811"/>
                    <a:pt x="1341" y="635"/>
                    <a:pt x="1293" y="468"/>
                  </a:cubicBezTo>
                  <a:cubicBezTo>
                    <a:pt x="1213" y="194"/>
                    <a:pt x="957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9"/>
            <p:cNvSpPr/>
            <p:nvPr/>
          </p:nvSpPr>
          <p:spPr>
            <a:xfrm>
              <a:off x="1909077" y="1721798"/>
              <a:ext cx="45884" cy="42724"/>
            </a:xfrm>
            <a:custGeom>
              <a:avLst/>
              <a:gdLst/>
              <a:ahLst/>
              <a:cxnLst/>
              <a:rect l="l" t="t" r="r" b="b"/>
              <a:pathLst>
                <a:path w="1394" h="1298" extrusionOk="0">
                  <a:moveTo>
                    <a:pt x="671" y="264"/>
                  </a:moveTo>
                  <a:cubicBezTo>
                    <a:pt x="838" y="264"/>
                    <a:pt x="993" y="373"/>
                    <a:pt x="1041" y="542"/>
                  </a:cubicBezTo>
                  <a:cubicBezTo>
                    <a:pt x="1101" y="745"/>
                    <a:pt x="983" y="959"/>
                    <a:pt x="780" y="1018"/>
                  </a:cubicBezTo>
                  <a:cubicBezTo>
                    <a:pt x="744" y="1029"/>
                    <a:pt x="707" y="1034"/>
                    <a:pt x="671" y="1034"/>
                  </a:cubicBezTo>
                  <a:cubicBezTo>
                    <a:pt x="505" y="1034"/>
                    <a:pt x="351" y="926"/>
                    <a:pt x="302" y="757"/>
                  </a:cubicBezTo>
                  <a:cubicBezTo>
                    <a:pt x="242" y="553"/>
                    <a:pt x="361" y="340"/>
                    <a:pt x="564" y="280"/>
                  </a:cubicBezTo>
                  <a:cubicBezTo>
                    <a:pt x="601" y="269"/>
                    <a:pt x="637" y="264"/>
                    <a:pt x="671" y="264"/>
                  </a:cubicBezTo>
                  <a:close/>
                  <a:moveTo>
                    <a:pt x="671" y="0"/>
                  </a:moveTo>
                  <a:cubicBezTo>
                    <a:pt x="611" y="0"/>
                    <a:pt x="549" y="10"/>
                    <a:pt x="490" y="26"/>
                  </a:cubicBezTo>
                  <a:cubicBezTo>
                    <a:pt x="324" y="74"/>
                    <a:pt x="186" y="184"/>
                    <a:pt x="104" y="335"/>
                  </a:cubicBezTo>
                  <a:cubicBezTo>
                    <a:pt x="20" y="487"/>
                    <a:pt x="1" y="663"/>
                    <a:pt x="49" y="829"/>
                  </a:cubicBezTo>
                  <a:cubicBezTo>
                    <a:pt x="129" y="1105"/>
                    <a:pt x="386" y="1297"/>
                    <a:pt x="671" y="1297"/>
                  </a:cubicBezTo>
                  <a:cubicBezTo>
                    <a:pt x="733" y="1297"/>
                    <a:pt x="794" y="1288"/>
                    <a:pt x="852" y="1272"/>
                  </a:cubicBezTo>
                  <a:cubicBezTo>
                    <a:pt x="1196" y="1172"/>
                    <a:pt x="1394" y="812"/>
                    <a:pt x="1294" y="467"/>
                  </a:cubicBezTo>
                  <a:cubicBezTo>
                    <a:pt x="1216" y="192"/>
                    <a:pt x="959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7" name="Google Shape;99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74" r:id="rId2"/>
    <p:sldLayoutId id="2147483675" r:id="rId3"/>
    <p:sldLayoutId id="2147483676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8730B-6F3C-B483-9573-9DB2C5871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727466"/>
      </p:ext>
    </p:extLst>
  </p:cSld>
  <p:clrMapOvr>
    <a:masterClrMapping/>
  </p:clrMapOvr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Dosis</vt:lpstr>
      <vt:lpstr>Barriecito</vt:lpstr>
      <vt:lpstr>Basic English for Korean Speakers Workshop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cp:lastModifiedBy>Minh Tân Cao</cp:lastModifiedBy>
  <cp:revision>71</cp:revision>
  <dcterms:modified xsi:type="dcterms:W3CDTF">2026-01-04T03:28:28Z</dcterms:modified>
</cp:coreProperties>
</file>