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Barriecito" panose="020B0604020202020204" charset="0"/>
      <p:regular r:id="rId4"/>
    </p:embeddedFont>
    <p:embeddedFont>
      <p:font typeface="Dosis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6BB3E7-9BF9-46CC-8445-57B9A83D84A1}">
  <a:tblStyle styleId="{E06BB3E7-9BF9-46CC-8445-57B9A83D84A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705" autoAdjust="0"/>
  </p:normalViewPr>
  <p:slideViewPr>
    <p:cSldViewPr snapToGrid="0">
      <p:cViewPr varScale="1">
        <p:scale>
          <a:sx n="94" d="100"/>
          <a:sy n="94" d="100"/>
        </p:scale>
        <p:origin x="1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Google Shape;1345;p28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1346" name="Google Shape;1346;p28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8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8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8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28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1351" name="Google Shape;1351;p28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4" name="Google Shape;1364;p28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1365" name="Google Shape;1365;p28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9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380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29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390" name="Google Shape;1390;p29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9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400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2"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" name="Google Shape;1420;p30"/>
          <p:cNvGrpSpPr/>
          <p:nvPr/>
        </p:nvGrpSpPr>
        <p:grpSpPr>
          <a:xfrm>
            <a:off x="-99837" y="0"/>
            <a:ext cx="9267475" cy="5143500"/>
            <a:chOff x="-228625" y="0"/>
            <a:chExt cx="9267475" cy="5143500"/>
          </a:xfrm>
        </p:grpSpPr>
        <p:sp>
          <p:nvSpPr>
            <p:cNvPr id="1421" name="Google Shape;1421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>
              <a:off x="-228625" y="39344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30"/>
          <p:cNvGrpSpPr/>
          <p:nvPr/>
        </p:nvGrpSpPr>
        <p:grpSpPr>
          <a:xfrm>
            <a:off x="-25" y="0"/>
            <a:ext cx="9038875" cy="5143511"/>
            <a:chOff x="-25" y="0"/>
            <a:chExt cx="9038875" cy="5143511"/>
          </a:xfrm>
        </p:grpSpPr>
        <p:sp>
          <p:nvSpPr>
            <p:cNvPr id="1427" name="Google Shape;1427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>
              <a:off x="-25" y="40868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2" name="Google Shape;1432;p30"/>
          <p:cNvGrpSpPr/>
          <p:nvPr/>
        </p:nvGrpSpPr>
        <p:grpSpPr>
          <a:xfrm>
            <a:off x="124376" y="210217"/>
            <a:ext cx="8913827" cy="3762390"/>
            <a:chOff x="124376" y="210217"/>
            <a:chExt cx="8913827" cy="3762390"/>
          </a:xfrm>
        </p:grpSpPr>
        <p:sp>
          <p:nvSpPr>
            <p:cNvPr id="1433" name="Google Shape;1433;p30"/>
            <p:cNvSpPr/>
            <p:nvPr/>
          </p:nvSpPr>
          <p:spPr>
            <a:xfrm>
              <a:off x="325111" y="1652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200626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275312" y="387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>
              <a:off x="124387" y="17993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>
              <a:off x="5317512" y="8034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0"/>
            <p:cNvSpPr/>
            <p:nvPr/>
          </p:nvSpPr>
          <p:spPr>
            <a:xfrm>
              <a:off x="7082112" y="295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0"/>
            <p:cNvSpPr/>
            <p:nvPr/>
          </p:nvSpPr>
          <p:spPr>
            <a:xfrm>
              <a:off x="8636637" y="1284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943737" y="228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200636" y="3565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807748" y="2152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886836" y="1184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7230511" y="632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124376" y="3766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859901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920626" y="1916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7411101" y="385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5336901" y="632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405930" y="210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"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2" name="Google Shape;1452;p31"/>
          <p:cNvGrpSpPr/>
          <p:nvPr/>
        </p:nvGrpSpPr>
        <p:grpSpPr>
          <a:xfrm>
            <a:off x="-12" y="-76200"/>
            <a:ext cx="9296410" cy="5219705"/>
            <a:chOff x="-12" y="-76200"/>
            <a:chExt cx="9296410" cy="5219705"/>
          </a:xfrm>
        </p:grpSpPr>
        <p:sp>
          <p:nvSpPr>
            <p:cNvPr id="1453" name="Google Shape;1453;p31"/>
            <p:cNvSpPr/>
            <p:nvPr/>
          </p:nvSpPr>
          <p:spPr>
            <a:xfrm flipH="1">
              <a:off x="15240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1"/>
            <p:cNvSpPr/>
            <p:nvPr/>
          </p:nvSpPr>
          <p:spPr>
            <a:xfrm>
              <a:off x="1900500" y="-7620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1"/>
            <p:cNvSpPr/>
            <p:nvPr/>
          </p:nvSpPr>
          <p:spPr>
            <a:xfrm rot="5400000">
              <a:off x="147188" y="-710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1"/>
            <p:cNvSpPr/>
            <p:nvPr/>
          </p:nvSpPr>
          <p:spPr>
            <a:xfrm>
              <a:off x="6784750" y="43640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1"/>
            <p:cNvSpPr/>
            <p:nvPr/>
          </p:nvSpPr>
          <p:spPr>
            <a:xfrm flipH="1">
              <a:off x="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1"/>
            <p:cNvSpPr/>
            <p:nvPr/>
          </p:nvSpPr>
          <p:spPr>
            <a:xfrm>
              <a:off x="1748100" y="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1"/>
            <p:cNvSpPr/>
            <p:nvPr/>
          </p:nvSpPr>
          <p:spPr>
            <a:xfrm rot="5400000">
              <a:off x="-5212" y="52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1"/>
            <p:cNvSpPr/>
            <p:nvPr/>
          </p:nvSpPr>
          <p:spPr>
            <a:xfrm>
              <a:off x="6632350" y="44402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1" name="Google Shape;1461;p31"/>
          <p:cNvGrpSpPr/>
          <p:nvPr/>
        </p:nvGrpSpPr>
        <p:grpSpPr>
          <a:xfrm>
            <a:off x="625537" y="2713111"/>
            <a:ext cx="2356066" cy="2068695"/>
            <a:chOff x="625537" y="2713111"/>
            <a:chExt cx="2356066" cy="2068695"/>
          </a:xfrm>
        </p:grpSpPr>
        <p:grpSp>
          <p:nvGrpSpPr>
            <p:cNvPr id="1462" name="Google Shape;1462;p31"/>
            <p:cNvGrpSpPr/>
            <p:nvPr/>
          </p:nvGrpSpPr>
          <p:grpSpPr>
            <a:xfrm>
              <a:off x="625537" y="2713111"/>
              <a:ext cx="876816" cy="1150083"/>
              <a:chOff x="625537" y="2713111"/>
              <a:chExt cx="876816" cy="1150083"/>
            </a:xfrm>
          </p:grpSpPr>
          <p:sp>
            <p:nvSpPr>
              <p:cNvPr id="1463" name="Google Shape;1463;p31"/>
              <p:cNvSpPr/>
              <p:nvPr/>
            </p:nvSpPr>
            <p:spPr>
              <a:xfrm>
                <a:off x="772076" y="28079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31"/>
              <p:cNvSpPr/>
              <p:nvPr/>
            </p:nvSpPr>
            <p:spPr>
              <a:xfrm>
                <a:off x="1002805" y="28913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31"/>
              <p:cNvSpPr/>
              <p:nvPr/>
            </p:nvSpPr>
            <p:spPr>
              <a:xfrm>
                <a:off x="1168826" y="34383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31"/>
              <p:cNvSpPr/>
              <p:nvPr/>
            </p:nvSpPr>
            <p:spPr>
              <a:xfrm>
                <a:off x="891476" y="37796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31"/>
              <p:cNvSpPr/>
              <p:nvPr/>
            </p:nvSpPr>
            <p:spPr>
              <a:xfrm>
                <a:off x="1407887" y="3343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31"/>
              <p:cNvSpPr/>
              <p:nvPr/>
            </p:nvSpPr>
            <p:spPr>
              <a:xfrm>
                <a:off x="832812" y="30632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31"/>
              <p:cNvSpPr/>
              <p:nvPr/>
            </p:nvSpPr>
            <p:spPr>
              <a:xfrm>
                <a:off x="1229562" y="37234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31"/>
              <p:cNvSpPr/>
              <p:nvPr/>
            </p:nvSpPr>
            <p:spPr>
              <a:xfrm>
                <a:off x="720012" y="3628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31"/>
              <p:cNvSpPr/>
              <p:nvPr/>
            </p:nvSpPr>
            <p:spPr>
              <a:xfrm>
                <a:off x="625537" y="2713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31"/>
              <p:cNvSpPr/>
              <p:nvPr/>
            </p:nvSpPr>
            <p:spPr>
              <a:xfrm>
                <a:off x="871236" y="33556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31"/>
              <p:cNvSpPr/>
              <p:nvPr/>
            </p:nvSpPr>
            <p:spPr>
              <a:xfrm>
                <a:off x="1185236" y="323956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4" name="Google Shape;1474;p31"/>
            <p:cNvGrpSpPr/>
            <p:nvPr/>
          </p:nvGrpSpPr>
          <p:grpSpPr>
            <a:xfrm>
              <a:off x="1894587" y="4284917"/>
              <a:ext cx="1087016" cy="496890"/>
              <a:chOff x="1894587" y="4284917"/>
              <a:chExt cx="1087016" cy="496890"/>
            </a:xfrm>
          </p:grpSpPr>
          <p:sp>
            <p:nvSpPr>
              <p:cNvPr id="1475" name="Google Shape;1475;p31"/>
              <p:cNvSpPr/>
              <p:nvPr/>
            </p:nvSpPr>
            <p:spPr>
              <a:xfrm>
                <a:off x="1944811" y="46921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31"/>
              <p:cNvSpPr/>
              <p:nvPr/>
            </p:nvSpPr>
            <p:spPr>
              <a:xfrm>
                <a:off x="1894587" y="4456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31"/>
              <p:cNvSpPr/>
              <p:nvPr/>
            </p:nvSpPr>
            <p:spPr>
              <a:xfrm>
                <a:off x="2268080" y="42849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31"/>
              <p:cNvSpPr/>
              <p:nvPr/>
            </p:nvSpPr>
            <p:spPr>
              <a:xfrm>
                <a:off x="2104001" y="43132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31"/>
              <p:cNvSpPr/>
              <p:nvPr/>
            </p:nvSpPr>
            <p:spPr>
              <a:xfrm>
                <a:off x="2659026" y="46034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31"/>
              <p:cNvSpPr/>
              <p:nvPr/>
            </p:nvSpPr>
            <p:spPr>
              <a:xfrm>
                <a:off x="2270437" y="4687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31"/>
              <p:cNvSpPr/>
              <p:nvPr/>
            </p:nvSpPr>
            <p:spPr>
              <a:xfrm>
                <a:off x="2887137" y="4425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31"/>
              <p:cNvSpPr/>
              <p:nvPr/>
            </p:nvSpPr>
            <p:spPr>
              <a:xfrm>
                <a:off x="2887137" y="465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31"/>
              <p:cNvSpPr/>
              <p:nvPr/>
            </p:nvSpPr>
            <p:spPr>
              <a:xfrm>
                <a:off x="2531336" y="43724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84" name="Google Shape;1484;p31"/>
          <p:cNvGrpSpPr/>
          <p:nvPr/>
        </p:nvGrpSpPr>
        <p:grpSpPr>
          <a:xfrm>
            <a:off x="921536" y="3694067"/>
            <a:ext cx="937318" cy="1138044"/>
            <a:chOff x="921536" y="3694067"/>
            <a:chExt cx="937318" cy="1138044"/>
          </a:xfrm>
        </p:grpSpPr>
        <p:sp>
          <p:nvSpPr>
            <p:cNvPr id="1485" name="Google Shape;1485;p31"/>
            <p:cNvSpPr/>
            <p:nvPr/>
          </p:nvSpPr>
          <p:spPr>
            <a:xfrm>
              <a:off x="921536" y="4073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1"/>
            <p:cNvSpPr/>
            <p:nvPr/>
          </p:nvSpPr>
          <p:spPr>
            <a:xfrm>
              <a:off x="1002805" y="36940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31"/>
            <p:cNvSpPr/>
            <p:nvPr/>
          </p:nvSpPr>
          <p:spPr>
            <a:xfrm>
              <a:off x="1759680" y="46919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31"/>
            <p:cNvSpPr/>
            <p:nvPr/>
          </p:nvSpPr>
          <p:spPr>
            <a:xfrm>
              <a:off x="1510186" y="4719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739190"/>
      </p:ext>
    </p:extLst>
  </p:cSld>
  <p:clrMapOvr>
    <a:masterClrMapping/>
  </p:clrMapOvr>
</p:sld>
</file>

<file path=ppt/theme/theme1.xml><?xml version="1.0" encoding="utf-8"?>
<a:theme xmlns:a="http://schemas.openxmlformats.org/drawingml/2006/main" name="Basic English for Korean Speakers Workshop by Slidesgo">
  <a:themeElements>
    <a:clrScheme name="Simple Light">
      <a:dk1>
        <a:srgbClr val="000000"/>
      </a:dk1>
      <a:lt1>
        <a:srgbClr val="FFFFFF"/>
      </a:lt1>
      <a:dk2>
        <a:srgbClr val="FFF5E9"/>
      </a:dk2>
      <a:lt2>
        <a:srgbClr val="FEC695"/>
      </a:lt2>
      <a:accent1>
        <a:srgbClr val="FD7B9A"/>
      </a:accent1>
      <a:accent2>
        <a:srgbClr val="A89DEA"/>
      </a:accent2>
      <a:accent3>
        <a:srgbClr val="8974C2"/>
      </a:accent3>
      <a:accent4>
        <a:srgbClr val="3C3559"/>
      </a:accent4>
      <a:accent5>
        <a:srgbClr val="6BC5B4"/>
      </a:accent5>
      <a:accent6>
        <a:srgbClr val="2DAD90"/>
      </a:accent6>
      <a:hlink>
        <a:srgbClr val="3C35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Barriecito</vt:lpstr>
      <vt:lpstr>Dosis</vt:lpstr>
      <vt:lpstr>Basic English for Korean Speakers Workshop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English for Korean Speakers Workshop</dc:title>
  <cp:lastModifiedBy>Minh Tân Cao</cp:lastModifiedBy>
  <cp:revision>59</cp:revision>
  <dcterms:modified xsi:type="dcterms:W3CDTF">2026-01-04T03:30:50Z</dcterms:modified>
</cp:coreProperties>
</file>