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Catamaran" panose="020B0604020202020204" charset="0"/>
      <p:regular r:id="rId4"/>
      <p:bold r:id="rId5"/>
    </p:embeddedFont>
    <p:embeddedFont>
      <p:font typeface="Coiny" panose="020B0604020202020204" charset="0"/>
      <p:regular r:id="rId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CFBB5E5-080F-46DB-A6B0-16C741041471}">
  <a:tblStyle styleId="{9CFBB5E5-080F-46DB-A6B0-16C74104147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43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0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F5DF7-4A6B-D2AB-4A91-88FCF93988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93B882-397A-E7B5-1017-697540CFF1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0161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496"/>
            <a:ext cx="7717500" cy="36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oiny"/>
              <a:buNone/>
              <a:defRPr sz="2800">
                <a:solidFill>
                  <a:schemeClr val="lt1"/>
                </a:solidFill>
                <a:latin typeface="Coiny"/>
                <a:ea typeface="Coiny"/>
                <a:cs typeface="Coiny"/>
                <a:sym typeface="Coiny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31550" y="1152475"/>
            <a:ext cx="7680900" cy="344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●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○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■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●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○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■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●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○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tamaran"/>
              <a:buChar char="■"/>
              <a:defRPr sz="1600">
                <a:solidFill>
                  <a:schemeClr val="dk1"/>
                </a:solidFill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878F3-4A9E-E214-2B3F-BB5BB1B7CC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AFFC73-87C4-035A-86A9-A7FCF684D0B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2912196"/>
      </p:ext>
    </p:extLst>
  </p:cSld>
  <p:clrMapOvr>
    <a:masterClrMapping/>
  </p:clrMapOvr>
</p:sld>
</file>

<file path=ppt/theme/theme1.xml><?xml version="1.0" encoding="utf-8"?>
<a:theme xmlns:a="http://schemas.openxmlformats.org/drawingml/2006/main" name="International Coffee Day by Slidesgo">
  <a:themeElements>
    <a:clrScheme name="Simple Light">
      <a:dk1>
        <a:srgbClr val="555555"/>
      </a:dk1>
      <a:lt1>
        <a:srgbClr val="FFFFFF"/>
      </a:lt1>
      <a:dk2>
        <a:srgbClr val="FAD0C0"/>
      </a:dk2>
      <a:lt2>
        <a:srgbClr val="F7DBD1"/>
      </a:lt2>
      <a:accent1>
        <a:srgbClr val="BE9586"/>
      </a:accent1>
      <a:accent2>
        <a:srgbClr val="649AD3"/>
      </a:accent2>
      <a:accent3>
        <a:srgbClr val="D1DF9E"/>
      </a:accent3>
      <a:accent4>
        <a:srgbClr val="FDE180"/>
      </a:accent4>
      <a:accent5>
        <a:srgbClr val="F59F93"/>
      </a:accent5>
      <a:accent6>
        <a:srgbClr val="F8E4DD"/>
      </a:accent6>
      <a:hlink>
        <a:srgbClr val="BB6F6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9765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Coiny</vt:lpstr>
      <vt:lpstr>Catamaran</vt:lpstr>
      <vt:lpstr>International Coffee Day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COFFEE DAY</dc:title>
  <dc:creator>Admin</dc:creator>
  <cp:lastModifiedBy>Minh Tân Cao</cp:lastModifiedBy>
  <cp:revision>85</cp:revision>
  <dcterms:modified xsi:type="dcterms:W3CDTF">2026-01-04T03:38:10Z</dcterms:modified>
</cp:coreProperties>
</file>