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0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embeddedFontLst>
    <p:embeddedFont>
      <p:font typeface="Catamaran" panose="020B0604020202020204" charset="0"/>
      <p:regular r:id="rId4"/>
      <p:bold r:id="rId5"/>
    </p:embeddedFont>
    <p:embeddedFont>
      <p:font typeface="Coiny" panose="020B0604020202020204" charset="0"/>
      <p:regular r:id="rId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9AA0A6"/>
          </p15:clr>
        </p15:guide>
        <p15:guide id="2" pos="2880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CFBB5E5-080F-46DB-A6B0-16C741041471}">
  <a:tblStyle styleId="{9CFBB5E5-080F-46DB-A6B0-16C741041471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391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29" y="8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5" Type="http://schemas.openxmlformats.org/officeDocument/2006/relationships/font" Target="fonts/font2.fntdata"/><Relationship Id="rId10" Type="http://schemas.openxmlformats.org/officeDocument/2006/relationships/tableStyles" Target="tableStyles.xml"/><Relationship Id="rId4" Type="http://schemas.openxmlformats.org/officeDocument/2006/relationships/font" Target="fonts/font1.fntdata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308CE6-09F5-4B34-8DB3-9B1BA03939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375"/>
            <a:ext cx="6858000" cy="17907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8AF18B5-7B9C-631E-56E9-90793BFE62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925"/>
            <a:ext cx="6858000" cy="12414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2088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225" y="539496"/>
            <a:ext cx="7717500" cy="36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oiny"/>
              <a:buNone/>
              <a:defRPr sz="2800">
                <a:solidFill>
                  <a:schemeClr val="lt1"/>
                </a:solidFill>
                <a:latin typeface="Coiny"/>
                <a:ea typeface="Coiny"/>
                <a:cs typeface="Coiny"/>
                <a:sym typeface="Coiny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31550" y="1152475"/>
            <a:ext cx="7680900" cy="344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tamaran"/>
              <a:buChar char="●"/>
              <a:defRPr sz="1600"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1pPr>
            <a:lvl2pPr marL="914400" lvl="1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tamaran"/>
              <a:buChar char="○"/>
              <a:defRPr sz="1600"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2pPr>
            <a:lvl3pPr marL="1371600" lvl="2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tamaran"/>
              <a:buChar char="■"/>
              <a:defRPr sz="1600"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3pPr>
            <a:lvl4pPr marL="1828800" lvl="3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tamaran"/>
              <a:buChar char="●"/>
              <a:defRPr sz="1600"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4pPr>
            <a:lvl5pPr marL="2286000" lvl="4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tamaran"/>
              <a:buChar char="○"/>
              <a:defRPr sz="1600"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5pPr>
            <a:lvl6pPr marL="2743200" lvl="5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tamaran"/>
              <a:buChar char="■"/>
              <a:defRPr sz="1600"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6pPr>
            <a:lvl7pPr marL="3200400" lvl="6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tamaran"/>
              <a:buChar char="●"/>
              <a:defRPr sz="1600"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7pPr>
            <a:lvl8pPr marL="3657600" lvl="7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tamaran"/>
              <a:buChar char="○"/>
              <a:defRPr sz="1600"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8pPr>
            <a:lvl9pPr marL="4114800" lvl="8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tamaran"/>
              <a:buChar char="■"/>
              <a:defRPr sz="1600"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81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B1469A-45A2-8C39-03CC-9F03BE34658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B9C510-FCB1-4EF6-261E-38104A4C2EF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487024"/>
      </p:ext>
    </p:extLst>
  </p:cSld>
  <p:clrMapOvr>
    <a:masterClrMapping/>
  </p:clrMapOvr>
</p:sld>
</file>

<file path=ppt/theme/theme1.xml><?xml version="1.0" encoding="utf-8"?>
<a:theme xmlns:a="http://schemas.openxmlformats.org/drawingml/2006/main" name="International Coffee Day by Slidesgo">
  <a:themeElements>
    <a:clrScheme name="Simple Light">
      <a:dk1>
        <a:srgbClr val="555555"/>
      </a:dk1>
      <a:lt1>
        <a:srgbClr val="FFFFFF"/>
      </a:lt1>
      <a:dk2>
        <a:srgbClr val="FAD0C0"/>
      </a:dk2>
      <a:lt2>
        <a:srgbClr val="F7DBD1"/>
      </a:lt2>
      <a:accent1>
        <a:srgbClr val="BE9586"/>
      </a:accent1>
      <a:accent2>
        <a:srgbClr val="649AD3"/>
      </a:accent2>
      <a:accent3>
        <a:srgbClr val="D1DF9E"/>
      </a:accent3>
      <a:accent4>
        <a:srgbClr val="FDE180"/>
      </a:accent4>
      <a:accent5>
        <a:srgbClr val="F59F93"/>
      </a:accent5>
      <a:accent6>
        <a:srgbClr val="F8E4DD"/>
      </a:accent6>
      <a:hlink>
        <a:srgbClr val="BB6F64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10325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Coiny</vt:lpstr>
      <vt:lpstr>Catamaran</vt:lpstr>
      <vt:lpstr>International Coffee Day by Slidesgo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INTERNATIONAL COFFEE DAY</dc:title>
  <dc:creator>Admin</dc:creator>
  <cp:lastModifiedBy>Minh Tân Cao</cp:lastModifiedBy>
  <cp:revision>78</cp:revision>
  <dcterms:modified xsi:type="dcterms:W3CDTF">2026-01-04T03:45:06Z</dcterms:modified>
</cp:coreProperties>
</file>