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Catamaran" panose="020B0604020202020204" charset="0"/>
      <p:regular r:id="rId4"/>
      <p:bold r:id="rId5"/>
    </p:embeddedFont>
    <p:embeddedFont>
      <p:font typeface="Coiny" panose="020B0604020202020204" charset="0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2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FBB5E5-080F-46DB-A6B0-16C741041471}">
  <a:tblStyle styleId="{9CFBB5E5-080F-46DB-A6B0-16C7410414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51" autoAdjust="0"/>
    <p:restoredTop sz="96006"/>
  </p:normalViewPr>
  <p:slideViewPr>
    <p:cSldViewPr snapToGrid="0">
      <p:cViewPr varScale="1">
        <p:scale>
          <a:sx n="102" d="100"/>
          <a:sy n="102" d="100"/>
        </p:scale>
        <p:origin x="610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627BE-2D0A-AB9C-FCCC-A751CDB33E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ED2173-3EF7-DE59-BED6-4A169BF66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215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496"/>
            <a:ext cx="77175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oiny"/>
              <a:buNone/>
              <a:defRPr sz="2800">
                <a:solidFill>
                  <a:schemeClr val="lt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1550" y="1152475"/>
            <a:ext cx="7680900" cy="3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53D4E-7A2C-AAEC-E425-E7EFB13B7B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4227DF-909E-058E-3E49-F5A58324DA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687154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Coffee Day by Slidesgo">
  <a:themeElements>
    <a:clrScheme name="Simple Light">
      <a:dk1>
        <a:srgbClr val="555555"/>
      </a:dk1>
      <a:lt1>
        <a:srgbClr val="FFFFFF"/>
      </a:lt1>
      <a:dk2>
        <a:srgbClr val="FAD0C0"/>
      </a:dk2>
      <a:lt2>
        <a:srgbClr val="F7DBD1"/>
      </a:lt2>
      <a:accent1>
        <a:srgbClr val="BE9586"/>
      </a:accent1>
      <a:accent2>
        <a:srgbClr val="649AD3"/>
      </a:accent2>
      <a:accent3>
        <a:srgbClr val="D1DF9E"/>
      </a:accent3>
      <a:accent4>
        <a:srgbClr val="FDE180"/>
      </a:accent4>
      <a:accent5>
        <a:srgbClr val="F59F93"/>
      </a:accent5>
      <a:accent6>
        <a:srgbClr val="F8E4DD"/>
      </a:accent6>
      <a:hlink>
        <a:srgbClr val="BB6F6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Coiny</vt:lpstr>
      <vt:lpstr>Catamaran</vt:lpstr>
      <vt:lpstr>International Coffee Day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COFFEE DAY</dc:title>
  <dc:creator>Admin</dc:creator>
  <cp:lastModifiedBy>Minh Tân Cao</cp:lastModifiedBy>
  <cp:revision>70</cp:revision>
  <dcterms:modified xsi:type="dcterms:W3CDTF">2026-01-04T03:52:29Z</dcterms:modified>
</cp:coreProperties>
</file>