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975962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C04F6-FAFF-648F-06C3-7FA226CDD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5E4E5B-C8DF-4E52-E5FA-1FA344BC5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80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35948-7B01-6A14-6B75-71EBB03AD5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EA2065-6110-2F30-24C4-2C0FE03ABC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512559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Patrick Hand SC</vt:lpstr>
      <vt:lpstr>Patrick Hand</vt:lpstr>
      <vt:lpstr>Arial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35</cp:revision>
  <dcterms:modified xsi:type="dcterms:W3CDTF">2026-01-04T08:23:57Z</dcterms:modified>
</cp:coreProperties>
</file>