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942768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0BEA4-47A6-57EF-BEB8-9FD9502D0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FD7222-8E52-CA52-A9C7-125493EC8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850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6DAC2-01C9-3F01-5574-AC11161051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AF7CB4-0C6F-1003-C9D9-A0073A06A2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864382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Patrick Hand SC</vt:lpstr>
      <vt:lpstr>Patrick Hand</vt:lpstr>
      <vt:lpstr>Arial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21</cp:revision>
  <dcterms:modified xsi:type="dcterms:W3CDTF">2026-01-04T08:25:07Z</dcterms:modified>
</cp:coreProperties>
</file>