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86799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2C9F-594A-2FB8-3AD5-41AB88452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7184DB-0D4B-AF9C-B9EB-B1FDBED8D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1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6BD63-371D-B9D1-D617-7A68F4961F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9D870-08D9-C307-17E1-209EC963FB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926316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31</cp:revision>
  <dcterms:modified xsi:type="dcterms:W3CDTF">2026-01-04T08:26:01Z</dcterms:modified>
</cp:coreProperties>
</file>