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00932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06CD7-D712-1EBC-123D-576B0E739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D357F9-6448-2A8C-E1B5-3AD64699A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05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A643A-6006-6C0C-3A1F-ABCCDDFDAF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AB65B5-2C85-6246-39AE-A35D008364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33591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33</cp:revision>
  <dcterms:modified xsi:type="dcterms:W3CDTF">2026-01-04T08:28:53Z</dcterms:modified>
</cp:coreProperties>
</file>