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5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Nunito" pitchFamily="2" charset="0"/>
      <p:regular r:id="rId4"/>
      <p:bold r:id="rId5"/>
      <p:italic r:id="rId6"/>
      <p:boldItalic r:id="rId7"/>
    </p:embeddedFont>
    <p:embeddedFont>
      <p:font typeface="Nunito ExtraBold" panose="020F0502020204030204" pitchFamily="2" charset="0"/>
      <p:bold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62602"/>
    <a:srgbClr val="F99B33"/>
    <a:srgbClr val="FAA7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0CEED3C-44B4-437D-BB83-93107F44B070}">
  <a:tblStyle styleId="{80CEED3C-44B4-437D-BB83-93107F44B07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53" autoAdjust="0"/>
    <p:restoredTop sz="91897" autoAdjust="0"/>
  </p:normalViewPr>
  <p:slideViewPr>
    <p:cSldViewPr snapToGrid="0">
      <p:cViewPr varScale="1">
        <p:scale>
          <a:sx n="98" d="100"/>
          <a:sy n="98" d="100"/>
        </p:scale>
        <p:origin x="85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228661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LANK_1_1_1_1_1_1_1">
    <p:bg>
      <p:bgPr>
        <a:solidFill>
          <a:schemeClr val="lt2"/>
        </a:solidFill>
        <a:effectLst/>
      </p:bgPr>
    </p:bg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42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13" name="Google Shape;613;p42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14" name="Google Shape;614;p42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2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2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2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2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19" name="Google Shape;619;p42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20" name="Google Shape;620;p42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2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accent1"/>
        </a:solidFill>
        <a:effectLst/>
      </p:bgPr>
    </p:bg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43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24" name="Google Shape;624;p43"/>
          <p:cNvGrpSpPr/>
          <p:nvPr/>
        </p:nvGrpSpPr>
        <p:grpSpPr>
          <a:xfrm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25" name="Google Shape;625;p43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3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3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3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3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0" name="Google Shape;630;p43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1" name="Google Shape;631;p43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3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_1">
    <p:bg>
      <p:bgPr>
        <a:solidFill>
          <a:schemeClr val="accent1"/>
        </a:solidFill>
        <a:effectLst/>
      </p:bgPr>
    </p:bg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44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35" name="Google Shape;635;p44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36" name="Google Shape;636;p44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44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44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4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4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1" name="Google Shape;641;p44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2" name="Google Shape;642;p44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4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361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unito ExtraBold"/>
              <a:buNone/>
              <a:defRPr sz="3000">
                <a:solidFill>
                  <a:schemeClr val="dk1"/>
                </a:solidFill>
                <a:latin typeface="Nunito ExtraBold"/>
                <a:ea typeface="Nunito ExtraBold"/>
                <a:cs typeface="Nunito ExtraBold"/>
                <a:sym typeface="Nunit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DED8B3-F9C8-45CF-4734-A1BDAF45055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51386213"/>
      </p:ext>
    </p:extLst>
  </p:cSld>
  <p:clrMapOvr>
    <a:masterClrMapping/>
  </p:clrMapOvr>
</p:sld>
</file>

<file path=ppt/theme/theme1.xml><?xml version="1.0" encoding="utf-8"?>
<a:theme xmlns:a="http://schemas.openxmlformats.org/drawingml/2006/main" name="Biology Subject for Pre-K: Food Chain by Slidesgo">
  <a:themeElements>
    <a:clrScheme name="Simple Light">
      <a:dk1>
        <a:srgbClr val="242324"/>
      </a:dk1>
      <a:lt1>
        <a:srgbClr val="A6543D"/>
      </a:lt1>
      <a:dk2>
        <a:srgbClr val="C59A72"/>
      </a:dk2>
      <a:lt2>
        <a:srgbClr val="EEDDD1"/>
      </a:lt2>
      <a:accent1>
        <a:srgbClr val="F7F2F1"/>
      </a:accent1>
      <a:accent2>
        <a:srgbClr val="FFFFFF"/>
      </a:accent2>
      <a:accent3>
        <a:srgbClr val="F8CC47"/>
      </a:accent3>
      <a:accent4>
        <a:srgbClr val="A4BB78"/>
      </a:accent4>
      <a:accent5>
        <a:srgbClr val="869C5B"/>
      </a:accent5>
      <a:accent6>
        <a:srgbClr val="86A2E1"/>
      </a:accent6>
      <a:hlink>
        <a:srgbClr val="2423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1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Nunito</vt:lpstr>
      <vt:lpstr>Nunito ExtraBold</vt:lpstr>
      <vt:lpstr>Biology Subject for Pre-K: Food Chain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Minh Tân Cao</cp:lastModifiedBy>
  <cp:revision>31</cp:revision>
  <dcterms:modified xsi:type="dcterms:W3CDTF">2026-01-04T08:30:29Z</dcterms:modified>
</cp:coreProperties>
</file>