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D5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3D3B5E-6E1E-4ECD-B6B0-2EB636302709}">
  <a:tblStyle styleId="{9B3D3B5E-6E1E-4ECD-B6B0-2EB6363027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19" autoAdjust="0"/>
  </p:normalViewPr>
  <p:slideViewPr>
    <p:cSldViewPr snapToGrid="0">
      <p:cViewPr varScale="1">
        <p:scale>
          <a:sx n="96" d="100"/>
          <a:sy n="96" d="100"/>
        </p:scale>
        <p:origin x="10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65747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D9B8EF-2147-A1FF-87AF-5A6426F9EAE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03205624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 ExtraBold</vt:lpstr>
      <vt:lpstr>Nunito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Minh Tân Cao</cp:lastModifiedBy>
  <cp:revision>28</cp:revision>
  <dcterms:modified xsi:type="dcterms:W3CDTF">2026-01-04T08:31:23Z</dcterms:modified>
</cp:coreProperties>
</file>