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8CA001E-773F-4DC3-ACA9-DBB08A18D3E9}">
  <a:tblStyle styleId="{58CA001E-773F-4DC3-ACA9-DBB08A18D3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218" autoAdjust="0"/>
  </p:normalViewPr>
  <p:slideViewPr>
    <p:cSldViewPr snapToGrid="0">
      <p:cViewPr varScale="1">
        <p:scale>
          <a:sx n="76" d="100"/>
          <a:sy n="76" d="100"/>
        </p:scale>
        <p:origin x="16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82930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79E861-8358-2FA8-E257-8F91BA9BA43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35609062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 ExtraBold</vt:lpstr>
      <vt:lpstr>Nunito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</dc:title>
  <cp:lastModifiedBy>Minh Tân Cao</cp:lastModifiedBy>
  <cp:revision>23</cp:revision>
  <dcterms:modified xsi:type="dcterms:W3CDTF">2026-01-04T08:32:34Z</dcterms:modified>
</cp:coreProperties>
</file>