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5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Nunito" pitchFamily="2" charset="0"/>
      <p:regular r:id="rId4"/>
      <p:bold r:id="rId5"/>
      <p:italic r:id="rId6"/>
      <p:boldItalic r:id="rId7"/>
    </p:embeddedFont>
    <p:embeddedFont>
      <p:font typeface="Nunito ExtraBold" pitchFamily="2" charset="0"/>
      <p:bold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773"/>
    <a:srgbClr val="040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0646785-E784-418E-82A2-D988DC2D7FAD}">
  <a:tblStyle styleId="{B0646785-E784-418E-82A2-D988DC2D7FA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49" autoAdjust="0"/>
    <p:restoredTop sz="89424" autoAdjust="0"/>
  </p:normalViewPr>
  <p:slideViewPr>
    <p:cSldViewPr snapToGrid="0">
      <p:cViewPr varScale="1">
        <p:scale>
          <a:sx n="96" d="100"/>
          <a:sy n="96" d="100"/>
        </p:scale>
        <p:origin x="130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984395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">
    <p:bg>
      <p:bgPr>
        <a:solidFill>
          <a:schemeClr val="lt2"/>
        </a:solidFill>
        <a:effectLst/>
      </p:bgPr>
    </p:bg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42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13" name="Google Shape;613;p42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14" name="Google Shape;614;p42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42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42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42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42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19" name="Google Shape;619;p42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20" name="Google Shape;620;p42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42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bg>
      <p:bgPr>
        <a:solidFill>
          <a:schemeClr val="accent1"/>
        </a:solidFill>
        <a:effectLst/>
      </p:bgPr>
    </p:bg>
    <p:spTree>
      <p:nvGrpSpPr>
        <p:cNvPr id="1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43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24" name="Google Shape;624;p43"/>
          <p:cNvGrpSpPr/>
          <p:nvPr/>
        </p:nvGrpSpPr>
        <p:grpSpPr>
          <a:xfrm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25" name="Google Shape;625;p43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43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43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43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43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0" name="Google Shape;630;p43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31" name="Google Shape;631;p43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43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_1_1_1_1_1_1_1">
    <p:bg>
      <p:bgPr>
        <a:solidFill>
          <a:schemeClr val="accent1"/>
        </a:solidFill>
        <a:effectLst/>
      </p:bgPr>
    </p:bg>
    <p:spTree>
      <p:nvGrpSpPr>
        <p:cNvPr id="1" name="Shape 6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Google Shape;634;p44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grpSp>
        <p:nvGrpSpPr>
          <p:cNvPr id="635" name="Google Shape;635;p44"/>
          <p:cNvGrpSpPr/>
          <p:nvPr/>
        </p:nvGrpSpPr>
        <p:grpSpPr>
          <a:xfrm rot="10800000">
            <a:off x="265826" y="149717"/>
            <a:ext cx="8601325" cy="4664983"/>
            <a:chOff x="265826" y="149717"/>
            <a:chExt cx="8601325" cy="4664983"/>
          </a:xfrm>
        </p:grpSpPr>
        <p:sp>
          <p:nvSpPr>
            <p:cNvPr id="636" name="Google Shape;636;p44"/>
            <p:cNvSpPr/>
            <p:nvPr/>
          </p:nvSpPr>
          <p:spPr>
            <a:xfrm rot="4490997" flipH="1">
              <a:off x="8051109" y="3219366"/>
              <a:ext cx="157974" cy="144703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44"/>
            <p:cNvSpPr/>
            <p:nvPr/>
          </p:nvSpPr>
          <p:spPr>
            <a:xfrm rot="1799198">
              <a:off x="317471" y="2813239"/>
              <a:ext cx="135029" cy="197668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44"/>
            <p:cNvSpPr/>
            <p:nvPr/>
          </p:nvSpPr>
          <p:spPr>
            <a:xfrm rot="-8100000">
              <a:off x="6394266" y="172805"/>
              <a:ext cx="165899" cy="242857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44"/>
            <p:cNvSpPr/>
            <p:nvPr/>
          </p:nvSpPr>
          <p:spPr>
            <a:xfrm rot="-6301744" flipH="1">
              <a:off x="280802" y="644828"/>
              <a:ext cx="208042" cy="190565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44"/>
            <p:cNvSpPr/>
            <p:nvPr/>
          </p:nvSpPr>
          <p:spPr>
            <a:xfrm rot="-1802570" flipH="1">
              <a:off x="6405574" y="4633964"/>
              <a:ext cx="143270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1" name="Google Shape;641;p44"/>
            <p:cNvSpPr/>
            <p:nvPr/>
          </p:nvSpPr>
          <p:spPr>
            <a:xfrm rot="-7200746">
              <a:off x="8701352" y="1470252"/>
              <a:ext cx="131392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  <p:sp>
          <p:nvSpPr>
            <p:cNvPr id="642" name="Google Shape;642;p44"/>
            <p:cNvSpPr/>
            <p:nvPr/>
          </p:nvSpPr>
          <p:spPr>
            <a:xfrm rot="5400000" flipH="1">
              <a:off x="2989364" y="4513177"/>
              <a:ext cx="208082" cy="190602"/>
            </a:xfrm>
            <a:custGeom>
              <a:avLst/>
              <a:gdLst/>
              <a:ahLst/>
              <a:cxnLst/>
              <a:rect l="l" t="t" r="r" b="b"/>
              <a:pathLst>
                <a:path w="220193" h="201695" extrusionOk="0">
                  <a:moveTo>
                    <a:pt x="107056" y="0"/>
                  </a:moveTo>
                  <a:cubicBezTo>
                    <a:pt x="65592" y="0"/>
                    <a:pt x="26759" y="6193"/>
                    <a:pt x="19682" y="18096"/>
                  </a:cubicBezTo>
                  <a:cubicBezTo>
                    <a:pt x="1" y="49726"/>
                    <a:pt x="51460" y="201694"/>
                    <a:pt x="82241" y="201694"/>
                  </a:cubicBezTo>
                  <a:cubicBezTo>
                    <a:pt x="84001" y="201694"/>
                    <a:pt x="85694" y="201197"/>
                    <a:pt x="87302" y="200152"/>
                  </a:cubicBezTo>
                  <a:cubicBezTo>
                    <a:pt x="117769" y="181575"/>
                    <a:pt x="84330" y="107267"/>
                    <a:pt x="84330" y="107266"/>
                  </a:cubicBezTo>
                  <a:lnTo>
                    <a:pt x="84330" y="107266"/>
                  </a:lnTo>
                  <a:cubicBezTo>
                    <a:pt x="84331" y="107267"/>
                    <a:pt x="121638" y="134185"/>
                    <a:pt x="144676" y="134185"/>
                  </a:cubicBezTo>
                  <a:cubicBezTo>
                    <a:pt x="150537" y="134185"/>
                    <a:pt x="155474" y="132443"/>
                    <a:pt x="158638" y="128073"/>
                  </a:cubicBezTo>
                  <a:cubicBezTo>
                    <a:pt x="174986" y="107266"/>
                    <a:pt x="112568" y="63425"/>
                    <a:pt x="112567" y="63424"/>
                  </a:cubicBezTo>
                  <a:lnTo>
                    <a:pt x="112567" y="63424"/>
                  </a:lnTo>
                  <a:cubicBezTo>
                    <a:pt x="112568" y="63424"/>
                    <a:pt x="122458" y="64291"/>
                    <a:pt x="136185" y="64291"/>
                  </a:cubicBezTo>
                  <a:cubicBezTo>
                    <a:pt x="166499" y="64291"/>
                    <a:pt x="215528" y="60066"/>
                    <a:pt x="218085" y="32958"/>
                  </a:cubicBezTo>
                  <a:cubicBezTo>
                    <a:pt x="220192" y="10625"/>
                    <a:pt x="161367" y="0"/>
                    <a:pt x="10705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44"/>
            <p:cNvSpPr/>
            <p:nvPr/>
          </p:nvSpPr>
          <p:spPr>
            <a:xfrm rot="7192730">
              <a:off x="2955738" y="216502"/>
              <a:ext cx="131216" cy="155260"/>
            </a:xfrm>
            <a:custGeom>
              <a:avLst/>
              <a:gdLst/>
              <a:ahLst/>
              <a:cxnLst/>
              <a:rect l="l" t="t" r="r" b="b"/>
              <a:pathLst>
                <a:path w="141335" h="206899" extrusionOk="0">
                  <a:moveTo>
                    <a:pt x="124287" y="1"/>
                  </a:moveTo>
                  <a:cubicBezTo>
                    <a:pt x="123469" y="1"/>
                    <a:pt x="122611" y="79"/>
                    <a:pt x="121712" y="239"/>
                  </a:cubicBezTo>
                  <a:cubicBezTo>
                    <a:pt x="103256" y="3509"/>
                    <a:pt x="97650" y="90646"/>
                    <a:pt x="97650" y="90646"/>
                  </a:cubicBezTo>
                  <a:cubicBezTo>
                    <a:pt x="97650" y="90646"/>
                    <a:pt x="100920" y="28973"/>
                    <a:pt x="77326" y="28973"/>
                  </a:cubicBezTo>
                  <a:cubicBezTo>
                    <a:pt x="53731" y="28973"/>
                    <a:pt x="60973" y="97888"/>
                    <a:pt x="60973" y="97888"/>
                  </a:cubicBezTo>
                  <a:cubicBezTo>
                    <a:pt x="60973" y="97888"/>
                    <a:pt x="39984" y="28648"/>
                    <a:pt x="21330" y="28648"/>
                  </a:cubicBezTo>
                  <a:cubicBezTo>
                    <a:pt x="20602" y="28648"/>
                    <a:pt x="19876" y="28753"/>
                    <a:pt x="19156" y="28973"/>
                  </a:cubicBezTo>
                  <a:cubicBezTo>
                    <a:pt x="0" y="34580"/>
                    <a:pt x="29435" y="169374"/>
                    <a:pt x="102088" y="206752"/>
                  </a:cubicBezTo>
                  <a:cubicBezTo>
                    <a:pt x="102285" y="206850"/>
                    <a:pt x="102491" y="206898"/>
                    <a:pt x="102708" y="206898"/>
                  </a:cubicBezTo>
                  <a:cubicBezTo>
                    <a:pt x="112294" y="206898"/>
                    <a:pt x="141335" y="112595"/>
                    <a:pt x="141335" y="70789"/>
                  </a:cubicBezTo>
                  <a:cubicBezTo>
                    <a:pt x="141335" y="29899"/>
                    <a:pt x="140278" y="1"/>
                    <a:pt x="124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3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361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Nunito ExtraBold"/>
              <a:buNone/>
              <a:defRPr sz="3000">
                <a:solidFill>
                  <a:schemeClr val="dk1"/>
                </a:solidFill>
                <a:latin typeface="Nunito ExtraBold"/>
                <a:ea typeface="Nunito ExtraBold"/>
                <a:cs typeface="Nunito ExtraBold"/>
                <a:sym typeface="Nunito Extra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Bebas Neue"/>
              <a:buNone/>
              <a:defRPr sz="3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●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unito"/>
              <a:buChar char="○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Nunito"/>
              <a:buChar char="■"/>
              <a:defRPr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 rtl="0">
              <a:buNone/>
              <a:defRPr sz="1300" b="1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76F509-B85E-934E-DFF7-9DEA59E6C34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14579881"/>
      </p:ext>
    </p:extLst>
  </p:cSld>
  <p:clrMapOvr>
    <a:masterClrMapping/>
  </p:clrMapOvr>
</p:sld>
</file>

<file path=ppt/theme/theme1.xml><?xml version="1.0" encoding="utf-8"?>
<a:theme xmlns:a="http://schemas.openxmlformats.org/drawingml/2006/main" name="Biology Subject for Pre-K: Food Chain by Slidesgo">
  <a:themeElements>
    <a:clrScheme name="Simple Light">
      <a:dk1>
        <a:srgbClr val="242324"/>
      </a:dk1>
      <a:lt1>
        <a:srgbClr val="A6543D"/>
      </a:lt1>
      <a:dk2>
        <a:srgbClr val="C59A72"/>
      </a:dk2>
      <a:lt2>
        <a:srgbClr val="EEDDD1"/>
      </a:lt2>
      <a:accent1>
        <a:srgbClr val="F7F2F1"/>
      </a:accent1>
      <a:accent2>
        <a:srgbClr val="FFFFFF"/>
      </a:accent2>
      <a:accent3>
        <a:srgbClr val="F8CC47"/>
      </a:accent3>
      <a:accent4>
        <a:srgbClr val="A4BB78"/>
      </a:accent4>
      <a:accent5>
        <a:srgbClr val="869C5B"/>
      </a:accent5>
      <a:accent6>
        <a:srgbClr val="86A2E1"/>
      </a:accent6>
      <a:hlink>
        <a:srgbClr val="242324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1</Words>
  <Application>Microsoft Office PowerPoint</Application>
  <PresentationFormat>On-screen Show (16:9)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Nunito ExtraBold</vt:lpstr>
      <vt:lpstr>Nunito</vt:lpstr>
      <vt:lpstr>Biology Subject for Pre-K: Food Chain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Food Chain</dc:title>
  <cp:lastModifiedBy>Minh Tân Cao</cp:lastModifiedBy>
  <cp:revision>20</cp:revision>
  <dcterms:modified xsi:type="dcterms:W3CDTF">2026-01-04T08:35:07Z</dcterms:modified>
</cp:coreProperties>
</file>