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5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Nunito" pitchFamily="2" charset="0"/>
      <p:regular r:id="rId4"/>
      <p:bold r:id="rId5"/>
      <p:italic r:id="rId6"/>
      <p:boldItalic r:id="rId7"/>
    </p:embeddedFont>
    <p:embeddedFont>
      <p:font typeface="Nunito ExtraBold" pitchFamily="2" charset="0"/>
      <p:bold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ẢO TRÂN MAI HOÀNG" initials="BTMH" lastIdx="1" clrIdx="0">
    <p:extLst>
      <p:ext uri="{19B8F6BF-5375-455C-9EA6-DF929625EA0E}">
        <p15:presenceInfo xmlns:p15="http://schemas.microsoft.com/office/powerpoint/2012/main" userId="ca00cba244d12f6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0AF0248-53E0-45F1-B4A6-AF7BCEA34F0D}">
  <a:tblStyle styleId="{80AF0248-53E0-45F1-B4A6-AF7BCEA34F0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195" autoAdjust="0"/>
  </p:normalViewPr>
  <p:slideViewPr>
    <p:cSldViewPr snapToGrid="0">
      <p:cViewPr varScale="1">
        <p:scale>
          <a:sx n="92" d="100"/>
          <a:sy n="92" d="100"/>
        </p:scale>
        <p:origin x="11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commentAuthors" Target="commentAuthors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0028414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BLANK_1_1_1_1_1_1_1">
    <p:bg>
      <p:bgPr>
        <a:solidFill>
          <a:schemeClr val="lt2"/>
        </a:solidFill>
        <a:effectLst/>
      </p:bgPr>
    </p:bg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42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13" name="Google Shape;613;p42"/>
          <p:cNvGrpSpPr/>
          <p:nvPr/>
        </p:nvGrpSpPr>
        <p:grpSpPr>
          <a:xfrm rot="10800000"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14" name="Google Shape;614;p42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42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42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42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42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19" name="Google Shape;619;p42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20" name="Google Shape;620;p42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42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chemeClr val="accent1"/>
        </a:solidFill>
        <a:effectLst/>
      </p:bgPr>
    </p:bg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43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24" name="Google Shape;624;p43"/>
          <p:cNvGrpSpPr/>
          <p:nvPr/>
        </p:nvGrpSpPr>
        <p:grpSpPr>
          <a:xfrm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25" name="Google Shape;625;p43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43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3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43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43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30" name="Google Shape;630;p43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31" name="Google Shape;631;p43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43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_1">
    <p:bg>
      <p:bgPr>
        <a:solidFill>
          <a:schemeClr val="accent1"/>
        </a:solidFill>
        <a:effectLst/>
      </p:bgPr>
    </p:bg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44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35" name="Google Shape;635;p44"/>
          <p:cNvGrpSpPr/>
          <p:nvPr/>
        </p:nvGrpSpPr>
        <p:grpSpPr>
          <a:xfrm rot="10800000"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36" name="Google Shape;636;p44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44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44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44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44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41" name="Google Shape;641;p44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42" name="Google Shape;642;p44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44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361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unito ExtraBold"/>
              <a:buNone/>
              <a:defRPr sz="3000">
                <a:solidFill>
                  <a:schemeClr val="dk1"/>
                </a:solidFill>
                <a:latin typeface="Nunito ExtraBold"/>
                <a:ea typeface="Nunito ExtraBold"/>
                <a:cs typeface="Nunito ExtraBold"/>
                <a:sym typeface="Nunito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0219B4-2AEA-EBBB-7279-D6CC759D310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72281183"/>
      </p:ext>
    </p:extLst>
  </p:cSld>
  <p:clrMapOvr>
    <a:masterClrMapping/>
  </p:clrMapOvr>
</p:sld>
</file>

<file path=ppt/theme/theme1.xml><?xml version="1.0" encoding="utf-8"?>
<a:theme xmlns:a="http://schemas.openxmlformats.org/drawingml/2006/main" name="Biology Subject for Pre-K: Food Chain by Slidesgo">
  <a:themeElements>
    <a:clrScheme name="Simple Light">
      <a:dk1>
        <a:srgbClr val="242324"/>
      </a:dk1>
      <a:lt1>
        <a:srgbClr val="A6543D"/>
      </a:lt1>
      <a:dk2>
        <a:srgbClr val="C59A72"/>
      </a:dk2>
      <a:lt2>
        <a:srgbClr val="EEDDD1"/>
      </a:lt2>
      <a:accent1>
        <a:srgbClr val="F7F2F1"/>
      </a:accent1>
      <a:accent2>
        <a:srgbClr val="FFFFFF"/>
      </a:accent2>
      <a:accent3>
        <a:srgbClr val="F8CC47"/>
      </a:accent3>
      <a:accent4>
        <a:srgbClr val="A4BB78"/>
      </a:accent4>
      <a:accent5>
        <a:srgbClr val="869C5B"/>
      </a:accent5>
      <a:accent6>
        <a:srgbClr val="86A2E1"/>
      </a:accent6>
      <a:hlink>
        <a:srgbClr val="24232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1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Nunito ExtraBold</vt:lpstr>
      <vt:lpstr>Nunito</vt:lpstr>
      <vt:lpstr>Biology Subject for Pre-K: Food Chain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Chain</dc:title>
  <cp:lastModifiedBy>Minh Tân Cao</cp:lastModifiedBy>
  <cp:revision>21</cp:revision>
  <dcterms:modified xsi:type="dcterms:W3CDTF">2026-01-04T08:36:03Z</dcterms:modified>
</cp:coreProperties>
</file>