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Arvo" panose="020B0604020202020204" charset="0"/>
      <p:regular r:id="rId4"/>
      <p:bold r:id="rId5"/>
      <p:italic r:id="rId6"/>
      <p:boldItalic r:id="rId7"/>
    </p:embeddedFont>
    <p:embeddedFont>
      <p:font typeface="Comic Sans MS" panose="030F0702030302020204" pitchFamily="66" charset="0"/>
      <p:regular r:id="rId8"/>
      <p:bold r:id="rId9"/>
      <p:italic r:id="rId10"/>
      <p:boldItalic r:id="rId11"/>
    </p:embeddedFont>
    <p:embeddedFont>
      <p:font typeface="Encode Sans" panose="020B0604020202020204" charset="0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6284"/>
    <a:srgbClr val="F0F0F0"/>
    <a:srgbClr val="CD6857"/>
    <a:srgbClr val="FDF7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2C43323-4E92-442E-A703-742A2493C344}">
  <a:tblStyle styleId="{52C43323-4E92-442E-A703-742A2493C34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84525" autoAdjust="0"/>
  </p:normalViewPr>
  <p:slideViewPr>
    <p:cSldViewPr>
      <p:cViewPr varScale="1">
        <p:scale>
          <a:sx n="90" d="100"/>
          <a:sy n="90" d="100"/>
        </p:scale>
        <p:origin x="121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viewProps" Target="viewProp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31"/>
          <p:cNvSpPr/>
          <p:nvPr/>
        </p:nvSpPr>
        <p:spPr>
          <a:xfrm>
            <a:off x="-26200" y="4045500"/>
            <a:ext cx="9201600" cy="1155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31"/>
          <p:cNvSpPr/>
          <p:nvPr/>
        </p:nvSpPr>
        <p:spPr>
          <a:xfrm flipH="1">
            <a:off x="-255993" y="1063779"/>
            <a:ext cx="1271379" cy="657392"/>
          </a:xfrm>
          <a:custGeom>
            <a:avLst/>
            <a:gdLst/>
            <a:ahLst/>
            <a:cxnLst/>
            <a:rect l="l" t="t" r="r" b="b"/>
            <a:pathLst>
              <a:path w="16520" h="8542" extrusionOk="0">
                <a:moveTo>
                  <a:pt x="11075" y="0"/>
                </a:moveTo>
                <a:cubicBezTo>
                  <a:pt x="9259" y="0"/>
                  <a:pt x="7870" y="1567"/>
                  <a:pt x="6953" y="3177"/>
                </a:cubicBezTo>
                <a:cubicBezTo>
                  <a:pt x="6534" y="2712"/>
                  <a:pt x="5833" y="2159"/>
                  <a:pt x="5257" y="1853"/>
                </a:cubicBezTo>
                <a:cubicBezTo>
                  <a:pt x="4660" y="1533"/>
                  <a:pt x="3974" y="1355"/>
                  <a:pt x="3311" y="1355"/>
                </a:cubicBezTo>
                <a:cubicBezTo>
                  <a:pt x="2128" y="1355"/>
                  <a:pt x="1019" y="1922"/>
                  <a:pt x="620" y="3255"/>
                </a:cubicBezTo>
                <a:cubicBezTo>
                  <a:pt x="1" y="5265"/>
                  <a:pt x="1439" y="5818"/>
                  <a:pt x="2948" y="5818"/>
                </a:cubicBezTo>
                <a:cubicBezTo>
                  <a:pt x="3477" y="5818"/>
                  <a:pt x="4015" y="5750"/>
                  <a:pt x="4476" y="5653"/>
                </a:cubicBezTo>
                <a:lnTo>
                  <a:pt x="4476" y="5653"/>
                </a:lnTo>
                <a:cubicBezTo>
                  <a:pt x="3759" y="7491"/>
                  <a:pt x="5774" y="8319"/>
                  <a:pt x="7720" y="8319"/>
                </a:cubicBezTo>
                <a:cubicBezTo>
                  <a:pt x="8874" y="8319"/>
                  <a:pt x="10004" y="8028"/>
                  <a:pt x="10526" y="7485"/>
                </a:cubicBezTo>
                <a:cubicBezTo>
                  <a:pt x="11381" y="8053"/>
                  <a:pt x="12633" y="8542"/>
                  <a:pt x="13790" y="8542"/>
                </a:cubicBezTo>
                <a:cubicBezTo>
                  <a:pt x="14545" y="8542"/>
                  <a:pt x="15260" y="8333"/>
                  <a:pt x="15796" y="7801"/>
                </a:cubicBezTo>
                <a:cubicBezTo>
                  <a:pt x="16520" y="7168"/>
                  <a:pt x="16474" y="6128"/>
                  <a:pt x="15841" y="5449"/>
                </a:cubicBezTo>
                <a:cubicBezTo>
                  <a:pt x="15274" y="4874"/>
                  <a:pt x="14513" y="4749"/>
                  <a:pt x="13758" y="4749"/>
                </a:cubicBezTo>
                <a:cubicBezTo>
                  <a:pt x="13549" y="4749"/>
                  <a:pt x="13341" y="4758"/>
                  <a:pt x="13138" y="4771"/>
                </a:cubicBezTo>
                <a:cubicBezTo>
                  <a:pt x="14337" y="3154"/>
                  <a:pt x="14756" y="1277"/>
                  <a:pt x="12562" y="338"/>
                </a:cubicBezTo>
                <a:cubicBezTo>
                  <a:pt x="12038" y="104"/>
                  <a:pt x="11543" y="0"/>
                  <a:pt x="1107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31"/>
          <p:cNvSpPr/>
          <p:nvPr/>
        </p:nvSpPr>
        <p:spPr>
          <a:xfrm flipH="1">
            <a:off x="331577" y="86812"/>
            <a:ext cx="1848991" cy="1062394"/>
          </a:xfrm>
          <a:custGeom>
            <a:avLst/>
            <a:gdLst/>
            <a:ahLst/>
            <a:cxnLst/>
            <a:rect l="l" t="t" r="r" b="b"/>
            <a:pathLst>
              <a:path w="14794" h="8500" extrusionOk="0">
                <a:moveTo>
                  <a:pt x="8367" y="1"/>
                </a:moveTo>
                <a:cubicBezTo>
                  <a:pt x="6501" y="1"/>
                  <a:pt x="3499" y="1920"/>
                  <a:pt x="4254" y="3988"/>
                </a:cubicBezTo>
                <a:cubicBezTo>
                  <a:pt x="3775" y="3607"/>
                  <a:pt x="2879" y="3294"/>
                  <a:pt x="2054" y="3294"/>
                </a:cubicBezTo>
                <a:cubicBezTo>
                  <a:pt x="1186" y="3294"/>
                  <a:pt x="396" y="3641"/>
                  <a:pt x="251" y="4621"/>
                </a:cubicBezTo>
                <a:cubicBezTo>
                  <a:pt x="1" y="6243"/>
                  <a:pt x="1335" y="6921"/>
                  <a:pt x="2662" y="6921"/>
                </a:cubicBezTo>
                <a:cubicBezTo>
                  <a:pt x="3194" y="6921"/>
                  <a:pt x="3725" y="6812"/>
                  <a:pt x="4152" y="6611"/>
                </a:cubicBezTo>
                <a:cubicBezTo>
                  <a:pt x="4390" y="7863"/>
                  <a:pt x="5758" y="8500"/>
                  <a:pt x="6938" y="8500"/>
                </a:cubicBezTo>
                <a:cubicBezTo>
                  <a:pt x="8230" y="8500"/>
                  <a:pt x="9297" y="7736"/>
                  <a:pt x="8404" y="6181"/>
                </a:cubicBezTo>
                <a:lnTo>
                  <a:pt x="8404" y="6181"/>
                </a:lnTo>
                <a:cubicBezTo>
                  <a:pt x="9173" y="6505"/>
                  <a:pt x="10777" y="6990"/>
                  <a:pt x="12156" y="6990"/>
                </a:cubicBezTo>
                <a:cubicBezTo>
                  <a:pt x="13190" y="6990"/>
                  <a:pt x="14097" y="6717"/>
                  <a:pt x="14432" y="5898"/>
                </a:cubicBezTo>
                <a:cubicBezTo>
                  <a:pt x="14794" y="4903"/>
                  <a:pt x="13731" y="3988"/>
                  <a:pt x="12950" y="3626"/>
                </a:cubicBezTo>
                <a:cubicBezTo>
                  <a:pt x="12555" y="3428"/>
                  <a:pt x="12171" y="3343"/>
                  <a:pt x="11794" y="3343"/>
                </a:cubicBezTo>
                <a:cubicBezTo>
                  <a:pt x="11221" y="3343"/>
                  <a:pt x="10664" y="3540"/>
                  <a:pt x="10112" y="3840"/>
                </a:cubicBezTo>
                <a:cubicBezTo>
                  <a:pt x="11311" y="2347"/>
                  <a:pt x="10678" y="154"/>
                  <a:pt x="8552" y="7"/>
                </a:cubicBezTo>
                <a:cubicBezTo>
                  <a:pt x="8492" y="3"/>
                  <a:pt x="8430" y="1"/>
                  <a:pt x="83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31"/>
          <p:cNvSpPr/>
          <p:nvPr/>
        </p:nvSpPr>
        <p:spPr>
          <a:xfrm>
            <a:off x="7872614" y="4"/>
            <a:ext cx="1271379" cy="657392"/>
          </a:xfrm>
          <a:custGeom>
            <a:avLst/>
            <a:gdLst/>
            <a:ahLst/>
            <a:cxnLst/>
            <a:rect l="l" t="t" r="r" b="b"/>
            <a:pathLst>
              <a:path w="16520" h="8542" extrusionOk="0">
                <a:moveTo>
                  <a:pt x="11075" y="0"/>
                </a:moveTo>
                <a:cubicBezTo>
                  <a:pt x="9259" y="0"/>
                  <a:pt x="7870" y="1567"/>
                  <a:pt x="6953" y="3177"/>
                </a:cubicBezTo>
                <a:cubicBezTo>
                  <a:pt x="6534" y="2712"/>
                  <a:pt x="5833" y="2159"/>
                  <a:pt x="5257" y="1853"/>
                </a:cubicBezTo>
                <a:cubicBezTo>
                  <a:pt x="4660" y="1533"/>
                  <a:pt x="3974" y="1355"/>
                  <a:pt x="3311" y="1355"/>
                </a:cubicBezTo>
                <a:cubicBezTo>
                  <a:pt x="2128" y="1355"/>
                  <a:pt x="1019" y="1922"/>
                  <a:pt x="620" y="3255"/>
                </a:cubicBezTo>
                <a:cubicBezTo>
                  <a:pt x="1" y="5265"/>
                  <a:pt x="1439" y="5818"/>
                  <a:pt x="2948" y="5818"/>
                </a:cubicBezTo>
                <a:cubicBezTo>
                  <a:pt x="3477" y="5818"/>
                  <a:pt x="4015" y="5750"/>
                  <a:pt x="4476" y="5653"/>
                </a:cubicBezTo>
                <a:lnTo>
                  <a:pt x="4476" y="5653"/>
                </a:lnTo>
                <a:cubicBezTo>
                  <a:pt x="3759" y="7491"/>
                  <a:pt x="5774" y="8319"/>
                  <a:pt x="7720" y="8319"/>
                </a:cubicBezTo>
                <a:cubicBezTo>
                  <a:pt x="8874" y="8319"/>
                  <a:pt x="10004" y="8028"/>
                  <a:pt x="10526" y="7485"/>
                </a:cubicBezTo>
                <a:cubicBezTo>
                  <a:pt x="11381" y="8053"/>
                  <a:pt x="12633" y="8542"/>
                  <a:pt x="13790" y="8542"/>
                </a:cubicBezTo>
                <a:cubicBezTo>
                  <a:pt x="14545" y="8542"/>
                  <a:pt x="15260" y="8333"/>
                  <a:pt x="15796" y="7801"/>
                </a:cubicBezTo>
                <a:cubicBezTo>
                  <a:pt x="16520" y="7168"/>
                  <a:pt x="16474" y="6128"/>
                  <a:pt x="15841" y="5449"/>
                </a:cubicBezTo>
                <a:cubicBezTo>
                  <a:pt x="15274" y="4874"/>
                  <a:pt x="14513" y="4749"/>
                  <a:pt x="13758" y="4749"/>
                </a:cubicBezTo>
                <a:cubicBezTo>
                  <a:pt x="13549" y="4749"/>
                  <a:pt x="13341" y="4758"/>
                  <a:pt x="13138" y="4771"/>
                </a:cubicBezTo>
                <a:cubicBezTo>
                  <a:pt x="14337" y="3154"/>
                  <a:pt x="14756" y="1277"/>
                  <a:pt x="12562" y="338"/>
                </a:cubicBezTo>
                <a:cubicBezTo>
                  <a:pt x="12038" y="104"/>
                  <a:pt x="11543" y="0"/>
                  <a:pt x="1107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31"/>
          <p:cNvSpPr/>
          <p:nvPr/>
        </p:nvSpPr>
        <p:spPr>
          <a:xfrm>
            <a:off x="6724057" y="657412"/>
            <a:ext cx="1848991" cy="1062394"/>
          </a:xfrm>
          <a:custGeom>
            <a:avLst/>
            <a:gdLst/>
            <a:ahLst/>
            <a:cxnLst/>
            <a:rect l="l" t="t" r="r" b="b"/>
            <a:pathLst>
              <a:path w="14794" h="8500" extrusionOk="0">
                <a:moveTo>
                  <a:pt x="8367" y="1"/>
                </a:moveTo>
                <a:cubicBezTo>
                  <a:pt x="6501" y="1"/>
                  <a:pt x="3499" y="1920"/>
                  <a:pt x="4254" y="3988"/>
                </a:cubicBezTo>
                <a:cubicBezTo>
                  <a:pt x="3775" y="3607"/>
                  <a:pt x="2879" y="3294"/>
                  <a:pt x="2054" y="3294"/>
                </a:cubicBezTo>
                <a:cubicBezTo>
                  <a:pt x="1186" y="3294"/>
                  <a:pt x="396" y="3641"/>
                  <a:pt x="251" y="4621"/>
                </a:cubicBezTo>
                <a:cubicBezTo>
                  <a:pt x="1" y="6243"/>
                  <a:pt x="1335" y="6921"/>
                  <a:pt x="2662" y="6921"/>
                </a:cubicBezTo>
                <a:cubicBezTo>
                  <a:pt x="3194" y="6921"/>
                  <a:pt x="3725" y="6812"/>
                  <a:pt x="4152" y="6611"/>
                </a:cubicBezTo>
                <a:cubicBezTo>
                  <a:pt x="4390" y="7863"/>
                  <a:pt x="5758" y="8500"/>
                  <a:pt x="6938" y="8500"/>
                </a:cubicBezTo>
                <a:cubicBezTo>
                  <a:pt x="8230" y="8500"/>
                  <a:pt x="9297" y="7736"/>
                  <a:pt x="8404" y="6181"/>
                </a:cubicBezTo>
                <a:lnTo>
                  <a:pt x="8404" y="6181"/>
                </a:lnTo>
                <a:cubicBezTo>
                  <a:pt x="9173" y="6505"/>
                  <a:pt x="10777" y="6990"/>
                  <a:pt x="12156" y="6990"/>
                </a:cubicBezTo>
                <a:cubicBezTo>
                  <a:pt x="13190" y="6990"/>
                  <a:pt x="14097" y="6717"/>
                  <a:pt x="14432" y="5898"/>
                </a:cubicBezTo>
                <a:cubicBezTo>
                  <a:pt x="14794" y="4903"/>
                  <a:pt x="13731" y="3988"/>
                  <a:pt x="12950" y="3626"/>
                </a:cubicBezTo>
                <a:cubicBezTo>
                  <a:pt x="12555" y="3428"/>
                  <a:pt x="12171" y="3343"/>
                  <a:pt x="11794" y="3343"/>
                </a:cubicBezTo>
                <a:cubicBezTo>
                  <a:pt x="11221" y="3343"/>
                  <a:pt x="10664" y="3540"/>
                  <a:pt x="10112" y="3840"/>
                </a:cubicBezTo>
                <a:cubicBezTo>
                  <a:pt x="11311" y="2347"/>
                  <a:pt x="10678" y="154"/>
                  <a:pt x="8552" y="7"/>
                </a:cubicBezTo>
                <a:cubicBezTo>
                  <a:pt x="8492" y="3"/>
                  <a:pt x="8430" y="1"/>
                  <a:pt x="83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_1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2"/>
          <p:cNvSpPr/>
          <p:nvPr/>
        </p:nvSpPr>
        <p:spPr>
          <a:xfrm>
            <a:off x="7789939" y="4376743"/>
            <a:ext cx="1119859" cy="949104"/>
          </a:xfrm>
          <a:custGeom>
            <a:avLst/>
            <a:gdLst/>
            <a:ahLst/>
            <a:cxnLst/>
            <a:rect l="l" t="t" r="r" b="b"/>
            <a:pathLst>
              <a:path w="10042" h="8511" extrusionOk="0">
                <a:moveTo>
                  <a:pt x="6179" y="1"/>
                </a:moveTo>
                <a:cubicBezTo>
                  <a:pt x="5320" y="1"/>
                  <a:pt x="4953" y="4451"/>
                  <a:pt x="4953" y="4451"/>
                </a:cubicBezTo>
                <a:cubicBezTo>
                  <a:pt x="4953" y="4451"/>
                  <a:pt x="5111" y="1850"/>
                  <a:pt x="3166" y="1205"/>
                </a:cubicBezTo>
                <a:cubicBezTo>
                  <a:pt x="3059" y="1169"/>
                  <a:pt x="2965" y="1152"/>
                  <a:pt x="2883" y="1152"/>
                </a:cubicBezTo>
                <a:cubicBezTo>
                  <a:pt x="1489" y="1152"/>
                  <a:pt x="3596" y="6034"/>
                  <a:pt x="3596" y="6034"/>
                </a:cubicBezTo>
                <a:cubicBezTo>
                  <a:pt x="3596" y="6034"/>
                  <a:pt x="2106" y="4099"/>
                  <a:pt x="1160" y="4099"/>
                </a:cubicBezTo>
                <a:cubicBezTo>
                  <a:pt x="1061" y="4099"/>
                  <a:pt x="967" y="4121"/>
                  <a:pt x="882" y="4168"/>
                </a:cubicBezTo>
                <a:cubicBezTo>
                  <a:pt x="0" y="4666"/>
                  <a:pt x="3483" y="8510"/>
                  <a:pt x="3483" y="8510"/>
                </a:cubicBezTo>
                <a:lnTo>
                  <a:pt x="8142" y="8510"/>
                </a:lnTo>
                <a:cubicBezTo>
                  <a:pt x="8142" y="8510"/>
                  <a:pt x="10042" y="4836"/>
                  <a:pt x="9556" y="3874"/>
                </a:cubicBezTo>
                <a:cubicBezTo>
                  <a:pt x="9401" y="3564"/>
                  <a:pt x="9139" y="3459"/>
                  <a:pt x="8855" y="3459"/>
                </a:cubicBezTo>
                <a:cubicBezTo>
                  <a:pt x="8246" y="3459"/>
                  <a:pt x="7531" y="3942"/>
                  <a:pt x="7531" y="3942"/>
                </a:cubicBezTo>
                <a:cubicBezTo>
                  <a:pt x="7531" y="3942"/>
                  <a:pt x="9285" y="1906"/>
                  <a:pt x="8436" y="1273"/>
                </a:cubicBezTo>
                <a:cubicBezTo>
                  <a:pt x="8341" y="1202"/>
                  <a:pt x="8236" y="1171"/>
                  <a:pt x="8124" y="1171"/>
                </a:cubicBezTo>
                <a:cubicBezTo>
                  <a:pt x="7257" y="1171"/>
                  <a:pt x="6005" y="3071"/>
                  <a:pt x="6005" y="3071"/>
                </a:cubicBezTo>
                <a:cubicBezTo>
                  <a:pt x="6005" y="3071"/>
                  <a:pt x="7272" y="561"/>
                  <a:pt x="6322" y="41"/>
                </a:cubicBezTo>
                <a:cubicBezTo>
                  <a:pt x="6273" y="14"/>
                  <a:pt x="6225" y="1"/>
                  <a:pt x="6179" y="1"/>
                </a:cubicBezTo>
                <a:close/>
              </a:path>
            </a:pathLst>
          </a:custGeom>
          <a:solidFill>
            <a:srgbClr val="EDB95C">
              <a:alpha val="47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32"/>
          <p:cNvSpPr/>
          <p:nvPr/>
        </p:nvSpPr>
        <p:spPr>
          <a:xfrm>
            <a:off x="2244445" y="4273681"/>
            <a:ext cx="1052872" cy="1155228"/>
          </a:xfrm>
          <a:custGeom>
            <a:avLst/>
            <a:gdLst/>
            <a:ahLst/>
            <a:cxnLst/>
            <a:rect l="l" t="t" r="r" b="b"/>
            <a:pathLst>
              <a:path w="4309" h="4728" extrusionOk="0">
                <a:moveTo>
                  <a:pt x="1793" y="1"/>
                </a:moveTo>
                <a:cubicBezTo>
                  <a:pt x="1178" y="1"/>
                  <a:pt x="1900" y="1889"/>
                  <a:pt x="1900" y="1889"/>
                </a:cubicBezTo>
                <a:cubicBezTo>
                  <a:pt x="1900" y="1889"/>
                  <a:pt x="1524" y="1480"/>
                  <a:pt x="1232" y="1480"/>
                </a:cubicBezTo>
                <a:cubicBezTo>
                  <a:pt x="1184" y="1480"/>
                  <a:pt x="1139" y="1491"/>
                  <a:pt x="1097" y="1516"/>
                </a:cubicBezTo>
                <a:cubicBezTo>
                  <a:pt x="792" y="1697"/>
                  <a:pt x="1776" y="3054"/>
                  <a:pt x="1776" y="3054"/>
                </a:cubicBezTo>
                <a:cubicBezTo>
                  <a:pt x="1776" y="3054"/>
                  <a:pt x="1328" y="2754"/>
                  <a:pt x="895" y="2754"/>
                </a:cubicBezTo>
                <a:cubicBezTo>
                  <a:pt x="752" y="2754"/>
                  <a:pt x="610" y="2786"/>
                  <a:pt x="487" y="2873"/>
                </a:cubicBezTo>
                <a:cubicBezTo>
                  <a:pt x="0" y="3213"/>
                  <a:pt x="1776" y="4648"/>
                  <a:pt x="1776" y="4648"/>
                </a:cubicBezTo>
                <a:lnTo>
                  <a:pt x="3789" y="4728"/>
                </a:lnTo>
                <a:cubicBezTo>
                  <a:pt x="3789" y="4728"/>
                  <a:pt x="4309" y="3484"/>
                  <a:pt x="4026" y="2670"/>
                </a:cubicBezTo>
                <a:cubicBezTo>
                  <a:pt x="3920" y="2377"/>
                  <a:pt x="3758" y="2283"/>
                  <a:pt x="3595" y="2283"/>
                </a:cubicBezTo>
                <a:cubicBezTo>
                  <a:pt x="3304" y="2283"/>
                  <a:pt x="3008" y="2579"/>
                  <a:pt x="3008" y="2579"/>
                </a:cubicBezTo>
                <a:cubicBezTo>
                  <a:pt x="3008" y="2579"/>
                  <a:pt x="3585" y="1426"/>
                  <a:pt x="3099" y="1132"/>
                </a:cubicBezTo>
                <a:cubicBezTo>
                  <a:pt x="3035" y="1093"/>
                  <a:pt x="2978" y="1077"/>
                  <a:pt x="2927" y="1077"/>
                </a:cubicBezTo>
                <a:cubicBezTo>
                  <a:pt x="2593" y="1077"/>
                  <a:pt x="2533" y="1810"/>
                  <a:pt x="2533" y="1810"/>
                </a:cubicBezTo>
                <a:cubicBezTo>
                  <a:pt x="2533" y="1810"/>
                  <a:pt x="2465" y="24"/>
                  <a:pt x="1809" y="1"/>
                </a:cubicBezTo>
                <a:cubicBezTo>
                  <a:pt x="1804" y="1"/>
                  <a:pt x="1798" y="1"/>
                  <a:pt x="1793" y="1"/>
                </a:cubicBezTo>
                <a:close/>
              </a:path>
            </a:pathLst>
          </a:custGeom>
          <a:solidFill>
            <a:srgbClr val="EDB95C">
              <a:alpha val="47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32"/>
          <p:cNvSpPr/>
          <p:nvPr/>
        </p:nvSpPr>
        <p:spPr>
          <a:xfrm>
            <a:off x="26525" y="4374506"/>
            <a:ext cx="1583995" cy="1185627"/>
          </a:xfrm>
          <a:custGeom>
            <a:avLst/>
            <a:gdLst/>
            <a:ahLst/>
            <a:cxnLst/>
            <a:rect l="l" t="t" r="r" b="b"/>
            <a:pathLst>
              <a:path w="14204" h="10632" extrusionOk="0">
                <a:moveTo>
                  <a:pt x="8582" y="1"/>
                </a:moveTo>
                <a:cubicBezTo>
                  <a:pt x="8545" y="1"/>
                  <a:pt x="8508" y="15"/>
                  <a:pt x="8470" y="47"/>
                </a:cubicBezTo>
                <a:cubicBezTo>
                  <a:pt x="8141" y="335"/>
                  <a:pt x="8569" y="1314"/>
                  <a:pt x="8650" y="1490"/>
                </a:cubicBezTo>
                <a:lnTo>
                  <a:pt x="8650" y="1490"/>
                </a:lnTo>
                <a:cubicBezTo>
                  <a:pt x="8554" y="1289"/>
                  <a:pt x="7934" y="52"/>
                  <a:pt x="7141" y="52"/>
                </a:cubicBezTo>
                <a:cubicBezTo>
                  <a:pt x="7019" y="52"/>
                  <a:pt x="6892" y="81"/>
                  <a:pt x="6763" y="149"/>
                </a:cubicBezTo>
                <a:cubicBezTo>
                  <a:pt x="5711" y="703"/>
                  <a:pt x="5971" y="1890"/>
                  <a:pt x="5971" y="1890"/>
                </a:cubicBezTo>
                <a:cubicBezTo>
                  <a:pt x="5971" y="1890"/>
                  <a:pt x="5494" y="155"/>
                  <a:pt x="4896" y="155"/>
                </a:cubicBezTo>
                <a:cubicBezTo>
                  <a:pt x="4863" y="155"/>
                  <a:pt x="4829" y="160"/>
                  <a:pt x="4795" y="171"/>
                </a:cubicBezTo>
                <a:cubicBezTo>
                  <a:pt x="4139" y="375"/>
                  <a:pt x="4026" y="1393"/>
                  <a:pt x="4026" y="1393"/>
                </a:cubicBezTo>
                <a:cubicBezTo>
                  <a:pt x="4026" y="1393"/>
                  <a:pt x="3804" y="69"/>
                  <a:pt x="3510" y="69"/>
                </a:cubicBezTo>
                <a:cubicBezTo>
                  <a:pt x="3479" y="69"/>
                  <a:pt x="3448" y="83"/>
                  <a:pt x="3416" y="115"/>
                </a:cubicBezTo>
                <a:cubicBezTo>
                  <a:pt x="3087" y="465"/>
                  <a:pt x="3664" y="1551"/>
                  <a:pt x="3664" y="1551"/>
                </a:cubicBezTo>
                <a:cubicBezTo>
                  <a:pt x="3664" y="1551"/>
                  <a:pt x="2939" y="738"/>
                  <a:pt x="2552" y="738"/>
                </a:cubicBezTo>
                <a:cubicBezTo>
                  <a:pt x="2478" y="738"/>
                  <a:pt x="2417" y="768"/>
                  <a:pt x="2375" y="839"/>
                </a:cubicBezTo>
                <a:cubicBezTo>
                  <a:pt x="2115" y="1280"/>
                  <a:pt x="3370" y="1925"/>
                  <a:pt x="3370" y="1925"/>
                </a:cubicBezTo>
                <a:cubicBezTo>
                  <a:pt x="3370" y="1925"/>
                  <a:pt x="3181" y="1884"/>
                  <a:pt x="2898" y="1884"/>
                </a:cubicBezTo>
                <a:cubicBezTo>
                  <a:pt x="2250" y="1884"/>
                  <a:pt x="1113" y="2098"/>
                  <a:pt x="656" y="3508"/>
                </a:cubicBezTo>
                <a:cubicBezTo>
                  <a:pt x="0" y="5532"/>
                  <a:pt x="1810" y="10632"/>
                  <a:pt x="1810" y="10632"/>
                </a:cubicBezTo>
                <a:lnTo>
                  <a:pt x="14204" y="7511"/>
                </a:lnTo>
                <a:cubicBezTo>
                  <a:pt x="14204" y="7511"/>
                  <a:pt x="13464" y="1370"/>
                  <a:pt x="10635" y="1370"/>
                </a:cubicBezTo>
                <a:cubicBezTo>
                  <a:pt x="10239" y="1370"/>
                  <a:pt x="9801" y="1491"/>
                  <a:pt x="9318" y="1766"/>
                </a:cubicBezTo>
                <a:cubicBezTo>
                  <a:pt x="9318" y="1766"/>
                  <a:pt x="10453" y="222"/>
                  <a:pt x="9917" y="222"/>
                </a:cubicBezTo>
                <a:cubicBezTo>
                  <a:pt x="9897" y="222"/>
                  <a:pt x="9874" y="224"/>
                  <a:pt x="9849" y="228"/>
                </a:cubicBezTo>
                <a:cubicBezTo>
                  <a:pt x="9160" y="364"/>
                  <a:pt x="9138" y="1043"/>
                  <a:pt x="9138" y="1043"/>
                </a:cubicBezTo>
                <a:cubicBezTo>
                  <a:pt x="9138" y="1043"/>
                  <a:pt x="8893" y="1"/>
                  <a:pt x="8582" y="1"/>
                </a:cubicBezTo>
                <a:close/>
              </a:path>
            </a:pathLst>
          </a:custGeom>
          <a:solidFill>
            <a:srgbClr val="EDB95C">
              <a:alpha val="47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32"/>
          <p:cNvSpPr/>
          <p:nvPr/>
        </p:nvSpPr>
        <p:spPr>
          <a:xfrm>
            <a:off x="2954930" y="4704985"/>
            <a:ext cx="557030" cy="472105"/>
          </a:xfrm>
          <a:custGeom>
            <a:avLst/>
            <a:gdLst/>
            <a:ahLst/>
            <a:cxnLst/>
            <a:rect l="l" t="t" r="r" b="b"/>
            <a:pathLst>
              <a:path w="10042" h="8511" extrusionOk="0">
                <a:moveTo>
                  <a:pt x="6179" y="1"/>
                </a:moveTo>
                <a:cubicBezTo>
                  <a:pt x="5320" y="1"/>
                  <a:pt x="4953" y="4451"/>
                  <a:pt x="4953" y="4451"/>
                </a:cubicBezTo>
                <a:cubicBezTo>
                  <a:pt x="4953" y="4451"/>
                  <a:pt x="5111" y="1850"/>
                  <a:pt x="3166" y="1205"/>
                </a:cubicBezTo>
                <a:cubicBezTo>
                  <a:pt x="3059" y="1169"/>
                  <a:pt x="2965" y="1152"/>
                  <a:pt x="2883" y="1152"/>
                </a:cubicBezTo>
                <a:cubicBezTo>
                  <a:pt x="1489" y="1152"/>
                  <a:pt x="3596" y="6034"/>
                  <a:pt x="3596" y="6034"/>
                </a:cubicBezTo>
                <a:cubicBezTo>
                  <a:pt x="3596" y="6034"/>
                  <a:pt x="2106" y="4099"/>
                  <a:pt x="1160" y="4099"/>
                </a:cubicBezTo>
                <a:cubicBezTo>
                  <a:pt x="1061" y="4099"/>
                  <a:pt x="967" y="4121"/>
                  <a:pt x="882" y="4168"/>
                </a:cubicBezTo>
                <a:cubicBezTo>
                  <a:pt x="0" y="4666"/>
                  <a:pt x="3483" y="8510"/>
                  <a:pt x="3483" y="8510"/>
                </a:cubicBezTo>
                <a:lnTo>
                  <a:pt x="8142" y="8510"/>
                </a:lnTo>
                <a:cubicBezTo>
                  <a:pt x="8142" y="8510"/>
                  <a:pt x="10042" y="4836"/>
                  <a:pt x="9556" y="3874"/>
                </a:cubicBezTo>
                <a:cubicBezTo>
                  <a:pt x="9401" y="3564"/>
                  <a:pt x="9139" y="3459"/>
                  <a:pt x="8855" y="3459"/>
                </a:cubicBezTo>
                <a:cubicBezTo>
                  <a:pt x="8246" y="3459"/>
                  <a:pt x="7531" y="3942"/>
                  <a:pt x="7531" y="3942"/>
                </a:cubicBezTo>
                <a:cubicBezTo>
                  <a:pt x="7531" y="3942"/>
                  <a:pt x="9285" y="1906"/>
                  <a:pt x="8436" y="1273"/>
                </a:cubicBezTo>
                <a:cubicBezTo>
                  <a:pt x="8341" y="1202"/>
                  <a:pt x="8236" y="1171"/>
                  <a:pt x="8124" y="1171"/>
                </a:cubicBezTo>
                <a:cubicBezTo>
                  <a:pt x="7257" y="1171"/>
                  <a:pt x="6005" y="3071"/>
                  <a:pt x="6005" y="3071"/>
                </a:cubicBezTo>
                <a:cubicBezTo>
                  <a:pt x="6005" y="3071"/>
                  <a:pt x="7272" y="561"/>
                  <a:pt x="6322" y="41"/>
                </a:cubicBezTo>
                <a:cubicBezTo>
                  <a:pt x="6273" y="14"/>
                  <a:pt x="6225" y="1"/>
                  <a:pt x="617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Google Shape;421;p32"/>
          <p:cNvSpPr/>
          <p:nvPr/>
        </p:nvSpPr>
        <p:spPr>
          <a:xfrm flipH="1">
            <a:off x="5" y="4783810"/>
            <a:ext cx="557030" cy="472105"/>
          </a:xfrm>
          <a:custGeom>
            <a:avLst/>
            <a:gdLst/>
            <a:ahLst/>
            <a:cxnLst/>
            <a:rect l="l" t="t" r="r" b="b"/>
            <a:pathLst>
              <a:path w="10042" h="8511" extrusionOk="0">
                <a:moveTo>
                  <a:pt x="6179" y="1"/>
                </a:moveTo>
                <a:cubicBezTo>
                  <a:pt x="5320" y="1"/>
                  <a:pt x="4953" y="4451"/>
                  <a:pt x="4953" y="4451"/>
                </a:cubicBezTo>
                <a:cubicBezTo>
                  <a:pt x="4953" y="4451"/>
                  <a:pt x="5111" y="1850"/>
                  <a:pt x="3166" y="1205"/>
                </a:cubicBezTo>
                <a:cubicBezTo>
                  <a:pt x="3059" y="1169"/>
                  <a:pt x="2965" y="1152"/>
                  <a:pt x="2883" y="1152"/>
                </a:cubicBezTo>
                <a:cubicBezTo>
                  <a:pt x="1489" y="1152"/>
                  <a:pt x="3596" y="6034"/>
                  <a:pt x="3596" y="6034"/>
                </a:cubicBezTo>
                <a:cubicBezTo>
                  <a:pt x="3596" y="6034"/>
                  <a:pt x="2106" y="4099"/>
                  <a:pt x="1160" y="4099"/>
                </a:cubicBezTo>
                <a:cubicBezTo>
                  <a:pt x="1061" y="4099"/>
                  <a:pt x="967" y="4121"/>
                  <a:pt x="882" y="4168"/>
                </a:cubicBezTo>
                <a:cubicBezTo>
                  <a:pt x="0" y="4666"/>
                  <a:pt x="3483" y="8510"/>
                  <a:pt x="3483" y="8510"/>
                </a:cubicBezTo>
                <a:lnTo>
                  <a:pt x="8142" y="8510"/>
                </a:lnTo>
                <a:cubicBezTo>
                  <a:pt x="8142" y="8510"/>
                  <a:pt x="10042" y="4836"/>
                  <a:pt x="9556" y="3874"/>
                </a:cubicBezTo>
                <a:cubicBezTo>
                  <a:pt x="9401" y="3564"/>
                  <a:pt x="9139" y="3459"/>
                  <a:pt x="8855" y="3459"/>
                </a:cubicBezTo>
                <a:cubicBezTo>
                  <a:pt x="8246" y="3459"/>
                  <a:pt x="7531" y="3942"/>
                  <a:pt x="7531" y="3942"/>
                </a:cubicBezTo>
                <a:cubicBezTo>
                  <a:pt x="7531" y="3942"/>
                  <a:pt x="9285" y="1906"/>
                  <a:pt x="8436" y="1273"/>
                </a:cubicBezTo>
                <a:cubicBezTo>
                  <a:pt x="8341" y="1202"/>
                  <a:pt x="8236" y="1171"/>
                  <a:pt x="8124" y="1171"/>
                </a:cubicBezTo>
                <a:cubicBezTo>
                  <a:pt x="7257" y="1171"/>
                  <a:pt x="6005" y="3071"/>
                  <a:pt x="6005" y="3071"/>
                </a:cubicBezTo>
                <a:cubicBezTo>
                  <a:pt x="6005" y="3071"/>
                  <a:pt x="7272" y="561"/>
                  <a:pt x="6322" y="41"/>
                </a:cubicBezTo>
                <a:cubicBezTo>
                  <a:pt x="6273" y="14"/>
                  <a:pt x="6225" y="1"/>
                  <a:pt x="617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32"/>
          <p:cNvSpPr/>
          <p:nvPr/>
        </p:nvSpPr>
        <p:spPr>
          <a:xfrm flipH="1">
            <a:off x="7621630" y="4783810"/>
            <a:ext cx="557030" cy="472105"/>
          </a:xfrm>
          <a:custGeom>
            <a:avLst/>
            <a:gdLst/>
            <a:ahLst/>
            <a:cxnLst/>
            <a:rect l="l" t="t" r="r" b="b"/>
            <a:pathLst>
              <a:path w="10042" h="8511" extrusionOk="0">
                <a:moveTo>
                  <a:pt x="6179" y="1"/>
                </a:moveTo>
                <a:cubicBezTo>
                  <a:pt x="5320" y="1"/>
                  <a:pt x="4953" y="4451"/>
                  <a:pt x="4953" y="4451"/>
                </a:cubicBezTo>
                <a:cubicBezTo>
                  <a:pt x="4953" y="4451"/>
                  <a:pt x="5111" y="1850"/>
                  <a:pt x="3166" y="1205"/>
                </a:cubicBezTo>
                <a:cubicBezTo>
                  <a:pt x="3059" y="1169"/>
                  <a:pt x="2965" y="1152"/>
                  <a:pt x="2883" y="1152"/>
                </a:cubicBezTo>
                <a:cubicBezTo>
                  <a:pt x="1489" y="1152"/>
                  <a:pt x="3596" y="6034"/>
                  <a:pt x="3596" y="6034"/>
                </a:cubicBezTo>
                <a:cubicBezTo>
                  <a:pt x="3596" y="6034"/>
                  <a:pt x="2106" y="4099"/>
                  <a:pt x="1160" y="4099"/>
                </a:cubicBezTo>
                <a:cubicBezTo>
                  <a:pt x="1061" y="4099"/>
                  <a:pt x="967" y="4121"/>
                  <a:pt x="882" y="4168"/>
                </a:cubicBezTo>
                <a:cubicBezTo>
                  <a:pt x="0" y="4666"/>
                  <a:pt x="3483" y="8510"/>
                  <a:pt x="3483" y="8510"/>
                </a:cubicBezTo>
                <a:lnTo>
                  <a:pt x="8142" y="8510"/>
                </a:lnTo>
                <a:cubicBezTo>
                  <a:pt x="8142" y="8510"/>
                  <a:pt x="10042" y="4836"/>
                  <a:pt x="9556" y="3874"/>
                </a:cubicBezTo>
                <a:cubicBezTo>
                  <a:pt x="9401" y="3564"/>
                  <a:pt x="9139" y="3459"/>
                  <a:pt x="8855" y="3459"/>
                </a:cubicBezTo>
                <a:cubicBezTo>
                  <a:pt x="8246" y="3459"/>
                  <a:pt x="7531" y="3942"/>
                  <a:pt x="7531" y="3942"/>
                </a:cubicBezTo>
                <a:cubicBezTo>
                  <a:pt x="7531" y="3942"/>
                  <a:pt x="9285" y="1906"/>
                  <a:pt x="8436" y="1273"/>
                </a:cubicBezTo>
                <a:cubicBezTo>
                  <a:pt x="8341" y="1202"/>
                  <a:pt x="8236" y="1171"/>
                  <a:pt x="8124" y="1171"/>
                </a:cubicBezTo>
                <a:cubicBezTo>
                  <a:pt x="7257" y="1171"/>
                  <a:pt x="6005" y="3071"/>
                  <a:pt x="6005" y="3071"/>
                </a:cubicBezTo>
                <a:cubicBezTo>
                  <a:pt x="6005" y="3071"/>
                  <a:pt x="7272" y="561"/>
                  <a:pt x="6322" y="41"/>
                </a:cubicBezTo>
                <a:cubicBezTo>
                  <a:pt x="6273" y="14"/>
                  <a:pt x="6225" y="1"/>
                  <a:pt x="617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32"/>
          <p:cNvSpPr/>
          <p:nvPr/>
        </p:nvSpPr>
        <p:spPr>
          <a:xfrm flipH="1">
            <a:off x="7470053" y="174147"/>
            <a:ext cx="1439754" cy="826949"/>
          </a:xfrm>
          <a:custGeom>
            <a:avLst/>
            <a:gdLst/>
            <a:ahLst/>
            <a:cxnLst/>
            <a:rect l="l" t="t" r="r" b="b"/>
            <a:pathLst>
              <a:path w="6884" h="3954" extrusionOk="0">
                <a:moveTo>
                  <a:pt x="2984" y="0"/>
                </a:moveTo>
                <a:cubicBezTo>
                  <a:pt x="2957" y="0"/>
                  <a:pt x="2931" y="1"/>
                  <a:pt x="2906" y="3"/>
                </a:cubicBezTo>
                <a:cubicBezTo>
                  <a:pt x="1911" y="71"/>
                  <a:pt x="1617" y="1099"/>
                  <a:pt x="2182" y="1789"/>
                </a:cubicBezTo>
                <a:cubicBezTo>
                  <a:pt x="1924" y="1647"/>
                  <a:pt x="1666" y="1557"/>
                  <a:pt x="1401" y="1557"/>
                </a:cubicBezTo>
                <a:cubicBezTo>
                  <a:pt x="1225" y="1557"/>
                  <a:pt x="1045" y="1597"/>
                  <a:pt x="860" y="1687"/>
                </a:cubicBezTo>
                <a:cubicBezTo>
                  <a:pt x="498" y="1857"/>
                  <a:pt x="0" y="2287"/>
                  <a:pt x="169" y="2739"/>
                </a:cubicBezTo>
                <a:cubicBezTo>
                  <a:pt x="324" y="3122"/>
                  <a:pt x="746" y="3249"/>
                  <a:pt x="1226" y="3249"/>
                </a:cubicBezTo>
                <a:cubicBezTo>
                  <a:pt x="1866" y="3249"/>
                  <a:pt x="2612" y="3023"/>
                  <a:pt x="2974" y="2875"/>
                </a:cubicBezTo>
                <a:lnTo>
                  <a:pt x="2974" y="2875"/>
                </a:lnTo>
                <a:cubicBezTo>
                  <a:pt x="2561" y="3601"/>
                  <a:pt x="3053" y="3954"/>
                  <a:pt x="3652" y="3954"/>
                </a:cubicBezTo>
                <a:cubicBezTo>
                  <a:pt x="4201" y="3954"/>
                  <a:pt x="4839" y="3657"/>
                  <a:pt x="4953" y="3079"/>
                </a:cubicBezTo>
                <a:cubicBezTo>
                  <a:pt x="5149" y="3172"/>
                  <a:pt x="5393" y="3222"/>
                  <a:pt x="5639" y="3222"/>
                </a:cubicBezTo>
                <a:cubicBezTo>
                  <a:pt x="6257" y="3222"/>
                  <a:pt x="6883" y="2904"/>
                  <a:pt x="6762" y="2151"/>
                </a:cubicBezTo>
                <a:cubicBezTo>
                  <a:pt x="6693" y="1694"/>
                  <a:pt x="6328" y="1533"/>
                  <a:pt x="5926" y="1533"/>
                </a:cubicBezTo>
                <a:cubicBezTo>
                  <a:pt x="5541" y="1533"/>
                  <a:pt x="5123" y="1680"/>
                  <a:pt x="4896" y="1857"/>
                </a:cubicBezTo>
                <a:cubicBezTo>
                  <a:pt x="5247" y="892"/>
                  <a:pt x="3852" y="0"/>
                  <a:pt x="298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32"/>
          <p:cNvSpPr/>
          <p:nvPr/>
        </p:nvSpPr>
        <p:spPr>
          <a:xfrm flipH="1">
            <a:off x="-255993" y="1063779"/>
            <a:ext cx="1271379" cy="657392"/>
          </a:xfrm>
          <a:custGeom>
            <a:avLst/>
            <a:gdLst/>
            <a:ahLst/>
            <a:cxnLst/>
            <a:rect l="l" t="t" r="r" b="b"/>
            <a:pathLst>
              <a:path w="16520" h="8542" extrusionOk="0">
                <a:moveTo>
                  <a:pt x="11075" y="0"/>
                </a:moveTo>
                <a:cubicBezTo>
                  <a:pt x="9259" y="0"/>
                  <a:pt x="7870" y="1567"/>
                  <a:pt x="6953" y="3177"/>
                </a:cubicBezTo>
                <a:cubicBezTo>
                  <a:pt x="6534" y="2712"/>
                  <a:pt x="5833" y="2159"/>
                  <a:pt x="5257" y="1853"/>
                </a:cubicBezTo>
                <a:cubicBezTo>
                  <a:pt x="4660" y="1533"/>
                  <a:pt x="3974" y="1355"/>
                  <a:pt x="3311" y="1355"/>
                </a:cubicBezTo>
                <a:cubicBezTo>
                  <a:pt x="2128" y="1355"/>
                  <a:pt x="1019" y="1922"/>
                  <a:pt x="620" y="3255"/>
                </a:cubicBezTo>
                <a:cubicBezTo>
                  <a:pt x="1" y="5265"/>
                  <a:pt x="1439" y="5818"/>
                  <a:pt x="2948" y="5818"/>
                </a:cubicBezTo>
                <a:cubicBezTo>
                  <a:pt x="3477" y="5818"/>
                  <a:pt x="4015" y="5750"/>
                  <a:pt x="4476" y="5653"/>
                </a:cubicBezTo>
                <a:lnTo>
                  <a:pt x="4476" y="5653"/>
                </a:lnTo>
                <a:cubicBezTo>
                  <a:pt x="3759" y="7491"/>
                  <a:pt x="5774" y="8319"/>
                  <a:pt x="7720" y="8319"/>
                </a:cubicBezTo>
                <a:cubicBezTo>
                  <a:pt x="8874" y="8319"/>
                  <a:pt x="10004" y="8028"/>
                  <a:pt x="10526" y="7485"/>
                </a:cubicBezTo>
                <a:cubicBezTo>
                  <a:pt x="11381" y="8053"/>
                  <a:pt x="12633" y="8542"/>
                  <a:pt x="13790" y="8542"/>
                </a:cubicBezTo>
                <a:cubicBezTo>
                  <a:pt x="14545" y="8542"/>
                  <a:pt x="15260" y="8333"/>
                  <a:pt x="15796" y="7801"/>
                </a:cubicBezTo>
                <a:cubicBezTo>
                  <a:pt x="16520" y="7168"/>
                  <a:pt x="16474" y="6128"/>
                  <a:pt x="15841" y="5449"/>
                </a:cubicBezTo>
                <a:cubicBezTo>
                  <a:pt x="15274" y="4874"/>
                  <a:pt x="14513" y="4749"/>
                  <a:pt x="13758" y="4749"/>
                </a:cubicBezTo>
                <a:cubicBezTo>
                  <a:pt x="13549" y="4749"/>
                  <a:pt x="13341" y="4758"/>
                  <a:pt x="13138" y="4771"/>
                </a:cubicBezTo>
                <a:cubicBezTo>
                  <a:pt x="14337" y="3154"/>
                  <a:pt x="14756" y="1277"/>
                  <a:pt x="12562" y="338"/>
                </a:cubicBezTo>
                <a:cubicBezTo>
                  <a:pt x="12038" y="104"/>
                  <a:pt x="11543" y="0"/>
                  <a:pt x="1107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32"/>
          <p:cNvSpPr/>
          <p:nvPr/>
        </p:nvSpPr>
        <p:spPr>
          <a:xfrm flipH="1">
            <a:off x="331577" y="86812"/>
            <a:ext cx="1848991" cy="1062394"/>
          </a:xfrm>
          <a:custGeom>
            <a:avLst/>
            <a:gdLst/>
            <a:ahLst/>
            <a:cxnLst/>
            <a:rect l="l" t="t" r="r" b="b"/>
            <a:pathLst>
              <a:path w="14794" h="8500" extrusionOk="0">
                <a:moveTo>
                  <a:pt x="8367" y="1"/>
                </a:moveTo>
                <a:cubicBezTo>
                  <a:pt x="6501" y="1"/>
                  <a:pt x="3499" y="1920"/>
                  <a:pt x="4254" y="3988"/>
                </a:cubicBezTo>
                <a:cubicBezTo>
                  <a:pt x="3775" y="3607"/>
                  <a:pt x="2879" y="3294"/>
                  <a:pt x="2054" y="3294"/>
                </a:cubicBezTo>
                <a:cubicBezTo>
                  <a:pt x="1186" y="3294"/>
                  <a:pt x="396" y="3641"/>
                  <a:pt x="251" y="4621"/>
                </a:cubicBezTo>
                <a:cubicBezTo>
                  <a:pt x="1" y="6243"/>
                  <a:pt x="1335" y="6921"/>
                  <a:pt x="2662" y="6921"/>
                </a:cubicBezTo>
                <a:cubicBezTo>
                  <a:pt x="3194" y="6921"/>
                  <a:pt x="3725" y="6812"/>
                  <a:pt x="4152" y="6611"/>
                </a:cubicBezTo>
                <a:cubicBezTo>
                  <a:pt x="4390" y="7863"/>
                  <a:pt x="5758" y="8500"/>
                  <a:pt x="6938" y="8500"/>
                </a:cubicBezTo>
                <a:cubicBezTo>
                  <a:pt x="8230" y="8500"/>
                  <a:pt x="9297" y="7736"/>
                  <a:pt x="8404" y="6181"/>
                </a:cubicBezTo>
                <a:lnTo>
                  <a:pt x="8404" y="6181"/>
                </a:lnTo>
                <a:cubicBezTo>
                  <a:pt x="9173" y="6505"/>
                  <a:pt x="10777" y="6990"/>
                  <a:pt x="12156" y="6990"/>
                </a:cubicBezTo>
                <a:cubicBezTo>
                  <a:pt x="13190" y="6990"/>
                  <a:pt x="14097" y="6717"/>
                  <a:pt x="14432" y="5898"/>
                </a:cubicBezTo>
                <a:cubicBezTo>
                  <a:pt x="14794" y="4903"/>
                  <a:pt x="13731" y="3988"/>
                  <a:pt x="12950" y="3626"/>
                </a:cubicBezTo>
                <a:cubicBezTo>
                  <a:pt x="12555" y="3428"/>
                  <a:pt x="12171" y="3343"/>
                  <a:pt x="11794" y="3343"/>
                </a:cubicBezTo>
                <a:cubicBezTo>
                  <a:pt x="11221" y="3343"/>
                  <a:pt x="10664" y="3540"/>
                  <a:pt x="10112" y="3840"/>
                </a:cubicBezTo>
                <a:cubicBezTo>
                  <a:pt x="11311" y="2347"/>
                  <a:pt x="10678" y="154"/>
                  <a:pt x="8552" y="7"/>
                </a:cubicBezTo>
                <a:cubicBezTo>
                  <a:pt x="8492" y="3"/>
                  <a:pt x="8430" y="1"/>
                  <a:pt x="836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DF7E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9BA28B82-8361-4D6A-97C1-E854BD5A68CB}"/>
              </a:ext>
            </a:extLst>
          </p:cNvPr>
          <p:cNvSpPr txBox="1"/>
          <p:nvPr userDrawn="1"/>
        </p:nvSpPr>
        <p:spPr>
          <a:xfrm>
            <a:off x="0" y="-7122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vo"/>
              <a:buNone/>
              <a:defRPr sz="2800" b="1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●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○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■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●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○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■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●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○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Encode Sans"/>
              <a:buChar char="■"/>
              <a:defRPr sz="1600">
                <a:solidFill>
                  <a:schemeClr val="dk1"/>
                </a:solidFill>
                <a:latin typeface="Encode Sans"/>
                <a:ea typeface="Encode Sans"/>
                <a:cs typeface="Encode Sans"/>
                <a:sym typeface="Encode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5724427"/>
      </p:ext>
    </p:extLst>
  </p:cSld>
  <p:clrMapOvr>
    <a:masterClrMapping/>
  </p:clrMapOvr>
</p:sld>
</file>

<file path=ppt/theme/theme1.xml><?xml version="1.0" encoding="utf-8"?>
<a:theme xmlns:a="http://schemas.openxmlformats.org/drawingml/2006/main" name="Community, Family &amp; Personal Services Major for College: Physical Education by Slidesgo">
  <a:themeElements>
    <a:clrScheme name="Simple Light">
      <a:dk1>
        <a:srgbClr val="17253A"/>
      </a:dk1>
      <a:lt1>
        <a:srgbClr val="FFFFFF"/>
      </a:lt1>
      <a:dk2>
        <a:srgbClr val="3B536E"/>
      </a:dk2>
      <a:lt2>
        <a:srgbClr val="A42C3D"/>
      </a:lt2>
      <a:accent1>
        <a:srgbClr val="D83F56"/>
      </a:accent1>
      <a:accent2>
        <a:srgbClr val="436D79"/>
      </a:accent2>
      <a:accent3>
        <a:srgbClr val="68A0A1"/>
      </a:accent3>
      <a:accent4>
        <a:srgbClr val="EDB95C"/>
      </a:accent4>
      <a:accent5>
        <a:srgbClr val="F3D26B"/>
      </a:accent5>
      <a:accent6>
        <a:srgbClr val="CD6857"/>
      </a:accent6>
      <a:hlink>
        <a:srgbClr val="1725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9598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Encode Sans</vt:lpstr>
      <vt:lpstr>Arvo</vt:lpstr>
      <vt:lpstr>Community, Family &amp; Personal Services Major for College: Physical Education by Slidesgo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Admin</dc:creator>
  <dc:description>9Slide.vn</dc:description>
  <cp:lastModifiedBy>Minh Tân Cao</cp:lastModifiedBy>
  <cp:revision>61</cp:revision>
  <dcterms:modified xsi:type="dcterms:W3CDTF">2026-01-04T08:37:48Z</dcterms:modified>
  <cp:category>9Slide.vn</cp:category>
</cp:coreProperties>
</file>