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2"/>
  </p:notesMasterIdLst>
  <p:sldIdLst>
    <p:sldId id="370" r:id="rId2"/>
    <p:sldId id="438" r:id="rId3"/>
    <p:sldId id="439" r:id="rId4"/>
    <p:sldId id="417" r:id="rId5"/>
    <p:sldId id="448" r:id="rId6"/>
    <p:sldId id="449" r:id="rId7"/>
    <p:sldId id="423" r:id="rId8"/>
    <p:sldId id="443" r:id="rId9"/>
    <p:sldId id="425" r:id="rId10"/>
    <p:sldId id="371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451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ernard MT Condensed" panose="02050806060905020404" pitchFamily="18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Encode Sans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12"/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751" autoAdjust="0"/>
  </p:normalViewPr>
  <p:slideViewPr>
    <p:cSldViewPr>
      <p:cViewPr varScale="1">
        <p:scale>
          <a:sx n="102" d="100"/>
          <a:sy n="102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1/4/2026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5" r:id="rId4"/>
    <p:sldLayoutId id="2147483658" r:id="rId5"/>
    <p:sldLayoutId id="2147483661" r:id="rId6"/>
    <p:sldLayoutId id="2147483677" r:id="rId7"/>
    <p:sldLayoutId id="2147483678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2.wmf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4.xml"/><Relationship Id="rId18" Type="http://schemas.openxmlformats.org/officeDocument/2006/relationships/image" Target="../media/image30.jpeg"/><Relationship Id="rId26" Type="http://schemas.openxmlformats.org/officeDocument/2006/relationships/image" Target="../media/image35.gif"/><Relationship Id="rId3" Type="http://schemas.openxmlformats.org/officeDocument/2006/relationships/image" Target="../media/image23.jpeg"/><Relationship Id="rId21" Type="http://schemas.openxmlformats.org/officeDocument/2006/relationships/slide" Target="slide26.xml"/><Relationship Id="rId7" Type="http://schemas.openxmlformats.org/officeDocument/2006/relationships/slide" Target="slide12.xml"/><Relationship Id="rId12" Type="http://schemas.openxmlformats.org/officeDocument/2006/relationships/image" Target="../media/image27.jpeg"/><Relationship Id="rId17" Type="http://schemas.openxmlformats.org/officeDocument/2006/relationships/slide" Target="slide22.xml"/><Relationship Id="rId25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image" Target="../media/image29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11" Type="http://schemas.openxmlformats.org/officeDocument/2006/relationships/slide" Target="slide16.xml"/><Relationship Id="rId24" Type="http://schemas.openxmlformats.org/officeDocument/2006/relationships/image" Target="../media/image33.png"/><Relationship Id="rId5" Type="http://schemas.openxmlformats.org/officeDocument/2006/relationships/slide" Target="slide28.xml"/><Relationship Id="rId15" Type="http://schemas.openxmlformats.org/officeDocument/2006/relationships/slide" Target="slide18.xml"/><Relationship Id="rId23" Type="http://schemas.openxmlformats.org/officeDocument/2006/relationships/slide" Target="slide2.xml"/><Relationship Id="rId10" Type="http://schemas.openxmlformats.org/officeDocument/2006/relationships/image" Target="../media/image26.jpeg"/><Relationship Id="rId19" Type="http://schemas.openxmlformats.org/officeDocument/2006/relationships/slide" Target="slide20.xml"/><Relationship Id="rId4" Type="http://schemas.openxmlformats.org/officeDocument/2006/relationships/image" Target="../media/image22.wmf"/><Relationship Id="rId9" Type="http://schemas.openxmlformats.org/officeDocument/2006/relationships/slide" Target="slide14.xml"/><Relationship Id="rId14" Type="http://schemas.openxmlformats.org/officeDocument/2006/relationships/image" Target="../media/image28.jpeg"/><Relationship Id="rId22" Type="http://schemas.openxmlformats.org/officeDocument/2006/relationships/image" Target="../media/image32.jpeg"/><Relationship Id="rId27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1.png"/><Relationship Id="rId3" Type="http://schemas.microsoft.com/office/2007/relationships/media" Target="../media/media5.WAV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slide" Target="slide11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0.png"/><Relationship Id="rId4" Type="http://schemas.openxmlformats.org/officeDocument/2006/relationships/audio" Target="../media/media5.WAV"/><Relationship Id="rId9" Type="http://schemas.openxmlformats.org/officeDocument/2006/relationships/image" Target="../media/image20.wmf"/><Relationship Id="rId1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1.png"/><Relationship Id="rId3" Type="http://schemas.microsoft.com/office/2007/relationships/media" Target="../media/media5.WAV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11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0.png"/><Relationship Id="rId4" Type="http://schemas.openxmlformats.org/officeDocument/2006/relationships/audio" Target="../media/media5.WAV"/><Relationship Id="rId9" Type="http://schemas.openxmlformats.org/officeDocument/2006/relationships/image" Target="../media/image20.wmf"/><Relationship Id="rId1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D2420E-627E-4099-92EB-6EB4E5C966C2}"/>
              </a:ext>
            </a:extLst>
          </p:cNvPr>
          <p:cNvGrpSpPr/>
          <p:nvPr/>
        </p:nvGrpSpPr>
        <p:grpSpPr>
          <a:xfrm>
            <a:off x="51380" y="971549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7C87-2758-4CE9-B97B-08654790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09550"/>
            <a:ext cx="7702550" cy="573087"/>
          </a:xfrm>
        </p:spPr>
        <p:txBody>
          <a:bodyPr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Who is she? Who is he?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2954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41148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70866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in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C.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at</a:t>
            </a: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D.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3905" y="3257459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42" y="1722849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219200" y="220082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04800" y="2692628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845930" y="2692628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is.</a:t>
            </a:r>
          </a:p>
        </p:txBody>
      </p:sp>
      <p:sp>
        <p:nvSpPr>
          <p:cNvPr id="29" name="Hexagon 28"/>
          <p:cNvSpPr/>
          <p:nvPr/>
        </p:nvSpPr>
        <p:spPr>
          <a:xfrm>
            <a:off x="4648201" y="3867150"/>
            <a:ext cx="4394862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429985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isn't.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</a:t>
            </a: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C. Yes, it is.</a:t>
            </a: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D. No, it is.</a:t>
            </a: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EBBF1A-8F61-4F8D-B0EA-14797F02F684}"/>
              </a:ext>
            </a:extLst>
          </p:cNvPr>
          <p:cNvGrpSpPr/>
          <p:nvPr/>
        </p:nvGrpSpPr>
        <p:grpSpPr>
          <a:xfrm>
            <a:off x="51379" y="971550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1A222-401A-471B-9812-6E81531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119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243" y="285750"/>
            <a:ext cx="7702550" cy="573087"/>
          </a:xfrm>
        </p:spPr>
        <p:txBody>
          <a:bodyPr/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month do you see?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0907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3910118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68819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 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  <a:b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89">
            <a:hlinkClick r:id="" action="ppaction://media"/>
            <a:extLst>
              <a:ext uri="{FF2B5EF4-FFF2-40B4-BE49-F238E27FC236}">
                <a16:creationId xmlns:a16="http://schemas.microsoft.com/office/drawing/2014/main" id="{F8C1B39D-762E-4564-BDA9-64F043CF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950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7AA1E-57CD-44B9-B0E0-2064A1F9D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6" y="1047750"/>
            <a:ext cx="8385038" cy="1242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7D87E-CB8F-45C9-B129-738AD7B27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6" y="326200"/>
            <a:ext cx="3695700" cy="581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2746A-39CD-4827-BFB3-1CA48F00F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9" y="3195698"/>
            <a:ext cx="9101221" cy="1752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42F2E-2D29-47CC-956E-77B3E1D7B60C}"/>
              </a:ext>
            </a:extLst>
          </p:cNvPr>
          <p:cNvCxnSpPr>
            <a:cxnSpLocks/>
          </p:cNvCxnSpPr>
          <p:nvPr/>
        </p:nvCxnSpPr>
        <p:spPr>
          <a:xfrm>
            <a:off x="14478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4B7F-DC74-48BE-9030-6BE9443ECAD6}"/>
              </a:ext>
            </a:extLst>
          </p:cNvPr>
          <p:cNvCxnSpPr>
            <a:cxnSpLocks/>
          </p:cNvCxnSpPr>
          <p:nvPr/>
        </p:nvCxnSpPr>
        <p:spPr>
          <a:xfrm>
            <a:off x="46482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6A7BF-A9DE-40F9-BA85-1CE859A36FDF}"/>
              </a:ext>
            </a:extLst>
          </p:cNvPr>
          <p:cNvCxnSpPr>
            <a:cxnSpLocks/>
          </p:cNvCxnSpPr>
          <p:nvPr/>
        </p:nvCxnSpPr>
        <p:spPr>
          <a:xfrm flipH="1">
            <a:off x="1447800" y="2290378"/>
            <a:ext cx="64008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-1905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02770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530398" y="815288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2549778" y="2133443"/>
            <a:ext cx="5864064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Look, complete and read.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5029200" y="39354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5916"/>
            <a:ext cx="6126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  <a:endParaRPr lang="en-US" sz="34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B6DC-5FA1-4D7E-92F9-B8CA74064139}"/>
              </a:ext>
            </a:extLst>
          </p:cNvPr>
          <p:cNvSpPr txBox="1"/>
          <p:nvPr/>
        </p:nvSpPr>
        <p:spPr>
          <a:xfrm>
            <a:off x="1792541" y="240018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6121-311C-4137-B7CF-759EF3CAA473}"/>
              </a:ext>
            </a:extLst>
          </p:cNvPr>
          <p:cNvSpPr txBox="1"/>
          <p:nvPr/>
        </p:nvSpPr>
        <p:spPr>
          <a:xfrm>
            <a:off x="640536" y="394821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6" y="133380"/>
            <a:ext cx="6172200" cy="70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C886C-A256-4188-B6F1-71B22586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56" y="848208"/>
            <a:ext cx="3443485" cy="204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9D8DE-C2CC-4F73-8040-630472E4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05" y="3004441"/>
            <a:ext cx="3443485" cy="20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8200"/>
            <a:ext cx="64085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3.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your sports day in February?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No, it isn’t. It’s in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4.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It’s in March.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32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08EAB-F385-4ACF-871C-C1B976DAA01C}"/>
              </a:ext>
            </a:extLst>
          </p:cNvPr>
          <p:cNvSpPr txBox="1"/>
          <p:nvPr/>
        </p:nvSpPr>
        <p:spPr>
          <a:xfrm>
            <a:off x="1151439" y="1314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61C58-9FA3-4D01-8074-DD63E4905012}"/>
              </a:ext>
            </a:extLst>
          </p:cNvPr>
          <p:cNvSpPr txBox="1"/>
          <p:nvPr/>
        </p:nvSpPr>
        <p:spPr>
          <a:xfrm>
            <a:off x="4343400" y="2279362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5AFA5-5C4E-4560-9856-1C02376F8577}"/>
              </a:ext>
            </a:extLst>
          </p:cNvPr>
          <p:cNvSpPr txBox="1"/>
          <p:nvPr/>
        </p:nvSpPr>
        <p:spPr>
          <a:xfrm>
            <a:off x="4665837" y="329607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5" y="133380"/>
            <a:ext cx="6172200" cy="705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ECDB5-AA08-4849-864E-ED291A2D003C}"/>
              </a:ext>
            </a:extLst>
          </p:cNvPr>
          <p:cNvSpPr txBox="1"/>
          <p:nvPr/>
        </p:nvSpPr>
        <p:spPr>
          <a:xfrm>
            <a:off x="914400" y="4248150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No,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DFD33-BB2D-49DF-91C4-BE292B63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21" y="908828"/>
            <a:ext cx="3279179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681690" y="2470526"/>
            <a:ext cx="429878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Let's sing.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F58D-5D71-421C-9FAD-76AF12BC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0"/>
            <a:ext cx="2514600" cy="628650"/>
          </a:xfrm>
          <a:prstGeom prst="rect">
            <a:avLst/>
          </a:prstGeom>
        </p:spPr>
      </p:pic>
      <p:sp>
        <p:nvSpPr>
          <p:cNvPr id="6" name="Google Shape;1501;p59">
            <a:extLst>
              <a:ext uri="{FF2B5EF4-FFF2-40B4-BE49-F238E27FC236}">
                <a16:creationId xmlns:a16="http://schemas.microsoft.com/office/drawing/2014/main" id="{7423ECDE-10BC-4B89-B4E4-EFBF64EFD8BB}"/>
              </a:ext>
            </a:extLst>
          </p:cNvPr>
          <p:cNvSpPr txBox="1">
            <a:spLocks/>
          </p:cNvSpPr>
          <p:nvPr/>
        </p:nvSpPr>
        <p:spPr>
          <a:xfrm flipH="1">
            <a:off x="2971800" y="643631"/>
            <a:ext cx="4195110" cy="59627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28212"/>
                </a:solidFill>
              </a:rPr>
              <a:t>Our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94FC3-DA53-4FF8-BD98-E7D93AE1755B}"/>
              </a:ext>
            </a:extLst>
          </p:cNvPr>
          <p:cNvSpPr txBox="1"/>
          <p:nvPr/>
        </p:nvSpPr>
        <p:spPr>
          <a:xfrm>
            <a:off x="228600" y="1239907"/>
            <a:ext cx="472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Sports day, sports day.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May?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 Yes, it is.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May.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114AA-E955-4F17-BC90-58D469C4F1B0}"/>
              </a:ext>
            </a:extLst>
          </p:cNvPr>
          <p:cNvSpPr txBox="1"/>
          <p:nvPr/>
        </p:nvSpPr>
        <p:spPr>
          <a:xfrm>
            <a:off x="4320746" y="2703264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Sports day, sports day.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No, it isn’t. No, it isn’t.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8B190-CF8B-4B01-B5FB-8B0F8309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243942"/>
            <a:ext cx="3771900" cy="13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0E738-2929-4264-8E29-EBAF52B8B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93" l="2997" r="96688">
                        <a14:foregroundMark x1="1577" y1="51481" x2="7571" y2="67778"/>
                        <a14:foregroundMark x1="7571" y1="67778" x2="16877" y2="63704"/>
                        <a14:foregroundMark x1="16877" y1="63704" x2="29811" y2="66296"/>
                        <a14:foregroundMark x1="29811" y1="66296" x2="37697" y2="55926"/>
                        <a14:foregroundMark x1="37697" y1="55926" x2="31703" y2="39630"/>
                        <a14:foregroundMark x1="31703" y1="39630" x2="24290" y2="49259"/>
                        <a14:foregroundMark x1="24290" y1="49259" x2="40852" y2="65556"/>
                        <a14:foregroundMark x1="40852" y1="65556" x2="50315" y2="60000"/>
                        <a14:foregroundMark x1="50315" y1="60000" x2="49369" y2="38148"/>
                        <a14:foregroundMark x1="49369" y1="38148" x2="50158" y2="62593"/>
                        <a14:foregroundMark x1="50158" y1="62593" x2="55521" y2="47037"/>
                        <a14:foregroundMark x1="55521" y1="47037" x2="54574" y2="47778"/>
                        <a14:foregroundMark x1="4574" y1="53333" x2="15773" y2="48519"/>
                        <a14:foregroundMark x1="15773" y1="48519" x2="23975" y2="50370"/>
                        <a14:foregroundMark x1="23975" y1="50370" x2="5678" y2="52222"/>
                        <a14:foregroundMark x1="5678" y1="52222" x2="14196" y2="57407"/>
                        <a14:foregroundMark x1="14196" y1="57407" x2="20978" y2="46667"/>
                        <a14:foregroundMark x1="20978" y1="46667" x2="22397" y2="47407"/>
                        <a14:foregroundMark x1="17823" y1="57778" x2="26656" y2="53333"/>
                        <a14:foregroundMark x1="41956" y1="50000" x2="46372" y2="50000"/>
                        <a14:foregroundMark x1="2997" y1="59630" x2="3312" y2="54444"/>
                        <a14:foregroundMark x1="73186" y1="28148" x2="75710" y2="64444"/>
                        <a14:foregroundMark x1="75710" y1="64444" x2="82334" y2="77407"/>
                        <a14:foregroundMark x1="82334" y1="77407" x2="88486" y2="65185"/>
                        <a14:foregroundMark x1="88486" y1="65185" x2="91956" y2="47037"/>
                        <a14:foregroundMark x1="91956" y1="47037" x2="91956" y2="86296"/>
                        <a14:foregroundMark x1="91956" y1="86296" x2="88644" y2="92593"/>
                        <a14:foregroundMark x1="95426" y1="48148" x2="96688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049" y="1110751"/>
            <a:ext cx="3857625" cy="1642837"/>
          </a:xfrm>
          <a:prstGeom prst="rect">
            <a:avLst/>
          </a:prstGeom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id="{271A5C59-4894-4DB1-BC33-916206A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0" y="5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4495878" y="2480579"/>
            <a:ext cx="3928247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10676</TotalTime>
  <Words>493</Words>
  <Application>Microsoft Office PowerPoint</Application>
  <PresentationFormat>On-screen Show (16:9)</PresentationFormat>
  <Paragraphs>118</Paragraphs>
  <Slides>30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Comic Sans MS</vt:lpstr>
      <vt:lpstr>Encode Sans</vt:lpstr>
      <vt:lpstr>Arvo</vt:lpstr>
      <vt:lpstr>Bernard MT Condensed</vt:lpstr>
      <vt:lpstr>Community, Family &amp; Personal Services Major for College: Physical Education by Slidesgo</vt:lpstr>
      <vt:lpstr>Who is she? Who is he?</vt:lpstr>
      <vt:lpstr>Which month do you see?</vt:lpstr>
      <vt:lpstr>PowerPoint Presentation</vt:lpstr>
      <vt:lpstr>PowerPoint Presentation</vt:lpstr>
      <vt:lpstr>PowerPoint Presentation</vt:lpstr>
      <vt:lpstr>PowerPoint Presentation</vt:lpstr>
      <vt:lpstr>Let's sing.</vt:lpstr>
      <vt:lpstr>PowerPoint Presentation</vt:lpstr>
      <vt:lpstr>Game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Minh Tân Cao</cp:lastModifiedBy>
  <cp:revision>65</cp:revision>
  <dcterms:modified xsi:type="dcterms:W3CDTF">2026-01-04T08:44:33Z</dcterms:modified>
  <cp:category>9Slide.vn</cp:category>
</cp:coreProperties>
</file>