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19"/>
  </p:notesMasterIdLst>
  <p:sldIdLst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</p:sldIdLst>
  <p:sldSz cx="9144000" cy="5143500" type="screen16x9"/>
  <p:notesSz cx="6858000" cy="9144000"/>
  <p:embeddedFontLst>
    <p:embeddedFont>
      <p:font typeface="Arvo" panose="020B0604020202020204" charset="0"/>
      <p:regular r:id="rId20"/>
      <p:bold r:id="rId21"/>
      <p:italic r:id="rId22"/>
      <p:boldItalic r:id="rId23"/>
    </p:embeddedFont>
    <p:embeddedFont>
      <p:font typeface="Comic Sans MS" panose="030F0702030302020204" pitchFamily="66" charset="0"/>
      <p:regular r:id="rId24"/>
      <p:bold r:id="rId25"/>
      <p:italic r:id="rId26"/>
      <p:boldItalic r:id="rId27"/>
    </p:embeddedFont>
    <p:embeddedFont>
      <p:font typeface="Encode Sans" panose="020B060402020202020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jZVfB4ivYYdWVQfcX17WynGX5G1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8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5" name="Google Shape;68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/>
              <a:t>Click on the red button to reveal the answer.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7" name="Google Shape;111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6" name="Google Shape;117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- Divide the class into 3 teams.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- Pupils from each team choose a number (or throw sticky ball on the grid to choose the number), then have 2 pupils from each team ask and answer with the picture in that number.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- Pupils or teacher clicks on the month to reveal the icons indicating the points for that team.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- After 9 numbers, the team with the most points is the winner.</a:t>
            </a:r>
            <a:endParaRPr/>
          </a:p>
          <a:p>
            <a:pPr marL="15875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8" name="Google Shape;70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/>
              <a:t>Click on the red button to reveal the answer.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1" name="Google Shape;73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9" name="Google Shape;80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3" name="Google Shape;90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/>
              <a:t>Click on the Speaker Icon to play the audio.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4" name="Google Shape;91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>
  <p:cSld name="BLANK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3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>
  <p:cSld name="TITLE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2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4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6" name="Google Shape;246;p4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4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4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>
  <p:cSld name="OBJECT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4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2" name="Google Shape;252;p4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4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4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>
  <p:cSld name="SECTION_HEADER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4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sz="3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44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8" name="Google Shape;258;p4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4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4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>
  <p:cSld name="TWO_OBJECTS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4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264" name="Google Shape;264;p45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265" name="Google Shape;265;p4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4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4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>
  <p:cSld name="TWO_OBJECTS_WITH_TEXT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46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71" name="Google Shape;271;p46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272" name="Google Shape;272;p46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73" name="Google Shape;273;p46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274" name="Google Shape;274;p4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4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4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>
  <p:cSld name="TITLE_ONLY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4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4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4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>
  <p:cSld name="OBJECT_WITH_CAPTION_TEXT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8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5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48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marL="2286000" lvl="4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marL="2743200" lvl="5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285" name="Google Shape;285;p48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286" name="Google Shape;286;p4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4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4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>
  <p:cSld name="PICTURE_WITH_CAPTION_TEXT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9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5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49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292" name="Google Shape;292;p49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293" name="Google Shape;293;p4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4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4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>
  <p:cSld name="VERTICAL_TEXT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50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9" name="Google Shape;299;p5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5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5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1"/>
          <p:cNvSpPr txBox="1">
            <a:spLocks noGrp="1"/>
          </p:cNvSpPr>
          <p:nvPr>
            <p:ph type="title"/>
          </p:nvPr>
        </p:nvSpPr>
        <p:spPr>
          <a:xfrm>
            <a:off x="5667000" y="2394300"/>
            <a:ext cx="27570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subTitle" idx="1"/>
          </p:nvPr>
        </p:nvSpPr>
        <p:spPr>
          <a:xfrm>
            <a:off x="5933325" y="3165000"/>
            <a:ext cx="24906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title" idx="2"/>
          </p:nvPr>
        </p:nvSpPr>
        <p:spPr>
          <a:xfrm>
            <a:off x="6339725" y="890400"/>
            <a:ext cx="2084400" cy="15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51" name="Google Shape;51;p31"/>
          <p:cNvSpPr/>
          <p:nvPr/>
        </p:nvSpPr>
        <p:spPr>
          <a:xfrm flipH="1">
            <a:off x="7625119" y="39047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31"/>
          <p:cNvSpPr/>
          <p:nvPr/>
        </p:nvSpPr>
        <p:spPr>
          <a:xfrm flipH="1">
            <a:off x="174318" y="86812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31"/>
          <p:cNvSpPr/>
          <p:nvPr/>
        </p:nvSpPr>
        <p:spPr>
          <a:xfrm flipH="1">
            <a:off x="5681432" y="3665755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31"/>
          <p:cNvSpPr/>
          <p:nvPr/>
        </p:nvSpPr>
        <p:spPr>
          <a:xfrm flipH="1">
            <a:off x="249944" y="2752571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31"/>
          <p:cNvSpPr/>
          <p:nvPr/>
        </p:nvSpPr>
        <p:spPr>
          <a:xfrm flipH="1">
            <a:off x="8118288" y="4098656"/>
            <a:ext cx="1052872" cy="1155228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31"/>
          <p:cNvSpPr/>
          <p:nvPr/>
        </p:nvSpPr>
        <p:spPr>
          <a:xfrm flipH="1">
            <a:off x="3114061" y="3330296"/>
            <a:ext cx="1583995" cy="118562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31"/>
          <p:cNvSpPr/>
          <p:nvPr/>
        </p:nvSpPr>
        <p:spPr>
          <a:xfrm flipH="1">
            <a:off x="1883657" y="2949296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" name="Google Shape;58;p31"/>
          <p:cNvGrpSpPr/>
          <p:nvPr/>
        </p:nvGrpSpPr>
        <p:grpSpPr>
          <a:xfrm flipH="1">
            <a:off x="-27155" y="3558914"/>
            <a:ext cx="7928361" cy="1672319"/>
            <a:chOff x="1691672" y="4955436"/>
            <a:chExt cx="2621552" cy="552961"/>
          </a:xfrm>
        </p:grpSpPr>
        <p:sp>
          <p:nvSpPr>
            <p:cNvPr id="59" name="Google Shape;59;p31"/>
            <p:cNvSpPr/>
            <p:nvPr/>
          </p:nvSpPr>
          <p:spPr>
            <a:xfrm>
              <a:off x="1691672" y="4955436"/>
              <a:ext cx="2621533" cy="552958"/>
            </a:xfrm>
            <a:custGeom>
              <a:avLst/>
              <a:gdLst/>
              <a:ahLst/>
              <a:cxnLst/>
              <a:rect l="l" t="t" r="r" b="b"/>
              <a:pathLst>
                <a:path w="58759" h="12394" extrusionOk="0">
                  <a:moveTo>
                    <a:pt x="50305" y="0"/>
                  </a:moveTo>
                  <a:cubicBezTo>
                    <a:pt x="39301" y="0"/>
                    <a:pt x="19201" y="1727"/>
                    <a:pt x="1" y="12394"/>
                  </a:cubicBezTo>
                  <a:lnTo>
                    <a:pt x="58758" y="12394"/>
                  </a:lnTo>
                  <a:lnTo>
                    <a:pt x="58758" y="396"/>
                  </a:lnTo>
                  <a:cubicBezTo>
                    <a:pt x="58758" y="396"/>
                    <a:pt x="55575" y="0"/>
                    <a:pt x="50305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31"/>
            <p:cNvSpPr/>
            <p:nvPr/>
          </p:nvSpPr>
          <p:spPr>
            <a:xfrm>
              <a:off x="3591174" y="4965029"/>
              <a:ext cx="722049" cy="543366"/>
            </a:xfrm>
            <a:custGeom>
              <a:avLst/>
              <a:gdLst/>
              <a:ahLst/>
              <a:cxnLst/>
              <a:rect l="l" t="t" r="r" b="b"/>
              <a:pathLst>
                <a:path w="16184" h="12179" extrusionOk="0">
                  <a:moveTo>
                    <a:pt x="13424" y="0"/>
                  </a:moveTo>
                  <a:cubicBezTo>
                    <a:pt x="11705" y="3132"/>
                    <a:pt x="9341" y="5824"/>
                    <a:pt x="6401" y="8165"/>
                  </a:cubicBezTo>
                  <a:cubicBezTo>
                    <a:pt x="4388" y="9759"/>
                    <a:pt x="2240" y="11071"/>
                    <a:pt x="1" y="12179"/>
                  </a:cubicBezTo>
                  <a:lnTo>
                    <a:pt x="16183" y="12179"/>
                  </a:lnTo>
                  <a:lnTo>
                    <a:pt x="16183" y="181"/>
                  </a:lnTo>
                  <a:cubicBezTo>
                    <a:pt x="15279" y="114"/>
                    <a:pt x="14351" y="57"/>
                    <a:pt x="13424" y="0"/>
                  </a:cubicBezTo>
                  <a:close/>
                </a:path>
              </a:pathLst>
            </a:custGeom>
            <a:solidFill>
              <a:srgbClr val="A42C3D">
                <a:alpha val="4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31"/>
            <p:cNvSpPr/>
            <p:nvPr/>
          </p:nvSpPr>
          <p:spPr>
            <a:xfrm>
              <a:off x="2349571" y="4985552"/>
              <a:ext cx="1963640" cy="513296"/>
            </a:xfrm>
            <a:custGeom>
              <a:avLst/>
              <a:gdLst/>
              <a:ahLst/>
              <a:cxnLst/>
              <a:rect l="l" t="t" r="r" b="b"/>
              <a:pathLst>
                <a:path w="44013" h="11505" extrusionOk="0">
                  <a:moveTo>
                    <a:pt x="35221" y="1"/>
                  </a:moveTo>
                  <a:cubicBezTo>
                    <a:pt x="33560" y="1"/>
                    <a:pt x="31899" y="54"/>
                    <a:pt x="30239" y="174"/>
                  </a:cubicBezTo>
                  <a:cubicBezTo>
                    <a:pt x="27151" y="388"/>
                    <a:pt x="24065" y="840"/>
                    <a:pt x="21057" y="1599"/>
                  </a:cubicBezTo>
                  <a:cubicBezTo>
                    <a:pt x="18489" y="2254"/>
                    <a:pt x="15934" y="3057"/>
                    <a:pt x="13435" y="3951"/>
                  </a:cubicBezTo>
                  <a:cubicBezTo>
                    <a:pt x="8628" y="5680"/>
                    <a:pt x="3902" y="7919"/>
                    <a:pt x="1" y="11278"/>
                  </a:cubicBezTo>
                  <a:lnTo>
                    <a:pt x="1" y="11505"/>
                  </a:lnTo>
                  <a:cubicBezTo>
                    <a:pt x="3336" y="8598"/>
                    <a:pt x="7362" y="6506"/>
                    <a:pt x="11467" y="4878"/>
                  </a:cubicBezTo>
                  <a:cubicBezTo>
                    <a:pt x="13910" y="3916"/>
                    <a:pt x="16420" y="3102"/>
                    <a:pt x="18942" y="2368"/>
                  </a:cubicBezTo>
                  <a:cubicBezTo>
                    <a:pt x="21882" y="1519"/>
                    <a:pt x="24856" y="897"/>
                    <a:pt x="27909" y="558"/>
                  </a:cubicBezTo>
                  <a:cubicBezTo>
                    <a:pt x="30302" y="288"/>
                    <a:pt x="32714" y="179"/>
                    <a:pt x="35127" y="179"/>
                  </a:cubicBezTo>
                  <a:cubicBezTo>
                    <a:pt x="35850" y="179"/>
                    <a:pt x="36573" y="189"/>
                    <a:pt x="37295" y="207"/>
                  </a:cubicBezTo>
                  <a:cubicBezTo>
                    <a:pt x="38833" y="242"/>
                    <a:pt x="40371" y="332"/>
                    <a:pt x="41909" y="423"/>
                  </a:cubicBezTo>
                  <a:cubicBezTo>
                    <a:pt x="42610" y="456"/>
                    <a:pt x="43311" y="501"/>
                    <a:pt x="44012" y="581"/>
                  </a:cubicBezTo>
                  <a:lnTo>
                    <a:pt x="44012" y="411"/>
                  </a:lnTo>
                  <a:cubicBezTo>
                    <a:pt x="43990" y="400"/>
                    <a:pt x="43967" y="400"/>
                    <a:pt x="43944" y="400"/>
                  </a:cubicBezTo>
                  <a:cubicBezTo>
                    <a:pt x="42520" y="230"/>
                    <a:pt x="41072" y="185"/>
                    <a:pt x="39635" y="117"/>
                  </a:cubicBezTo>
                  <a:cubicBezTo>
                    <a:pt x="38164" y="42"/>
                    <a:pt x="36693" y="1"/>
                    <a:pt x="35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31"/>
            <p:cNvSpPr/>
            <p:nvPr/>
          </p:nvSpPr>
          <p:spPr>
            <a:xfrm>
              <a:off x="1988364" y="4995769"/>
              <a:ext cx="1316276" cy="503079"/>
            </a:xfrm>
            <a:custGeom>
              <a:avLst/>
              <a:gdLst/>
              <a:ahLst/>
              <a:cxnLst/>
              <a:rect l="l" t="t" r="r" b="b"/>
              <a:pathLst>
                <a:path w="29503" h="11276" extrusionOk="0">
                  <a:moveTo>
                    <a:pt x="29503" y="1"/>
                  </a:moveTo>
                  <a:lnTo>
                    <a:pt x="26585" y="317"/>
                  </a:lnTo>
                  <a:cubicBezTo>
                    <a:pt x="24720" y="566"/>
                    <a:pt x="22876" y="917"/>
                    <a:pt x="21067" y="1370"/>
                  </a:cubicBezTo>
                  <a:cubicBezTo>
                    <a:pt x="18489" y="2025"/>
                    <a:pt x="15945" y="2828"/>
                    <a:pt x="13445" y="3722"/>
                  </a:cubicBezTo>
                  <a:cubicBezTo>
                    <a:pt x="8628" y="5451"/>
                    <a:pt x="3901" y="7690"/>
                    <a:pt x="0" y="11049"/>
                  </a:cubicBezTo>
                  <a:lnTo>
                    <a:pt x="0" y="11276"/>
                  </a:lnTo>
                  <a:cubicBezTo>
                    <a:pt x="3347" y="8369"/>
                    <a:pt x="7361" y="6277"/>
                    <a:pt x="11477" y="4649"/>
                  </a:cubicBezTo>
                  <a:cubicBezTo>
                    <a:pt x="13920" y="3687"/>
                    <a:pt x="16420" y="2873"/>
                    <a:pt x="18941" y="2139"/>
                  </a:cubicBezTo>
                  <a:cubicBezTo>
                    <a:pt x="21881" y="1290"/>
                    <a:pt x="26461" y="340"/>
                    <a:pt x="29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31"/>
            <p:cNvSpPr/>
            <p:nvPr/>
          </p:nvSpPr>
          <p:spPr>
            <a:xfrm>
              <a:off x="2765788" y="5062469"/>
              <a:ext cx="1547427" cy="445927"/>
            </a:xfrm>
            <a:custGeom>
              <a:avLst/>
              <a:gdLst/>
              <a:ahLst/>
              <a:cxnLst/>
              <a:rect l="l" t="t" r="r" b="b"/>
              <a:pathLst>
                <a:path w="34684" h="9995" extrusionOk="0">
                  <a:moveTo>
                    <a:pt x="31317" y="0"/>
                  </a:moveTo>
                  <a:cubicBezTo>
                    <a:pt x="28523" y="0"/>
                    <a:pt x="25719" y="318"/>
                    <a:pt x="22979" y="745"/>
                  </a:cubicBezTo>
                  <a:cubicBezTo>
                    <a:pt x="20684" y="1096"/>
                    <a:pt x="18422" y="1548"/>
                    <a:pt x="16183" y="2170"/>
                  </a:cubicBezTo>
                  <a:cubicBezTo>
                    <a:pt x="14012" y="2769"/>
                    <a:pt x="11874" y="3527"/>
                    <a:pt x="9793" y="4409"/>
                  </a:cubicBezTo>
                  <a:cubicBezTo>
                    <a:pt x="6333" y="5891"/>
                    <a:pt x="3031" y="7756"/>
                    <a:pt x="1" y="9995"/>
                  </a:cubicBezTo>
                  <a:lnTo>
                    <a:pt x="306" y="9995"/>
                  </a:lnTo>
                  <a:cubicBezTo>
                    <a:pt x="2873" y="8118"/>
                    <a:pt x="5632" y="6501"/>
                    <a:pt x="8516" y="5167"/>
                  </a:cubicBezTo>
                  <a:cubicBezTo>
                    <a:pt x="12666" y="3244"/>
                    <a:pt x="17076" y="1910"/>
                    <a:pt x="21577" y="1141"/>
                  </a:cubicBezTo>
                  <a:cubicBezTo>
                    <a:pt x="24760" y="605"/>
                    <a:pt x="28025" y="180"/>
                    <a:pt x="31278" y="180"/>
                  </a:cubicBezTo>
                  <a:cubicBezTo>
                    <a:pt x="32416" y="180"/>
                    <a:pt x="33552" y="232"/>
                    <a:pt x="34683" y="350"/>
                  </a:cubicBezTo>
                  <a:lnTo>
                    <a:pt x="34683" y="169"/>
                  </a:lnTo>
                  <a:cubicBezTo>
                    <a:pt x="33566" y="52"/>
                    <a:pt x="32442" y="0"/>
                    <a:pt x="3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31"/>
            <p:cNvSpPr/>
            <p:nvPr/>
          </p:nvSpPr>
          <p:spPr>
            <a:xfrm>
              <a:off x="3253703" y="5107798"/>
              <a:ext cx="1059517" cy="400598"/>
            </a:xfrm>
            <a:custGeom>
              <a:avLst/>
              <a:gdLst/>
              <a:ahLst/>
              <a:cxnLst/>
              <a:rect l="l" t="t" r="r" b="b"/>
              <a:pathLst>
                <a:path w="23748" h="8979" extrusionOk="0">
                  <a:moveTo>
                    <a:pt x="23747" y="0"/>
                  </a:moveTo>
                  <a:cubicBezTo>
                    <a:pt x="20931" y="170"/>
                    <a:pt x="18138" y="826"/>
                    <a:pt x="15424" y="1583"/>
                  </a:cubicBezTo>
                  <a:cubicBezTo>
                    <a:pt x="12178" y="2500"/>
                    <a:pt x="9024" y="3676"/>
                    <a:pt x="6027" y="5225"/>
                  </a:cubicBezTo>
                  <a:cubicBezTo>
                    <a:pt x="3924" y="6310"/>
                    <a:pt x="1900" y="7577"/>
                    <a:pt x="0" y="8979"/>
                  </a:cubicBezTo>
                  <a:lnTo>
                    <a:pt x="294" y="8979"/>
                  </a:lnTo>
                  <a:cubicBezTo>
                    <a:pt x="1865" y="7837"/>
                    <a:pt x="3494" y="6797"/>
                    <a:pt x="5202" y="5870"/>
                  </a:cubicBezTo>
                  <a:cubicBezTo>
                    <a:pt x="8130" y="4264"/>
                    <a:pt x="11240" y="2986"/>
                    <a:pt x="14440" y="2047"/>
                  </a:cubicBezTo>
                  <a:cubicBezTo>
                    <a:pt x="17471" y="1165"/>
                    <a:pt x="20581" y="362"/>
                    <a:pt x="23747" y="170"/>
                  </a:cubicBezTo>
                  <a:lnTo>
                    <a:pt x="237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31"/>
            <p:cNvSpPr/>
            <p:nvPr/>
          </p:nvSpPr>
          <p:spPr>
            <a:xfrm>
              <a:off x="3649710" y="5186500"/>
              <a:ext cx="663514" cy="321897"/>
            </a:xfrm>
            <a:custGeom>
              <a:avLst/>
              <a:gdLst/>
              <a:ahLst/>
              <a:cxnLst/>
              <a:rect l="l" t="t" r="r" b="b"/>
              <a:pathLst>
                <a:path w="14872" h="7215" extrusionOk="0">
                  <a:moveTo>
                    <a:pt x="14871" y="0"/>
                  </a:moveTo>
                  <a:cubicBezTo>
                    <a:pt x="13107" y="407"/>
                    <a:pt x="11377" y="939"/>
                    <a:pt x="9692" y="1595"/>
                  </a:cubicBezTo>
                  <a:cubicBezTo>
                    <a:pt x="6684" y="2771"/>
                    <a:pt x="3823" y="4332"/>
                    <a:pt x="1234" y="6254"/>
                  </a:cubicBezTo>
                  <a:cubicBezTo>
                    <a:pt x="815" y="6571"/>
                    <a:pt x="408" y="6887"/>
                    <a:pt x="1" y="7215"/>
                  </a:cubicBezTo>
                  <a:lnTo>
                    <a:pt x="284" y="7215"/>
                  </a:lnTo>
                  <a:cubicBezTo>
                    <a:pt x="1832" y="5971"/>
                    <a:pt x="3495" y="4852"/>
                    <a:pt x="5237" y="3890"/>
                  </a:cubicBezTo>
                  <a:cubicBezTo>
                    <a:pt x="8064" y="2307"/>
                    <a:pt x="11117" y="1120"/>
                    <a:pt x="14261" y="329"/>
                  </a:cubicBezTo>
                  <a:cubicBezTo>
                    <a:pt x="14464" y="272"/>
                    <a:pt x="14668" y="226"/>
                    <a:pt x="14871" y="181"/>
                  </a:cubicBezTo>
                  <a:lnTo>
                    <a:pt x="14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>
  <p:cSld name="VERTICAL_TITLE_AND_VERTICAL_TEXT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1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51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5" name="Google Shape;305;p5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5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5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2"/>
          <p:cNvSpPr/>
          <p:nvPr/>
        </p:nvSpPr>
        <p:spPr>
          <a:xfrm flipH="1">
            <a:off x="-255993" y="-195303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32"/>
          <p:cNvSpPr/>
          <p:nvPr/>
        </p:nvSpPr>
        <p:spPr>
          <a:xfrm>
            <a:off x="8258728" y="106377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32"/>
          <p:cNvSpPr/>
          <p:nvPr/>
        </p:nvSpPr>
        <p:spPr>
          <a:xfrm>
            <a:off x="7093546" y="86812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2"/>
          <p:cNvSpPr/>
          <p:nvPr/>
        </p:nvSpPr>
        <p:spPr>
          <a:xfrm>
            <a:off x="7257600" y="4438026"/>
            <a:ext cx="2568616" cy="1922611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2"/>
          <p:cNvSpPr/>
          <p:nvPr/>
        </p:nvSpPr>
        <p:spPr>
          <a:xfrm>
            <a:off x="2" y="4313980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6"/>
          <p:cNvSpPr txBox="1">
            <a:spLocks noGrp="1"/>
          </p:cNvSpPr>
          <p:nvPr>
            <p:ph type="title"/>
          </p:nvPr>
        </p:nvSpPr>
        <p:spPr>
          <a:xfrm flipH="1">
            <a:off x="719875" y="2362313"/>
            <a:ext cx="29883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7" name="Google Shape;87;p36"/>
          <p:cNvSpPr txBox="1">
            <a:spLocks noGrp="1"/>
          </p:cNvSpPr>
          <p:nvPr>
            <p:ph type="subTitle" idx="1"/>
          </p:nvPr>
        </p:nvSpPr>
        <p:spPr>
          <a:xfrm flipH="1">
            <a:off x="719800" y="3093900"/>
            <a:ext cx="2583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6"/>
          <p:cNvSpPr txBox="1">
            <a:spLocks noGrp="1"/>
          </p:cNvSpPr>
          <p:nvPr>
            <p:ph type="title" idx="2"/>
          </p:nvPr>
        </p:nvSpPr>
        <p:spPr>
          <a:xfrm flipH="1">
            <a:off x="720000" y="844325"/>
            <a:ext cx="4565700" cy="15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89" name="Google Shape;89;p36"/>
          <p:cNvSpPr/>
          <p:nvPr/>
        </p:nvSpPr>
        <p:spPr>
          <a:xfrm>
            <a:off x="79132" y="39047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6"/>
          <p:cNvSpPr/>
          <p:nvPr/>
        </p:nvSpPr>
        <p:spPr>
          <a:xfrm>
            <a:off x="7120696" y="86812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6"/>
          <p:cNvSpPr/>
          <p:nvPr/>
        </p:nvSpPr>
        <p:spPr>
          <a:xfrm>
            <a:off x="2342714" y="3665755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36"/>
          <p:cNvSpPr/>
          <p:nvPr/>
        </p:nvSpPr>
        <p:spPr>
          <a:xfrm>
            <a:off x="7774202" y="2752571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6"/>
          <p:cNvSpPr/>
          <p:nvPr/>
        </p:nvSpPr>
        <p:spPr>
          <a:xfrm>
            <a:off x="-27155" y="4098656"/>
            <a:ext cx="1052872" cy="1155228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36"/>
          <p:cNvSpPr/>
          <p:nvPr/>
        </p:nvSpPr>
        <p:spPr>
          <a:xfrm>
            <a:off x="4445950" y="3330296"/>
            <a:ext cx="1583995" cy="118562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6"/>
          <p:cNvSpPr/>
          <p:nvPr/>
        </p:nvSpPr>
        <p:spPr>
          <a:xfrm>
            <a:off x="6140489" y="2949296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" name="Google Shape;96;p36"/>
          <p:cNvGrpSpPr/>
          <p:nvPr/>
        </p:nvGrpSpPr>
        <p:grpSpPr>
          <a:xfrm>
            <a:off x="1242800" y="3558914"/>
            <a:ext cx="7928361" cy="1672319"/>
            <a:chOff x="1691672" y="4955436"/>
            <a:chExt cx="2621552" cy="552961"/>
          </a:xfrm>
        </p:grpSpPr>
        <p:sp>
          <p:nvSpPr>
            <p:cNvPr id="97" name="Google Shape;97;p36"/>
            <p:cNvSpPr/>
            <p:nvPr/>
          </p:nvSpPr>
          <p:spPr>
            <a:xfrm>
              <a:off x="1691672" y="4955436"/>
              <a:ext cx="2621533" cy="552958"/>
            </a:xfrm>
            <a:custGeom>
              <a:avLst/>
              <a:gdLst/>
              <a:ahLst/>
              <a:cxnLst/>
              <a:rect l="l" t="t" r="r" b="b"/>
              <a:pathLst>
                <a:path w="58759" h="12394" extrusionOk="0">
                  <a:moveTo>
                    <a:pt x="50305" y="0"/>
                  </a:moveTo>
                  <a:cubicBezTo>
                    <a:pt x="39301" y="0"/>
                    <a:pt x="19201" y="1727"/>
                    <a:pt x="1" y="12394"/>
                  </a:cubicBezTo>
                  <a:lnTo>
                    <a:pt x="58758" y="12394"/>
                  </a:lnTo>
                  <a:lnTo>
                    <a:pt x="58758" y="396"/>
                  </a:lnTo>
                  <a:cubicBezTo>
                    <a:pt x="58758" y="396"/>
                    <a:pt x="55575" y="0"/>
                    <a:pt x="50305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6"/>
            <p:cNvSpPr/>
            <p:nvPr/>
          </p:nvSpPr>
          <p:spPr>
            <a:xfrm>
              <a:off x="3591174" y="4965029"/>
              <a:ext cx="722049" cy="543366"/>
            </a:xfrm>
            <a:custGeom>
              <a:avLst/>
              <a:gdLst/>
              <a:ahLst/>
              <a:cxnLst/>
              <a:rect l="l" t="t" r="r" b="b"/>
              <a:pathLst>
                <a:path w="16184" h="12179" extrusionOk="0">
                  <a:moveTo>
                    <a:pt x="13424" y="0"/>
                  </a:moveTo>
                  <a:cubicBezTo>
                    <a:pt x="11705" y="3132"/>
                    <a:pt x="9341" y="5824"/>
                    <a:pt x="6401" y="8165"/>
                  </a:cubicBezTo>
                  <a:cubicBezTo>
                    <a:pt x="4388" y="9759"/>
                    <a:pt x="2240" y="11071"/>
                    <a:pt x="1" y="12179"/>
                  </a:cubicBezTo>
                  <a:lnTo>
                    <a:pt x="16183" y="12179"/>
                  </a:lnTo>
                  <a:lnTo>
                    <a:pt x="16183" y="181"/>
                  </a:lnTo>
                  <a:cubicBezTo>
                    <a:pt x="15279" y="114"/>
                    <a:pt x="14351" y="57"/>
                    <a:pt x="13424" y="0"/>
                  </a:cubicBezTo>
                  <a:close/>
                </a:path>
              </a:pathLst>
            </a:custGeom>
            <a:solidFill>
              <a:srgbClr val="A42C3D">
                <a:alpha val="4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6"/>
            <p:cNvSpPr/>
            <p:nvPr/>
          </p:nvSpPr>
          <p:spPr>
            <a:xfrm>
              <a:off x="2349571" y="4985552"/>
              <a:ext cx="1963640" cy="513296"/>
            </a:xfrm>
            <a:custGeom>
              <a:avLst/>
              <a:gdLst/>
              <a:ahLst/>
              <a:cxnLst/>
              <a:rect l="l" t="t" r="r" b="b"/>
              <a:pathLst>
                <a:path w="44013" h="11505" extrusionOk="0">
                  <a:moveTo>
                    <a:pt x="35221" y="1"/>
                  </a:moveTo>
                  <a:cubicBezTo>
                    <a:pt x="33560" y="1"/>
                    <a:pt x="31899" y="54"/>
                    <a:pt x="30239" y="174"/>
                  </a:cubicBezTo>
                  <a:cubicBezTo>
                    <a:pt x="27151" y="388"/>
                    <a:pt x="24065" y="840"/>
                    <a:pt x="21057" y="1599"/>
                  </a:cubicBezTo>
                  <a:cubicBezTo>
                    <a:pt x="18489" y="2254"/>
                    <a:pt x="15934" y="3057"/>
                    <a:pt x="13435" y="3951"/>
                  </a:cubicBezTo>
                  <a:cubicBezTo>
                    <a:pt x="8628" y="5680"/>
                    <a:pt x="3902" y="7919"/>
                    <a:pt x="1" y="11278"/>
                  </a:cubicBezTo>
                  <a:lnTo>
                    <a:pt x="1" y="11505"/>
                  </a:lnTo>
                  <a:cubicBezTo>
                    <a:pt x="3336" y="8598"/>
                    <a:pt x="7362" y="6506"/>
                    <a:pt x="11467" y="4878"/>
                  </a:cubicBezTo>
                  <a:cubicBezTo>
                    <a:pt x="13910" y="3916"/>
                    <a:pt x="16420" y="3102"/>
                    <a:pt x="18942" y="2368"/>
                  </a:cubicBezTo>
                  <a:cubicBezTo>
                    <a:pt x="21882" y="1519"/>
                    <a:pt x="24856" y="897"/>
                    <a:pt x="27909" y="558"/>
                  </a:cubicBezTo>
                  <a:cubicBezTo>
                    <a:pt x="30302" y="288"/>
                    <a:pt x="32714" y="179"/>
                    <a:pt x="35127" y="179"/>
                  </a:cubicBezTo>
                  <a:cubicBezTo>
                    <a:pt x="35850" y="179"/>
                    <a:pt x="36573" y="189"/>
                    <a:pt x="37295" y="207"/>
                  </a:cubicBezTo>
                  <a:cubicBezTo>
                    <a:pt x="38833" y="242"/>
                    <a:pt x="40371" y="332"/>
                    <a:pt x="41909" y="423"/>
                  </a:cubicBezTo>
                  <a:cubicBezTo>
                    <a:pt x="42610" y="456"/>
                    <a:pt x="43311" y="501"/>
                    <a:pt x="44012" y="581"/>
                  </a:cubicBezTo>
                  <a:lnTo>
                    <a:pt x="44012" y="411"/>
                  </a:lnTo>
                  <a:cubicBezTo>
                    <a:pt x="43990" y="400"/>
                    <a:pt x="43967" y="400"/>
                    <a:pt x="43944" y="400"/>
                  </a:cubicBezTo>
                  <a:cubicBezTo>
                    <a:pt x="42520" y="230"/>
                    <a:pt x="41072" y="185"/>
                    <a:pt x="39635" y="117"/>
                  </a:cubicBezTo>
                  <a:cubicBezTo>
                    <a:pt x="38164" y="42"/>
                    <a:pt x="36693" y="1"/>
                    <a:pt x="35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6"/>
            <p:cNvSpPr/>
            <p:nvPr/>
          </p:nvSpPr>
          <p:spPr>
            <a:xfrm>
              <a:off x="1988364" y="4995769"/>
              <a:ext cx="1316276" cy="503079"/>
            </a:xfrm>
            <a:custGeom>
              <a:avLst/>
              <a:gdLst/>
              <a:ahLst/>
              <a:cxnLst/>
              <a:rect l="l" t="t" r="r" b="b"/>
              <a:pathLst>
                <a:path w="29503" h="11276" extrusionOk="0">
                  <a:moveTo>
                    <a:pt x="29503" y="1"/>
                  </a:moveTo>
                  <a:lnTo>
                    <a:pt x="26585" y="317"/>
                  </a:lnTo>
                  <a:cubicBezTo>
                    <a:pt x="24720" y="566"/>
                    <a:pt x="22876" y="917"/>
                    <a:pt x="21067" y="1370"/>
                  </a:cubicBezTo>
                  <a:cubicBezTo>
                    <a:pt x="18489" y="2025"/>
                    <a:pt x="15945" y="2828"/>
                    <a:pt x="13445" y="3722"/>
                  </a:cubicBezTo>
                  <a:cubicBezTo>
                    <a:pt x="8628" y="5451"/>
                    <a:pt x="3901" y="7690"/>
                    <a:pt x="0" y="11049"/>
                  </a:cubicBezTo>
                  <a:lnTo>
                    <a:pt x="0" y="11276"/>
                  </a:lnTo>
                  <a:cubicBezTo>
                    <a:pt x="3347" y="8369"/>
                    <a:pt x="7361" y="6277"/>
                    <a:pt x="11477" y="4649"/>
                  </a:cubicBezTo>
                  <a:cubicBezTo>
                    <a:pt x="13920" y="3687"/>
                    <a:pt x="16420" y="2873"/>
                    <a:pt x="18941" y="2139"/>
                  </a:cubicBezTo>
                  <a:cubicBezTo>
                    <a:pt x="21881" y="1290"/>
                    <a:pt x="26461" y="340"/>
                    <a:pt x="29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36"/>
            <p:cNvSpPr/>
            <p:nvPr/>
          </p:nvSpPr>
          <p:spPr>
            <a:xfrm>
              <a:off x="2765788" y="5062469"/>
              <a:ext cx="1547427" cy="445927"/>
            </a:xfrm>
            <a:custGeom>
              <a:avLst/>
              <a:gdLst/>
              <a:ahLst/>
              <a:cxnLst/>
              <a:rect l="l" t="t" r="r" b="b"/>
              <a:pathLst>
                <a:path w="34684" h="9995" extrusionOk="0">
                  <a:moveTo>
                    <a:pt x="31317" y="0"/>
                  </a:moveTo>
                  <a:cubicBezTo>
                    <a:pt x="28523" y="0"/>
                    <a:pt x="25719" y="318"/>
                    <a:pt x="22979" y="745"/>
                  </a:cubicBezTo>
                  <a:cubicBezTo>
                    <a:pt x="20684" y="1096"/>
                    <a:pt x="18422" y="1548"/>
                    <a:pt x="16183" y="2170"/>
                  </a:cubicBezTo>
                  <a:cubicBezTo>
                    <a:pt x="14012" y="2769"/>
                    <a:pt x="11874" y="3527"/>
                    <a:pt x="9793" y="4409"/>
                  </a:cubicBezTo>
                  <a:cubicBezTo>
                    <a:pt x="6333" y="5891"/>
                    <a:pt x="3031" y="7756"/>
                    <a:pt x="1" y="9995"/>
                  </a:cubicBezTo>
                  <a:lnTo>
                    <a:pt x="306" y="9995"/>
                  </a:lnTo>
                  <a:cubicBezTo>
                    <a:pt x="2873" y="8118"/>
                    <a:pt x="5632" y="6501"/>
                    <a:pt x="8516" y="5167"/>
                  </a:cubicBezTo>
                  <a:cubicBezTo>
                    <a:pt x="12666" y="3244"/>
                    <a:pt x="17076" y="1910"/>
                    <a:pt x="21577" y="1141"/>
                  </a:cubicBezTo>
                  <a:cubicBezTo>
                    <a:pt x="24760" y="605"/>
                    <a:pt x="28025" y="180"/>
                    <a:pt x="31278" y="180"/>
                  </a:cubicBezTo>
                  <a:cubicBezTo>
                    <a:pt x="32416" y="180"/>
                    <a:pt x="33552" y="232"/>
                    <a:pt x="34683" y="350"/>
                  </a:cubicBezTo>
                  <a:lnTo>
                    <a:pt x="34683" y="169"/>
                  </a:lnTo>
                  <a:cubicBezTo>
                    <a:pt x="33566" y="52"/>
                    <a:pt x="32442" y="0"/>
                    <a:pt x="3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36"/>
            <p:cNvSpPr/>
            <p:nvPr/>
          </p:nvSpPr>
          <p:spPr>
            <a:xfrm>
              <a:off x="3253703" y="5107798"/>
              <a:ext cx="1059517" cy="400598"/>
            </a:xfrm>
            <a:custGeom>
              <a:avLst/>
              <a:gdLst/>
              <a:ahLst/>
              <a:cxnLst/>
              <a:rect l="l" t="t" r="r" b="b"/>
              <a:pathLst>
                <a:path w="23748" h="8979" extrusionOk="0">
                  <a:moveTo>
                    <a:pt x="23747" y="0"/>
                  </a:moveTo>
                  <a:cubicBezTo>
                    <a:pt x="20931" y="170"/>
                    <a:pt x="18138" y="826"/>
                    <a:pt x="15424" y="1583"/>
                  </a:cubicBezTo>
                  <a:cubicBezTo>
                    <a:pt x="12178" y="2500"/>
                    <a:pt x="9024" y="3676"/>
                    <a:pt x="6027" y="5225"/>
                  </a:cubicBezTo>
                  <a:cubicBezTo>
                    <a:pt x="3924" y="6310"/>
                    <a:pt x="1900" y="7577"/>
                    <a:pt x="0" y="8979"/>
                  </a:cubicBezTo>
                  <a:lnTo>
                    <a:pt x="294" y="8979"/>
                  </a:lnTo>
                  <a:cubicBezTo>
                    <a:pt x="1865" y="7837"/>
                    <a:pt x="3494" y="6797"/>
                    <a:pt x="5202" y="5870"/>
                  </a:cubicBezTo>
                  <a:cubicBezTo>
                    <a:pt x="8130" y="4264"/>
                    <a:pt x="11240" y="2986"/>
                    <a:pt x="14440" y="2047"/>
                  </a:cubicBezTo>
                  <a:cubicBezTo>
                    <a:pt x="17471" y="1165"/>
                    <a:pt x="20581" y="362"/>
                    <a:pt x="23747" y="170"/>
                  </a:cubicBezTo>
                  <a:lnTo>
                    <a:pt x="237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36"/>
            <p:cNvSpPr/>
            <p:nvPr/>
          </p:nvSpPr>
          <p:spPr>
            <a:xfrm>
              <a:off x="3649710" y="5186500"/>
              <a:ext cx="663514" cy="321897"/>
            </a:xfrm>
            <a:custGeom>
              <a:avLst/>
              <a:gdLst/>
              <a:ahLst/>
              <a:cxnLst/>
              <a:rect l="l" t="t" r="r" b="b"/>
              <a:pathLst>
                <a:path w="14872" h="7215" extrusionOk="0">
                  <a:moveTo>
                    <a:pt x="14871" y="0"/>
                  </a:moveTo>
                  <a:cubicBezTo>
                    <a:pt x="13107" y="407"/>
                    <a:pt x="11377" y="939"/>
                    <a:pt x="9692" y="1595"/>
                  </a:cubicBezTo>
                  <a:cubicBezTo>
                    <a:pt x="6684" y="2771"/>
                    <a:pt x="3823" y="4332"/>
                    <a:pt x="1234" y="6254"/>
                  </a:cubicBezTo>
                  <a:cubicBezTo>
                    <a:pt x="815" y="6571"/>
                    <a:pt x="408" y="6887"/>
                    <a:pt x="1" y="7215"/>
                  </a:cubicBezTo>
                  <a:lnTo>
                    <a:pt x="284" y="7215"/>
                  </a:lnTo>
                  <a:cubicBezTo>
                    <a:pt x="1832" y="5971"/>
                    <a:pt x="3495" y="4852"/>
                    <a:pt x="5237" y="3890"/>
                  </a:cubicBezTo>
                  <a:cubicBezTo>
                    <a:pt x="8064" y="2307"/>
                    <a:pt x="11117" y="1120"/>
                    <a:pt x="14261" y="329"/>
                  </a:cubicBezTo>
                  <a:cubicBezTo>
                    <a:pt x="14464" y="272"/>
                    <a:pt x="14668" y="226"/>
                    <a:pt x="14871" y="181"/>
                  </a:cubicBezTo>
                  <a:lnTo>
                    <a:pt x="14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7"/>
          <p:cNvSpPr txBox="1">
            <a:spLocks noGrp="1"/>
          </p:cNvSpPr>
          <p:nvPr>
            <p:ph type="title"/>
          </p:nvPr>
        </p:nvSpPr>
        <p:spPr>
          <a:xfrm>
            <a:off x="3744750" y="1346725"/>
            <a:ext cx="4045200" cy="13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7000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6" name="Google Shape;106;p37"/>
          <p:cNvSpPr txBox="1">
            <a:spLocks noGrp="1"/>
          </p:cNvSpPr>
          <p:nvPr>
            <p:ph type="subTitle" idx="1"/>
          </p:nvPr>
        </p:nvSpPr>
        <p:spPr>
          <a:xfrm>
            <a:off x="3744750" y="2676025"/>
            <a:ext cx="4434300" cy="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7" name="Google Shape;107;p37"/>
          <p:cNvSpPr/>
          <p:nvPr/>
        </p:nvSpPr>
        <p:spPr>
          <a:xfrm>
            <a:off x="7789939" y="3420118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7"/>
          <p:cNvSpPr/>
          <p:nvPr/>
        </p:nvSpPr>
        <p:spPr>
          <a:xfrm>
            <a:off x="2244445" y="3317056"/>
            <a:ext cx="1052872" cy="1155228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7"/>
          <p:cNvSpPr/>
          <p:nvPr/>
        </p:nvSpPr>
        <p:spPr>
          <a:xfrm>
            <a:off x="26525" y="3417881"/>
            <a:ext cx="1583995" cy="118562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7"/>
          <p:cNvSpPr/>
          <p:nvPr/>
        </p:nvSpPr>
        <p:spPr>
          <a:xfrm>
            <a:off x="98657" y="126522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7"/>
          <p:cNvSpPr/>
          <p:nvPr/>
        </p:nvSpPr>
        <p:spPr>
          <a:xfrm>
            <a:off x="7621628" y="17217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7"/>
          <p:cNvSpPr/>
          <p:nvPr/>
        </p:nvSpPr>
        <p:spPr>
          <a:xfrm>
            <a:off x="2653796" y="172187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37"/>
          <p:cNvSpPr/>
          <p:nvPr/>
        </p:nvSpPr>
        <p:spPr>
          <a:xfrm>
            <a:off x="2954930" y="3748360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7"/>
          <p:cNvSpPr/>
          <p:nvPr/>
        </p:nvSpPr>
        <p:spPr>
          <a:xfrm flipH="1">
            <a:off x="5" y="3827185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37"/>
          <p:cNvSpPr/>
          <p:nvPr/>
        </p:nvSpPr>
        <p:spPr>
          <a:xfrm flipH="1">
            <a:off x="7621630" y="3827185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37"/>
          <p:cNvSpPr/>
          <p:nvPr/>
        </p:nvSpPr>
        <p:spPr>
          <a:xfrm>
            <a:off x="-26200" y="4184050"/>
            <a:ext cx="9201600" cy="95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8"/>
          <p:cNvSpPr/>
          <p:nvPr/>
        </p:nvSpPr>
        <p:spPr>
          <a:xfrm>
            <a:off x="8025313" y="3993274"/>
            <a:ext cx="733317" cy="621516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38"/>
          <p:cNvSpPr/>
          <p:nvPr/>
        </p:nvSpPr>
        <p:spPr>
          <a:xfrm>
            <a:off x="6933929" y="3610406"/>
            <a:ext cx="1052872" cy="1155228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8"/>
          <p:cNvSpPr/>
          <p:nvPr/>
        </p:nvSpPr>
        <p:spPr>
          <a:xfrm flipH="1">
            <a:off x="3" y="3882373"/>
            <a:ext cx="2076696" cy="1554425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8"/>
          <p:cNvSpPr/>
          <p:nvPr/>
        </p:nvSpPr>
        <p:spPr>
          <a:xfrm flipH="1">
            <a:off x="-26200" y="4477400"/>
            <a:ext cx="9201600" cy="95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8"/>
          <p:cNvSpPr/>
          <p:nvPr/>
        </p:nvSpPr>
        <p:spPr>
          <a:xfrm>
            <a:off x="-488518" y="-150578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8"/>
          <p:cNvSpPr/>
          <p:nvPr/>
        </p:nvSpPr>
        <p:spPr>
          <a:xfrm>
            <a:off x="7621628" y="17217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8"/>
          <p:cNvSpPr/>
          <p:nvPr/>
        </p:nvSpPr>
        <p:spPr>
          <a:xfrm>
            <a:off x="8261596" y="878112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38"/>
          <p:cNvSpPr txBox="1">
            <a:spLocks noGrp="1"/>
          </p:cNvSpPr>
          <p:nvPr>
            <p:ph type="subTitle" idx="1"/>
          </p:nvPr>
        </p:nvSpPr>
        <p:spPr>
          <a:xfrm>
            <a:off x="1319050" y="2307438"/>
            <a:ext cx="3027600" cy="6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27" name="Google Shape;127;p38"/>
          <p:cNvSpPr txBox="1">
            <a:spLocks noGrp="1"/>
          </p:cNvSpPr>
          <p:nvPr>
            <p:ph type="subTitle" idx="2"/>
          </p:nvPr>
        </p:nvSpPr>
        <p:spPr>
          <a:xfrm>
            <a:off x="1319050" y="3039300"/>
            <a:ext cx="3027600" cy="10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8"/>
          <p:cNvSpPr txBox="1">
            <a:spLocks noGrp="1"/>
          </p:cNvSpPr>
          <p:nvPr>
            <p:ph type="subTitle" idx="3"/>
          </p:nvPr>
        </p:nvSpPr>
        <p:spPr>
          <a:xfrm>
            <a:off x="4797325" y="2307438"/>
            <a:ext cx="3027600" cy="6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29" name="Google Shape;129;p38"/>
          <p:cNvSpPr txBox="1">
            <a:spLocks noGrp="1"/>
          </p:cNvSpPr>
          <p:nvPr>
            <p:ph type="subTitle" idx="4"/>
          </p:nvPr>
        </p:nvSpPr>
        <p:spPr>
          <a:xfrm>
            <a:off x="4797325" y="3039300"/>
            <a:ext cx="3027600" cy="10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9"/>
          <p:cNvSpPr/>
          <p:nvPr/>
        </p:nvSpPr>
        <p:spPr>
          <a:xfrm>
            <a:off x="-26200" y="4045500"/>
            <a:ext cx="9201600" cy="1155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39"/>
          <p:cNvSpPr/>
          <p:nvPr/>
        </p:nvSpPr>
        <p:spPr>
          <a:xfrm flipH="1">
            <a:off x="-255993" y="106377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39"/>
          <p:cNvSpPr/>
          <p:nvPr/>
        </p:nvSpPr>
        <p:spPr>
          <a:xfrm flipH="1">
            <a:off x="331577" y="86812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39"/>
          <p:cNvSpPr/>
          <p:nvPr/>
        </p:nvSpPr>
        <p:spPr>
          <a:xfrm>
            <a:off x="7872614" y="4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9"/>
          <p:cNvSpPr/>
          <p:nvPr/>
        </p:nvSpPr>
        <p:spPr>
          <a:xfrm>
            <a:off x="6724057" y="657412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0"/>
          <p:cNvSpPr/>
          <p:nvPr/>
        </p:nvSpPr>
        <p:spPr>
          <a:xfrm rot="1116195" flipH="1">
            <a:off x="8207404" y="3235502"/>
            <a:ext cx="97919" cy="203387"/>
          </a:xfrm>
          <a:custGeom>
            <a:avLst/>
            <a:gdLst/>
            <a:ahLst/>
            <a:cxnLst/>
            <a:rect l="l" t="t" r="r" b="b"/>
            <a:pathLst>
              <a:path w="402" h="835" extrusionOk="0">
                <a:moveTo>
                  <a:pt x="93" y="1"/>
                </a:moveTo>
                <a:cubicBezTo>
                  <a:pt x="83" y="1"/>
                  <a:pt x="72" y="3"/>
                  <a:pt x="62" y="8"/>
                </a:cubicBezTo>
                <a:cubicBezTo>
                  <a:pt x="28" y="22"/>
                  <a:pt x="0" y="56"/>
                  <a:pt x="0" y="91"/>
                </a:cubicBezTo>
                <a:lnTo>
                  <a:pt x="0" y="111"/>
                </a:lnTo>
                <a:cubicBezTo>
                  <a:pt x="83" y="347"/>
                  <a:pt x="152" y="561"/>
                  <a:pt x="208" y="769"/>
                </a:cubicBezTo>
                <a:cubicBezTo>
                  <a:pt x="225" y="809"/>
                  <a:pt x="261" y="835"/>
                  <a:pt x="300" y="835"/>
                </a:cubicBezTo>
                <a:cubicBezTo>
                  <a:pt x="309" y="835"/>
                  <a:pt x="317" y="834"/>
                  <a:pt x="325" y="831"/>
                </a:cubicBezTo>
                <a:cubicBezTo>
                  <a:pt x="374" y="810"/>
                  <a:pt x="402" y="762"/>
                  <a:pt x="381" y="714"/>
                </a:cubicBezTo>
                <a:cubicBezTo>
                  <a:pt x="325" y="520"/>
                  <a:pt x="256" y="298"/>
                  <a:pt x="173" y="56"/>
                </a:cubicBezTo>
                <a:cubicBezTo>
                  <a:pt x="163" y="24"/>
                  <a:pt x="128" y="1"/>
                  <a:pt x="9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40"/>
          <p:cNvSpPr/>
          <p:nvPr/>
        </p:nvSpPr>
        <p:spPr>
          <a:xfrm rot="1116195" flipH="1">
            <a:off x="8057057" y="3497682"/>
            <a:ext cx="69420" cy="144685"/>
          </a:xfrm>
          <a:custGeom>
            <a:avLst/>
            <a:gdLst/>
            <a:ahLst/>
            <a:cxnLst/>
            <a:rect l="l" t="t" r="r" b="b"/>
            <a:pathLst>
              <a:path w="285" h="594" extrusionOk="0">
                <a:moveTo>
                  <a:pt x="82" y="1"/>
                </a:moveTo>
                <a:cubicBezTo>
                  <a:pt x="73" y="1"/>
                  <a:pt x="65" y="2"/>
                  <a:pt x="56" y="4"/>
                </a:cubicBezTo>
                <a:cubicBezTo>
                  <a:pt x="21" y="18"/>
                  <a:pt x="1" y="53"/>
                  <a:pt x="1" y="87"/>
                </a:cubicBezTo>
                <a:lnTo>
                  <a:pt x="1" y="115"/>
                </a:lnTo>
                <a:cubicBezTo>
                  <a:pt x="42" y="254"/>
                  <a:pt x="77" y="392"/>
                  <a:pt x="111" y="530"/>
                </a:cubicBezTo>
                <a:cubicBezTo>
                  <a:pt x="118" y="568"/>
                  <a:pt x="163" y="594"/>
                  <a:pt x="202" y="594"/>
                </a:cubicBezTo>
                <a:cubicBezTo>
                  <a:pt x="206" y="594"/>
                  <a:pt x="211" y="593"/>
                  <a:pt x="215" y="593"/>
                </a:cubicBezTo>
                <a:cubicBezTo>
                  <a:pt x="257" y="579"/>
                  <a:pt x="284" y="530"/>
                  <a:pt x="277" y="489"/>
                </a:cubicBezTo>
                <a:cubicBezTo>
                  <a:pt x="243" y="337"/>
                  <a:pt x="208" y="198"/>
                  <a:pt x="160" y="60"/>
                </a:cubicBezTo>
                <a:cubicBezTo>
                  <a:pt x="154" y="26"/>
                  <a:pt x="120" y="1"/>
                  <a:pt x="8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40"/>
          <p:cNvSpPr/>
          <p:nvPr/>
        </p:nvSpPr>
        <p:spPr>
          <a:xfrm rot="1116195" flipH="1">
            <a:off x="7901758" y="3727009"/>
            <a:ext cx="72830" cy="186336"/>
          </a:xfrm>
          <a:custGeom>
            <a:avLst/>
            <a:gdLst/>
            <a:ahLst/>
            <a:cxnLst/>
            <a:rect l="l" t="t" r="r" b="b"/>
            <a:pathLst>
              <a:path w="299" h="765" extrusionOk="0">
                <a:moveTo>
                  <a:pt x="85" y="1"/>
                </a:moveTo>
                <a:cubicBezTo>
                  <a:pt x="80" y="1"/>
                  <a:pt x="75" y="1"/>
                  <a:pt x="70" y="2"/>
                </a:cubicBezTo>
                <a:cubicBezTo>
                  <a:pt x="28" y="9"/>
                  <a:pt x="1" y="43"/>
                  <a:pt x="1" y="92"/>
                </a:cubicBezTo>
                <a:cubicBezTo>
                  <a:pt x="1" y="99"/>
                  <a:pt x="1" y="99"/>
                  <a:pt x="14" y="106"/>
                </a:cubicBezTo>
                <a:cubicBezTo>
                  <a:pt x="56" y="306"/>
                  <a:pt x="91" y="507"/>
                  <a:pt x="125" y="694"/>
                </a:cubicBezTo>
                <a:cubicBezTo>
                  <a:pt x="125" y="732"/>
                  <a:pt x="166" y="764"/>
                  <a:pt x="210" y="764"/>
                </a:cubicBezTo>
                <a:cubicBezTo>
                  <a:pt x="214" y="764"/>
                  <a:pt x="218" y="764"/>
                  <a:pt x="222" y="763"/>
                </a:cubicBezTo>
                <a:cubicBezTo>
                  <a:pt x="264" y="763"/>
                  <a:pt x="298" y="715"/>
                  <a:pt x="291" y="666"/>
                </a:cubicBezTo>
                <a:cubicBezTo>
                  <a:pt x="257" y="479"/>
                  <a:pt x="222" y="272"/>
                  <a:pt x="174" y="71"/>
                </a:cubicBezTo>
                <a:cubicBezTo>
                  <a:pt x="167" y="28"/>
                  <a:pt x="128" y="1"/>
                  <a:pt x="85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0"/>
          <p:cNvSpPr/>
          <p:nvPr/>
        </p:nvSpPr>
        <p:spPr>
          <a:xfrm rot="1116195" flipH="1">
            <a:off x="7796272" y="3952289"/>
            <a:ext cx="56023" cy="211668"/>
          </a:xfrm>
          <a:custGeom>
            <a:avLst/>
            <a:gdLst/>
            <a:ahLst/>
            <a:cxnLst/>
            <a:rect l="l" t="t" r="r" b="b"/>
            <a:pathLst>
              <a:path w="230" h="869" extrusionOk="0">
                <a:moveTo>
                  <a:pt x="98" y="0"/>
                </a:moveTo>
                <a:cubicBezTo>
                  <a:pt x="91" y="0"/>
                  <a:pt x="84" y="1"/>
                  <a:pt x="77" y="3"/>
                </a:cubicBezTo>
                <a:cubicBezTo>
                  <a:pt x="35" y="10"/>
                  <a:pt x="1" y="45"/>
                  <a:pt x="1" y="86"/>
                </a:cubicBezTo>
                <a:lnTo>
                  <a:pt x="1" y="93"/>
                </a:lnTo>
                <a:cubicBezTo>
                  <a:pt x="8" y="218"/>
                  <a:pt x="28" y="349"/>
                  <a:pt x="35" y="467"/>
                </a:cubicBezTo>
                <a:cubicBezTo>
                  <a:pt x="42" y="571"/>
                  <a:pt x="42" y="674"/>
                  <a:pt x="56" y="778"/>
                </a:cubicBezTo>
                <a:cubicBezTo>
                  <a:pt x="56" y="834"/>
                  <a:pt x="91" y="868"/>
                  <a:pt x="139" y="868"/>
                </a:cubicBezTo>
                <a:cubicBezTo>
                  <a:pt x="195" y="868"/>
                  <a:pt x="229" y="820"/>
                  <a:pt x="229" y="778"/>
                </a:cubicBezTo>
                <a:cubicBezTo>
                  <a:pt x="229" y="674"/>
                  <a:pt x="215" y="564"/>
                  <a:pt x="208" y="460"/>
                </a:cubicBezTo>
                <a:cubicBezTo>
                  <a:pt x="201" y="328"/>
                  <a:pt x="195" y="211"/>
                  <a:pt x="174" y="79"/>
                </a:cubicBezTo>
                <a:cubicBezTo>
                  <a:pt x="168" y="32"/>
                  <a:pt x="137" y="0"/>
                  <a:pt x="9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0"/>
          <p:cNvSpPr/>
          <p:nvPr/>
        </p:nvSpPr>
        <p:spPr>
          <a:xfrm rot="6967252" flipH="1">
            <a:off x="3991874" y="3555624"/>
            <a:ext cx="49203" cy="210937"/>
          </a:xfrm>
          <a:custGeom>
            <a:avLst/>
            <a:gdLst/>
            <a:ahLst/>
            <a:cxnLst/>
            <a:rect l="l" t="t" r="r" b="b"/>
            <a:pathLst>
              <a:path w="202" h="866" extrusionOk="0">
                <a:moveTo>
                  <a:pt x="84" y="1"/>
                </a:moveTo>
                <a:cubicBezTo>
                  <a:pt x="42" y="1"/>
                  <a:pt x="1" y="35"/>
                  <a:pt x="1" y="91"/>
                </a:cubicBezTo>
                <a:lnTo>
                  <a:pt x="1" y="132"/>
                </a:lnTo>
                <a:cubicBezTo>
                  <a:pt x="1" y="340"/>
                  <a:pt x="8" y="568"/>
                  <a:pt x="28" y="790"/>
                </a:cubicBezTo>
                <a:cubicBezTo>
                  <a:pt x="35" y="831"/>
                  <a:pt x="70" y="866"/>
                  <a:pt x="118" y="866"/>
                </a:cubicBezTo>
                <a:cubicBezTo>
                  <a:pt x="167" y="859"/>
                  <a:pt x="201" y="817"/>
                  <a:pt x="201" y="776"/>
                </a:cubicBezTo>
                <a:cubicBezTo>
                  <a:pt x="181" y="554"/>
                  <a:pt x="174" y="340"/>
                  <a:pt x="174" y="132"/>
                </a:cubicBezTo>
                <a:lnTo>
                  <a:pt x="174" y="91"/>
                </a:lnTo>
                <a:cubicBezTo>
                  <a:pt x="174" y="35"/>
                  <a:pt x="132" y="1"/>
                  <a:pt x="84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40"/>
          <p:cNvSpPr/>
          <p:nvPr/>
        </p:nvSpPr>
        <p:spPr>
          <a:xfrm rot="6967252" flipH="1">
            <a:off x="4227800" y="3675769"/>
            <a:ext cx="57485" cy="189259"/>
          </a:xfrm>
          <a:custGeom>
            <a:avLst/>
            <a:gdLst/>
            <a:ahLst/>
            <a:cxnLst/>
            <a:rect l="l" t="t" r="r" b="b"/>
            <a:pathLst>
              <a:path w="236" h="777" extrusionOk="0">
                <a:moveTo>
                  <a:pt x="160" y="1"/>
                </a:moveTo>
                <a:cubicBezTo>
                  <a:pt x="118" y="1"/>
                  <a:pt x="70" y="35"/>
                  <a:pt x="63" y="77"/>
                </a:cubicBezTo>
                <a:cubicBezTo>
                  <a:pt x="35" y="278"/>
                  <a:pt x="14" y="478"/>
                  <a:pt x="1" y="693"/>
                </a:cubicBezTo>
                <a:cubicBezTo>
                  <a:pt x="1" y="741"/>
                  <a:pt x="35" y="776"/>
                  <a:pt x="84" y="776"/>
                </a:cubicBezTo>
                <a:cubicBezTo>
                  <a:pt x="88" y="776"/>
                  <a:pt x="92" y="777"/>
                  <a:pt x="96" y="777"/>
                </a:cubicBezTo>
                <a:cubicBezTo>
                  <a:pt x="139" y="777"/>
                  <a:pt x="174" y="743"/>
                  <a:pt x="174" y="693"/>
                </a:cubicBezTo>
                <a:cubicBezTo>
                  <a:pt x="194" y="485"/>
                  <a:pt x="208" y="291"/>
                  <a:pt x="236" y="98"/>
                </a:cubicBezTo>
                <a:cubicBezTo>
                  <a:pt x="236" y="56"/>
                  <a:pt x="201" y="15"/>
                  <a:pt x="160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40"/>
          <p:cNvSpPr/>
          <p:nvPr/>
        </p:nvSpPr>
        <p:spPr>
          <a:xfrm rot="6967252" flipH="1">
            <a:off x="4503170" y="3775457"/>
            <a:ext cx="74292" cy="144197"/>
          </a:xfrm>
          <a:custGeom>
            <a:avLst/>
            <a:gdLst/>
            <a:ahLst/>
            <a:cxnLst/>
            <a:rect l="l" t="t" r="r" b="b"/>
            <a:pathLst>
              <a:path w="305" h="592" extrusionOk="0">
                <a:moveTo>
                  <a:pt x="199" y="0"/>
                </a:moveTo>
                <a:cubicBezTo>
                  <a:pt x="162" y="0"/>
                  <a:pt x="134" y="24"/>
                  <a:pt x="118" y="56"/>
                </a:cubicBezTo>
                <a:cubicBezTo>
                  <a:pt x="76" y="194"/>
                  <a:pt x="35" y="339"/>
                  <a:pt x="0" y="478"/>
                </a:cubicBezTo>
                <a:lnTo>
                  <a:pt x="0" y="499"/>
                </a:lnTo>
                <a:cubicBezTo>
                  <a:pt x="0" y="540"/>
                  <a:pt x="28" y="575"/>
                  <a:pt x="70" y="589"/>
                </a:cubicBezTo>
                <a:cubicBezTo>
                  <a:pt x="76" y="591"/>
                  <a:pt x="83" y="592"/>
                  <a:pt x="89" y="592"/>
                </a:cubicBezTo>
                <a:cubicBezTo>
                  <a:pt x="127" y="592"/>
                  <a:pt x="167" y="561"/>
                  <a:pt x="173" y="526"/>
                </a:cubicBezTo>
                <a:cubicBezTo>
                  <a:pt x="208" y="395"/>
                  <a:pt x="243" y="256"/>
                  <a:pt x="284" y="118"/>
                </a:cubicBezTo>
                <a:cubicBezTo>
                  <a:pt x="305" y="70"/>
                  <a:pt x="277" y="21"/>
                  <a:pt x="236" y="7"/>
                </a:cubicBezTo>
                <a:cubicBezTo>
                  <a:pt x="223" y="2"/>
                  <a:pt x="210" y="0"/>
                  <a:pt x="199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" name="Google Shape;144;p40"/>
          <p:cNvGrpSpPr/>
          <p:nvPr/>
        </p:nvGrpSpPr>
        <p:grpSpPr>
          <a:xfrm>
            <a:off x="24443" y="1626555"/>
            <a:ext cx="3752316" cy="1946464"/>
            <a:chOff x="100643" y="1626555"/>
            <a:chExt cx="3752316" cy="1946464"/>
          </a:xfrm>
        </p:grpSpPr>
        <p:sp>
          <p:nvSpPr>
            <p:cNvPr id="145" name="Google Shape;145;p40"/>
            <p:cNvSpPr/>
            <p:nvPr/>
          </p:nvSpPr>
          <p:spPr>
            <a:xfrm rot="6967252" flipH="1">
              <a:off x="122733" y="1738189"/>
              <a:ext cx="116431" cy="121788"/>
            </a:xfrm>
            <a:custGeom>
              <a:avLst/>
              <a:gdLst/>
              <a:ahLst/>
              <a:cxnLst/>
              <a:rect l="l" t="t" r="r" b="b"/>
              <a:pathLst>
                <a:path w="478" h="500" extrusionOk="0">
                  <a:moveTo>
                    <a:pt x="376" y="0"/>
                  </a:moveTo>
                  <a:cubicBezTo>
                    <a:pt x="354" y="0"/>
                    <a:pt x="331" y="11"/>
                    <a:pt x="311" y="30"/>
                  </a:cubicBezTo>
                  <a:cubicBezTo>
                    <a:pt x="215" y="134"/>
                    <a:pt x="118" y="244"/>
                    <a:pt x="28" y="355"/>
                  </a:cubicBezTo>
                  <a:cubicBezTo>
                    <a:pt x="7" y="369"/>
                    <a:pt x="0" y="397"/>
                    <a:pt x="0" y="411"/>
                  </a:cubicBezTo>
                  <a:cubicBezTo>
                    <a:pt x="0" y="438"/>
                    <a:pt x="7" y="459"/>
                    <a:pt x="35" y="480"/>
                  </a:cubicBezTo>
                  <a:cubicBezTo>
                    <a:pt x="51" y="493"/>
                    <a:pt x="70" y="500"/>
                    <a:pt x="90" y="500"/>
                  </a:cubicBezTo>
                  <a:cubicBezTo>
                    <a:pt x="112" y="500"/>
                    <a:pt x="134" y="491"/>
                    <a:pt x="152" y="473"/>
                  </a:cubicBezTo>
                  <a:cubicBezTo>
                    <a:pt x="249" y="369"/>
                    <a:pt x="346" y="258"/>
                    <a:pt x="443" y="141"/>
                  </a:cubicBezTo>
                  <a:cubicBezTo>
                    <a:pt x="478" y="106"/>
                    <a:pt x="464" y="58"/>
                    <a:pt x="429" y="23"/>
                  </a:cubicBezTo>
                  <a:cubicBezTo>
                    <a:pt x="414" y="7"/>
                    <a:pt x="395" y="0"/>
                    <a:pt x="37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40"/>
            <p:cNvSpPr/>
            <p:nvPr/>
          </p:nvSpPr>
          <p:spPr>
            <a:xfrm rot="6967252" flipH="1">
              <a:off x="3743959" y="3439974"/>
              <a:ext cx="59190" cy="147851"/>
            </a:xfrm>
            <a:custGeom>
              <a:avLst/>
              <a:gdLst/>
              <a:ahLst/>
              <a:cxnLst/>
              <a:rect l="l" t="t" r="r" b="b"/>
              <a:pathLst>
                <a:path w="243" h="607" extrusionOk="0">
                  <a:moveTo>
                    <a:pt x="102" y="1"/>
                  </a:moveTo>
                  <a:cubicBezTo>
                    <a:pt x="96" y="1"/>
                    <a:pt x="90" y="2"/>
                    <a:pt x="84" y="4"/>
                  </a:cubicBezTo>
                  <a:cubicBezTo>
                    <a:pt x="35" y="11"/>
                    <a:pt x="1" y="45"/>
                    <a:pt x="1" y="87"/>
                  </a:cubicBezTo>
                  <a:lnTo>
                    <a:pt x="1" y="108"/>
                  </a:lnTo>
                  <a:cubicBezTo>
                    <a:pt x="21" y="246"/>
                    <a:pt x="35" y="391"/>
                    <a:pt x="63" y="537"/>
                  </a:cubicBezTo>
                  <a:cubicBezTo>
                    <a:pt x="69" y="575"/>
                    <a:pt x="116" y="607"/>
                    <a:pt x="156" y="607"/>
                  </a:cubicBezTo>
                  <a:cubicBezTo>
                    <a:pt x="160" y="607"/>
                    <a:pt x="163" y="607"/>
                    <a:pt x="167" y="606"/>
                  </a:cubicBezTo>
                  <a:cubicBezTo>
                    <a:pt x="208" y="599"/>
                    <a:pt x="243" y="544"/>
                    <a:pt x="236" y="502"/>
                  </a:cubicBezTo>
                  <a:cubicBezTo>
                    <a:pt x="222" y="364"/>
                    <a:pt x="195" y="218"/>
                    <a:pt x="174" y="80"/>
                  </a:cubicBezTo>
                  <a:cubicBezTo>
                    <a:pt x="168" y="33"/>
                    <a:pt x="137" y="1"/>
                    <a:pt x="10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40"/>
            <p:cNvSpPr/>
            <p:nvPr/>
          </p:nvSpPr>
          <p:spPr>
            <a:xfrm rot="6967252" flipH="1">
              <a:off x="3499986" y="3242457"/>
              <a:ext cx="77702" cy="186823"/>
            </a:xfrm>
            <a:custGeom>
              <a:avLst/>
              <a:gdLst/>
              <a:ahLst/>
              <a:cxnLst/>
              <a:rect l="l" t="t" r="r" b="b"/>
              <a:pathLst>
                <a:path w="319" h="767" extrusionOk="0">
                  <a:moveTo>
                    <a:pt x="92" y="1"/>
                  </a:moveTo>
                  <a:cubicBezTo>
                    <a:pt x="84" y="1"/>
                    <a:pt x="77" y="2"/>
                    <a:pt x="70" y="4"/>
                  </a:cubicBezTo>
                  <a:cubicBezTo>
                    <a:pt x="28" y="11"/>
                    <a:pt x="1" y="46"/>
                    <a:pt x="1" y="87"/>
                  </a:cubicBezTo>
                  <a:cubicBezTo>
                    <a:pt x="1" y="94"/>
                    <a:pt x="1" y="108"/>
                    <a:pt x="7" y="115"/>
                  </a:cubicBezTo>
                  <a:cubicBezTo>
                    <a:pt x="49" y="302"/>
                    <a:pt x="97" y="502"/>
                    <a:pt x="146" y="703"/>
                  </a:cubicBezTo>
                  <a:cubicBezTo>
                    <a:pt x="152" y="740"/>
                    <a:pt x="197" y="766"/>
                    <a:pt x="236" y="766"/>
                  </a:cubicBezTo>
                  <a:cubicBezTo>
                    <a:pt x="241" y="766"/>
                    <a:pt x="245" y="766"/>
                    <a:pt x="250" y="765"/>
                  </a:cubicBezTo>
                  <a:cubicBezTo>
                    <a:pt x="291" y="752"/>
                    <a:pt x="319" y="703"/>
                    <a:pt x="312" y="655"/>
                  </a:cubicBezTo>
                  <a:cubicBezTo>
                    <a:pt x="257" y="461"/>
                    <a:pt x="215" y="260"/>
                    <a:pt x="174" y="73"/>
                  </a:cubicBezTo>
                  <a:cubicBezTo>
                    <a:pt x="168" y="27"/>
                    <a:pt x="129" y="1"/>
                    <a:pt x="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40"/>
            <p:cNvSpPr/>
            <p:nvPr/>
          </p:nvSpPr>
          <p:spPr>
            <a:xfrm rot="6967252" flipH="1">
              <a:off x="388506" y="1653029"/>
              <a:ext cx="141764" cy="180490"/>
            </a:xfrm>
            <a:custGeom>
              <a:avLst/>
              <a:gdLst/>
              <a:ahLst/>
              <a:cxnLst/>
              <a:rect l="l" t="t" r="r" b="b"/>
              <a:pathLst>
                <a:path w="582" h="741" extrusionOk="0">
                  <a:moveTo>
                    <a:pt x="473" y="0"/>
                  </a:moveTo>
                  <a:cubicBezTo>
                    <a:pt x="446" y="0"/>
                    <a:pt x="421" y="13"/>
                    <a:pt x="409" y="38"/>
                  </a:cubicBezTo>
                  <a:cubicBezTo>
                    <a:pt x="284" y="232"/>
                    <a:pt x="153" y="418"/>
                    <a:pt x="14" y="605"/>
                  </a:cubicBezTo>
                  <a:cubicBezTo>
                    <a:pt x="7" y="619"/>
                    <a:pt x="1" y="640"/>
                    <a:pt x="1" y="654"/>
                  </a:cubicBezTo>
                  <a:cubicBezTo>
                    <a:pt x="1" y="688"/>
                    <a:pt x="14" y="716"/>
                    <a:pt x="35" y="723"/>
                  </a:cubicBezTo>
                  <a:cubicBezTo>
                    <a:pt x="50" y="735"/>
                    <a:pt x="69" y="740"/>
                    <a:pt x="88" y="740"/>
                  </a:cubicBezTo>
                  <a:cubicBezTo>
                    <a:pt x="114" y="740"/>
                    <a:pt x="141" y="729"/>
                    <a:pt x="153" y="709"/>
                  </a:cubicBezTo>
                  <a:cubicBezTo>
                    <a:pt x="291" y="522"/>
                    <a:pt x="423" y="335"/>
                    <a:pt x="554" y="135"/>
                  </a:cubicBezTo>
                  <a:cubicBezTo>
                    <a:pt x="582" y="93"/>
                    <a:pt x="568" y="38"/>
                    <a:pt x="526" y="17"/>
                  </a:cubicBezTo>
                  <a:cubicBezTo>
                    <a:pt x="510" y="6"/>
                    <a:pt x="491" y="0"/>
                    <a:pt x="47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40"/>
            <p:cNvSpPr/>
            <p:nvPr/>
          </p:nvSpPr>
          <p:spPr>
            <a:xfrm rot="6967252" flipH="1">
              <a:off x="3291968" y="3060966"/>
              <a:ext cx="94753" cy="203874"/>
            </a:xfrm>
            <a:custGeom>
              <a:avLst/>
              <a:gdLst/>
              <a:ahLst/>
              <a:cxnLst/>
              <a:rect l="l" t="t" r="r" b="b"/>
              <a:pathLst>
                <a:path w="389" h="837" extrusionOk="0">
                  <a:moveTo>
                    <a:pt x="86" y="0"/>
                  </a:moveTo>
                  <a:cubicBezTo>
                    <a:pt x="81" y="0"/>
                    <a:pt x="75" y="1"/>
                    <a:pt x="70" y="2"/>
                  </a:cubicBezTo>
                  <a:cubicBezTo>
                    <a:pt x="35" y="15"/>
                    <a:pt x="8" y="50"/>
                    <a:pt x="8" y="85"/>
                  </a:cubicBezTo>
                  <a:cubicBezTo>
                    <a:pt x="8" y="85"/>
                    <a:pt x="8" y="98"/>
                    <a:pt x="1" y="105"/>
                  </a:cubicBezTo>
                  <a:cubicBezTo>
                    <a:pt x="63" y="320"/>
                    <a:pt x="132" y="548"/>
                    <a:pt x="201" y="770"/>
                  </a:cubicBezTo>
                  <a:cubicBezTo>
                    <a:pt x="212" y="814"/>
                    <a:pt x="250" y="836"/>
                    <a:pt x="286" y="836"/>
                  </a:cubicBezTo>
                  <a:cubicBezTo>
                    <a:pt x="295" y="836"/>
                    <a:pt x="304" y="835"/>
                    <a:pt x="312" y="832"/>
                  </a:cubicBezTo>
                  <a:cubicBezTo>
                    <a:pt x="361" y="811"/>
                    <a:pt x="388" y="763"/>
                    <a:pt x="374" y="721"/>
                  </a:cubicBezTo>
                  <a:cubicBezTo>
                    <a:pt x="305" y="493"/>
                    <a:pt x="236" y="271"/>
                    <a:pt x="174" y="64"/>
                  </a:cubicBezTo>
                  <a:cubicBezTo>
                    <a:pt x="168" y="21"/>
                    <a:pt x="125" y="0"/>
                    <a:pt x="8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40"/>
            <p:cNvSpPr/>
            <p:nvPr/>
          </p:nvSpPr>
          <p:spPr>
            <a:xfrm rot="6967252" flipH="1">
              <a:off x="3094840" y="2892457"/>
              <a:ext cx="81112" cy="141762"/>
            </a:xfrm>
            <a:custGeom>
              <a:avLst/>
              <a:gdLst/>
              <a:ahLst/>
              <a:cxnLst/>
              <a:rect l="l" t="t" r="r" b="b"/>
              <a:pathLst>
                <a:path w="333" h="582" extrusionOk="0">
                  <a:moveTo>
                    <a:pt x="93" y="0"/>
                  </a:moveTo>
                  <a:cubicBezTo>
                    <a:pt x="83" y="0"/>
                    <a:pt x="72" y="2"/>
                    <a:pt x="62" y="7"/>
                  </a:cubicBezTo>
                  <a:cubicBezTo>
                    <a:pt x="28" y="14"/>
                    <a:pt x="0" y="49"/>
                    <a:pt x="0" y="83"/>
                  </a:cubicBezTo>
                  <a:cubicBezTo>
                    <a:pt x="0" y="90"/>
                    <a:pt x="0" y="104"/>
                    <a:pt x="14" y="118"/>
                  </a:cubicBezTo>
                  <a:cubicBezTo>
                    <a:pt x="56" y="249"/>
                    <a:pt x="104" y="388"/>
                    <a:pt x="152" y="526"/>
                  </a:cubicBezTo>
                  <a:cubicBezTo>
                    <a:pt x="163" y="558"/>
                    <a:pt x="198" y="582"/>
                    <a:pt x="232" y="582"/>
                  </a:cubicBezTo>
                  <a:cubicBezTo>
                    <a:pt x="243" y="582"/>
                    <a:pt x="253" y="580"/>
                    <a:pt x="263" y="575"/>
                  </a:cubicBezTo>
                  <a:cubicBezTo>
                    <a:pt x="305" y="561"/>
                    <a:pt x="332" y="505"/>
                    <a:pt x="312" y="464"/>
                  </a:cubicBezTo>
                  <a:cubicBezTo>
                    <a:pt x="270" y="332"/>
                    <a:pt x="222" y="194"/>
                    <a:pt x="173" y="56"/>
                  </a:cubicBezTo>
                  <a:cubicBezTo>
                    <a:pt x="163" y="24"/>
                    <a:pt x="128" y="0"/>
                    <a:pt x="9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40"/>
            <p:cNvSpPr/>
            <p:nvPr/>
          </p:nvSpPr>
          <p:spPr>
            <a:xfrm rot="6967252" flipH="1">
              <a:off x="662625" y="1630834"/>
              <a:ext cx="116431" cy="171478"/>
            </a:xfrm>
            <a:custGeom>
              <a:avLst/>
              <a:gdLst/>
              <a:ahLst/>
              <a:cxnLst/>
              <a:rect l="l" t="t" r="r" b="b"/>
              <a:pathLst>
                <a:path w="478" h="704" extrusionOk="0">
                  <a:moveTo>
                    <a:pt x="375" y="0"/>
                  </a:moveTo>
                  <a:cubicBezTo>
                    <a:pt x="347" y="0"/>
                    <a:pt x="318" y="17"/>
                    <a:pt x="305" y="49"/>
                  </a:cubicBezTo>
                  <a:cubicBezTo>
                    <a:pt x="208" y="229"/>
                    <a:pt x="111" y="402"/>
                    <a:pt x="7" y="575"/>
                  </a:cubicBezTo>
                  <a:cubicBezTo>
                    <a:pt x="0" y="589"/>
                    <a:pt x="0" y="603"/>
                    <a:pt x="0" y="617"/>
                  </a:cubicBezTo>
                  <a:cubicBezTo>
                    <a:pt x="0" y="651"/>
                    <a:pt x="14" y="679"/>
                    <a:pt x="35" y="693"/>
                  </a:cubicBezTo>
                  <a:cubicBezTo>
                    <a:pt x="49" y="700"/>
                    <a:pt x="65" y="704"/>
                    <a:pt x="81" y="704"/>
                  </a:cubicBezTo>
                  <a:cubicBezTo>
                    <a:pt x="111" y="704"/>
                    <a:pt x="139" y="690"/>
                    <a:pt x="153" y="658"/>
                  </a:cubicBezTo>
                  <a:cubicBezTo>
                    <a:pt x="256" y="485"/>
                    <a:pt x="353" y="305"/>
                    <a:pt x="450" y="125"/>
                  </a:cubicBezTo>
                  <a:cubicBezTo>
                    <a:pt x="478" y="91"/>
                    <a:pt x="457" y="35"/>
                    <a:pt x="416" y="14"/>
                  </a:cubicBezTo>
                  <a:cubicBezTo>
                    <a:pt x="404" y="5"/>
                    <a:pt x="389" y="0"/>
                    <a:pt x="37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40"/>
            <p:cNvSpPr/>
            <p:nvPr/>
          </p:nvSpPr>
          <p:spPr>
            <a:xfrm rot="6967252" flipH="1">
              <a:off x="2879423" y="2663313"/>
              <a:ext cx="94753" cy="181708"/>
            </a:xfrm>
            <a:custGeom>
              <a:avLst/>
              <a:gdLst/>
              <a:ahLst/>
              <a:cxnLst/>
              <a:rect l="l" t="t" r="r" b="b"/>
              <a:pathLst>
                <a:path w="389" h="746" extrusionOk="0">
                  <a:moveTo>
                    <a:pt x="93" y="1"/>
                  </a:moveTo>
                  <a:cubicBezTo>
                    <a:pt x="83" y="1"/>
                    <a:pt x="73" y="3"/>
                    <a:pt x="63" y="8"/>
                  </a:cubicBezTo>
                  <a:cubicBezTo>
                    <a:pt x="29" y="15"/>
                    <a:pt x="1" y="49"/>
                    <a:pt x="1" y="84"/>
                  </a:cubicBezTo>
                  <a:cubicBezTo>
                    <a:pt x="1" y="91"/>
                    <a:pt x="1" y="98"/>
                    <a:pt x="8" y="119"/>
                  </a:cubicBezTo>
                  <a:cubicBezTo>
                    <a:pt x="77" y="305"/>
                    <a:pt x="146" y="499"/>
                    <a:pt x="209" y="686"/>
                  </a:cubicBezTo>
                  <a:cubicBezTo>
                    <a:pt x="220" y="725"/>
                    <a:pt x="257" y="746"/>
                    <a:pt x="293" y="746"/>
                  </a:cubicBezTo>
                  <a:cubicBezTo>
                    <a:pt x="302" y="746"/>
                    <a:pt x="311" y="744"/>
                    <a:pt x="319" y="741"/>
                  </a:cubicBezTo>
                  <a:cubicBezTo>
                    <a:pt x="361" y="721"/>
                    <a:pt x="388" y="672"/>
                    <a:pt x="375" y="631"/>
                  </a:cubicBezTo>
                  <a:cubicBezTo>
                    <a:pt x="305" y="437"/>
                    <a:pt x="243" y="250"/>
                    <a:pt x="174" y="56"/>
                  </a:cubicBezTo>
                  <a:cubicBezTo>
                    <a:pt x="158" y="25"/>
                    <a:pt x="126" y="1"/>
                    <a:pt x="9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40"/>
            <p:cNvSpPr/>
            <p:nvPr/>
          </p:nvSpPr>
          <p:spPr>
            <a:xfrm rot="6967252" flipH="1">
              <a:off x="2690313" y="2470319"/>
              <a:ext cx="97919" cy="203386"/>
            </a:xfrm>
            <a:custGeom>
              <a:avLst/>
              <a:gdLst/>
              <a:ahLst/>
              <a:cxnLst/>
              <a:rect l="l" t="t" r="r" b="b"/>
              <a:pathLst>
                <a:path w="402" h="835" extrusionOk="0">
                  <a:moveTo>
                    <a:pt x="93" y="1"/>
                  </a:moveTo>
                  <a:cubicBezTo>
                    <a:pt x="83" y="1"/>
                    <a:pt x="72" y="3"/>
                    <a:pt x="62" y="8"/>
                  </a:cubicBezTo>
                  <a:cubicBezTo>
                    <a:pt x="28" y="22"/>
                    <a:pt x="0" y="56"/>
                    <a:pt x="0" y="91"/>
                  </a:cubicBezTo>
                  <a:lnTo>
                    <a:pt x="0" y="111"/>
                  </a:lnTo>
                  <a:cubicBezTo>
                    <a:pt x="83" y="347"/>
                    <a:pt x="152" y="561"/>
                    <a:pt x="208" y="769"/>
                  </a:cubicBezTo>
                  <a:cubicBezTo>
                    <a:pt x="225" y="809"/>
                    <a:pt x="261" y="835"/>
                    <a:pt x="300" y="835"/>
                  </a:cubicBezTo>
                  <a:cubicBezTo>
                    <a:pt x="309" y="835"/>
                    <a:pt x="317" y="834"/>
                    <a:pt x="325" y="831"/>
                  </a:cubicBezTo>
                  <a:cubicBezTo>
                    <a:pt x="374" y="810"/>
                    <a:pt x="402" y="762"/>
                    <a:pt x="381" y="714"/>
                  </a:cubicBezTo>
                  <a:cubicBezTo>
                    <a:pt x="325" y="520"/>
                    <a:pt x="256" y="298"/>
                    <a:pt x="173" y="56"/>
                  </a:cubicBezTo>
                  <a:cubicBezTo>
                    <a:pt x="163" y="24"/>
                    <a:pt x="128" y="1"/>
                    <a:pt x="9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40"/>
            <p:cNvSpPr/>
            <p:nvPr/>
          </p:nvSpPr>
          <p:spPr>
            <a:xfrm rot="6967252" flipH="1">
              <a:off x="971971" y="1647886"/>
              <a:ext cx="86227" cy="140544"/>
            </a:xfrm>
            <a:custGeom>
              <a:avLst/>
              <a:gdLst/>
              <a:ahLst/>
              <a:cxnLst/>
              <a:rect l="l" t="t" r="r" b="b"/>
              <a:pathLst>
                <a:path w="354" h="577" extrusionOk="0">
                  <a:moveTo>
                    <a:pt x="254" y="0"/>
                  </a:moveTo>
                  <a:cubicBezTo>
                    <a:pt x="219" y="0"/>
                    <a:pt x="184" y="24"/>
                    <a:pt x="174" y="56"/>
                  </a:cubicBezTo>
                  <a:cubicBezTo>
                    <a:pt x="118" y="194"/>
                    <a:pt x="70" y="326"/>
                    <a:pt x="7" y="457"/>
                  </a:cubicBezTo>
                  <a:cubicBezTo>
                    <a:pt x="1" y="464"/>
                    <a:pt x="1" y="485"/>
                    <a:pt x="1" y="492"/>
                  </a:cubicBezTo>
                  <a:cubicBezTo>
                    <a:pt x="1" y="519"/>
                    <a:pt x="28" y="554"/>
                    <a:pt x="63" y="568"/>
                  </a:cubicBezTo>
                  <a:cubicBezTo>
                    <a:pt x="74" y="573"/>
                    <a:pt x="86" y="576"/>
                    <a:pt x="97" y="576"/>
                  </a:cubicBezTo>
                  <a:cubicBezTo>
                    <a:pt x="128" y="576"/>
                    <a:pt x="158" y="557"/>
                    <a:pt x="174" y="526"/>
                  </a:cubicBezTo>
                  <a:cubicBezTo>
                    <a:pt x="236" y="388"/>
                    <a:pt x="284" y="256"/>
                    <a:pt x="340" y="118"/>
                  </a:cubicBezTo>
                  <a:cubicBezTo>
                    <a:pt x="354" y="77"/>
                    <a:pt x="326" y="21"/>
                    <a:pt x="284" y="7"/>
                  </a:cubicBezTo>
                  <a:cubicBezTo>
                    <a:pt x="275" y="2"/>
                    <a:pt x="264" y="0"/>
                    <a:pt x="25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40"/>
            <p:cNvSpPr/>
            <p:nvPr/>
          </p:nvSpPr>
          <p:spPr>
            <a:xfrm rot="6967252" flipH="1">
              <a:off x="2495268" y="2306029"/>
              <a:ext cx="69420" cy="144685"/>
            </a:xfrm>
            <a:custGeom>
              <a:avLst/>
              <a:gdLst/>
              <a:ahLst/>
              <a:cxnLst/>
              <a:rect l="l" t="t" r="r" b="b"/>
              <a:pathLst>
                <a:path w="285" h="594" extrusionOk="0">
                  <a:moveTo>
                    <a:pt x="82" y="1"/>
                  </a:moveTo>
                  <a:cubicBezTo>
                    <a:pt x="73" y="1"/>
                    <a:pt x="65" y="2"/>
                    <a:pt x="56" y="4"/>
                  </a:cubicBezTo>
                  <a:cubicBezTo>
                    <a:pt x="21" y="18"/>
                    <a:pt x="1" y="53"/>
                    <a:pt x="1" y="87"/>
                  </a:cubicBezTo>
                  <a:lnTo>
                    <a:pt x="1" y="115"/>
                  </a:lnTo>
                  <a:cubicBezTo>
                    <a:pt x="42" y="254"/>
                    <a:pt x="77" y="392"/>
                    <a:pt x="111" y="530"/>
                  </a:cubicBezTo>
                  <a:cubicBezTo>
                    <a:pt x="118" y="568"/>
                    <a:pt x="163" y="594"/>
                    <a:pt x="202" y="594"/>
                  </a:cubicBezTo>
                  <a:cubicBezTo>
                    <a:pt x="206" y="594"/>
                    <a:pt x="211" y="593"/>
                    <a:pt x="215" y="593"/>
                  </a:cubicBezTo>
                  <a:cubicBezTo>
                    <a:pt x="257" y="579"/>
                    <a:pt x="284" y="530"/>
                    <a:pt x="277" y="489"/>
                  </a:cubicBezTo>
                  <a:cubicBezTo>
                    <a:pt x="243" y="337"/>
                    <a:pt x="208" y="198"/>
                    <a:pt x="160" y="60"/>
                  </a:cubicBezTo>
                  <a:cubicBezTo>
                    <a:pt x="154" y="26"/>
                    <a:pt x="120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40"/>
            <p:cNvSpPr/>
            <p:nvPr/>
          </p:nvSpPr>
          <p:spPr>
            <a:xfrm rot="6967252" flipH="1">
              <a:off x="1252568" y="1651044"/>
              <a:ext cx="89637" cy="204361"/>
            </a:xfrm>
            <a:custGeom>
              <a:avLst/>
              <a:gdLst/>
              <a:ahLst/>
              <a:cxnLst/>
              <a:rect l="l" t="t" r="r" b="b"/>
              <a:pathLst>
                <a:path w="368" h="839" extrusionOk="0">
                  <a:moveTo>
                    <a:pt x="271" y="0"/>
                  </a:moveTo>
                  <a:cubicBezTo>
                    <a:pt x="234" y="0"/>
                    <a:pt x="193" y="31"/>
                    <a:pt x="187" y="66"/>
                  </a:cubicBezTo>
                  <a:cubicBezTo>
                    <a:pt x="125" y="280"/>
                    <a:pt x="69" y="509"/>
                    <a:pt x="0" y="723"/>
                  </a:cubicBezTo>
                  <a:lnTo>
                    <a:pt x="0" y="751"/>
                  </a:lnTo>
                  <a:cubicBezTo>
                    <a:pt x="0" y="792"/>
                    <a:pt x="14" y="827"/>
                    <a:pt x="49" y="834"/>
                  </a:cubicBezTo>
                  <a:cubicBezTo>
                    <a:pt x="60" y="837"/>
                    <a:pt x="71" y="838"/>
                    <a:pt x="81" y="838"/>
                  </a:cubicBezTo>
                  <a:cubicBezTo>
                    <a:pt x="120" y="838"/>
                    <a:pt x="148" y="818"/>
                    <a:pt x="159" y="786"/>
                  </a:cubicBezTo>
                  <a:cubicBezTo>
                    <a:pt x="229" y="557"/>
                    <a:pt x="298" y="336"/>
                    <a:pt x="353" y="107"/>
                  </a:cubicBezTo>
                  <a:cubicBezTo>
                    <a:pt x="367" y="66"/>
                    <a:pt x="332" y="10"/>
                    <a:pt x="291" y="4"/>
                  </a:cubicBezTo>
                  <a:cubicBezTo>
                    <a:pt x="285" y="1"/>
                    <a:pt x="278" y="0"/>
                    <a:pt x="27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40"/>
            <p:cNvSpPr/>
            <p:nvPr/>
          </p:nvSpPr>
          <p:spPr>
            <a:xfrm rot="6967252" flipH="1">
              <a:off x="2265654" y="2100202"/>
              <a:ext cx="72830" cy="186336"/>
            </a:xfrm>
            <a:custGeom>
              <a:avLst/>
              <a:gdLst/>
              <a:ahLst/>
              <a:cxnLst/>
              <a:rect l="l" t="t" r="r" b="b"/>
              <a:pathLst>
                <a:path w="299" h="765" extrusionOk="0">
                  <a:moveTo>
                    <a:pt x="85" y="1"/>
                  </a:moveTo>
                  <a:cubicBezTo>
                    <a:pt x="80" y="1"/>
                    <a:pt x="75" y="1"/>
                    <a:pt x="70" y="2"/>
                  </a:cubicBezTo>
                  <a:cubicBezTo>
                    <a:pt x="28" y="9"/>
                    <a:pt x="1" y="43"/>
                    <a:pt x="1" y="92"/>
                  </a:cubicBezTo>
                  <a:cubicBezTo>
                    <a:pt x="1" y="99"/>
                    <a:pt x="1" y="99"/>
                    <a:pt x="14" y="106"/>
                  </a:cubicBezTo>
                  <a:cubicBezTo>
                    <a:pt x="56" y="306"/>
                    <a:pt x="91" y="507"/>
                    <a:pt x="125" y="694"/>
                  </a:cubicBezTo>
                  <a:cubicBezTo>
                    <a:pt x="125" y="732"/>
                    <a:pt x="166" y="764"/>
                    <a:pt x="210" y="764"/>
                  </a:cubicBezTo>
                  <a:cubicBezTo>
                    <a:pt x="214" y="764"/>
                    <a:pt x="218" y="764"/>
                    <a:pt x="222" y="763"/>
                  </a:cubicBezTo>
                  <a:cubicBezTo>
                    <a:pt x="264" y="763"/>
                    <a:pt x="298" y="715"/>
                    <a:pt x="291" y="666"/>
                  </a:cubicBezTo>
                  <a:cubicBezTo>
                    <a:pt x="257" y="479"/>
                    <a:pt x="222" y="272"/>
                    <a:pt x="174" y="71"/>
                  </a:cubicBezTo>
                  <a:cubicBezTo>
                    <a:pt x="167" y="28"/>
                    <a:pt x="128" y="1"/>
                    <a:pt x="8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40"/>
            <p:cNvSpPr/>
            <p:nvPr/>
          </p:nvSpPr>
          <p:spPr>
            <a:xfrm rot="6967252" flipH="1">
              <a:off x="1517784" y="1721257"/>
              <a:ext cx="67472" cy="187554"/>
            </a:xfrm>
            <a:custGeom>
              <a:avLst/>
              <a:gdLst/>
              <a:ahLst/>
              <a:cxnLst/>
              <a:rect l="l" t="t" r="r" b="b"/>
              <a:pathLst>
                <a:path w="277" h="770" extrusionOk="0">
                  <a:moveTo>
                    <a:pt x="194" y="0"/>
                  </a:moveTo>
                  <a:cubicBezTo>
                    <a:pt x="152" y="0"/>
                    <a:pt x="111" y="35"/>
                    <a:pt x="104" y="76"/>
                  </a:cubicBezTo>
                  <a:cubicBezTo>
                    <a:pt x="69" y="263"/>
                    <a:pt x="42" y="464"/>
                    <a:pt x="0" y="665"/>
                  </a:cubicBezTo>
                  <a:lnTo>
                    <a:pt x="0" y="678"/>
                  </a:lnTo>
                  <a:cubicBezTo>
                    <a:pt x="0" y="713"/>
                    <a:pt x="35" y="748"/>
                    <a:pt x="69" y="768"/>
                  </a:cubicBezTo>
                  <a:cubicBezTo>
                    <a:pt x="73" y="769"/>
                    <a:pt x="78" y="769"/>
                    <a:pt x="82" y="769"/>
                  </a:cubicBezTo>
                  <a:cubicBezTo>
                    <a:pt x="125" y="769"/>
                    <a:pt x="160" y="737"/>
                    <a:pt x="173" y="699"/>
                  </a:cubicBezTo>
                  <a:cubicBezTo>
                    <a:pt x="215" y="499"/>
                    <a:pt x="249" y="291"/>
                    <a:pt x="277" y="90"/>
                  </a:cubicBezTo>
                  <a:cubicBezTo>
                    <a:pt x="277" y="49"/>
                    <a:pt x="242" y="7"/>
                    <a:pt x="19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40"/>
            <p:cNvSpPr/>
            <p:nvPr/>
          </p:nvSpPr>
          <p:spPr>
            <a:xfrm rot="6967252" flipH="1">
              <a:off x="2053057" y="1943496"/>
              <a:ext cx="56023" cy="211668"/>
            </a:xfrm>
            <a:custGeom>
              <a:avLst/>
              <a:gdLst/>
              <a:ahLst/>
              <a:cxnLst/>
              <a:rect l="l" t="t" r="r" b="b"/>
              <a:pathLst>
                <a:path w="230" h="869" extrusionOk="0">
                  <a:moveTo>
                    <a:pt x="98" y="0"/>
                  </a:moveTo>
                  <a:cubicBezTo>
                    <a:pt x="91" y="0"/>
                    <a:pt x="84" y="1"/>
                    <a:pt x="77" y="3"/>
                  </a:cubicBezTo>
                  <a:cubicBezTo>
                    <a:pt x="35" y="10"/>
                    <a:pt x="1" y="45"/>
                    <a:pt x="1" y="86"/>
                  </a:cubicBezTo>
                  <a:lnTo>
                    <a:pt x="1" y="93"/>
                  </a:lnTo>
                  <a:cubicBezTo>
                    <a:pt x="8" y="218"/>
                    <a:pt x="28" y="349"/>
                    <a:pt x="35" y="467"/>
                  </a:cubicBezTo>
                  <a:cubicBezTo>
                    <a:pt x="42" y="571"/>
                    <a:pt x="42" y="674"/>
                    <a:pt x="56" y="778"/>
                  </a:cubicBezTo>
                  <a:cubicBezTo>
                    <a:pt x="56" y="834"/>
                    <a:pt x="91" y="868"/>
                    <a:pt x="139" y="868"/>
                  </a:cubicBezTo>
                  <a:cubicBezTo>
                    <a:pt x="195" y="868"/>
                    <a:pt x="229" y="820"/>
                    <a:pt x="229" y="778"/>
                  </a:cubicBezTo>
                  <a:cubicBezTo>
                    <a:pt x="229" y="674"/>
                    <a:pt x="215" y="564"/>
                    <a:pt x="208" y="460"/>
                  </a:cubicBezTo>
                  <a:cubicBezTo>
                    <a:pt x="201" y="328"/>
                    <a:pt x="195" y="211"/>
                    <a:pt x="174" y="79"/>
                  </a:cubicBezTo>
                  <a:cubicBezTo>
                    <a:pt x="168" y="32"/>
                    <a:pt x="137" y="0"/>
                    <a:pt x="9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40"/>
            <p:cNvSpPr/>
            <p:nvPr/>
          </p:nvSpPr>
          <p:spPr>
            <a:xfrm rot="6967252" flipH="1">
              <a:off x="1807864" y="1844223"/>
              <a:ext cx="45549" cy="145902"/>
            </a:xfrm>
            <a:custGeom>
              <a:avLst/>
              <a:gdLst/>
              <a:ahLst/>
              <a:cxnLst/>
              <a:rect l="l" t="t" r="r" b="b"/>
              <a:pathLst>
                <a:path w="187" h="599" extrusionOk="0">
                  <a:moveTo>
                    <a:pt x="104" y="0"/>
                  </a:moveTo>
                  <a:cubicBezTo>
                    <a:pt x="55" y="0"/>
                    <a:pt x="14" y="35"/>
                    <a:pt x="14" y="90"/>
                  </a:cubicBezTo>
                  <a:cubicBezTo>
                    <a:pt x="14" y="229"/>
                    <a:pt x="7" y="374"/>
                    <a:pt x="0" y="519"/>
                  </a:cubicBezTo>
                  <a:cubicBezTo>
                    <a:pt x="0" y="556"/>
                    <a:pt x="27" y="598"/>
                    <a:pt x="62" y="598"/>
                  </a:cubicBezTo>
                  <a:cubicBezTo>
                    <a:pt x="66" y="598"/>
                    <a:pt x="71" y="597"/>
                    <a:pt x="76" y="595"/>
                  </a:cubicBezTo>
                  <a:cubicBezTo>
                    <a:pt x="83" y="597"/>
                    <a:pt x="91" y="598"/>
                    <a:pt x="98" y="598"/>
                  </a:cubicBezTo>
                  <a:cubicBezTo>
                    <a:pt x="138" y="598"/>
                    <a:pt x="173" y="566"/>
                    <a:pt x="173" y="519"/>
                  </a:cubicBezTo>
                  <a:cubicBezTo>
                    <a:pt x="180" y="381"/>
                    <a:pt x="187" y="236"/>
                    <a:pt x="187" y="90"/>
                  </a:cubicBezTo>
                  <a:cubicBezTo>
                    <a:pt x="187" y="42"/>
                    <a:pt x="145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1" name="Google Shape;161;p40"/>
          <p:cNvSpPr/>
          <p:nvPr/>
        </p:nvSpPr>
        <p:spPr>
          <a:xfrm>
            <a:off x="3635750" y="1033650"/>
            <a:ext cx="4682700" cy="3076200"/>
          </a:xfrm>
          <a:prstGeom prst="roundRect">
            <a:avLst>
              <a:gd name="adj" fmla="val 5566"/>
            </a:avLst>
          </a:prstGeom>
          <a:solidFill>
            <a:srgbClr val="FDF7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2" name="Google Shape;162;p40"/>
          <p:cNvGrpSpPr/>
          <p:nvPr/>
        </p:nvGrpSpPr>
        <p:grpSpPr>
          <a:xfrm>
            <a:off x="-132874" y="-333209"/>
            <a:ext cx="2605393" cy="1188516"/>
            <a:chOff x="3967525" y="3427700"/>
            <a:chExt cx="529950" cy="241750"/>
          </a:xfrm>
        </p:grpSpPr>
        <p:sp>
          <p:nvSpPr>
            <p:cNvPr id="163" name="Google Shape;163;p40"/>
            <p:cNvSpPr/>
            <p:nvPr/>
          </p:nvSpPr>
          <p:spPr>
            <a:xfrm>
              <a:off x="3967525" y="3427700"/>
              <a:ext cx="529950" cy="240000"/>
            </a:xfrm>
            <a:custGeom>
              <a:avLst/>
              <a:gdLst/>
              <a:ahLst/>
              <a:cxnLst/>
              <a:rect l="l" t="t" r="r" b="b"/>
              <a:pathLst>
                <a:path w="21198" h="9600" extrusionOk="0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40"/>
            <p:cNvSpPr/>
            <p:nvPr/>
          </p:nvSpPr>
          <p:spPr>
            <a:xfrm>
              <a:off x="3967850" y="3452100"/>
              <a:ext cx="509025" cy="217350"/>
            </a:xfrm>
            <a:custGeom>
              <a:avLst/>
              <a:gdLst/>
              <a:ahLst/>
              <a:cxnLst/>
              <a:rect l="l" t="t" r="r" b="b"/>
              <a:pathLst>
                <a:path w="20361" h="8694" extrusionOk="0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" name="Google Shape;165;p40"/>
          <p:cNvSpPr txBox="1">
            <a:spLocks noGrp="1"/>
          </p:cNvSpPr>
          <p:nvPr>
            <p:ph type="subTitle" idx="1"/>
          </p:nvPr>
        </p:nvSpPr>
        <p:spPr>
          <a:xfrm>
            <a:off x="3928900" y="2837563"/>
            <a:ext cx="3821400" cy="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40"/>
          <p:cNvSpPr txBox="1">
            <a:spLocks noGrp="1"/>
          </p:cNvSpPr>
          <p:nvPr>
            <p:ph type="title"/>
          </p:nvPr>
        </p:nvSpPr>
        <p:spPr>
          <a:xfrm>
            <a:off x="3928900" y="1473138"/>
            <a:ext cx="4154700" cy="12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40"/>
          <p:cNvSpPr/>
          <p:nvPr/>
        </p:nvSpPr>
        <p:spPr>
          <a:xfrm rot="1116195" flipH="1">
            <a:off x="9025248" y="2114653"/>
            <a:ext cx="59190" cy="147851"/>
          </a:xfrm>
          <a:custGeom>
            <a:avLst/>
            <a:gdLst/>
            <a:ahLst/>
            <a:cxnLst/>
            <a:rect l="l" t="t" r="r" b="b"/>
            <a:pathLst>
              <a:path w="243" h="607" extrusionOk="0">
                <a:moveTo>
                  <a:pt x="102" y="1"/>
                </a:moveTo>
                <a:cubicBezTo>
                  <a:pt x="96" y="1"/>
                  <a:pt x="90" y="2"/>
                  <a:pt x="84" y="4"/>
                </a:cubicBezTo>
                <a:cubicBezTo>
                  <a:pt x="35" y="11"/>
                  <a:pt x="1" y="45"/>
                  <a:pt x="1" y="87"/>
                </a:cubicBezTo>
                <a:lnTo>
                  <a:pt x="1" y="108"/>
                </a:lnTo>
                <a:cubicBezTo>
                  <a:pt x="21" y="246"/>
                  <a:pt x="35" y="391"/>
                  <a:pt x="63" y="537"/>
                </a:cubicBezTo>
                <a:cubicBezTo>
                  <a:pt x="69" y="575"/>
                  <a:pt x="116" y="607"/>
                  <a:pt x="156" y="607"/>
                </a:cubicBezTo>
                <a:cubicBezTo>
                  <a:pt x="160" y="607"/>
                  <a:pt x="163" y="607"/>
                  <a:pt x="167" y="606"/>
                </a:cubicBezTo>
                <a:cubicBezTo>
                  <a:pt x="208" y="599"/>
                  <a:pt x="243" y="544"/>
                  <a:pt x="236" y="502"/>
                </a:cubicBezTo>
                <a:cubicBezTo>
                  <a:pt x="222" y="364"/>
                  <a:pt x="195" y="218"/>
                  <a:pt x="174" y="80"/>
                </a:cubicBezTo>
                <a:cubicBezTo>
                  <a:pt x="168" y="33"/>
                  <a:pt x="137" y="1"/>
                  <a:pt x="10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0"/>
          <p:cNvSpPr/>
          <p:nvPr/>
        </p:nvSpPr>
        <p:spPr>
          <a:xfrm rot="1116195" flipH="1">
            <a:off x="8870199" y="2351159"/>
            <a:ext cx="77702" cy="186824"/>
          </a:xfrm>
          <a:custGeom>
            <a:avLst/>
            <a:gdLst/>
            <a:ahLst/>
            <a:cxnLst/>
            <a:rect l="l" t="t" r="r" b="b"/>
            <a:pathLst>
              <a:path w="319" h="767" extrusionOk="0">
                <a:moveTo>
                  <a:pt x="92" y="1"/>
                </a:moveTo>
                <a:cubicBezTo>
                  <a:pt x="84" y="1"/>
                  <a:pt x="77" y="2"/>
                  <a:pt x="70" y="4"/>
                </a:cubicBezTo>
                <a:cubicBezTo>
                  <a:pt x="28" y="11"/>
                  <a:pt x="1" y="46"/>
                  <a:pt x="1" y="87"/>
                </a:cubicBezTo>
                <a:cubicBezTo>
                  <a:pt x="1" y="94"/>
                  <a:pt x="1" y="108"/>
                  <a:pt x="7" y="115"/>
                </a:cubicBezTo>
                <a:cubicBezTo>
                  <a:pt x="49" y="302"/>
                  <a:pt x="97" y="502"/>
                  <a:pt x="146" y="703"/>
                </a:cubicBezTo>
                <a:cubicBezTo>
                  <a:pt x="152" y="740"/>
                  <a:pt x="197" y="766"/>
                  <a:pt x="236" y="766"/>
                </a:cubicBezTo>
                <a:cubicBezTo>
                  <a:pt x="241" y="766"/>
                  <a:pt x="245" y="766"/>
                  <a:pt x="250" y="765"/>
                </a:cubicBezTo>
                <a:cubicBezTo>
                  <a:pt x="291" y="752"/>
                  <a:pt x="319" y="703"/>
                  <a:pt x="312" y="655"/>
                </a:cubicBezTo>
                <a:cubicBezTo>
                  <a:pt x="257" y="461"/>
                  <a:pt x="215" y="260"/>
                  <a:pt x="174" y="73"/>
                </a:cubicBezTo>
                <a:cubicBezTo>
                  <a:pt x="168" y="27"/>
                  <a:pt x="129" y="1"/>
                  <a:pt x="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40"/>
          <p:cNvSpPr/>
          <p:nvPr/>
        </p:nvSpPr>
        <p:spPr>
          <a:xfrm rot="1116195" flipH="1">
            <a:off x="8716294" y="2563040"/>
            <a:ext cx="94752" cy="203874"/>
          </a:xfrm>
          <a:custGeom>
            <a:avLst/>
            <a:gdLst/>
            <a:ahLst/>
            <a:cxnLst/>
            <a:rect l="l" t="t" r="r" b="b"/>
            <a:pathLst>
              <a:path w="389" h="837" extrusionOk="0">
                <a:moveTo>
                  <a:pt x="86" y="0"/>
                </a:moveTo>
                <a:cubicBezTo>
                  <a:pt x="81" y="0"/>
                  <a:pt x="75" y="1"/>
                  <a:pt x="70" y="2"/>
                </a:cubicBezTo>
                <a:cubicBezTo>
                  <a:pt x="35" y="15"/>
                  <a:pt x="8" y="50"/>
                  <a:pt x="8" y="85"/>
                </a:cubicBezTo>
                <a:cubicBezTo>
                  <a:pt x="8" y="85"/>
                  <a:pt x="8" y="98"/>
                  <a:pt x="1" y="105"/>
                </a:cubicBezTo>
                <a:cubicBezTo>
                  <a:pt x="63" y="320"/>
                  <a:pt x="132" y="548"/>
                  <a:pt x="201" y="770"/>
                </a:cubicBezTo>
                <a:cubicBezTo>
                  <a:pt x="212" y="814"/>
                  <a:pt x="250" y="836"/>
                  <a:pt x="286" y="836"/>
                </a:cubicBezTo>
                <a:cubicBezTo>
                  <a:pt x="295" y="836"/>
                  <a:pt x="304" y="835"/>
                  <a:pt x="312" y="832"/>
                </a:cubicBezTo>
                <a:cubicBezTo>
                  <a:pt x="361" y="811"/>
                  <a:pt x="388" y="763"/>
                  <a:pt x="374" y="721"/>
                </a:cubicBezTo>
                <a:cubicBezTo>
                  <a:pt x="305" y="493"/>
                  <a:pt x="236" y="271"/>
                  <a:pt x="174" y="64"/>
                </a:cubicBezTo>
                <a:cubicBezTo>
                  <a:pt x="168" y="21"/>
                  <a:pt x="125" y="0"/>
                  <a:pt x="86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40"/>
          <p:cNvSpPr/>
          <p:nvPr/>
        </p:nvSpPr>
        <p:spPr>
          <a:xfrm rot="1116195" flipH="1">
            <a:off x="8551945" y="2822400"/>
            <a:ext cx="81112" cy="141762"/>
          </a:xfrm>
          <a:custGeom>
            <a:avLst/>
            <a:gdLst/>
            <a:ahLst/>
            <a:cxnLst/>
            <a:rect l="l" t="t" r="r" b="b"/>
            <a:pathLst>
              <a:path w="333" h="582" extrusionOk="0">
                <a:moveTo>
                  <a:pt x="93" y="0"/>
                </a:moveTo>
                <a:cubicBezTo>
                  <a:pt x="83" y="0"/>
                  <a:pt x="72" y="2"/>
                  <a:pt x="62" y="7"/>
                </a:cubicBezTo>
                <a:cubicBezTo>
                  <a:pt x="28" y="14"/>
                  <a:pt x="0" y="49"/>
                  <a:pt x="0" y="83"/>
                </a:cubicBezTo>
                <a:cubicBezTo>
                  <a:pt x="0" y="90"/>
                  <a:pt x="0" y="104"/>
                  <a:pt x="14" y="118"/>
                </a:cubicBezTo>
                <a:cubicBezTo>
                  <a:pt x="56" y="249"/>
                  <a:pt x="104" y="388"/>
                  <a:pt x="152" y="526"/>
                </a:cubicBezTo>
                <a:cubicBezTo>
                  <a:pt x="163" y="558"/>
                  <a:pt x="198" y="582"/>
                  <a:pt x="232" y="582"/>
                </a:cubicBezTo>
                <a:cubicBezTo>
                  <a:pt x="243" y="582"/>
                  <a:pt x="253" y="580"/>
                  <a:pt x="263" y="575"/>
                </a:cubicBezTo>
                <a:cubicBezTo>
                  <a:pt x="305" y="561"/>
                  <a:pt x="332" y="505"/>
                  <a:pt x="312" y="464"/>
                </a:cubicBezTo>
                <a:cubicBezTo>
                  <a:pt x="270" y="332"/>
                  <a:pt x="222" y="194"/>
                  <a:pt x="173" y="56"/>
                </a:cubicBezTo>
                <a:cubicBezTo>
                  <a:pt x="163" y="24"/>
                  <a:pt x="128" y="0"/>
                  <a:pt x="93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40"/>
          <p:cNvSpPr/>
          <p:nvPr/>
        </p:nvSpPr>
        <p:spPr>
          <a:xfrm rot="1116195" flipH="1">
            <a:off x="8365043" y="3036596"/>
            <a:ext cx="94752" cy="181708"/>
          </a:xfrm>
          <a:custGeom>
            <a:avLst/>
            <a:gdLst/>
            <a:ahLst/>
            <a:cxnLst/>
            <a:rect l="l" t="t" r="r" b="b"/>
            <a:pathLst>
              <a:path w="389" h="746" extrusionOk="0">
                <a:moveTo>
                  <a:pt x="93" y="1"/>
                </a:moveTo>
                <a:cubicBezTo>
                  <a:pt x="83" y="1"/>
                  <a:pt x="73" y="3"/>
                  <a:pt x="63" y="8"/>
                </a:cubicBezTo>
                <a:cubicBezTo>
                  <a:pt x="29" y="15"/>
                  <a:pt x="1" y="49"/>
                  <a:pt x="1" y="84"/>
                </a:cubicBezTo>
                <a:cubicBezTo>
                  <a:pt x="1" y="91"/>
                  <a:pt x="1" y="98"/>
                  <a:pt x="8" y="119"/>
                </a:cubicBezTo>
                <a:cubicBezTo>
                  <a:pt x="77" y="305"/>
                  <a:pt x="146" y="499"/>
                  <a:pt x="209" y="686"/>
                </a:cubicBezTo>
                <a:cubicBezTo>
                  <a:pt x="220" y="725"/>
                  <a:pt x="257" y="746"/>
                  <a:pt x="293" y="746"/>
                </a:cubicBezTo>
                <a:cubicBezTo>
                  <a:pt x="302" y="746"/>
                  <a:pt x="311" y="744"/>
                  <a:pt x="319" y="741"/>
                </a:cubicBezTo>
                <a:cubicBezTo>
                  <a:pt x="361" y="721"/>
                  <a:pt x="388" y="672"/>
                  <a:pt x="375" y="631"/>
                </a:cubicBezTo>
                <a:cubicBezTo>
                  <a:pt x="305" y="437"/>
                  <a:pt x="243" y="250"/>
                  <a:pt x="174" y="56"/>
                </a:cubicBezTo>
                <a:cubicBezTo>
                  <a:pt x="158" y="25"/>
                  <a:pt x="126" y="1"/>
                  <a:pt x="9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40"/>
          <p:cNvSpPr/>
          <p:nvPr/>
        </p:nvSpPr>
        <p:spPr>
          <a:xfrm rot="1116195" flipH="1">
            <a:off x="7592303" y="5088000"/>
            <a:ext cx="86227" cy="140544"/>
          </a:xfrm>
          <a:custGeom>
            <a:avLst/>
            <a:gdLst/>
            <a:ahLst/>
            <a:cxnLst/>
            <a:rect l="l" t="t" r="r" b="b"/>
            <a:pathLst>
              <a:path w="354" h="577" extrusionOk="0">
                <a:moveTo>
                  <a:pt x="254" y="0"/>
                </a:moveTo>
                <a:cubicBezTo>
                  <a:pt x="219" y="0"/>
                  <a:pt x="184" y="24"/>
                  <a:pt x="174" y="56"/>
                </a:cubicBezTo>
                <a:cubicBezTo>
                  <a:pt x="118" y="194"/>
                  <a:pt x="70" y="326"/>
                  <a:pt x="7" y="457"/>
                </a:cubicBezTo>
                <a:cubicBezTo>
                  <a:pt x="1" y="464"/>
                  <a:pt x="1" y="485"/>
                  <a:pt x="1" y="492"/>
                </a:cubicBezTo>
                <a:cubicBezTo>
                  <a:pt x="1" y="519"/>
                  <a:pt x="28" y="554"/>
                  <a:pt x="63" y="568"/>
                </a:cubicBezTo>
                <a:cubicBezTo>
                  <a:pt x="74" y="573"/>
                  <a:pt x="86" y="576"/>
                  <a:pt x="97" y="576"/>
                </a:cubicBezTo>
                <a:cubicBezTo>
                  <a:pt x="128" y="576"/>
                  <a:pt x="158" y="557"/>
                  <a:pt x="174" y="526"/>
                </a:cubicBezTo>
                <a:cubicBezTo>
                  <a:pt x="236" y="388"/>
                  <a:pt x="284" y="256"/>
                  <a:pt x="340" y="118"/>
                </a:cubicBezTo>
                <a:cubicBezTo>
                  <a:pt x="354" y="77"/>
                  <a:pt x="326" y="21"/>
                  <a:pt x="284" y="7"/>
                </a:cubicBezTo>
                <a:cubicBezTo>
                  <a:pt x="275" y="2"/>
                  <a:pt x="264" y="0"/>
                  <a:pt x="25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40"/>
          <p:cNvSpPr/>
          <p:nvPr/>
        </p:nvSpPr>
        <p:spPr>
          <a:xfrm rot="1116195" flipH="1">
            <a:off x="7588430" y="4771627"/>
            <a:ext cx="89637" cy="204361"/>
          </a:xfrm>
          <a:custGeom>
            <a:avLst/>
            <a:gdLst/>
            <a:ahLst/>
            <a:cxnLst/>
            <a:rect l="l" t="t" r="r" b="b"/>
            <a:pathLst>
              <a:path w="368" h="839" extrusionOk="0">
                <a:moveTo>
                  <a:pt x="271" y="0"/>
                </a:moveTo>
                <a:cubicBezTo>
                  <a:pt x="234" y="0"/>
                  <a:pt x="193" y="31"/>
                  <a:pt x="187" y="66"/>
                </a:cubicBezTo>
                <a:cubicBezTo>
                  <a:pt x="125" y="280"/>
                  <a:pt x="69" y="509"/>
                  <a:pt x="0" y="723"/>
                </a:cubicBezTo>
                <a:lnTo>
                  <a:pt x="0" y="751"/>
                </a:lnTo>
                <a:cubicBezTo>
                  <a:pt x="0" y="792"/>
                  <a:pt x="14" y="827"/>
                  <a:pt x="49" y="834"/>
                </a:cubicBezTo>
                <a:cubicBezTo>
                  <a:pt x="60" y="837"/>
                  <a:pt x="71" y="838"/>
                  <a:pt x="81" y="838"/>
                </a:cubicBezTo>
                <a:cubicBezTo>
                  <a:pt x="120" y="838"/>
                  <a:pt x="148" y="818"/>
                  <a:pt x="159" y="786"/>
                </a:cubicBezTo>
                <a:cubicBezTo>
                  <a:pt x="229" y="557"/>
                  <a:pt x="298" y="336"/>
                  <a:pt x="353" y="107"/>
                </a:cubicBezTo>
                <a:cubicBezTo>
                  <a:pt x="367" y="66"/>
                  <a:pt x="332" y="10"/>
                  <a:pt x="291" y="4"/>
                </a:cubicBezTo>
                <a:cubicBezTo>
                  <a:pt x="285" y="1"/>
                  <a:pt x="278" y="0"/>
                  <a:pt x="27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40"/>
          <p:cNvSpPr/>
          <p:nvPr/>
        </p:nvSpPr>
        <p:spPr>
          <a:xfrm rot="1116195" flipH="1">
            <a:off x="7627545" y="4519996"/>
            <a:ext cx="67472" cy="187554"/>
          </a:xfrm>
          <a:custGeom>
            <a:avLst/>
            <a:gdLst/>
            <a:ahLst/>
            <a:cxnLst/>
            <a:rect l="l" t="t" r="r" b="b"/>
            <a:pathLst>
              <a:path w="277" h="770" extrusionOk="0">
                <a:moveTo>
                  <a:pt x="194" y="0"/>
                </a:moveTo>
                <a:cubicBezTo>
                  <a:pt x="152" y="0"/>
                  <a:pt x="111" y="35"/>
                  <a:pt x="104" y="76"/>
                </a:cubicBezTo>
                <a:cubicBezTo>
                  <a:pt x="69" y="263"/>
                  <a:pt x="42" y="464"/>
                  <a:pt x="0" y="665"/>
                </a:cubicBezTo>
                <a:lnTo>
                  <a:pt x="0" y="678"/>
                </a:lnTo>
                <a:cubicBezTo>
                  <a:pt x="0" y="713"/>
                  <a:pt x="35" y="748"/>
                  <a:pt x="69" y="768"/>
                </a:cubicBezTo>
                <a:cubicBezTo>
                  <a:pt x="73" y="769"/>
                  <a:pt x="78" y="769"/>
                  <a:pt x="82" y="769"/>
                </a:cubicBezTo>
                <a:cubicBezTo>
                  <a:pt x="125" y="769"/>
                  <a:pt x="160" y="737"/>
                  <a:pt x="173" y="699"/>
                </a:cubicBezTo>
                <a:cubicBezTo>
                  <a:pt x="215" y="499"/>
                  <a:pt x="249" y="291"/>
                  <a:pt x="277" y="90"/>
                </a:cubicBezTo>
                <a:cubicBezTo>
                  <a:pt x="277" y="49"/>
                  <a:pt x="242" y="7"/>
                  <a:pt x="19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40"/>
          <p:cNvSpPr/>
          <p:nvPr/>
        </p:nvSpPr>
        <p:spPr>
          <a:xfrm rot="1116195" flipH="1">
            <a:off x="7703252" y="4250739"/>
            <a:ext cx="45549" cy="145903"/>
          </a:xfrm>
          <a:custGeom>
            <a:avLst/>
            <a:gdLst/>
            <a:ahLst/>
            <a:cxnLst/>
            <a:rect l="l" t="t" r="r" b="b"/>
            <a:pathLst>
              <a:path w="187" h="599" extrusionOk="0">
                <a:moveTo>
                  <a:pt x="104" y="0"/>
                </a:moveTo>
                <a:cubicBezTo>
                  <a:pt x="55" y="0"/>
                  <a:pt x="14" y="35"/>
                  <a:pt x="14" y="90"/>
                </a:cubicBezTo>
                <a:cubicBezTo>
                  <a:pt x="14" y="229"/>
                  <a:pt x="7" y="374"/>
                  <a:pt x="0" y="519"/>
                </a:cubicBezTo>
                <a:cubicBezTo>
                  <a:pt x="0" y="556"/>
                  <a:pt x="27" y="598"/>
                  <a:pt x="62" y="598"/>
                </a:cubicBezTo>
                <a:cubicBezTo>
                  <a:pt x="66" y="598"/>
                  <a:pt x="71" y="597"/>
                  <a:pt x="76" y="595"/>
                </a:cubicBezTo>
                <a:cubicBezTo>
                  <a:pt x="83" y="597"/>
                  <a:pt x="91" y="598"/>
                  <a:pt x="98" y="598"/>
                </a:cubicBezTo>
                <a:cubicBezTo>
                  <a:pt x="138" y="598"/>
                  <a:pt x="173" y="566"/>
                  <a:pt x="173" y="519"/>
                </a:cubicBezTo>
                <a:cubicBezTo>
                  <a:pt x="180" y="381"/>
                  <a:pt x="187" y="236"/>
                  <a:pt x="187" y="90"/>
                </a:cubicBezTo>
                <a:cubicBezTo>
                  <a:pt x="187" y="42"/>
                  <a:pt x="145" y="0"/>
                  <a:pt x="10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" name="Google Shape;176;p40"/>
          <p:cNvGrpSpPr/>
          <p:nvPr/>
        </p:nvGrpSpPr>
        <p:grpSpPr>
          <a:xfrm flipH="1">
            <a:off x="6713511" y="3868179"/>
            <a:ext cx="2892997" cy="1319713"/>
            <a:chOff x="3967525" y="3427700"/>
            <a:chExt cx="529950" cy="241750"/>
          </a:xfrm>
        </p:grpSpPr>
        <p:sp>
          <p:nvSpPr>
            <p:cNvPr id="177" name="Google Shape;177;p40"/>
            <p:cNvSpPr/>
            <p:nvPr/>
          </p:nvSpPr>
          <p:spPr>
            <a:xfrm>
              <a:off x="3967525" y="3427700"/>
              <a:ext cx="529950" cy="240000"/>
            </a:xfrm>
            <a:custGeom>
              <a:avLst/>
              <a:gdLst/>
              <a:ahLst/>
              <a:cxnLst/>
              <a:rect l="l" t="t" r="r" b="b"/>
              <a:pathLst>
                <a:path w="21198" h="9600" extrusionOk="0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40"/>
            <p:cNvSpPr/>
            <p:nvPr/>
          </p:nvSpPr>
          <p:spPr>
            <a:xfrm>
              <a:off x="3967850" y="3452100"/>
              <a:ext cx="509025" cy="217350"/>
            </a:xfrm>
            <a:custGeom>
              <a:avLst/>
              <a:gdLst/>
              <a:ahLst/>
              <a:cxnLst/>
              <a:rect l="l" t="t" r="r" b="b"/>
              <a:pathLst>
                <a:path w="20361" h="8694" extrusionOk="0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41"/>
          <p:cNvGrpSpPr/>
          <p:nvPr/>
        </p:nvGrpSpPr>
        <p:grpSpPr>
          <a:xfrm>
            <a:off x="-135945" y="2578314"/>
            <a:ext cx="3910369" cy="2628775"/>
            <a:chOff x="-135945" y="2121114"/>
            <a:chExt cx="3910369" cy="2628775"/>
          </a:xfrm>
        </p:grpSpPr>
        <p:sp>
          <p:nvSpPr>
            <p:cNvPr id="181" name="Google Shape;181;p41"/>
            <p:cNvSpPr/>
            <p:nvPr/>
          </p:nvSpPr>
          <p:spPr>
            <a:xfrm rot="-2880928" flipH="1">
              <a:off x="2792501" y="3207205"/>
              <a:ext cx="40061" cy="163340"/>
            </a:xfrm>
            <a:custGeom>
              <a:avLst/>
              <a:gdLst/>
              <a:ahLst/>
              <a:cxnLst/>
              <a:rect l="l" t="t" r="r" b="b"/>
              <a:pathLst>
                <a:path w="194" h="791" extrusionOk="0">
                  <a:moveTo>
                    <a:pt x="97" y="1"/>
                  </a:moveTo>
                  <a:cubicBezTo>
                    <a:pt x="49" y="1"/>
                    <a:pt x="14" y="33"/>
                    <a:pt x="14" y="78"/>
                  </a:cubicBezTo>
                  <a:cubicBezTo>
                    <a:pt x="7" y="278"/>
                    <a:pt x="0" y="486"/>
                    <a:pt x="0" y="687"/>
                  </a:cubicBezTo>
                  <a:cubicBezTo>
                    <a:pt x="0" y="735"/>
                    <a:pt x="42" y="770"/>
                    <a:pt x="83" y="790"/>
                  </a:cubicBezTo>
                  <a:cubicBezTo>
                    <a:pt x="125" y="790"/>
                    <a:pt x="173" y="756"/>
                    <a:pt x="173" y="700"/>
                  </a:cubicBezTo>
                  <a:cubicBezTo>
                    <a:pt x="173" y="493"/>
                    <a:pt x="180" y="292"/>
                    <a:pt x="187" y="98"/>
                  </a:cubicBezTo>
                  <a:cubicBezTo>
                    <a:pt x="194" y="43"/>
                    <a:pt x="159" y="1"/>
                    <a:pt x="111" y="1"/>
                  </a:cubicBezTo>
                  <a:cubicBezTo>
                    <a:pt x="106" y="1"/>
                    <a:pt x="101" y="1"/>
                    <a:pt x="9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41"/>
            <p:cNvSpPr/>
            <p:nvPr/>
          </p:nvSpPr>
          <p:spPr>
            <a:xfrm rot="-2880928" flipH="1">
              <a:off x="2973675" y="3393675"/>
              <a:ext cx="41713" cy="127409"/>
            </a:xfrm>
            <a:custGeom>
              <a:avLst/>
              <a:gdLst/>
              <a:ahLst/>
              <a:cxnLst/>
              <a:rect l="l" t="t" r="r" b="b"/>
              <a:pathLst>
                <a:path w="202" h="617" extrusionOk="0">
                  <a:moveTo>
                    <a:pt x="91" y="1"/>
                  </a:moveTo>
                  <a:cubicBezTo>
                    <a:pt x="35" y="1"/>
                    <a:pt x="1" y="42"/>
                    <a:pt x="1" y="91"/>
                  </a:cubicBezTo>
                  <a:cubicBezTo>
                    <a:pt x="1" y="243"/>
                    <a:pt x="8" y="381"/>
                    <a:pt x="29" y="540"/>
                  </a:cubicBezTo>
                  <a:cubicBezTo>
                    <a:pt x="35" y="582"/>
                    <a:pt x="70" y="617"/>
                    <a:pt x="119" y="617"/>
                  </a:cubicBezTo>
                  <a:cubicBezTo>
                    <a:pt x="167" y="610"/>
                    <a:pt x="202" y="561"/>
                    <a:pt x="202" y="520"/>
                  </a:cubicBezTo>
                  <a:cubicBezTo>
                    <a:pt x="195" y="374"/>
                    <a:pt x="181" y="229"/>
                    <a:pt x="174" y="91"/>
                  </a:cubicBezTo>
                  <a:cubicBezTo>
                    <a:pt x="174" y="35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41"/>
            <p:cNvSpPr/>
            <p:nvPr/>
          </p:nvSpPr>
          <p:spPr>
            <a:xfrm rot="-2880928" flipH="1">
              <a:off x="2610062" y="3062426"/>
              <a:ext cx="51624" cy="177175"/>
            </a:xfrm>
            <a:custGeom>
              <a:avLst/>
              <a:gdLst/>
              <a:ahLst/>
              <a:cxnLst/>
              <a:rect l="l" t="t" r="r" b="b"/>
              <a:pathLst>
                <a:path w="250" h="858" extrusionOk="0">
                  <a:moveTo>
                    <a:pt x="155" y="0"/>
                  </a:moveTo>
                  <a:cubicBezTo>
                    <a:pt x="120" y="0"/>
                    <a:pt x="88" y="30"/>
                    <a:pt x="77" y="66"/>
                  </a:cubicBezTo>
                  <a:cubicBezTo>
                    <a:pt x="42" y="301"/>
                    <a:pt x="21" y="529"/>
                    <a:pt x="0" y="771"/>
                  </a:cubicBezTo>
                  <a:cubicBezTo>
                    <a:pt x="0" y="813"/>
                    <a:pt x="35" y="848"/>
                    <a:pt x="70" y="855"/>
                  </a:cubicBezTo>
                  <a:cubicBezTo>
                    <a:pt x="78" y="857"/>
                    <a:pt x="86" y="858"/>
                    <a:pt x="93" y="858"/>
                  </a:cubicBezTo>
                  <a:cubicBezTo>
                    <a:pt x="137" y="858"/>
                    <a:pt x="167" y="825"/>
                    <a:pt x="167" y="778"/>
                  </a:cubicBezTo>
                  <a:cubicBezTo>
                    <a:pt x="180" y="550"/>
                    <a:pt x="208" y="322"/>
                    <a:pt x="243" y="93"/>
                  </a:cubicBezTo>
                  <a:cubicBezTo>
                    <a:pt x="250" y="52"/>
                    <a:pt x="215" y="10"/>
                    <a:pt x="173" y="3"/>
                  </a:cubicBezTo>
                  <a:cubicBezTo>
                    <a:pt x="167" y="1"/>
                    <a:pt x="161" y="0"/>
                    <a:pt x="15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41"/>
            <p:cNvSpPr/>
            <p:nvPr/>
          </p:nvSpPr>
          <p:spPr>
            <a:xfrm rot="-2880928" flipH="1">
              <a:off x="3128520" y="3545836"/>
              <a:ext cx="57406" cy="179240"/>
            </a:xfrm>
            <a:custGeom>
              <a:avLst/>
              <a:gdLst/>
              <a:ahLst/>
              <a:cxnLst/>
              <a:rect l="l" t="t" r="r" b="b"/>
              <a:pathLst>
                <a:path w="278" h="868" extrusionOk="0">
                  <a:moveTo>
                    <a:pt x="95" y="1"/>
                  </a:moveTo>
                  <a:cubicBezTo>
                    <a:pt x="91" y="1"/>
                    <a:pt x="88" y="1"/>
                    <a:pt x="84" y="2"/>
                  </a:cubicBezTo>
                  <a:cubicBezTo>
                    <a:pt x="36" y="9"/>
                    <a:pt x="1" y="43"/>
                    <a:pt x="1" y="92"/>
                  </a:cubicBezTo>
                  <a:lnTo>
                    <a:pt x="1" y="106"/>
                  </a:lnTo>
                  <a:cubicBezTo>
                    <a:pt x="29" y="341"/>
                    <a:pt x="63" y="576"/>
                    <a:pt x="98" y="798"/>
                  </a:cubicBezTo>
                  <a:cubicBezTo>
                    <a:pt x="104" y="836"/>
                    <a:pt x="151" y="868"/>
                    <a:pt x="191" y="868"/>
                  </a:cubicBezTo>
                  <a:cubicBezTo>
                    <a:pt x="194" y="868"/>
                    <a:pt x="198" y="867"/>
                    <a:pt x="202" y="867"/>
                  </a:cubicBezTo>
                  <a:cubicBezTo>
                    <a:pt x="243" y="860"/>
                    <a:pt x="278" y="804"/>
                    <a:pt x="271" y="763"/>
                  </a:cubicBezTo>
                  <a:cubicBezTo>
                    <a:pt x="236" y="542"/>
                    <a:pt x="202" y="306"/>
                    <a:pt x="174" y="78"/>
                  </a:cubicBezTo>
                  <a:cubicBezTo>
                    <a:pt x="168" y="34"/>
                    <a:pt x="132" y="1"/>
                    <a:pt x="9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41"/>
            <p:cNvSpPr/>
            <p:nvPr/>
          </p:nvSpPr>
          <p:spPr>
            <a:xfrm rot="-2880928" flipH="1">
              <a:off x="2403679" y="2958417"/>
              <a:ext cx="55961" cy="123486"/>
            </a:xfrm>
            <a:custGeom>
              <a:avLst/>
              <a:gdLst/>
              <a:ahLst/>
              <a:cxnLst/>
              <a:rect l="l" t="t" r="r" b="b"/>
              <a:pathLst>
                <a:path w="271" h="598" extrusionOk="0">
                  <a:moveTo>
                    <a:pt x="181" y="0"/>
                  </a:moveTo>
                  <a:cubicBezTo>
                    <a:pt x="142" y="0"/>
                    <a:pt x="97" y="27"/>
                    <a:pt x="90" y="70"/>
                  </a:cubicBezTo>
                  <a:cubicBezTo>
                    <a:pt x="63" y="209"/>
                    <a:pt x="28" y="354"/>
                    <a:pt x="0" y="493"/>
                  </a:cubicBezTo>
                  <a:lnTo>
                    <a:pt x="0" y="513"/>
                  </a:lnTo>
                  <a:cubicBezTo>
                    <a:pt x="0" y="555"/>
                    <a:pt x="28" y="589"/>
                    <a:pt x="70" y="596"/>
                  </a:cubicBezTo>
                  <a:cubicBezTo>
                    <a:pt x="74" y="597"/>
                    <a:pt x="79" y="597"/>
                    <a:pt x="84" y="597"/>
                  </a:cubicBezTo>
                  <a:cubicBezTo>
                    <a:pt x="132" y="597"/>
                    <a:pt x="167" y="565"/>
                    <a:pt x="173" y="527"/>
                  </a:cubicBezTo>
                  <a:cubicBezTo>
                    <a:pt x="201" y="382"/>
                    <a:pt x="229" y="243"/>
                    <a:pt x="263" y="105"/>
                  </a:cubicBezTo>
                  <a:cubicBezTo>
                    <a:pt x="270" y="63"/>
                    <a:pt x="236" y="8"/>
                    <a:pt x="194" y="1"/>
                  </a:cubicBezTo>
                  <a:cubicBezTo>
                    <a:pt x="190" y="0"/>
                    <a:pt x="186" y="0"/>
                    <a:pt x="18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41"/>
            <p:cNvSpPr/>
            <p:nvPr/>
          </p:nvSpPr>
          <p:spPr>
            <a:xfrm rot="-2880928" flipH="1">
              <a:off x="3260641" y="3731586"/>
              <a:ext cx="64427" cy="157971"/>
            </a:xfrm>
            <a:custGeom>
              <a:avLst/>
              <a:gdLst/>
              <a:ahLst/>
              <a:cxnLst/>
              <a:rect l="l" t="t" r="r" b="b"/>
              <a:pathLst>
                <a:path w="312" h="765" extrusionOk="0">
                  <a:moveTo>
                    <a:pt x="84" y="1"/>
                  </a:moveTo>
                  <a:cubicBezTo>
                    <a:pt x="79" y="1"/>
                    <a:pt x="74" y="1"/>
                    <a:pt x="69" y="2"/>
                  </a:cubicBezTo>
                  <a:cubicBezTo>
                    <a:pt x="28" y="9"/>
                    <a:pt x="0" y="44"/>
                    <a:pt x="0" y="92"/>
                  </a:cubicBezTo>
                  <a:cubicBezTo>
                    <a:pt x="0" y="99"/>
                    <a:pt x="14" y="106"/>
                    <a:pt x="14" y="106"/>
                  </a:cubicBezTo>
                  <a:cubicBezTo>
                    <a:pt x="48" y="306"/>
                    <a:pt x="90" y="507"/>
                    <a:pt x="138" y="701"/>
                  </a:cubicBezTo>
                  <a:cubicBezTo>
                    <a:pt x="151" y="738"/>
                    <a:pt x="191" y="764"/>
                    <a:pt x="229" y="764"/>
                  </a:cubicBezTo>
                  <a:cubicBezTo>
                    <a:pt x="234" y="764"/>
                    <a:pt x="238" y="764"/>
                    <a:pt x="242" y="763"/>
                  </a:cubicBezTo>
                  <a:cubicBezTo>
                    <a:pt x="291" y="756"/>
                    <a:pt x="311" y="701"/>
                    <a:pt x="304" y="659"/>
                  </a:cubicBezTo>
                  <a:cubicBezTo>
                    <a:pt x="263" y="459"/>
                    <a:pt x="221" y="272"/>
                    <a:pt x="173" y="71"/>
                  </a:cubicBezTo>
                  <a:cubicBezTo>
                    <a:pt x="167" y="28"/>
                    <a:pt x="127" y="1"/>
                    <a:pt x="84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41"/>
            <p:cNvSpPr/>
            <p:nvPr/>
          </p:nvSpPr>
          <p:spPr>
            <a:xfrm rot="-2880928" flipH="1">
              <a:off x="2172789" y="2828973"/>
              <a:ext cx="74546" cy="154667"/>
            </a:xfrm>
            <a:custGeom>
              <a:avLst/>
              <a:gdLst/>
              <a:ahLst/>
              <a:cxnLst/>
              <a:rect l="l" t="t" r="r" b="b"/>
              <a:pathLst>
                <a:path w="361" h="749" extrusionOk="0">
                  <a:moveTo>
                    <a:pt x="262" y="0"/>
                  </a:moveTo>
                  <a:cubicBezTo>
                    <a:pt x="226" y="0"/>
                    <a:pt x="197" y="20"/>
                    <a:pt x="180" y="53"/>
                  </a:cubicBezTo>
                  <a:cubicBezTo>
                    <a:pt x="153" y="143"/>
                    <a:pt x="118" y="226"/>
                    <a:pt x="97" y="323"/>
                  </a:cubicBezTo>
                  <a:cubicBezTo>
                    <a:pt x="63" y="427"/>
                    <a:pt x="28" y="530"/>
                    <a:pt x="0" y="634"/>
                  </a:cubicBezTo>
                  <a:lnTo>
                    <a:pt x="0" y="662"/>
                  </a:lnTo>
                  <a:cubicBezTo>
                    <a:pt x="0" y="696"/>
                    <a:pt x="14" y="731"/>
                    <a:pt x="56" y="745"/>
                  </a:cubicBezTo>
                  <a:cubicBezTo>
                    <a:pt x="64" y="747"/>
                    <a:pt x="73" y="749"/>
                    <a:pt x="81" y="749"/>
                  </a:cubicBezTo>
                  <a:cubicBezTo>
                    <a:pt x="118" y="749"/>
                    <a:pt x="148" y="724"/>
                    <a:pt x="160" y="690"/>
                  </a:cubicBezTo>
                  <a:cubicBezTo>
                    <a:pt x="194" y="593"/>
                    <a:pt x="222" y="489"/>
                    <a:pt x="256" y="385"/>
                  </a:cubicBezTo>
                  <a:cubicBezTo>
                    <a:pt x="284" y="295"/>
                    <a:pt x="319" y="205"/>
                    <a:pt x="346" y="115"/>
                  </a:cubicBezTo>
                  <a:cubicBezTo>
                    <a:pt x="360" y="67"/>
                    <a:pt x="333" y="25"/>
                    <a:pt x="291" y="4"/>
                  </a:cubicBezTo>
                  <a:cubicBezTo>
                    <a:pt x="281" y="2"/>
                    <a:pt x="271" y="0"/>
                    <a:pt x="262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41"/>
            <p:cNvSpPr/>
            <p:nvPr/>
          </p:nvSpPr>
          <p:spPr>
            <a:xfrm rot="-2880928" flipH="1">
              <a:off x="3395799" y="3961672"/>
              <a:ext cx="64427" cy="121627"/>
            </a:xfrm>
            <a:custGeom>
              <a:avLst/>
              <a:gdLst/>
              <a:ahLst/>
              <a:cxnLst/>
              <a:rect l="l" t="t" r="r" b="b"/>
              <a:pathLst>
                <a:path w="312" h="589" extrusionOk="0">
                  <a:moveTo>
                    <a:pt x="88" y="0"/>
                  </a:moveTo>
                  <a:cubicBezTo>
                    <a:pt x="78" y="0"/>
                    <a:pt x="67" y="3"/>
                    <a:pt x="56" y="7"/>
                  </a:cubicBezTo>
                  <a:cubicBezTo>
                    <a:pt x="21" y="21"/>
                    <a:pt x="0" y="56"/>
                    <a:pt x="0" y="90"/>
                  </a:cubicBezTo>
                  <a:lnTo>
                    <a:pt x="0" y="118"/>
                  </a:lnTo>
                  <a:cubicBezTo>
                    <a:pt x="35" y="257"/>
                    <a:pt x="83" y="395"/>
                    <a:pt x="125" y="533"/>
                  </a:cubicBezTo>
                  <a:cubicBezTo>
                    <a:pt x="141" y="565"/>
                    <a:pt x="173" y="589"/>
                    <a:pt x="209" y="589"/>
                  </a:cubicBezTo>
                  <a:cubicBezTo>
                    <a:pt x="220" y="589"/>
                    <a:pt x="231" y="587"/>
                    <a:pt x="242" y="582"/>
                  </a:cubicBezTo>
                  <a:cubicBezTo>
                    <a:pt x="284" y="568"/>
                    <a:pt x="312" y="513"/>
                    <a:pt x="291" y="471"/>
                  </a:cubicBezTo>
                  <a:cubicBezTo>
                    <a:pt x="249" y="340"/>
                    <a:pt x="208" y="201"/>
                    <a:pt x="159" y="63"/>
                  </a:cubicBezTo>
                  <a:cubicBezTo>
                    <a:pt x="154" y="25"/>
                    <a:pt x="124" y="0"/>
                    <a:pt x="8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41"/>
            <p:cNvSpPr/>
            <p:nvPr/>
          </p:nvSpPr>
          <p:spPr>
            <a:xfrm rot="-2880928" flipH="1">
              <a:off x="1958456" y="2736448"/>
              <a:ext cx="91685" cy="169122"/>
            </a:xfrm>
            <a:custGeom>
              <a:avLst/>
              <a:gdLst/>
              <a:ahLst/>
              <a:cxnLst/>
              <a:rect l="l" t="t" r="r" b="b"/>
              <a:pathLst>
                <a:path w="444" h="819" extrusionOk="0">
                  <a:moveTo>
                    <a:pt x="338" y="0"/>
                  </a:moveTo>
                  <a:cubicBezTo>
                    <a:pt x="305" y="0"/>
                    <a:pt x="274" y="23"/>
                    <a:pt x="264" y="53"/>
                  </a:cubicBezTo>
                  <a:cubicBezTo>
                    <a:pt x="174" y="268"/>
                    <a:pt x="91" y="496"/>
                    <a:pt x="8" y="703"/>
                  </a:cubicBezTo>
                  <a:cubicBezTo>
                    <a:pt x="1" y="710"/>
                    <a:pt x="1" y="717"/>
                    <a:pt x="1" y="731"/>
                  </a:cubicBezTo>
                  <a:cubicBezTo>
                    <a:pt x="1" y="759"/>
                    <a:pt x="21" y="800"/>
                    <a:pt x="56" y="814"/>
                  </a:cubicBezTo>
                  <a:cubicBezTo>
                    <a:pt x="65" y="817"/>
                    <a:pt x="73" y="818"/>
                    <a:pt x="82" y="818"/>
                  </a:cubicBezTo>
                  <a:cubicBezTo>
                    <a:pt x="116" y="818"/>
                    <a:pt x="150" y="797"/>
                    <a:pt x="167" y="759"/>
                  </a:cubicBezTo>
                  <a:cubicBezTo>
                    <a:pt x="243" y="558"/>
                    <a:pt x="333" y="337"/>
                    <a:pt x="416" y="122"/>
                  </a:cubicBezTo>
                  <a:cubicBezTo>
                    <a:pt x="444" y="81"/>
                    <a:pt x="416" y="25"/>
                    <a:pt x="374" y="11"/>
                  </a:cubicBezTo>
                  <a:cubicBezTo>
                    <a:pt x="363" y="4"/>
                    <a:pt x="350" y="0"/>
                    <a:pt x="33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41"/>
            <p:cNvSpPr/>
            <p:nvPr/>
          </p:nvSpPr>
          <p:spPr>
            <a:xfrm rot="-2880928" flipH="1">
              <a:off x="3493911" y="4151908"/>
              <a:ext cx="93130" cy="166644"/>
            </a:xfrm>
            <a:custGeom>
              <a:avLst/>
              <a:gdLst/>
              <a:ahLst/>
              <a:cxnLst/>
              <a:rect l="l" t="t" r="r" b="b"/>
              <a:pathLst>
                <a:path w="451" h="807" extrusionOk="0">
                  <a:moveTo>
                    <a:pt x="82" y="1"/>
                  </a:moveTo>
                  <a:cubicBezTo>
                    <a:pt x="73" y="1"/>
                    <a:pt x="64" y="2"/>
                    <a:pt x="56" y="5"/>
                  </a:cubicBezTo>
                  <a:cubicBezTo>
                    <a:pt x="21" y="12"/>
                    <a:pt x="0" y="47"/>
                    <a:pt x="0" y="81"/>
                  </a:cubicBezTo>
                  <a:cubicBezTo>
                    <a:pt x="0" y="95"/>
                    <a:pt x="0" y="109"/>
                    <a:pt x="14" y="116"/>
                  </a:cubicBezTo>
                  <a:cubicBezTo>
                    <a:pt x="97" y="337"/>
                    <a:pt x="187" y="552"/>
                    <a:pt x="277" y="759"/>
                  </a:cubicBezTo>
                  <a:cubicBezTo>
                    <a:pt x="293" y="791"/>
                    <a:pt x="324" y="806"/>
                    <a:pt x="356" y="806"/>
                  </a:cubicBezTo>
                  <a:cubicBezTo>
                    <a:pt x="367" y="806"/>
                    <a:pt x="378" y="804"/>
                    <a:pt x="388" y="801"/>
                  </a:cubicBezTo>
                  <a:cubicBezTo>
                    <a:pt x="436" y="787"/>
                    <a:pt x="450" y="732"/>
                    <a:pt x="436" y="690"/>
                  </a:cubicBezTo>
                  <a:cubicBezTo>
                    <a:pt x="340" y="483"/>
                    <a:pt x="250" y="275"/>
                    <a:pt x="167" y="60"/>
                  </a:cubicBezTo>
                  <a:cubicBezTo>
                    <a:pt x="150" y="22"/>
                    <a:pt x="116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41"/>
            <p:cNvSpPr/>
            <p:nvPr/>
          </p:nvSpPr>
          <p:spPr>
            <a:xfrm rot="-2880928" flipH="1">
              <a:off x="1738296" y="2683791"/>
              <a:ext cx="75785" cy="115845"/>
            </a:xfrm>
            <a:custGeom>
              <a:avLst/>
              <a:gdLst/>
              <a:ahLst/>
              <a:cxnLst/>
              <a:rect l="l" t="t" r="r" b="b"/>
              <a:pathLst>
                <a:path w="367" h="561" extrusionOk="0">
                  <a:moveTo>
                    <a:pt x="273" y="0"/>
                  </a:moveTo>
                  <a:cubicBezTo>
                    <a:pt x="239" y="0"/>
                    <a:pt x="204" y="17"/>
                    <a:pt x="194" y="54"/>
                  </a:cubicBezTo>
                  <a:lnTo>
                    <a:pt x="14" y="441"/>
                  </a:lnTo>
                  <a:cubicBezTo>
                    <a:pt x="0" y="448"/>
                    <a:pt x="0" y="469"/>
                    <a:pt x="0" y="476"/>
                  </a:cubicBezTo>
                  <a:cubicBezTo>
                    <a:pt x="0" y="511"/>
                    <a:pt x="21" y="538"/>
                    <a:pt x="55" y="552"/>
                  </a:cubicBezTo>
                  <a:cubicBezTo>
                    <a:pt x="67" y="558"/>
                    <a:pt x="79" y="560"/>
                    <a:pt x="91" y="560"/>
                  </a:cubicBezTo>
                  <a:cubicBezTo>
                    <a:pt x="124" y="560"/>
                    <a:pt x="156" y="541"/>
                    <a:pt x="166" y="511"/>
                  </a:cubicBezTo>
                  <a:lnTo>
                    <a:pt x="346" y="123"/>
                  </a:lnTo>
                  <a:cubicBezTo>
                    <a:pt x="367" y="75"/>
                    <a:pt x="346" y="26"/>
                    <a:pt x="305" y="5"/>
                  </a:cubicBezTo>
                  <a:cubicBezTo>
                    <a:pt x="294" y="2"/>
                    <a:pt x="284" y="0"/>
                    <a:pt x="27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41"/>
            <p:cNvSpPr/>
            <p:nvPr/>
          </p:nvSpPr>
          <p:spPr>
            <a:xfrm rot="-2880928" flipH="1">
              <a:off x="3579422" y="4367488"/>
              <a:ext cx="97260" cy="148678"/>
            </a:xfrm>
            <a:custGeom>
              <a:avLst/>
              <a:gdLst/>
              <a:ahLst/>
              <a:cxnLst/>
              <a:rect l="l" t="t" r="r" b="b"/>
              <a:pathLst>
                <a:path w="471" h="720" extrusionOk="0">
                  <a:moveTo>
                    <a:pt x="90" y="0"/>
                  </a:moveTo>
                  <a:cubicBezTo>
                    <a:pt x="78" y="0"/>
                    <a:pt x="67" y="3"/>
                    <a:pt x="56" y="8"/>
                  </a:cubicBezTo>
                  <a:cubicBezTo>
                    <a:pt x="21" y="22"/>
                    <a:pt x="0" y="50"/>
                    <a:pt x="0" y="84"/>
                  </a:cubicBezTo>
                  <a:cubicBezTo>
                    <a:pt x="0" y="105"/>
                    <a:pt x="14" y="112"/>
                    <a:pt x="0" y="126"/>
                  </a:cubicBezTo>
                  <a:cubicBezTo>
                    <a:pt x="97" y="320"/>
                    <a:pt x="194" y="500"/>
                    <a:pt x="284" y="673"/>
                  </a:cubicBezTo>
                  <a:cubicBezTo>
                    <a:pt x="303" y="701"/>
                    <a:pt x="335" y="720"/>
                    <a:pt x="367" y="720"/>
                  </a:cubicBezTo>
                  <a:cubicBezTo>
                    <a:pt x="381" y="720"/>
                    <a:pt x="396" y="716"/>
                    <a:pt x="409" y="707"/>
                  </a:cubicBezTo>
                  <a:cubicBezTo>
                    <a:pt x="450" y="680"/>
                    <a:pt x="471" y="631"/>
                    <a:pt x="443" y="590"/>
                  </a:cubicBezTo>
                  <a:cubicBezTo>
                    <a:pt x="346" y="417"/>
                    <a:pt x="256" y="230"/>
                    <a:pt x="166" y="50"/>
                  </a:cubicBezTo>
                  <a:cubicBezTo>
                    <a:pt x="151" y="19"/>
                    <a:pt x="121" y="0"/>
                    <a:pt x="90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41"/>
            <p:cNvSpPr/>
            <p:nvPr/>
          </p:nvSpPr>
          <p:spPr>
            <a:xfrm rot="-2880928" flipH="1">
              <a:off x="1486172" y="2601319"/>
              <a:ext cx="95815" cy="148678"/>
            </a:xfrm>
            <a:custGeom>
              <a:avLst/>
              <a:gdLst/>
              <a:ahLst/>
              <a:cxnLst/>
              <a:rect l="l" t="t" r="r" b="b"/>
              <a:pathLst>
                <a:path w="464" h="720" extrusionOk="0">
                  <a:moveTo>
                    <a:pt x="358" y="1"/>
                  </a:moveTo>
                  <a:cubicBezTo>
                    <a:pt x="329" y="1"/>
                    <a:pt x="302" y="18"/>
                    <a:pt x="284" y="49"/>
                  </a:cubicBezTo>
                  <a:cubicBezTo>
                    <a:pt x="187" y="222"/>
                    <a:pt x="104" y="402"/>
                    <a:pt x="7" y="582"/>
                  </a:cubicBezTo>
                  <a:cubicBezTo>
                    <a:pt x="0" y="603"/>
                    <a:pt x="0" y="610"/>
                    <a:pt x="0" y="624"/>
                  </a:cubicBezTo>
                  <a:cubicBezTo>
                    <a:pt x="0" y="665"/>
                    <a:pt x="14" y="686"/>
                    <a:pt x="49" y="707"/>
                  </a:cubicBezTo>
                  <a:cubicBezTo>
                    <a:pt x="60" y="715"/>
                    <a:pt x="73" y="719"/>
                    <a:pt x="86" y="719"/>
                  </a:cubicBezTo>
                  <a:cubicBezTo>
                    <a:pt x="115" y="719"/>
                    <a:pt x="145" y="701"/>
                    <a:pt x="159" y="672"/>
                  </a:cubicBezTo>
                  <a:cubicBezTo>
                    <a:pt x="249" y="485"/>
                    <a:pt x="346" y="312"/>
                    <a:pt x="436" y="132"/>
                  </a:cubicBezTo>
                  <a:cubicBezTo>
                    <a:pt x="464" y="91"/>
                    <a:pt x="450" y="42"/>
                    <a:pt x="402" y="15"/>
                  </a:cubicBezTo>
                  <a:cubicBezTo>
                    <a:pt x="387" y="5"/>
                    <a:pt x="372" y="1"/>
                    <a:pt x="35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41"/>
            <p:cNvSpPr/>
            <p:nvPr/>
          </p:nvSpPr>
          <p:spPr>
            <a:xfrm rot="-2880928" flipH="1">
              <a:off x="3660149" y="4624815"/>
              <a:ext cx="87555" cy="110889"/>
            </a:xfrm>
            <a:custGeom>
              <a:avLst/>
              <a:gdLst/>
              <a:ahLst/>
              <a:cxnLst/>
              <a:rect l="l" t="t" r="r" b="b"/>
              <a:pathLst>
                <a:path w="424" h="537" extrusionOk="0">
                  <a:moveTo>
                    <a:pt x="85" y="0"/>
                  </a:moveTo>
                  <a:cubicBezTo>
                    <a:pt x="71" y="0"/>
                    <a:pt x="56" y="4"/>
                    <a:pt x="42" y="13"/>
                  </a:cubicBezTo>
                  <a:cubicBezTo>
                    <a:pt x="15" y="20"/>
                    <a:pt x="1" y="55"/>
                    <a:pt x="1" y="82"/>
                  </a:cubicBezTo>
                  <a:cubicBezTo>
                    <a:pt x="1" y="96"/>
                    <a:pt x="8" y="117"/>
                    <a:pt x="15" y="131"/>
                  </a:cubicBezTo>
                  <a:lnTo>
                    <a:pt x="250" y="498"/>
                  </a:lnTo>
                  <a:cubicBezTo>
                    <a:pt x="268" y="524"/>
                    <a:pt x="294" y="537"/>
                    <a:pt x="322" y="537"/>
                  </a:cubicBezTo>
                  <a:cubicBezTo>
                    <a:pt x="337" y="537"/>
                    <a:pt x="353" y="533"/>
                    <a:pt x="368" y="525"/>
                  </a:cubicBezTo>
                  <a:cubicBezTo>
                    <a:pt x="416" y="498"/>
                    <a:pt x="423" y="442"/>
                    <a:pt x="395" y="401"/>
                  </a:cubicBezTo>
                  <a:lnTo>
                    <a:pt x="160" y="41"/>
                  </a:lnTo>
                  <a:cubicBezTo>
                    <a:pt x="146" y="17"/>
                    <a:pt x="116" y="0"/>
                    <a:pt x="8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41"/>
            <p:cNvSpPr/>
            <p:nvPr/>
          </p:nvSpPr>
          <p:spPr>
            <a:xfrm rot="-2880928" flipH="1">
              <a:off x="1262333" y="2542130"/>
              <a:ext cx="108824" cy="162307"/>
            </a:xfrm>
            <a:custGeom>
              <a:avLst/>
              <a:gdLst/>
              <a:ahLst/>
              <a:cxnLst/>
              <a:rect l="l" t="t" r="r" b="b"/>
              <a:pathLst>
                <a:path w="527" h="786" extrusionOk="0">
                  <a:moveTo>
                    <a:pt x="423" y="1"/>
                  </a:moveTo>
                  <a:cubicBezTo>
                    <a:pt x="392" y="1"/>
                    <a:pt x="361" y="16"/>
                    <a:pt x="347" y="45"/>
                  </a:cubicBezTo>
                  <a:cubicBezTo>
                    <a:pt x="229" y="245"/>
                    <a:pt x="118" y="453"/>
                    <a:pt x="8" y="654"/>
                  </a:cubicBezTo>
                  <a:cubicBezTo>
                    <a:pt x="1" y="668"/>
                    <a:pt x="1" y="681"/>
                    <a:pt x="1" y="695"/>
                  </a:cubicBezTo>
                  <a:cubicBezTo>
                    <a:pt x="1" y="723"/>
                    <a:pt x="8" y="758"/>
                    <a:pt x="49" y="771"/>
                  </a:cubicBezTo>
                  <a:cubicBezTo>
                    <a:pt x="63" y="781"/>
                    <a:pt x="79" y="785"/>
                    <a:pt x="95" y="785"/>
                  </a:cubicBezTo>
                  <a:cubicBezTo>
                    <a:pt x="125" y="785"/>
                    <a:pt x="156" y="769"/>
                    <a:pt x="174" y="737"/>
                  </a:cubicBezTo>
                  <a:cubicBezTo>
                    <a:pt x="278" y="543"/>
                    <a:pt x="388" y="335"/>
                    <a:pt x="499" y="135"/>
                  </a:cubicBezTo>
                  <a:cubicBezTo>
                    <a:pt x="527" y="93"/>
                    <a:pt x="506" y="38"/>
                    <a:pt x="464" y="10"/>
                  </a:cubicBezTo>
                  <a:cubicBezTo>
                    <a:pt x="452" y="4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41"/>
            <p:cNvSpPr/>
            <p:nvPr/>
          </p:nvSpPr>
          <p:spPr>
            <a:xfrm rot="-2880928" flipH="1">
              <a:off x="1042055" y="2509627"/>
              <a:ext cx="81773" cy="116258"/>
            </a:xfrm>
            <a:custGeom>
              <a:avLst/>
              <a:gdLst/>
              <a:ahLst/>
              <a:cxnLst/>
              <a:rect l="l" t="t" r="r" b="b"/>
              <a:pathLst>
                <a:path w="396" h="563" extrusionOk="0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41"/>
            <p:cNvSpPr/>
            <p:nvPr/>
          </p:nvSpPr>
          <p:spPr>
            <a:xfrm rot="-2880928" flipH="1">
              <a:off x="791396" y="2437386"/>
              <a:ext cx="98706" cy="147646"/>
            </a:xfrm>
            <a:custGeom>
              <a:avLst/>
              <a:gdLst/>
              <a:ahLst/>
              <a:cxnLst/>
              <a:rect l="l" t="t" r="r" b="b"/>
              <a:pathLst>
                <a:path w="478" h="715" extrusionOk="0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41"/>
            <p:cNvSpPr/>
            <p:nvPr/>
          </p:nvSpPr>
          <p:spPr>
            <a:xfrm rot="-2880928" flipH="1">
              <a:off x="571381" y="2373446"/>
              <a:ext cx="101597" cy="162720"/>
            </a:xfrm>
            <a:custGeom>
              <a:avLst/>
              <a:gdLst/>
              <a:ahLst/>
              <a:cxnLst/>
              <a:rect l="l" t="t" r="r" b="b"/>
              <a:pathLst>
                <a:path w="492" h="788" extrusionOk="0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41"/>
            <p:cNvSpPr/>
            <p:nvPr/>
          </p:nvSpPr>
          <p:spPr>
            <a:xfrm rot="-2880928" flipH="1">
              <a:off x="355731" y="2325952"/>
              <a:ext cx="73100" cy="117291"/>
            </a:xfrm>
            <a:custGeom>
              <a:avLst/>
              <a:gdLst/>
              <a:ahLst/>
              <a:cxnLst/>
              <a:rect l="l" t="t" r="r" b="b"/>
              <a:pathLst>
                <a:path w="354" h="568" extrusionOk="0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41"/>
            <p:cNvSpPr/>
            <p:nvPr/>
          </p:nvSpPr>
          <p:spPr>
            <a:xfrm rot="-2880928" flipH="1">
              <a:off x="115635" y="2223772"/>
              <a:ext cx="81567" cy="154667"/>
            </a:xfrm>
            <a:custGeom>
              <a:avLst/>
              <a:gdLst/>
              <a:ahLst/>
              <a:cxnLst/>
              <a:rect l="l" t="t" r="r" b="b"/>
              <a:pathLst>
                <a:path w="395" h="749" extrusionOk="0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41"/>
            <p:cNvSpPr/>
            <p:nvPr/>
          </p:nvSpPr>
          <p:spPr>
            <a:xfrm rot="-2880928" flipH="1">
              <a:off x="-83672" y="2120473"/>
              <a:ext cx="75991" cy="174491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2" name="Google Shape;202;p41"/>
          <p:cNvSpPr/>
          <p:nvPr/>
        </p:nvSpPr>
        <p:spPr>
          <a:xfrm rot="2880928">
            <a:off x="8613324" y="1607730"/>
            <a:ext cx="40061" cy="163340"/>
          </a:xfrm>
          <a:custGeom>
            <a:avLst/>
            <a:gdLst/>
            <a:ahLst/>
            <a:cxnLst/>
            <a:rect l="l" t="t" r="r" b="b"/>
            <a:pathLst>
              <a:path w="194" h="791" extrusionOk="0">
                <a:moveTo>
                  <a:pt x="97" y="1"/>
                </a:moveTo>
                <a:cubicBezTo>
                  <a:pt x="49" y="1"/>
                  <a:pt x="14" y="33"/>
                  <a:pt x="14" y="78"/>
                </a:cubicBezTo>
                <a:cubicBezTo>
                  <a:pt x="7" y="278"/>
                  <a:pt x="0" y="486"/>
                  <a:pt x="0" y="687"/>
                </a:cubicBezTo>
                <a:cubicBezTo>
                  <a:pt x="0" y="735"/>
                  <a:pt x="42" y="770"/>
                  <a:pt x="83" y="790"/>
                </a:cubicBezTo>
                <a:cubicBezTo>
                  <a:pt x="125" y="790"/>
                  <a:pt x="173" y="756"/>
                  <a:pt x="173" y="700"/>
                </a:cubicBezTo>
                <a:cubicBezTo>
                  <a:pt x="173" y="493"/>
                  <a:pt x="180" y="292"/>
                  <a:pt x="187" y="98"/>
                </a:cubicBezTo>
                <a:cubicBezTo>
                  <a:pt x="194" y="43"/>
                  <a:pt x="159" y="1"/>
                  <a:pt x="111" y="1"/>
                </a:cubicBezTo>
                <a:cubicBezTo>
                  <a:pt x="106" y="1"/>
                  <a:pt x="101" y="1"/>
                  <a:pt x="97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41"/>
          <p:cNvSpPr/>
          <p:nvPr/>
        </p:nvSpPr>
        <p:spPr>
          <a:xfrm rot="2880928">
            <a:off x="8430498" y="1794200"/>
            <a:ext cx="41713" cy="127409"/>
          </a:xfrm>
          <a:custGeom>
            <a:avLst/>
            <a:gdLst/>
            <a:ahLst/>
            <a:cxnLst/>
            <a:rect l="l" t="t" r="r" b="b"/>
            <a:pathLst>
              <a:path w="202" h="617" extrusionOk="0">
                <a:moveTo>
                  <a:pt x="91" y="1"/>
                </a:moveTo>
                <a:cubicBezTo>
                  <a:pt x="35" y="1"/>
                  <a:pt x="1" y="42"/>
                  <a:pt x="1" y="91"/>
                </a:cubicBezTo>
                <a:cubicBezTo>
                  <a:pt x="1" y="243"/>
                  <a:pt x="8" y="381"/>
                  <a:pt x="29" y="540"/>
                </a:cubicBezTo>
                <a:cubicBezTo>
                  <a:pt x="35" y="582"/>
                  <a:pt x="70" y="617"/>
                  <a:pt x="119" y="617"/>
                </a:cubicBezTo>
                <a:cubicBezTo>
                  <a:pt x="167" y="610"/>
                  <a:pt x="202" y="561"/>
                  <a:pt x="202" y="520"/>
                </a:cubicBezTo>
                <a:cubicBezTo>
                  <a:pt x="195" y="374"/>
                  <a:pt x="181" y="229"/>
                  <a:pt x="174" y="91"/>
                </a:cubicBezTo>
                <a:cubicBezTo>
                  <a:pt x="174" y="35"/>
                  <a:pt x="139" y="1"/>
                  <a:pt x="91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41"/>
          <p:cNvSpPr/>
          <p:nvPr/>
        </p:nvSpPr>
        <p:spPr>
          <a:xfrm rot="2880928">
            <a:off x="8784199" y="1462951"/>
            <a:ext cx="51624" cy="177175"/>
          </a:xfrm>
          <a:custGeom>
            <a:avLst/>
            <a:gdLst/>
            <a:ahLst/>
            <a:cxnLst/>
            <a:rect l="l" t="t" r="r" b="b"/>
            <a:pathLst>
              <a:path w="250" h="858" extrusionOk="0">
                <a:moveTo>
                  <a:pt x="155" y="0"/>
                </a:moveTo>
                <a:cubicBezTo>
                  <a:pt x="120" y="0"/>
                  <a:pt x="88" y="30"/>
                  <a:pt x="77" y="66"/>
                </a:cubicBezTo>
                <a:cubicBezTo>
                  <a:pt x="42" y="301"/>
                  <a:pt x="21" y="529"/>
                  <a:pt x="0" y="771"/>
                </a:cubicBezTo>
                <a:cubicBezTo>
                  <a:pt x="0" y="813"/>
                  <a:pt x="35" y="848"/>
                  <a:pt x="70" y="855"/>
                </a:cubicBezTo>
                <a:cubicBezTo>
                  <a:pt x="78" y="857"/>
                  <a:pt x="86" y="858"/>
                  <a:pt x="93" y="858"/>
                </a:cubicBezTo>
                <a:cubicBezTo>
                  <a:pt x="137" y="858"/>
                  <a:pt x="167" y="825"/>
                  <a:pt x="167" y="778"/>
                </a:cubicBezTo>
                <a:cubicBezTo>
                  <a:pt x="180" y="550"/>
                  <a:pt x="208" y="322"/>
                  <a:pt x="243" y="93"/>
                </a:cubicBezTo>
                <a:cubicBezTo>
                  <a:pt x="250" y="52"/>
                  <a:pt x="215" y="10"/>
                  <a:pt x="173" y="3"/>
                </a:cubicBezTo>
                <a:cubicBezTo>
                  <a:pt x="167" y="1"/>
                  <a:pt x="161" y="0"/>
                  <a:pt x="15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41"/>
          <p:cNvSpPr/>
          <p:nvPr/>
        </p:nvSpPr>
        <p:spPr>
          <a:xfrm rot="2880928">
            <a:off x="8259960" y="1946361"/>
            <a:ext cx="57406" cy="179240"/>
          </a:xfrm>
          <a:custGeom>
            <a:avLst/>
            <a:gdLst/>
            <a:ahLst/>
            <a:cxnLst/>
            <a:rect l="l" t="t" r="r" b="b"/>
            <a:pathLst>
              <a:path w="278" h="868" extrusionOk="0">
                <a:moveTo>
                  <a:pt x="95" y="1"/>
                </a:moveTo>
                <a:cubicBezTo>
                  <a:pt x="91" y="1"/>
                  <a:pt x="88" y="1"/>
                  <a:pt x="84" y="2"/>
                </a:cubicBezTo>
                <a:cubicBezTo>
                  <a:pt x="36" y="9"/>
                  <a:pt x="1" y="43"/>
                  <a:pt x="1" y="92"/>
                </a:cubicBezTo>
                <a:lnTo>
                  <a:pt x="1" y="106"/>
                </a:lnTo>
                <a:cubicBezTo>
                  <a:pt x="29" y="341"/>
                  <a:pt x="63" y="576"/>
                  <a:pt x="98" y="798"/>
                </a:cubicBezTo>
                <a:cubicBezTo>
                  <a:pt x="104" y="836"/>
                  <a:pt x="151" y="868"/>
                  <a:pt x="191" y="868"/>
                </a:cubicBezTo>
                <a:cubicBezTo>
                  <a:pt x="194" y="868"/>
                  <a:pt x="198" y="867"/>
                  <a:pt x="202" y="867"/>
                </a:cubicBezTo>
                <a:cubicBezTo>
                  <a:pt x="243" y="860"/>
                  <a:pt x="278" y="804"/>
                  <a:pt x="271" y="763"/>
                </a:cubicBezTo>
                <a:cubicBezTo>
                  <a:pt x="236" y="542"/>
                  <a:pt x="202" y="306"/>
                  <a:pt x="174" y="78"/>
                </a:cubicBezTo>
                <a:cubicBezTo>
                  <a:pt x="168" y="34"/>
                  <a:pt x="132" y="1"/>
                  <a:pt x="95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41"/>
          <p:cNvSpPr/>
          <p:nvPr/>
        </p:nvSpPr>
        <p:spPr>
          <a:xfrm rot="2880928">
            <a:off x="7238305" y="1358942"/>
            <a:ext cx="55961" cy="123486"/>
          </a:xfrm>
          <a:custGeom>
            <a:avLst/>
            <a:gdLst/>
            <a:ahLst/>
            <a:cxnLst/>
            <a:rect l="l" t="t" r="r" b="b"/>
            <a:pathLst>
              <a:path w="271" h="598" extrusionOk="0">
                <a:moveTo>
                  <a:pt x="181" y="0"/>
                </a:moveTo>
                <a:cubicBezTo>
                  <a:pt x="142" y="0"/>
                  <a:pt x="97" y="27"/>
                  <a:pt x="90" y="70"/>
                </a:cubicBezTo>
                <a:cubicBezTo>
                  <a:pt x="63" y="209"/>
                  <a:pt x="28" y="354"/>
                  <a:pt x="0" y="493"/>
                </a:cubicBezTo>
                <a:lnTo>
                  <a:pt x="0" y="513"/>
                </a:lnTo>
                <a:cubicBezTo>
                  <a:pt x="0" y="555"/>
                  <a:pt x="28" y="589"/>
                  <a:pt x="70" y="596"/>
                </a:cubicBezTo>
                <a:cubicBezTo>
                  <a:pt x="74" y="597"/>
                  <a:pt x="79" y="597"/>
                  <a:pt x="84" y="597"/>
                </a:cubicBezTo>
                <a:cubicBezTo>
                  <a:pt x="132" y="597"/>
                  <a:pt x="167" y="565"/>
                  <a:pt x="173" y="527"/>
                </a:cubicBezTo>
                <a:cubicBezTo>
                  <a:pt x="201" y="382"/>
                  <a:pt x="229" y="243"/>
                  <a:pt x="263" y="105"/>
                </a:cubicBezTo>
                <a:cubicBezTo>
                  <a:pt x="270" y="63"/>
                  <a:pt x="236" y="8"/>
                  <a:pt x="194" y="1"/>
                </a:cubicBezTo>
                <a:cubicBezTo>
                  <a:pt x="190" y="0"/>
                  <a:pt x="186" y="0"/>
                  <a:pt x="18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41"/>
          <p:cNvSpPr/>
          <p:nvPr/>
        </p:nvSpPr>
        <p:spPr>
          <a:xfrm rot="2880928">
            <a:off x="8120818" y="2132111"/>
            <a:ext cx="64427" cy="157971"/>
          </a:xfrm>
          <a:custGeom>
            <a:avLst/>
            <a:gdLst/>
            <a:ahLst/>
            <a:cxnLst/>
            <a:rect l="l" t="t" r="r" b="b"/>
            <a:pathLst>
              <a:path w="312" h="765" extrusionOk="0">
                <a:moveTo>
                  <a:pt x="84" y="1"/>
                </a:moveTo>
                <a:cubicBezTo>
                  <a:pt x="79" y="1"/>
                  <a:pt x="74" y="1"/>
                  <a:pt x="69" y="2"/>
                </a:cubicBezTo>
                <a:cubicBezTo>
                  <a:pt x="28" y="9"/>
                  <a:pt x="0" y="44"/>
                  <a:pt x="0" y="92"/>
                </a:cubicBezTo>
                <a:cubicBezTo>
                  <a:pt x="0" y="99"/>
                  <a:pt x="14" y="106"/>
                  <a:pt x="14" y="106"/>
                </a:cubicBezTo>
                <a:cubicBezTo>
                  <a:pt x="48" y="306"/>
                  <a:pt x="90" y="507"/>
                  <a:pt x="138" y="701"/>
                </a:cubicBezTo>
                <a:cubicBezTo>
                  <a:pt x="151" y="738"/>
                  <a:pt x="191" y="764"/>
                  <a:pt x="229" y="764"/>
                </a:cubicBezTo>
                <a:cubicBezTo>
                  <a:pt x="234" y="764"/>
                  <a:pt x="238" y="764"/>
                  <a:pt x="242" y="763"/>
                </a:cubicBezTo>
                <a:cubicBezTo>
                  <a:pt x="291" y="756"/>
                  <a:pt x="311" y="701"/>
                  <a:pt x="304" y="659"/>
                </a:cubicBezTo>
                <a:cubicBezTo>
                  <a:pt x="263" y="459"/>
                  <a:pt x="221" y="272"/>
                  <a:pt x="173" y="71"/>
                </a:cubicBezTo>
                <a:cubicBezTo>
                  <a:pt x="167" y="28"/>
                  <a:pt x="127" y="1"/>
                  <a:pt x="84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41"/>
          <p:cNvSpPr/>
          <p:nvPr/>
        </p:nvSpPr>
        <p:spPr>
          <a:xfrm rot="2880928">
            <a:off x="7450610" y="1229498"/>
            <a:ext cx="74546" cy="154667"/>
          </a:xfrm>
          <a:custGeom>
            <a:avLst/>
            <a:gdLst/>
            <a:ahLst/>
            <a:cxnLst/>
            <a:rect l="l" t="t" r="r" b="b"/>
            <a:pathLst>
              <a:path w="361" h="749" extrusionOk="0">
                <a:moveTo>
                  <a:pt x="262" y="0"/>
                </a:moveTo>
                <a:cubicBezTo>
                  <a:pt x="226" y="0"/>
                  <a:pt x="197" y="20"/>
                  <a:pt x="180" y="53"/>
                </a:cubicBezTo>
                <a:cubicBezTo>
                  <a:pt x="153" y="143"/>
                  <a:pt x="118" y="226"/>
                  <a:pt x="97" y="323"/>
                </a:cubicBezTo>
                <a:cubicBezTo>
                  <a:pt x="63" y="427"/>
                  <a:pt x="28" y="530"/>
                  <a:pt x="0" y="634"/>
                </a:cubicBezTo>
                <a:lnTo>
                  <a:pt x="0" y="662"/>
                </a:lnTo>
                <a:cubicBezTo>
                  <a:pt x="0" y="696"/>
                  <a:pt x="14" y="731"/>
                  <a:pt x="56" y="745"/>
                </a:cubicBezTo>
                <a:cubicBezTo>
                  <a:pt x="64" y="747"/>
                  <a:pt x="73" y="749"/>
                  <a:pt x="81" y="749"/>
                </a:cubicBezTo>
                <a:cubicBezTo>
                  <a:pt x="118" y="749"/>
                  <a:pt x="148" y="724"/>
                  <a:pt x="160" y="690"/>
                </a:cubicBezTo>
                <a:cubicBezTo>
                  <a:pt x="194" y="593"/>
                  <a:pt x="222" y="489"/>
                  <a:pt x="256" y="385"/>
                </a:cubicBezTo>
                <a:cubicBezTo>
                  <a:pt x="284" y="295"/>
                  <a:pt x="319" y="205"/>
                  <a:pt x="346" y="115"/>
                </a:cubicBezTo>
                <a:cubicBezTo>
                  <a:pt x="360" y="67"/>
                  <a:pt x="333" y="25"/>
                  <a:pt x="291" y="4"/>
                </a:cubicBezTo>
                <a:cubicBezTo>
                  <a:pt x="281" y="2"/>
                  <a:pt x="271" y="0"/>
                  <a:pt x="262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41"/>
          <p:cNvSpPr/>
          <p:nvPr/>
        </p:nvSpPr>
        <p:spPr>
          <a:xfrm rot="2880928">
            <a:off x="7985660" y="2362197"/>
            <a:ext cx="64427" cy="121627"/>
          </a:xfrm>
          <a:custGeom>
            <a:avLst/>
            <a:gdLst/>
            <a:ahLst/>
            <a:cxnLst/>
            <a:rect l="l" t="t" r="r" b="b"/>
            <a:pathLst>
              <a:path w="312" h="589" extrusionOk="0">
                <a:moveTo>
                  <a:pt x="88" y="0"/>
                </a:moveTo>
                <a:cubicBezTo>
                  <a:pt x="78" y="0"/>
                  <a:pt x="67" y="3"/>
                  <a:pt x="56" y="7"/>
                </a:cubicBezTo>
                <a:cubicBezTo>
                  <a:pt x="21" y="21"/>
                  <a:pt x="0" y="56"/>
                  <a:pt x="0" y="90"/>
                </a:cubicBezTo>
                <a:lnTo>
                  <a:pt x="0" y="118"/>
                </a:lnTo>
                <a:cubicBezTo>
                  <a:pt x="35" y="257"/>
                  <a:pt x="83" y="395"/>
                  <a:pt x="125" y="533"/>
                </a:cubicBezTo>
                <a:cubicBezTo>
                  <a:pt x="141" y="565"/>
                  <a:pt x="173" y="589"/>
                  <a:pt x="209" y="589"/>
                </a:cubicBezTo>
                <a:cubicBezTo>
                  <a:pt x="220" y="589"/>
                  <a:pt x="231" y="587"/>
                  <a:pt x="242" y="582"/>
                </a:cubicBezTo>
                <a:cubicBezTo>
                  <a:pt x="284" y="568"/>
                  <a:pt x="312" y="513"/>
                  <a:pt x="291" y="471"/>
                </a:cubicBezTo>
                <a:cubicBezTo>
                  <a:pt x="249" y="340"/>
                  <a:pt x="208" y="201"/>
                  <a:pt x="159" y="63"/>
                </a:cubicBezTo>
                <a:cubicBezTo>
                  <a:pt x="154" y="25"/>
                  <a:pt x="124" y="0"/>
                  <a:pt x="8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41"/>
          <p:cNvSpPr/>
          <p:nvPr/>
        </p:nvSpPr>
        <p:spPr>
          <a:xfrm rot="2880928">
            <a:off x="7647804" y="1136973"/>
            <a:ext cx="91685" cy="169122"/>
          </a:xfrm>
          <a:custGeom>
            <a:avLst/>
            <a:gdLst/>
            <a:ahLst/>
            <a:cxnLst/>
            <a:rect l="l" t="t" r="r" b="b"/>
            <a:pathLst>
              <a:path w="444" h="819" extrusionOk="0">
                <a:moveTo>
                  <a:pt x="338" y="0"/>
                </a:moveTo>
                <a:cubicBezTo>
                  <a:pt x="305" y="0"/>
                  <a:pt x="274" y="23"/>
                  <a:pt x="264" y="53"/>
                </a:cubicBezTo>
                <a:cubicBezTo>
                  <a:pt x="174" y="268"/>
                  <a:pt x="91" y="496"/>
                  <a:pt x="8" y="703"/>
                </a:cubicBezTo>
                <a:cubicBezTo>
                  <a:pt x="1" y="710"/>
                  <a:pt x="1" y="717"/>
                  <a:pt x="1" y="731"/>
                </a:cubicBezTo>
                <a:cubicBezTo>
                  <a:pt x="1" y="759"/>
                  <a:pt x="21" y="800"/>
                  <a:pt x="56" y="814"/>
                </a:cubicBezTo>
                <a:cubicBezTo>
                  <a:pt x="65" y="817"/>
                  <a:pt x="73" y="818"/>
                  <a:pt x="82" y="818"/>
                </a:cubicBezTo>
                <a:cubicBezTo>
                  <a:pt x="116" y="818"/>
                  <a:pt x="150" y="797"/>
                  <a:pt x="167" y="759"/>
                </a:cubicBezTo>
                <a:cubicBezTo>
                  <a:pt x="243" y="558"/>
                  <a:pt x="333" y="337"/>
                  <a:pt x="416" y="122"/>
                </a:cubicBezTo>
                <a:cubicBezTo>
                  <a:pt x="444" y="81"/>
                  <a:pt x="416" y="25"/>
                  <a:pt x="374" y="11"/>
                </a:cubicBezTo>
                <a:cubicBezTo>
                  <a:pt x="363" y="4"/>
                  <a:pt x="350" y="0"/>
                  <a:pt x="33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41"/>
          <p:cNvSpPr/>
          <p:nvPr/>
        </p:nvSpPr>
        <p:spPr>
          <a:xfrm rot="2880928">
            <a:off x="7858845" y="2552433"/>
            <a:ext cx="93130" cy="166644"/>
          </a:xfrm>
          <a:custGeom>
            <a:avLst/>
            <a:gdLst/>
            <a:ahLst/>
            <a:cxnLst/>
            <a:rect l="l" t="t" r="r" b="b"/>
            <a:pathLst>
              <a:path w="451" h="807" extrusionOk="0">
                <a:moveTo>
                  <a:pt x="82" y="1"/>
                </a:moveTo>
                <a:cubicBezTo>
                  <a:pt x="73" y="1"/>
                  <a:pt x="64" y="2"/>
                  <a:pt x="56" y="5"/>
                </a:cubicBezTo>
                <a:cubicBezTo>
                  <a:pt x="21" y="12"/>
                  <a:pt x="0" y="47"/>
                  <a:pt x="0" y="81"/>
                </a:cubicBezTo>
                <a:cubicBezTo>
                  <a:pt x="0" y="95"/>
                  <a:pt x="0" y="109"/>
                  <a:pt x="14" y="116"/>
                </a:cubicBezTo>
                <a:cubicBezTo>
                  <a:pt x="97" y="337"/>
                  <a:pt x="187" y="552"/>
                  <a:pt x="277" y="759"/>
                </a:cubicBezTo>
                <a:cubicBezTo>
                  <a:pt x="293" y="791"/>
                  <a:pt x="324" y="806"/>
                  <a:pt x="356" y="806"/>
                </a:cubicBezTo>
                <a:cubicBezTo>
                  <a:pt x="367" y="806"/>
                  <a:pt x="378" y="804"/>
                  <a:pt x="388" y="801"/>
                </a:cubicBezTo>
                <a:cubicBezTo>
                  <a:pt x="436" y="787"/>
                  <a:pt x="450" y="732"/>
                  <a:pt x="436" y="690"/>
                </a:cubicBezTo>
                <a:cubicBezTo>
                  <a:pt x="340" y="483"/>
                  <a:pt x="250" y="275"/>
                  <a:pt x="167" y="60"/>
                </a:cubicBezTo>
                <a:cubicBezTo>
                  <a:pt x="150" y="22"/>
                  <a:pt x="116" y="1"/>
                  <a:pt x="8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41"/>
          <p:cNvSpPr/>
          <p:nvPr/>
        </p:nvSpPr>
        <p:spPr>
          <a:xfrm rot="2880928">
            <a:off x="7883865" y="1084316"/>
            <a:ext cx="75785" cy="115845"/>
          </a:xfrm>
          <a:custGeom>
            <a:avLst/>
            <a:gdLst/>
            <a:ahLst/>
            <a:cxnLst/>
            <a:rect l="l" t="t" r="r" b="b"/>
            <a:pathLst>
              <a:path w="367" h="561" extrusionOk="0">
                <a:moveTo>
                  <a:pt x="273" y="0"/>
                </a:moveTo>
                <a:cubicBezTo>
                  <a:pt x="239" y="0"/>
                  <a:pt x="204" y="17"/>
                  <a:pt x="194" y="54"/>
                </a:cubicBezTo>
                <a:lnTo>
                  <a:pt x="14" y="441"/>
                </a:lnTo>
                <a:cubicBezTo>
                  <a:pt x="0" y="448"/>
                  <a:pt x="0" y="469"/>
                  <a:pt x="0" y="476"/>
                </a:cubicBezTo>
                <a:cubicBezTo>
                  <a:pt x="0" y="511"/>
                  <a:pt x="21" y="538"/>
                  <a:pt x="55" y="552"/>
                </a:cubicBezTo>
                <a:cubicBezTo>
                  <a:pt x="67" y="558"/>
                  <a:pt x="79" y="560"/>
                  <a:pt x="91" y="560"/>
                </a:cubicBezTo>
                <a:cubicBezTo>
                  <a:pt x="124" y="560"/>
                  <a:pt x="156" y="541"/>
                  <a:pt x="166" y="511"/>
                </a:cubicBezTo>
                <a:lnTo>
                  <a:pt x="346" y="123"/>
                </a:lnTo>
                <a:cubicBezTo>
                  <a:pt x="367" y="75"/>
                  <a:pt x="346" y="26"/>
                  <a:pt x="305" y="5"/>
                </a:cubicBezTo>
                <a:cubicBezTo>
                  <a:pt x="294" y="2"/>
                  <a:pt x="284" y="0"/>
                  <a:pt x="273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41"/>
          <p:cNvSpPr/>
          <p:nvPr/>
        </p:nvSpPr>
        <p:spPr>
          <a:xfrm rot="2880928">
            <a:off x="7769204" y="2768013"/>
            <a:ext cx="97260" cy="148678"/>
          </a:xfrm>
          <a:custGeom>
            <a:avLst/>
            <a:gdLst/>
            <a:ahLst/>
            <a:cxnLst/>
            <a:rect l="l" t="t" r="r" b="b"/>
            <a:pathLst>
              <a:path w="471" h="720" extrusionOk="0">
                <a:moveTo>
                  <a:pt x="90" y="0"/>
                </a:moveTo>
                <a:cubicBezTo>
                  <a:pt x="78" y="0"/>
                  <a:pt x="67" y="3"/>
                  <a:pt x="56" y="8"/>
                </a:cubicBezTo>
                <a:cubicBezTo>
                  <a:pt x="21" y="22"/>
                  <a:pt x="0" y="50"/>
                  <a:pt x="0" y="84"/>
                </a:cubicBezTo>
                <a:cubicBezTo>
                  <a:pt x="0" y="105"/>
                  <a:pt x="14" y="112"/>
                  <a:pt x="0" y="126"/>
                </a:cubicBezTo>
                <a:cubicBezTo>
                  <a:pt x="97" y="320"/>
                  <a:pt x="194" y="500"/>
                  <a:pt x="284" y="673"/>
                </a:cubicBezTo>
                <a:cubicBezTo>
                  <a:pt x="303" y="701"/>
                  <a:pt x="335" y="720"/>
                  <a:pt x="367" y="720"/>
                </a:cubicBezTo>
                <a:cubicBezTo>
                  <a:pt x="381" y="720"/>
                  <a:pt x="396" y="716"/>
                  <a:pt x="409" y="707"/>
                </a:cubicBezTo>
                <a:cubicBezTo>
                  <a:pt x="450" y="680"/>
                  <a:pt x="471" y="631"/>
                  <a:pt x="443" y="590"/>
                </a:cubicBezTo>
                <a:cubicBezTo>
                  <a:pt x="346" y="417"/>
                  <a:pt x="256" y="230"/>
                  <a:pt x="166" y="50"/>
                </a:cubicBezTo>
                <a:cubicBezTo>
                  <a:pt x="151" y="19"/>
                  <a:pt x="121" y="0"/>
                  <a:pt x="90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41"/>
          <p:cNvSpPr/>
          <p:nvPr/>
        </p:nvSpPr>
        <p:spPr>
          <a:xfrm rot="2880928">
            <a:off x="8115958" y="1001844"/>
            <a:ext cx="95815" cy="148678"/>
          </a:xfrm>
          <a:custGeom>
            <a:avLst/>
            <a:gdLst/>
            <a:ahLst/>
            <a:cxnLst/>
            <a:rect l="l" t="t" r="r" b="b"/>
            <a:pathLst>
              <a:path w="464" h="720" extrusionOk="0">
                <a:moveTo>
                  <a:pt x="358" y="1"/>
                </a:moveTo>
                <a:cubicBezTo>
                  <a:pt x="329" y="1"/>
                  <a:pt x="302" y="18"/>
                  <a:pt x="284" y="49"/>
                </a:cubicBezTo>
                <a:cubicBezTo>
                  <a:pt x="187" y="222"/>
                  <a:pt x="104" y="402"/>
                  <a:pt x="7" y="582"/>
                </a:cubicBezTo>
                <a:cubicBezTo>
                  <a:pt x="0" y="603"/>
                  <a:pt x="0" y="610"/>
                  <a:pt x="0" y="624"/>
                </a:cubicBezTo>
                <a:cubicBezTo>
                  <a:pt x="0" y="665"/>
                  <a:pt x="14" y="686"/>
                  <a:pt x="49" y="707"/>
                </a:cubicBezTo>
                <a:cubicBezTo>
                  <a:pt x="60" y="715"/>
                  <a:pt x="73" y="719"/>
                  <a:pt x="86" y="719"/>
                </a:cubicBezTo>
                <a:cubicBezTo>
                  <a:pt x="115" y="719"/>
                  <a:pt x="145" y="701"/>
                  <a:pt x="159" y="672"/>
                </a:cubicBezTo>
                <a:cubicBezTo>
                  <a:pt x="249" y="485"/>
                  <a:pt x="346" y="312"/>
                  <a:pt x="436" y="132"/>
                </a:cubicBezTo>
                <a:cubicBezTo>
                  <a:pt x="464" y="91"/>
                  <a:pt x="450" y="42"/>
                  <a:pt x="402" y="15"/>
                </a:cubicBezTo>
                <a:cubicBezTo>
                  <a:pt x="387" y="5"/>
                  <a:pt x="372" y="1"/>
                  <a:pt x="358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41"/>
          <p:cNvSpPr/>
          <p:nvPr/>
        </p:nvSpPr>
        <p:spPr>
          <a:xfrm rot="2880928">
            <a:off x="7698182" y="3025340"/>
            <a:ext cx="87555" cy="110889"/>
          </a:xfrm>
          <a:custGeom>
            <a:avLst/>
            <a:gdLst/>
            <a:ahLst/>
            <a:cxnLst/>
            <a:rect l="l" t="t" r="r" b="b"/>
            <a:pathLst>
              <a:path w="424" h="537" extrusionOk="0">
                <a:moveTo>
                  <a:pt x="85" y="0"/>
                </a:moveTo>
                <a:cubicBezTo>
                  <a:pt x="71" y="0"/>
                  <a:pt x="56" y="4"/>
                  <a:pt x="42" y="13"/>
                </a:cubicBezTo>
                <a:cubicBezTo>
                  <a:pt x="15" y="20"/>
                  <a:pt x="1" y="55"/>
                  <a:pt x="1" y="82"/>
                </a:cubicBezTo>
                <a:cubicBezTo>
                  <a:pt x="1" y="96"/>
                  <a:pt x="8" y="117"/>
                  <a:pt x="15" y="131"/>
                </a:cubicBezTo>
                <a:lnTo>
                  <a:pt x="250" y="498"/>
                </a:lnTo>
                <a:cubicBezTo>
                  <a:pt x="268" y="524"/>
                  <a:pt x="294" y="537"/>
                  <a:pt x="322" y="537"/>
                </a:cubicBezTo>
                <a:cubicBezTo>
                  <a:pt x="337" y="537"/>
                  <a:pt x="353" y="533"/>
                  <a:pt x="368" y="525"/>
                </a:cubicBezTo>
                <a:cubicBezTo>
                  <a:pt x="416" y="498"/>
                  <a:pt x="423" y="442"/>
                  <a:pt x="395" y="401"/>
                </a:cubicBezTo>
                <a:lnTo>
                  <a:pt x="160" y="41"/>
                </a:lnTo>
                <a:cubicBezTo>
                  <a:pt x="146" y="17"/>
                  <a:pt x="116" y="0"/>
                  <a:pt x="8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41"/>
          <p:cNvSpPr/>
          <p:nvPr/>
        </p:nvSpPr>
        <p:spPr>
          <a:xfrm rot="2880928">
            <a:off x="8326788" y="942655"/>
            <a:ext cx="108824" cy="162307"/>
          </a:xfrm>
          <a:custGeom>
            <a:avLst/>
            <a:gdLst/>
            <a:ahLst/>
            <a:cxnLst/>
            <a:rect l="l" t="t" r="r" b="b"/>
            <a:pathLst>
              <a:path w="527" h="786" extrusionOk="0">
                <a:moveTo>
                  <a:pt x="423" y="1"/>
                </a:moveTo>
                <a:cubicBezTo>
                  <a:pt x="392" y="1"/>
                  <a:pt x="361" y="16"/>
                  <a:pt x="347" y="45"/>
                </a:cubicBezTo>
                <a:cubicBezTo>
                  <a:pt x="229" y="245"/>
                  <a:pt x="118" y="453"/>
                  <a:pt x="8" y="654"/>
                </a:cubicBezTo>
                <a:cubicBezTo>
                  <a:pt x="1" y="668"/>
                  <a:pt x="1" y="681"/>
                  <a:pt x="1" y="695"/>
                </a:cubicBezTo>
                <a:cubicBezTo>
                  <a:pt x="1" y="723"/>
                  <a:pt x="8" y="758"/>
                  <a:pt x="49" y="771"/>
                </a:cubicBezTo>
                <a:cubicBezTo>
                  <a:pt x="63" y="781"/>
                  <a:pt x="79" y="785"/>
                  <a:pt x="95" y="785"/>
                </a:cubicBezTo>
                <a:cubicBezTo>
                  <a:pt x="125" y="785"/>
                  <a:pt x="156" y="769"/>
                  <a:pt x="174" y="737"/>
                </a:cubicBezTo>
                <a:cubicBezTo>
                  <a:pt x="278" y="543"/>
                  <a:pt x="388" y="335"/>
                  <a:pt x="499" y="135"/>
                </a:cubicBezTo>
                <a:cubicBezTo>
                  <a:pt x="527" y="93"/>
                  <a:pt x="506" y="38"/>
                  <a:pt x="464" y="10"/>
                </a:cubicBezTo>
                <a:cubicBezTo>
                  <a:pt x="452" y="4"/>
                  <a:pt x="437" y="1"/>
                  <a:pt x="42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41"/>
          <p:cNvSpPr/>
          <p:nvPr/>
        </p:nvSpPr>
        <p:spPr>
          <a:xfrm rot="2880928">
            <a:off x="7628677" y="3241367"/>
            <a:ext cx="124518" cy="147646"/>
          </a:xfrm>
          <a:custGeom>
            <a:avLst/>
            <a:gdLst/>
            <a:ahLst/>
            <a:cxnLst/>
            <a:rect l="l" t="t" r="r" b="b"/>
            <a:pathLst>
              <a:path w="603" h="715" extrusionOk="0">
                <a:moveTo>
                  <a:pt x="85" y="0"/>
                </a:moveTo>
                <a:cubicBezTo>
                  <a:pt x="67" y="0"/>
                  <a:pt x="49" y="6"/>
                  <a:pt x="35" y="17"/>
                </a:cubicBezTo>
                <a:cubicBezTo>
                  <a:pt x="7" y="31"/>
                  <a:pt x="0" y="59"/>
                  <a:pt x="0" y="86"/>
                </a:cubicBezTo>
                <a:cubicBezTo>
                  <a:pt x="0" y="107"/>
                  <a:pt x="0" y="128"/>
                  <a:pt x="14" y="128"/>
                </a:cubicBezTo>
                <a:cubicBezTo>
                  <a:pt x="146" y="301"/>
                  <a:pt x="284" y="481"/>
                  <a:pt x="436" y="682"/>
                </a:cubicBezTo>
                <a:cubicBezTo>
                  <a:pt x="451" y="704"/>
                  <a:pt x="477" y="715"/>
                  <a:pt x="503" y="715"/>
                </a:cubicBezTo>
                <a:cubicBezTo>
                  <a:pt x="524" y="715"/>
                  <a:pt x="545" y="708"/>
                  <a:pt x="561" y="695"/>
                </a:cubicBezTo>
                <a:cubicBezTo>
                  <a:pt x="602" y="675"/>
                  <a:pt x="602" y="612"/>
                  <a:pt x="575" y="578"/>
                </a:cubicBezTo>
                <a:cubicBezTo>
                  <a:pt x="422" y="377"/>
                  <a:pt x="284" y="204"/>
                  <a:pt x="152" y="31"/>
                </a:cubicBezTo>
                <a:cubicBezTo>
                  <a:pt x="136" y="11"/>
                  <a:pt x="111" y="0"/>
                  <a:pt x="8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41"/>
          <p:cNvSpPr/>
          <p:nvPr/>
        </p:nvSpPr>
        <p:spPr>
          <a:xfrm rot="2880928">
            <a:off x="8574117" y="910152"/>
            <a:ext cx="81773" cy="116258"/>
          </a:xfrm>
          <a:custGeom>
            <a:avLst/>
            <a:gdLst/>
            <a:ahLst/>
            <a:cxnLst/>
            <a:rect l="l" t="t" r="r" b="b"/>
            <a:pathLst>
              <a:path w="396" h="563" extrusionOk="0">
                <a:moveTo>
                  <a:pt x="292" y="1"/>
                </a:moveTo>
                <a:cubicBezTo>
                  <a:pt x="263" y="1"/>
                  <a:pt x="234" y="20"/>
                  <a:pt x="215" y="48"/>
                </a:cubicBezTo>
                <a:lnTo>
                  <a:pt x="8" y="429"/>
                </a:lnTo>
                <a:cubicBezTo>
                  <a:pt x="1" y="450"/>
                  <a:pt x="1" y="456"/>
                  <a:pt x="1" y="470"/>
                </a:cubicBezTo>
                <a:cubicBezTo>
                  <a:pt x="1" y="498"/>
                  <a:pt x="14" y="526"/>
                  <a:pt x="42" y="553"/>
                </a:cubicBezTo>
                <a:cubicBezTo>
                  <a:pt x="55" y="560"/>
                  <a:pt x="69" y="563"/>
                  <a:pt x="83" y="563"/>
                </a:cubicBezTo>
                <a:cubicBezTo>
                  <a:pt x="115" y="563"/>
                  <a:pt x="145" y="547"/>
                  <a:pt x="160" y="519"/>
                </a:cubicBezTo>
                <a:lnTo>
                  <a:pt x="367" y="138"/>
                </a:lnTo>
                <a:cubicBezTo>
                  <a:pt x="395" y="90"/>
                  <a:pt x="381" y="41"/>
                  <a:pt x="333" y="14"/>
                </a:cubicBezTo>
                <a:cubicBezTo>
                  <a:pt x="320" y="5"/>
                  <a:pt x="306" y="1"/>
                  <a:pt x="2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41"/>
          <p:cNvSpPr/>
          <p:nvPr/>
        </p:nvSpPr>
        <p:spPr>
          <a:xfrm rot="2880928">
            <a:off x="7595065" y="3470192"/>
            <a:ext cx="117291" cy="131746"/>
          </a:xfrm>
          <a:custGeom>
            <a:avLst/>
            <a:gdLst/>
            <a:ahLst/>
            <a:cxnLst/>
            <a:rect l="l" t="t" r="r" b="b"/>
            <a:pathLst>
              <a:path w="568" h="638" extrusionOk="0">
                <a:moveTo>
                  <a:pt x="88" y="1"/>
                </a:moveTo>
                <a:cubicBezTo>
                  <a:pt x="69" y="1"/>
                  <a:pt x="50" y="6"/>
                  <a:pt x="35" y="15"/>
                </a:cubicBezTo>
                <a:cubicBezTo>
                  <a:pt x="7" y="36"/>
                  <a:pt x="0" y="63"/>
                  <a:pt x="0" y="84"/>
                </a:cubicBezTo>
                <a:cubicBezTo>
                  <a:pt x="0" y="105"/>
                  <a:pt x="7" y="119"/>
                  <a:pt x="14" y="140"/>
                </a:cubicBezTo>
                <a:lnTo>
                  <a:pt x="402" y="603"/>
                </a:lnTo>
                <a:cubicBezTo>
                  <a:pt x="418" y="624"/>
                  <a:pt x="447" y="637"/>
                  <a:pt x="475" y="637"/>
                </a:cubicBezTo>
                <a:cubicBezTo>
                  <a:pt x="494" y="637"/>
                  <a:pt x="512" y="631"/>
                  <a:pt x="526" y="617"/>
                </a:cubicBezTo>
                <a:cubicBezTo>
                  <a:pt x="561" y="589"/>
                  <a:pt x="568" y="527"/>
                  <a:pt x="533" y="493"/>
                </a:cubicBezTo>
                <a:cubicBezTo>
                  <a:pt x="415" y="340"/>
                  <a:pt x="284" y="181"/>
                  <a:pt x="152" y="29"/>
                </a:cubicBezTo>
                <a:cubicBezTo>
                  <a:pt x="137" y="9"/>
                  <a:pt x="112" y="1"/>
                  <a:pt x="88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41"/>
          <p:cNvSpPr/>
          <p:nvPr/>
        </p:nvSpPr>
        <p:spPr>
          <a:xfrm rot="2880928">
            <a:off x="8807843" y="837911"/>
            <a:ext cx="98706" cy="147646"/>
          </a:xfrm>
          <a:custGeom>
            <a:avLst/>
            <a:gdLst/>
            <a:ahLst/>
            <a:cxnLst/>
            <a:rect l="l" t="t" r="r" b="b"/>
            <a:pathLst>
              <a:path w="478" h="715" extrusionOk="0">
                <a:moveTo>
                  <a:pt x="374" y="0"/>
                </a:moveTo>
                <a:cubicBezTo>
                  <a:pt x="343" y="0"/>
                  <a:pt x="312" y="16"/>
                  <a:pt x="298" y="44"/>
                </a:cubicBezTo>
                <a:cubicBezTo>
                  <a:pt x="201" y="217"/>
                  <a:pt x="104" y="404"/>
                  <a:pt x="14" y="577"/>
                </a:cubicBezTo>
                <a:cubicBezTo>
                  <a:pt x="0" y="591"/>
                  <a:pt x="0" y="598"/>
                  <a:pt x="0" y="619"/>
                </a:cubicBezTo>
                <a:cubicBezTo>
                  <a:pt x="0" y="646"/>
                  <a:pt x="21" y="681"/>
                  <a:pt x="49" y="702"/>
                </a:cubicBezTo>
                <a:cubicBezTo>
                  <a:pt x="62" y="710"/>
                  <a:pt x="76" y="714"/>
                  <a:pt x="89" y="714"/>
                </a:cubicBezTo>
                <a:cubicBezTo>
                  <a:pt x="119" y="714"/>
                  <a:pt x="147" y="696"/>
                  <a:pt x="166" y="667"/>
                </a:cubicBezTo>
                <a:cubicBezTo>
                  <a:pt x="263" y="487"/>
                  <a:pt x="360" y="314"/>
                  <a:pt x="450" y="134"/>
                </a:cubicBezTo>
                <a:cubicBezTo>
                  <a:pt x="478" y="93"/>
                  <a:pt x="464" y="37"/>
                  <a:pt x="416" y="10"/>
                </a:cubicBezTo>
                <a:cubicBezTo>
                  <a:pt x="403" y="3"/>
                  <a:pt x="389" y="0"/>
                  <a:pt x="37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41"/>
          <p:cNvSpPr/>
          <p:nvPr/>
        </p:nvSpPr>
        <p:spPr>
          <a:xfrm rot="2880928">
            <a:off x="9024968" y="773971"/>
            <a:ext cx="101597" cy="162720"/>
          </a:xfrm>
          <a:custGeom>
            <a:avLst/>
            <a:gdLst/>
            <a:ahLst/>
            <a:cxnLst/>
            <a:rect l="l" t="t" r="r" b="b"/>
            <a:pathLst>
              <a:path w="492" h="788" extrusionOk="0">
                <a:moveTo>
                  <a:pt x="397" y="0"/>
                </a:moveTo>
                <a:cubicBezTo>
                  <a:pt x="363" y="0"/>
                  <a:pt x="329" y="16"/>
                  <a:pt x="319" y="47"/>
                </a:cubicBezTo>
                <a:cubicBezTo>
                  <a:pt x="222" y="247"/>
                  <a:pt x="118" y="455"/>
                  <a:pt x="8" y="663"/>
                </a:cubicBezTo>
                <a:cubicBezTo>
                  <a:pt x="1" y="683"/>
                  <a:pt x="1" y="690"/>
                  <a:pt x="1" y="704"/>
                </a:cubicBezTo>
                <a:cubicBezTo>
                  <a:pt x="1" y="739"/>
                  <a:pt x="14" y="766"/>
                  <a:pt x="49" y="773"/>
                </a:cubicBezTo>
                <a:cubicBezTo>
                  <a:pt x="61" y="783"/>
                  <a:pt x="75" y="788"/>
                  <a:pt x="90" y="788"/>
                </a:cubicBezTo>
                <a:cubicBezTo>
                  <a:pt x="118" y="788"/>
                  <a:pt x="146" y="771"/>
                  <a:pt x="160" y="739"/>
                </a:cubicBezTo>
                <a:cubicBezTo>
                  <a:pt x="277" y="524"/>
                  <a:pt x="381" y="317"/>
                  <a:pt x="471" y="116"/>
                </a:cubicBezTo>
                <a:cubicBezTo>
                  <a:pt x="492" y="74"/>
                  <a:pt x="471" y="26"/>
                  <a:pt x="430" y="5"/>
                </a:cubicBezTo>
                <a:cubicBezTo>
                  <a:pt x="419" y="2"/>
                  <a:pt x="408" y="0"/>
                  <a:pt x="397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41"/>
          <p:cNvSpPr/>
          <p:nvPr/>
        </p:nvSpPr>
        <p:spPr>
          <a:xfrm rot="2880928">
            <a:off x="7567476" y="3730804"/>
            <a:ext cx="96021" cy="104075"/>
          </a:xfrm>
          <a:custGeom>
            <a:avLst/>
            <a:gdLst/>
            <a:ahLst/>
            <a:cxnLst/>
            <a:rect l="l" t="t" r="r" b="b"/>
            <a:pathLst>
              <a:path w="465" h="504" extrusionOk="0">
                <a:moveTo>
                  <a:pt x="91" y="0"/>
                </a:moveTo>
                <a:cubicBezTo>
                  <a:pt x="71" y="0"/>
                  <a:pt x="51" y="5"/>
                  <a:pt x="35" y="14"/>
                </a:cubicBezTo>
                <a:cubicBezTo>
                  <a:pt x="8" y="35"/>
                  <a:pt x="1" y="63"/>
                  <a:pt x="1" y="84"/>
                </a:cubicBezTo>
                <a:cubicBezTo>
                  <a:pt x="1" y="104"/>
                  <a:pt x="15" y="118"/>
                  <a:pt x="29" y="132"/>
                </a:cubicBezTo>
                <a:cubicBezTo>
                  <a:pt x="118" y="243"/>
                  <a:pt x="208" y="354"/>
                  <a:pt x="298" y="464"/>
                </a:cubicBezTo>
                <a:cubicBezTo>
                  <a:pt x="314" y="492"/>
                  <a:pt x="339" y="504"/>
                  <a:pt x="364" y="504"/>
                </a:cubicBezTo>
                <a:cubicBezTo>
                  <a:pt x="382" y="504"/>
                  <a:pt x="401" y="497"/>
                  <a:pt x="416" y="485"/>
                </a:cubicBezTo>
                <a:cubicBezTo>
                  <a:pt x="464" y="457"/>
                  <a:pt x="464" y="395"/>
                  <a:pt x="437" y="361"/>
                </a:cubicBezTo>
                <a:cubicBezTo>
                  <a:pt x="340" y="250"/>
                  <a:pt x="257" y="139"/>
                  <a:pt x="160" y="28"/>
                </a:cubicBezTo>
                <a:cubicBezTo>
                  <a:pt x="144" y="9"/>
                  <a:pt x="118" y="0"/>
                  <a:pt x="9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3" name="Google Shape;223;p41"/>
          <p:cNvGrpSpPr/>
          <p:nvPr/>
        </p:nvGrpSpPr>
        <p:grpSpPr>
          <a:xfrm flipH="1">
            <a:off x="7186911" y="4092554"/>
            <a:ext cx="2892997" cy="1319713"/>
            <a:chOff x="3967525" y="3427700"/>
            <a:chExt cx="529950" cy="241750"/>
          </a:xfrm>
        </p:grpSpPr>
        <p:sp>
          <p:nvSpPr>
            <p:cNvPr id="224" name="Google Shape;224;p41"/>
            <p:cNvSpPr/>
            <p:nvPr/>
          </p:nvSpPr>
          <p:spPr>
            <a:xfrm>
              <a:off x="3967525" y="3427700"/>
              <a:ext cx="529950" cy="240000"/>
            </a:xfrm>
            <a:custGeom>
              <a:avLst/>
              <a:gdLst/>
              <a:ahLst/>
              <a:cxnLst/>
              <a:rect l="l" t="t" r="r" b="b"/>
              <a:pathLst>
                <a:path w="21198" h="9600" extrusionOk="0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41"/>
            <p:cNvSpPr/>
            <p:nvPr/>
          </p:nvSpPr>
          <p:spPr>
            <a:xfrm>
              <a:off x="3967850" y="3452100"/>
              <a:ext cx="509025" cy="217350"/>
            </a:xfrm>
            <a:custGeom>
              <a:avLst/>
              <a:gdLst/>
              <a:ahLst/>
              <a:cxnLst/>
              <a:rect l="l" t="t" r="r" b="b"/>
              <a:pathLst>
                <a:path w="20361" h="8694" extrusionOk="0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6" name="Google Shape;226;p41"/>
          <p:cNvGrpSpPr/>
          <p:nvPr/>
        </p:nvGrpSpPr>
        <p:grpSpPr>
          <a:xfrm>
            <a:off x="-1017174" y="539491"/>
            <a:ext cx="2605393" cy="1188516"/>
            <a:chOff x="3967525" y="3427700"/>
            <a:chExt cx="529950" cy="241750"/>
          </a:xfrm>
        </p:grpSpPr>
        <p:sp>
          <p:nvSpPr>
            <p:cNvPr id="227" name="Google Shape;227;p41"/>
            <p:cNvSpPr/>
            <p:nvPr/>
          </p:nvSpPr>
          <p:spPr>
            <a:xfrm>
              <a:off x="3967525" y="3427700"/>
              <a:ext cx="529950" cy="240000"/>
            </a:xfrm>
            <a:custGeom>
              <a:avLst/>
              <a:gdLst/>
              <a:ahLst/>
              <a:cxnLst/>
              <a:rect l="l" t="t" r="r" b="b"/>
              <a:pathLst>
                <a:path w="21198" h="9600" extrusionOk="0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41"/>
            <p:cNvSpPr/>
            <p:nvPr/>
          </p:nvSpPr>
          <p:spPr>
            <a:xfrm>
              <a:off x="3967850" y="3452100"/>
              <a:ext cx="509025" cy="217350"/>
            </a:xfrm>
            <a:custGeom>
              <a:avLst/>
              <a:gdLst/>
              <a:ahLst/>
              <a:cxnLst/>
              <a:rect l="l" t="t" r="r" b="b"/>
              <a:pathLst>
                <a:path w="20361" h="8694" extrusionOk="0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9" name="Google Shape;229;p41"/>
          <p:cNvSpPr/>
          <p:nvPr/>
        </p:nvSpPr>
        <p:spPr>
          <a:xfrm>
            <a:off x="3746016" y="499475"/>
            <a:ext cx="5148000" cy="4227300"/>
          </a:xfrm>
          <a:prstGeom prst="roundRect">
            <a:avLst>
              <a:gd name="adj" fmla="val 5566"/>
            </a:avLst>
          </a:prstGeom>
          <a:solidFill>
            <a:srgbClr val="FDF7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41"/>
          <p:cNvSpPr txBox="1">
            <a:spLocks noGrp="1"/>
          </p:cNvSpPr>
          <p:nvPr>
            <p:ph type="ctrTitle"/>
          </p:nvPr>
        </p:nvSpPr>
        <p:spPr>
          <a:xfrm>
            <a:off x="4748443" y="580516"/>
            <a:ext cx="3142800" cy="9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31" name="Google Shape;231;p41"/>
          <p:cNvSpPr txBox="1">
            <a:spLocks noGrp="1"/>
          </p:cNvSpPr>
          <p:nvPr>
            <p:ph type="subTitle" idx="1"/>
          </p:nvPr>
        </p:nvSpPr>
        <p:spPr>
          <a:xfrm>
            <a:off x="4172941" y="3789303"/>
            <a:ext cx="4293900" cy="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DF7E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/>
          <p:nvPr/>
        </p:nvSpPr>
        <p:spPr>
          <a:xfrm>
            <a:off x="0" y="-712232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CFCFCF"/>
                </a:solidFill>
                <a:latin typeface="Arial"/>
                <a:ea typeface="Arial"/>
                <a:cs typeface="Arial"/>
                <a:sym typeface="Arial"/>
              </a:rPr>
              <a:t>www.9slide.vn</a:t>
            </a:r>
            <a:endParaRPr/>
          </a:p>
        </p:txBody>
      </p:sp>
      <p:sp>
        <p:nvSpPr>
          <p:cNvPr id="7" name="Google Shape;7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8" name="Google Shape;8;p2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sz="16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sz="16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sz="16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sz="16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sz="16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sz="16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sz="16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sz="16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sz="16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4"/>
          <p:cNvSpPr txBox="1"/>
          <p:nvPr/>
        </p:nvSpPr>
        <p:spPr>
          <a:xfrm>
            <a:off x="0" y="-712232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CFCFCF"/>
                </a:solidFill>
                <a:latin typeface="Arial"/>
                <a:ea typeface="Arial"/>
                <a:cs typeface="Arial"/>
                <a:sym typeface="Arial"/>
              </a:rPr>
              <a:t>www.9slide.vn</a:t>
            </a:r>
            <a:endParaRPr/>
          </a:p>
        </p:txBody>
      </p:sp>
      <p:sp>
        <p:nvSpPr>
          <p:cNvPr id="234" name="Google Shape;234;p3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5" name="Google Shape;235;p3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6" name="Google Shape;236;p3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7" name="Google Shape;237;p3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8" name="Google Shape;238;p3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13" Type="http://schemas.openxmlformats.org/officeDocument/2006/relationships/image" Target="../media/image31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12" Type="http://schemas.openxmlformats.org/officeDocument/2006/relationships/image" Target="../media/image3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11" Type="http://schemas.openxmlformats.org/officeDocument/2006/relationships/image" Target="../media/image29.jpg"/><Relationship Id="rId5" Type="http://schemas.openxmlformats.org/officeDocument/2006/relationships/image" Target="../media/image23.jpg"/><Relationship Id="rId10" Type="http://schemas.openxmlformats.org/officeDocument/2006/relationships/image" Target="../media/image28.jpg"/><Relationship Id="rId4" Type="http://schemas.openxmlformats.org/officeDocument/2006/relationships/image" Target="../media/image22.png"/><Relationship Id="rId9" Type="http://schemas.openxmlformats.org/officeDocument/2006/relationships/image" Target="../media/image27.jpg"/><Relationship Id="rId1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" name="Google Shape;687;p11" descr="http://slconceptual.files.wordpress.com/2008/12/vu-meter1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82637" y="3429006"/>
            <a:ext cx="1269000" cy="126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11" descr="http://i8.glitter-graphics.org/pub/2796/2796318vi67chrsn3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73119" y="3298760"/>
            <a:ext cx="1293450" cy="494554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Google Shape;689;p11"/>
          <p:cNvSpPr/>
          <p:nvPr/>
        </p:nvSpPr>
        <p:spPr>
          <a:xfrm>
            <a:off x="3982637" y="3750837"/>
            <a:ext cx="1285884" cy="107157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90" name="Google Shape;690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14744" y="3077073"/>
            <a:ext cx="1821669" cy="182166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</p:pic>
      <p:pic>
        <p:nvPicPr>
          <p:cNvPr id="691" name="Google Shape;691;p11" descr="http://littleangelstudios.com/wp-content/uploads/2012/12/ivory-off-white-paper-texture.jpg"/>
          <p:cNvPicPr preferRelativeResize="0"/>
          <p:nvPr/>
        </p:nvPicPr>
        <p:blipFill rotWithShape="1">
          <a:blip r:embed="rId6">
            <a:alphaModFix/>
          </a:blip>
          <a:srcRect t="42137"/>
          <a:stretch/>
        </p:blipFill>
        <p:spPr>
          <a:xfrm>
            <a:off x="593160" y="968098"/>
            <a:ext cx="7941240" cy="1875248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</p:pic>
      <p:grpSp>
        <p:nvGrpSpPr>
          <p:cNvPr id="692" name="Google Shape;692;p11"/>
          <p:cNvGrpSpPr/>
          <p:nvPr/>
        </p:nvGrpSpPr>
        <p:grpSpPr>
          <a:xfrm>
            <a:off x="593160" y="-535803"/>
            <a:ext cx="7941240" cy="1875248"/>
            <a:chOff x="714347" y="-714404"/>
            <a:chExt cx="7632000" cy="2500330"/>
          </a:xfrm>
        </p:grpSpPr>
        <p:pic>
          <p:nvPicPr>
            <p:cNvPr id="693" name="Google Shape;693;p11" descr="http://littleangelstudios.com/wp-content/uploads/2012/12/ivory-off-white-paper-texture.jpg"/>
            <p:cNvPicPr preferRelativeResize="0"/>
            <p:nvPr/>
          </p:nvPicPr>
          <p:blipFill rotWithShape="1">
            <a:blip r:embed="rId6">
              <a:alphaModFix/>
            </a:blip>
            <a:srcRect t="42137"/>
            <a:stretch/>
          </p:blipFill>
          <p:spPr>
            <a:xfrm>
              <a:off x="714347" y="-714404"/>
              <a:ext cx="7632000" cy="250033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694" name="Google Shape;694;p11"/>
            <p:cNvSpPr txBox="1"/>
            <p:nvPr/>
          </p:nvSpPr>
          <p:spPr>
            <a:xfrm>
              <a:off x="785786" y="188640"/>
              <a:ext cx="7429552" cy="10259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 i="0" u="none" strike="noStrike" cap="none">
                  <a:solidFill>
                    <a:srgbClr val="C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C R A H M</a:t>
              </a:r>
              <a:endParaRPr sz="4400" b="1" i="0" u="none" strike="noStrike" cap="non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pic>
        <p:nvPicPr>
          <p:cNvPr id="695" name="Google Shape;695;p11" descr="http://24.media.tumblr.com/tumblr_lpwgeg0zWg1qe7vhgo1_500.gif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78761" y="1607337"/>
            <a:ext cx="5786478" cy="12858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6" name="Google Shape;696;p11"/>
          <p:cNvGrpSpPr/>
          <p:nvPr/>
        </p:nvGrpSpPr>
        <p:grpSpPr>
          <a:xfrm>
            <a:off x="446456" y="1423845"/>
            <a:ext cx="8251089" cy="1607355"/>
            <a:chOff x="-928726" y="1362706"/>
            <a:chExt cx="11001452" cy="2143140"/>
          </a:xfrm>
        </p:grpSpPr>
        <p:pic>
          <p:nvPicPr>
            <p:cNvPr id="697" name="Google Shape;697;p1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-928726" y="1362706"/>
              <a:ext cx="11001452" cy="214314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</p:pic>
        <p:sp>
          <p:nvSpPr>
            <p:cNvPr id="698" name="Google Shape;698;p11"/>
            <p:cNvSpPr/>
            <p:nvPr/>
          </p:nvSpPr>
          <p:spPr>
            <a:xfrm>
              <a:off x="714348" y="1643050"/>
              <a:ext cx="7715304" cy="15716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99" name="Google Shape;699;p11"/>
            <p:cNvSpPr/>
            <p:nvPr/>
          </p:nvSpPr>
          <p:spPr>
            <a:xfrm>
              <a:off x="714349" y="1623987"/>
              <a:ext cx="7715304" cy="15716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700" name="Google Shape;700;p11"/>
          <p:cNvSpPr txBox="1"/>
          <p:nvPr/>
        </p:nvSpPr>
        <p:spPr>
          <a:xfrm>
            <a:off x="1732340" y="1857096"/>
            <a:ext cx="567932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MARCH</a:t>
            </a:r>
            <a:endParaRPr sz="4400" b="1" i="0" u="none" strike="noStrike" cap="non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01" name="Google Shape;701;p11" descr="http://help.malighting.com/en-us/image/Conc_Executor_Fader_Button.png"/>
          <p:cNvPicPr preferRelativeResize="0"/>
          <p:nvPr/>
        </p:nvPicPr>
        <p:blipFill rotWithShape="1">
          <a:blip r:embed="rId9">
            <a:alphaModFix/>
          </a:blip>
          <a:srcRect t="24138" r="66080" b="31034"/>
          <a:stretch/>
        </p:blipFill>
        <p:spPr>
          <a:xfrm>
            <a:off x="1839496" y="3321849"/>
            <a:ext cx="1446620" cy="1393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758182" y="3131297"/>
            <a:ext cx="1777604" cy="1777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11" descr="http://dribbble.s3.amazonaws.com/users/81899/screenshots/507716/red_switch.png"/>
          <p:cNvPicPr preferRelativeResize="0"/>
          <p:nvPr/>
        </p:nvPicPr>
        <p:blipFill rotWithShape="1">
          <a:blip r:embed="rId11">
            <a:alphaModFix/>
          </a:blip>
          <a:srcRect l="17959" t="31797" r="53953" b="31631"/>
          <a:stretch/>
        </p:blipFill>
        <p:spPr>
          <a:xfrm>
            <a:off x="6232934" y="3931119"/>
            <a:ext cx="802612" cy="78377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704" name="Google Shape;704;p11" descr="http://dribbble.s3.amazonaws.com/users/81899/screenshots/507716/red_switch.png"/>
          <p:cNvPicPr preferRelativeResize="0"/>
          <p:nvPr/>
        </p:nvPicPr>
        <p:blipFill rotWithShape="1">
          <a:blip r:embed="rId11">
            <a:alphaModFix/>
          </a:blip>
          <a:srcRect l="52273" t="31933" r="19770" b="31670"/>
          <a:stretch/>
        </p:blipFill>
        <p:spPr>
          <a:xfrm>
            <a:off x="6234818" y="3933002"/>
            <a:ext cx="798844" cy="78000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705" name="Google Shape;705;p11" descr="http://www.officialpsds.com/images/thumbs/Screw-head-psd64835.png">
            <a:hlinkClick r:id="" action="ppaction://hlinkshowjump?jump=nextslide"/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679553" y="4631825"/>
            <a:ext cx="214314" cy="214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5" name="Google Shape;97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056" y="2240126"/>
            <a:ext cx="2688336" cy="28003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6" name="Google Shape;976;p20"/>
          <p:cNvGrpSpPr/>
          <p:nvPr/>
        </p:nvGrpSpPr>
        <p:grpSpPr>
          <a:xfrm>
            <a:off x="7380767" y="3444984"/>
            <a:ext cx="1444390" cy="1428131"/>
            <a:chOff x="7371102" y="1143619"/>
            <a:chExt cx="652190" cy="675651"/>
          </a:xfrm>
        </p:grpSpPr>
        <p:sp>
          <p:nvSpPr>
            <p:cNvPr id="977" name="Google Shape;977;p20"/>
            <p:cNvSpPr/>
            <p:nvPr/>
          </p:nvSpPr>
          <p:spPr>
            <a:xfrm>
              <a:off x="7386154" y="1276093"/>
              <a:ext cx="588332" cy="543177"/>
            </a:xfrm>
            <a:custGeom>
              <a:avLst/>
              <a:gdLst/>
              <a:ahLst/>
              <a:cxnLst/>
              <a:rect l="l" t="t" r="r" b="b"/>
              <a:pathLst>
                <a:path w="5316" h="4908" extrusionOk="0">
                  <a:moveTo>
                    <a:pt x="724" y="0"/>
                  </a:moveTo>
                  <a:lnTo>
                    <a:pt x="724" y="0"/>
                  </a:lnTo>
                  <a:cubicBezTo>
                    <a:pt x="905" y="1696"/>
                    <a:pt x="566" y="3019"/>
                    <a:pt x="0" y="4512"/>
                  </a:cubicBezTo>
                  <a:cubicBezTo>
                    <a:pt x="882" y="4777"/>
                    <a:pt x="1756" y="4908"/>
                    <a:pt x="2622" y="4908"/>
                  </a:cubicBezTo>
                  <a:cubicBezTo>
                    <a:pt x="3345" y="4908"/>
                    <a:pt x="4062" y="4816"/>
                    <a:pt x="4773" y="4637"/>
                  </a:cubicBezTo>
                  <a:cubicBezTo>
                    <a:pt x="5112" y="3574"/>
                    <a:pt x="5315" y="2036"/>
                    <a:pt x="5259" y="588"/>
                  </a:cubicBezTo>
                  <a:lnTo>
                    <a:pt x="724" y="0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20"/>
            <p:cNvSpPr/>
            <p:nvPr/>
          </p:nvSpPr>
          <p:spPr>
            <a:xfrm>
              <a:off x="7371102" y="1205485"/>
              <a:ext cx="519604" cy="475668"/>
            </a:xfrm>
            <a:custGeom>
              <a:avLst/>
              <a:gdLst/>
              <a:ahLst/>
              <a:cxnLst/>
              <a:rect l="l" t="t" r="r" b="b"/>
              <a:pathLst>
                <a:path w="4695" h="4298" extrusionOk="0">
                  <a:moveTo>
                    <a:pt x="2659" y="1"/>
                  </a:moveTo>
                  <a:cubicBezTo>
                    <a:pt x="2110" y="1"/>
                    <a:pt x="1522" y="171"/>
                    <a:pt x="1053" y="616"/>
                  </a:cubicBezTo>
                  <a:cubicBezTo>
                    <a:pt x="691" y="955"/>
                    <a:pt x="510" y="1644"/>
                    <a:pt x="352" y="2334"/>
                  </a:cubicBezTo>
                  <a:cubicBezTo>
                    <a:pt x="272" y="2719"/>
                    <a:pt x="1" y="3149"/>
                    <a:pt x="159" y="3578"/>
                  </a:cubicBezTo>
                  <a:cubicBezTo>
                    <a:pt x="332" y="4054"/>
                    <a:pt x="1335" y="4297"/>
                    <a:pt x="2304" y="4297"/>
                  </a:cubicBezTo>
                  <a:cubicBezTo>
                    <a:pt x="3106" y="4297"/>
                    <a:pt x="3885" y="4131"/>
                    <a:pt x="4151" y="3793"/>
                  </a:cubicBezTo>
                  <a:cubicBezTo>
                    <a:pt x="4694" y="3092"/>
                    <a:pt x="4649" y="1317"/>
                    <a:pt x="4253" y="649"/>
                  </a:cubicBezTo>
                  <a:cubicBezTo>
                    <a:pt x="4034" y="296"/>
                    <a:pt x="3381" y="1"/>
                    <a:pt x="2659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20"/>
            <p:cNvSpPr/>
            <p:nvPr/>
          </p:nvSpPr>
          <p:spPr>
            <a:xfrm>
              <a:off x="7404193" y="1143619"/>
              <a:ext cx="619099" cy="369091"/>
            </a:xfrm>
            <a:custGeom>
              <a:avLst/>
              <a:gdLst/>
              <a:ahLst/>
              <a:cxnLst/>
              <a:rect l="l" t="t" r="r" b="b"/>
              <a:pathLst>
                <a:path w="5594" h="3335" extrusionOk="0">
                  <a:moveTo>
                    <a:pt x="2375" y="1"/>
                  </a:moveTo>
                  <a:cubicBezTo>
                    <a:pt x="1193" y="1"/>
                    <a:pt x="1" y="584"/>
                    <a:pt x="143" y="2520"/>
                  </a:cubicBezTo>
                  <a:cubicBezTo>
                    <a:pt x="222" y="1954"/>
                    <a:pt x="697" y="1423"/>
                    <a:pt x="1184" y="1163"/>
                  </a:cubicBezTo>
                  <a:cubicBezTo>
                    <a:pt x="1828" y="2079"/>
                    <a:pt x="3196" y="2520"/>
                    <a:pt x="3750" y="2599"/>
                  </a:cubicBezTo>
                  <a:cubicBezTo>
                    <a:pt x="4030" y="2823"/>
                    <a:pt x="4431" y="3334"/>
                    <a:pt x="4779" y="3334"/>
                  </a:cubicBezTo>
                  <a:cubicBezTo>
                    <a:pt x="4783" y="3334"/>
                    <a:pt x="4787" y="3334"/>
                    <a:pt x="4790" y="3334"/>
                  </a:cubicBezTo>
                  <a:cubicBezTo>
                    <a:pt x="4790" y="3334"/>
                    <a:pt x="5594" y="1118"/>
                    <a:pt x="4610" y="507"/>
                  </a:cubicBezTo>
                  <a:cubicBezTo>
                    <a:pt x="4525" y="451"/>
                    <a:pt x="4418" y="436"/>
                    <a:pt x="4332" y="436"/>
                  </a:cubicBezTo>
                  <a:cubicBezTo>
                    <a:pt x="4245" y="436"/>
                    <a:pt x="4180" y="451"/>
                    <a:pt x="4180" y="451"/>
                  </a:cubicBezTo>
                  <a:cubicBezTo>
                    <a:pt x="3765" y="203"/>
                    <a:pt x="3072" y="1"/>
                    <a:pt x="2375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20"/>
            <p:cNvSpPr/>
            <p:nvPr/>
          </p:nvSpPr>
          <p:spPr>
            <a:xfrm>
              <a:off x="7766649" y="1412444"/>
              <a:ext cx="122735" cy="206624"/>
            </a:xfrm>
            <a:custGeom>
              <a:avLst/>
              <a:gdLst/>
              <a:ahLst/>
              <a:cxnLst/>
              <a:rect l="l" t="t" r="r" b="b"/>
              <a:pathLst>
                <a:path w="1109" h="1867" extrusionOk="0">
                  <a:moveTo>
                    <a:pt x="532" y="0"/>
                  </a:moveTo>
                  <a:lnTo>
                    <a:pt x="532" y="0"/>
                  </a:lnTo>
                  <a:cubicBezTo>
                    <a:pt x="577" y="691"/>
                    <a:pt x="339" y="1357"/>
                    <a:pt x="0" y="1867"/>
                  </a:cubicBezTo>
                  <a:cubicBezTo>
                    <a:pt x="713" y="1697"/>
                    <a:pt x="950" y="928"/>
                    <a:pt x="1108" y="249"/>
                  </a:cubicBezTo>
                  <a:lnTo>
                    <a:pt x="532" y="0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20"/>
            <p:cNvSpPr/>
            <p:nvPr/>
          </p:nvSpPr>
          <p:spPr>
            <a:xfrm>
              <a:off x="7423671" y="1209469"/>
              <a:ext cx="490941" cy="236949"/>
            </a:xfrm>
            <a:custGeom>
              <a:avLst/>
              <a:gdLst/>
              <a:ahLst/>
              <a:cxnLst/>
              <a:rect l="l" t="t" r="r" b="b"/>
              <a:pathLst>
                <a:path w="4436" h="2141" extrusionOk="0">
                  <a:moveTo>
                    <a:pt x="2083" y="1"/>
                  </a:moveTo>
                  <a:cubicBezTo>
                    <a:pt x="1225" y="1"/>
                    <a:pt x="351" y="431"/>
                    <a:pt x="1" y="1416"/>
                  </a:cubicBezTo>
                  <a:cubicBezTo>
                    <a:pt x="385" y="830"/>
                    <a:pt x="1095" y="571"/>
                    <a:pt x="1820" y="571"/>
                  </a:cubicBezTo>
                  <a:cubicBezTo>
                    <a:pt x="2928" y="571"/>
                    <a:pt x="4071" y="1176"/>
                    <a:pt x="4140" y="2140"/>
                  </a:cubicBezTo>
                  <a:cubicBezTo>
                    <a:pt x="4435" y="826"/>
                    <a:pt x="3273" y="1"/>
                    <a:pt x="2083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20"/>
            <p:cNvSpPr/>
            <p:nvPr/>
          </p:nvSpPr>
          <p:spPr>
            <a:xfrm>
              <a:off x="7814128" y="1448634"/>
              <a:ext cx="148189" cy="151843"/>
            </a:xfrm>
            <a:custGeom>
              <a:avLst/>
              <a:gdLst/>
              <a:ahLst/>
              <a:cxnLst/>
              <a:rect l="l" t="t" r="r" b="b"/>
              <a:pathLst>
                <a:path w="1339" h="1372" extrusionOk="0">
                  <a:moveTo>
                    <a:pt x="705" y="0"/>
                  </a:moveTo>
                  <a:cubicBezTo>
                    <a:pt x="403" y="0"/>
                    <a:pt x="239" y="431"/>
                    <a:pt x="239" y="431"/>
                  </a:cubicBezTo>
                  <a:lnTo>
                    <a:pt x="1" y="1324"/>
                  </a:lnTo>
                  <a:cubicBezTo>
                    <a:pt x="97" y="1357"/>
                    <a:pt x="189" y="1371"/>
                    <a:pt x="275" y="1371"/>
                  </a:cubicBezTo>
                  <a:cubicBezTo>
                    <a:pt x="973" y="1371"/>
                    <a:pt x="1338" y="418"/>
                    <a:pt x="996" y="126"/>
                  </a:cubicBezTo>
                  <a:cubicBezTo>
                    <a:pt x="888" y="35"/>
                    <a:pt x="791" y="0"/>
                    <a:pt x="705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20"/>
            <p:cNvSpPr/>
            <p:nvPr/>
          </p:nvSpPr>
          <p:spPr>
            <a:xfrm>
              <a:off x="7667817" y="1494230"/>
              <a:ext cx="93851" cy="87540"/>
            </a:xfrm>
            <a:custGeom>
              <a:avLst/>
              <a:gdLst/>
              <a:ahLst/>
              <a:cxnLst/>
              <a:rect l="l" t="t" r="r" b="b"/>
              <a:pathLst>
                <a:path w="848" h="791" extrusionOk="0">
                  <a:moveTo>
                    <a:pt x="387" y="1"/>
                  </a:moveTo>
                  <a:cubicBezTo>
                    <a:pt x="319" y="1"/>
                    <a:pt x="251" y="17"/>
                    <a:pt x="192" y="53"/>
                  </a:cubicBezTo>
                  <a:cubicBezTo>
                    <a:pt x="68" y="132"/>
                    <a:pt x="11" y="268"/>
                    <a:pt x="0" y="404"/>
                  </a:cubicBezTo>
                  <a:cubicBezTo>
                    <a:pt x="0" y="540"/>
                    <a:pt x="91" y="698"/>
                    <a:pt x="215" y="754"/>
                  </a:cubicBezTo>
                  <a:cubicBezTo>
                    <a:pt x="283" y="788"/>
                    <a:pt x="305" y="788"/>
                    <a:pt x="385" y="788"/>
                  </a:cubicBezTo>
                  <a:lnTo>
                    <a:pt x="396" y="788"/>
                  </a:lnTo>
                  <a:cubicBezTo>
                    <a:pt x="406" y="790"/>
                    <a:pt x="416" y="790"/>
                    <a:pt x="427" y="790"/>
                  </a:cubicBezTo>
                  <a:cubicBezTo>
                    <a:pt x="496" y="790"/>
                    <a:pt x="563" y="761"/>
                    <a:pt x="622" y="731"/>
                  </a:cubicBezTo>
                  <a:cubicBezTo>
                    <a:pt x="712" y="686"/>
                    <a:pt x="780" y="585"/>
                    <a:pt x="803" y="483"/>
                  </a:cubicBezTo>
                  <a:cubicBezTo>
                    <a:pt x="848" y="291"/>
                    <a:pt x="747" y="110"/>
                    <a:pt x="566" y="42"/>
                  </a:cubicBezTo>
                  <a:cubicBezTo>
                    <a:pt x="512" y="15"/>
                    <a:pt x="450" y="1"/>
                    <a:pt x="38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20"/>
            <p:cNvSpPr/>
            <p:nvPr/>
          </p:nvSpPr>
          <p:spPr>
            <a:xfrm>
              <a:off x="7396114" y="1475749"/>
              <a:ext cx="67730" cy="66403"/>
            </a:xfrm>
            <a:custGeom>
              <a:avLst/>
              <a:gdLst/>
              <a:ahLst/>
              <a:cxnLst/>
              <a:rect l="l" t="t" r="r" b="b"/>
              <a:pathLst>
                <a:path w="612" h="600" extrusionOk="0">
                  <a:moveTo>
                    <a:pt x="336" y="1"/>
                  </a:moveTo>
                  <a:cubicBezTo>
                    <a:pt x="296" y="1"/>
                    <a:pt x="256" y="9"/>
                    <a:pt x="216" y="16"/>
                  </a:cubicBezTo>
                  <a:cubicBezTo>
                    <a:pt x="137" y="39"/>
                    <a:pt x="91" y="84"/>
                    <a:pt x="46" y="152"/>
                  </a:cubicBezTo>
                  <a:cubicBezTo>
                    <a:pt x="1" y="220"/>
                    <a:pt x="1" y="299"/>
                    <a:pt x="24" y="378"/>
                  </a:cubicBezTo>
                  <a:lnTo>
                    <a:pt x="24" y="390"/>
                  </a:lnTo>
                  <a:cubicBezTo>
                    <a:pt x="46" y="491"/>
                    <a:pt x="126" y="582"/>
                    <a:pt x="239" y="593"/>
                  </a:cubicBezTo>
                  <a:cubicBezTo>
                    <a:pt x="265" y="597"/>
                    <a:pt x="291" y="599"/>
                    <a:pt x="316" y="599"/>
                  </a:cubicBezTo>
                  <a:cubicBezTo>
                    <a:pt x="369" y="599"/>
                    <a:pt x="419" y="589"/>
                    <a:pt x="465" y="559"/>
                  </a:cubicBezTo>
                  <a:cubicBezTo>
                    <a:pt x="533" y="514"/>
                    <a:pt x="578" y="458"/>
                    <a:pt x="589" y="378"/>
                  </a:cubicBezTo>
                  <a:cubicBezTo>
                    <a:pt x="612" y="299"/>
                    <a:pt x="601" y="220"/>
                    <a:pt x="555" y="152"/>
                  </a:cubicBezTo>
                  <a:cubicBezTo>
                    <a:pt x="521" y="73"/>
                    <a:pt x="465" y="39"/>
                    <a:pt x="385" y="5"/>
                  </a:cubicBezTo>
                  <a:cubicBezTo>
                    <a:pt x="369" y="2"/>
                    <a:pt x="352" y="1"/>
                    <a:pt x="336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20"/>
            <p:cNvSpPr/>
            <p:nvPr/>
          </p:nvSpPr>
          <p:spPr>
            <a:xfrm>
              <a:off x="7680324" y="1389424"/>
              <a:ext cx="26339" cy="17377"/>
            </a:xfrm>
            <a:custGeom>
              <a:avLst/>
              <a:gdLst/>
              <a:ahLst/>
              <a:cxnLst/>
              <a:rect l="l" t="t" r="r" b="b"/>
              <a:pathLst>
                <a:path w="238" h="157" extrusionOk="0">
                  <a:moveTo>
                    <a:pt x="120" y="0"/>
                  </a:moveTo>
                  <a:cubicBezTo>
                    <a:pt x="88" y="0"/>
                    <a:pt x="58" y="8"/>
                    <a:pt x="34" y="16"/>
                  </a:cubicBezTo>
                  <a:cubicBezTo>
                    <a:pt x="0" y="27"/>
                    <a:pt x="0" y="84"/>
                    <a:pt x="46" y="95"/>
                  </a:cubicBezTo>
                  <a:cubicBezTo>
                    <a:pt x="79" y="95"/>
                    <a:pt x="102" y="95"/>
                    <a:pt x="124" y="118"/>
                  </a:cubicBezTo>
                  <a:cubicBezTo>
                    <a:pt x="136" y="142"/>
                    <a:pt x="161" y="156"/>
                    <a:pt x="183" y="156"/>
                  </a:cubicBezTo>
                  <a:cubicBezTo>
                    <a:pt x="203" y="156"/>
                    <a:pt x="221" y="145"/>
                    <a:pt x="227" y="118"/>
                  </a:cubicBezTo>
                  <a:cubicBezTo>
                    <a:pt x="237" y="62"/>
                    <a:pt x="192" y="16"/>
                    <a:pt x="159" y="5"/>
                  </a:cubicBezTo>
                  <a:cubicBezTo>
                    <a:pt x="146" y="2"/>
                    <a:pt x="132" y="0"/>
                    <a:pt x="120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20"/>
            <p:cNvSpPr/>
            <p:nvPr/>
          </p:nvSpPr>
          <p:spPr>
            <a:xfrm>
              <a:off x="7488747" y="1368838"/>
              <a:ext cx="24015" cy="13614"/>
            </a:xfrm>
            <a:custGeom>
              <a:avLst/>
              <a:gdLst/>
              <a:ahLst/>
              <a:cxnLst/>
              <a:rect l="l" t="t" r="r" b="b"/>
              <a:pathLst>
                <a:path w="217" h="123" extrusionOk="0">
                  <a:moveTo>
                    <a:pt x="109" y="1"/>
                  </a:moveTo>
                  <a:cubicBezTo>
                    <a:pt x="74" y="1"/>
                    <a:pt x="40" y="19"/>
                    <a:pt x="23" y="44"/>
                  </a:cubicBezTo>
                  <a:cubicBezTo>
                    <a:pt x="1" y="78"/>
                    <a:pt x="35" y="123"/>
                    <a:pt x="69" y="123"/>
                  </a:cubicBezTo>
                  <a:cubicBezTo>
                    <a:pt x="91" y="123"/>
                    <a:pt x="103" y="112"/>
                    <a:pt x="126" y="100"/>
                  </a:cubicBezTo>
                  <a:cubicBezTo>
                    <a:pt x="148" y="100"/>
                    <a:pt x="171" y="112"/>
                    <a:pt x="171" y="112"/>
                  </a:cubicBezTo>
                  <a:cubicBezTo>
                    <a:pt x="182" y="112"/>
                    <a:pt x="193" y="112"/>
                    <a:pt x="204" y="100"/>
                  </a:cubicBezTo>
                  <a:cubicBezTo>
                    <a:pt x="216" y="55"/>
                    <a:pt x="193" y="22"/>
                    <a:pt x="148" y="10"/>
                  </a:cubicBezTo>
                  <a:cubicBezTo>
                    <a:pt x="136" y="3"/>
                    <a:pt x="122" y="1"/>
                    <a:pt x="109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20"/>
            <p:cNvSpPr/>
            <p:nvPr/>
          </p:nvSpPr>
          <p:spPr>
            <a:xfrm>
              <a:off x="7618567" y="1436570"/>
              <a:ext cx="74371" cy="48585"/>
            </a:xfrm>
            <a:custGeom>
              <a:avLst/>
              <a:gdLst/>
              <a:ahLst/>
              <a:cxnLst/>
              <a:rect l="l" t="t" r="r" b="b"/>
              <a:pathLst>
                <a:path w="672" h="439" extrusionOk="0">
                  <a:moveTo>
                    <a:pt x="382" y="1"/>
                  </a:moveTo>
                  <a:cubicBezTo>
                    <a:pt x="226" y="1"/>
                    <a:pt x="92" y="79"/>
                    <a:pt x="16" y="224"/>
                  </a:cubicBezTo>
                  <a:cubicBezTo>
                    <a:pt x="1" y="254"/>
                    <a:pt x="25" y="279"/>
                    <a:pt x="51" y="279"/>
                  </a:cubicBezTo>
                  <a:cubicBezTo>
                    <a:pt x="63" y="279"/>
                    <a:pt x="76" y="272"/>
                    <a:pt x="83" y="257"/>
                  </a:cubicBezTo>
                  <a:cubicBezTo>
                    <a:pt x="138" y="158"/>
                    <a:pt x="258" y="72"/>
                    <a:pt x="380" y="72"/>
                  </a:cubicBezTo>
                  <a:cubicBezTo>
                    <a:pt x="409" y="72"/>
                    <a:pt x="439" y="77"/>
                    <a:pt x="468" y="88"/>
                  </a:cubicBezTo>
                  <a:cubicBezTo>
                    <a:pt x="592" y="144"/>
                    <a:pt x="592" y="292"/>
                    <a:pt x="581" y="405"/>
                  </a:cubicBezTo>
                  <a:cubicBezTo>
                    <a:pt x="581" y="427"/>
                    <a:pt x="601" y="439"/>
                    <a:pt x="620" y="439"/>
                  </a:cubicBezTo>
                  <a:cubicBezTo>
                    <a:pt x="640" y="439"/>
                    <a:pt x="660" y="427"/>
                    <a:pt x="660" y="405"/>
                  </a:cubicBezTo>
                  <a:cubicBezTo>
                    <a:pt x="671" y="257"/>
                    <a:pt x="649" y="31"/>
                    <a:pt x="468" y="8"/>
                  </a:cubicBezTo>
                  <a:cubicBezTo>
                    <a:pt x="439" y="3"/>
                    <a:pt x="410" y="1"/>
                    <a:pt x="382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20"/>
            <p:cNvSpPr/>
            <p:nvPr/>
          </p:nvSpPr>
          <p:spPr>
            <a:xfrm>
              <a:off x="7461964" y="1410008"/>
              <a:ext cx="56997" cy="39841"/>
            </a:xfrm>
            <a:custGeom>
              <a:avLst/>
              <a:gdLst/>
              <a:ahLst/>
              <a:cxnLst/>
              <a:rect l="l" t="t" r="r" b="b"/>
              <a:pathLst>
                <a:path w="515" h="360" extrusionOk="0">
                  <a:moveTo>
                    <a:pt x="292" y="1"/>
                  </a:moveTo>
                  <a:cubicBezTo>
                    <a:pt x="170" y="1"/>
                    <a:pt x="73" y="90"/>
                    <a:pt x="17" y="203"/>
                  </a:cubicBezTo>
                  <a:cubicBezTo>
                    <a:pt x="1" y="235"/>
                    <a:pt x="30" y="267"/>
                    <a:pt x="56" y="267"/>
                  </a:cubicBezTo>
                  <a:cubicBezTo>
                    <a:pt x="67" y="267"/>
                    <a:pt x="78" y="262"/>
                    <a:pt x="84" y="248"/>
                  </a:cubicBezTo>
                  <a:cubicBezTo>
                    <a:pt x="121" y="175"/>
                    <a:pt x="195" y="72"/>
                    <a:pt x="283" y="72"/>
                  </a:cubicBezTo>
                  <a:cubicBezTo>
                    <a:pt x="303" y="72"/>
                    <a:pt x="324" y="77"/>
                    <a:pt x="345" y="90"/>
                  </a:cubicBezTo>
                  <a:cubicBezTo>
                    <a:pt x="424" y="135"/>
                    <a:pt x="424" y="238"/>
                    <a:pt x="435" y="316"/>
                  </a:cubicBezTo>
                  <a:cubicBezTo>
                    <a:pt x="435" y="345"/>
                    <a:pt x="455" y="359"/>
                    <a:pt x="475" y="359"/>
                  </a:cubicBezTo>
                  <a:cubicBezTo>
                    <a:pt x="494" y="359"/>
                    <a:pt x="514" y="345"/>
                    <a:pt x="514" y="316"/>
                  </a:cubicBezTo>
                  <a:cubicBezTo>
                    <a:pt x="503" y="215"/>
                    <a:pt x="492" y="45"/>
                    <a:pt x="368" y="11"/>
                  </a:cubicBezTo>
                  <a:cubicBezTo>
                    <a:pt x="342" y="4"/>
                    <a:pt x="316" y="1"/>
                    <a:pt x="292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20"/>
            <p:cNvSpPr/>
            <p:nvPr/>
          </p:nvSpPr>
          <p:spPr>
            <a:xfrm>
              <a:off x="7554600" y="1555433"/>
              <a:ext cx="98276" cy="66403"/>
            </a:xfrm>
            <a:custGeom>
              <a:avLst/>
              <a:gdLst/>
              <a:ahLst/>
              <a:cxnLst/>
              <a:rect l="l" t="t" r="r" b="b"/>
              <a:pathLst>
                <a:path w="888" h="600" extrusionOk="0">
                  <a:moveTo>
                    <a:pt x="828" y="1"/>
                  </a:moveTo>
                  <a:cubicBezTo>
                    <a:pt x="808" y="1"/>
                    <a:pt x="791" y="15"/>
                    <a:pt x="797" y="43"/>
                  </a:cubicBezTo>
                  <a:cubicBezTo>
                    <a:pt x="808" y="190"/>
                    <a:pt x="774" y="371"/>
                    <a:pt x="639" y="450"/>
                  </a:cubicBezTo>
                  <a:cubicBezTo>
                    <a:pt x="563" y="496"/>
                    <a:pt x="493" y="514"/>
                    <a:pt x="424" y="514"/>
                  </a:cubicBezTo>
                  <a:cubicBezTo>
                    <a:pt x="306" y="514"/>
                    <a:pt x="194" y="461"/>
                    <a:pt x="73" y="405"/>
                  </a:cubicBezTo>
                  <a:cubicBezTo>
                    <a:pt x="67" y="401"/>
                    <a:pt x="61" y="400"/>
                    <a:pt x="55" y="400"/>
                  </a:cubicBezTo>
                  <a:cubicBezTo>
                    <a:pt x="20" y="400"/>
                    <a:pt x="0" y="453"/>
                    <a:pt x="39" y="472"/>
                  </a:cubicBezTo>
                  <a:cubicBezTo>
                    <a:pt x="159" y="536"/>
                    <a:pt x="297" y="600"/>
                    <a:pt x="433" y="600"/>
                  </a:cubicBezTo>
                  <a:cubicBezTo>
                    <a:pt x="515" y="600"/>
                    <a:pt x="596" y="577"/>
                    <a:pt x="672" y="518"/>
                  </a:cubicBezTo>
                  <a:cubicBezTo>
                    <a:pt x="831" y="405"/>
                    <a:pt x="888" y="235"/>
                    <a:pt x="876" y="43"/>
                  </a:cubicBezTo>
                  <a:cubicBezTo>
                    <a:pt x="870" y="15"/>
                    <a:pt x="848" y="1"/>
                    <a:pt x="828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20"/>
            <p:cNvSpPr/>
            <p:nvPr/>
          </p:nvSpPr>
          <p:spPr>
            <a:xfrm>
              <a:off x="7502581" y="1487259"/>
              <a:ext cx="60648" cy="45266"/>
            </a:xfrm>
            <a:custGeom>
              <a:avLst/>
              <a:gdLst/>
              <a:ahLst/>
              <a:cxnLst/>
              <a:rect l="l" t="t" r="r" b="b"/>
              <a:pathLst>
                <a:path w="548" h="409" extrusionOk="0">
                  <a:moveTo>
                    <a:pt x="264" y="0"/>
                  </a:moveTo>
                  <a:cubicBezTo>
                    <a:pt x="210" y="0"/>
                    <a:pt x="158" y="13"/>
                    <a:pt x="114" y="48"/>
                  </a:cubicBezTo>
                  <a:cubicBezTo>
                    <a:pt x="1" y="128"/>
                    <a:pt x="57" y="286"/>
                    <a:pt x="114" y="387"/>
                  </a:cubicBezTo>
                  <a:cubicBezTo>
                    <a:pt x="121" y="402"/>
                    <a:pt x="134" y="409"/>
                    <a:pt x="147" y="409"/>
                  </a:cubicBezTo>
                  <a:cubicBezTo>
                    <a:pt x="172" y="409"/>
                    <a:pt x="197" y="384"/>
                    <a:pt x="182" y="354"/>
                  </a:cubicBezTo>
                  <a:cubicBezTo>
                    <a:pt x="147" y="286"/>
                    <a:pt x="79" y="138"/>
                    <a:pt x="182" y="93"/>
                  </a:cubicBezTo>
                  <a:cubicBezTo>
                    <a:pt x="209" y="80"/>
                    <a:pt x="238" y="74"/>
                    <a:pt x="268" y="74"/>
                  </a:cubicBezTo>
                  <a:cubicBezTo>
                    <a:pt x="337" y="74"/>
                    <a:pt x="409" y="104"/>
                    <a:pt x="464" y="128"/>
                  </a:cubicBezTo>
                  <a:cubicBezTo>
                    <a:pt x="470" y="131"/>
                    <a:pt x="476" y="132"/>
                    <a:pt x="482" y="132"/>
                  </a:cubicBezTo>
                  <a:cubicBezTo>
                    <a:pt x="520" y="132"/>
                    <a:pt x="548" y="79"/>
                    <a:pt x="509" y="60"/>
                  </a:cubicBezTo>
                  <a:cubicBezTo>
                    <a:pt x="440" y="32"/>
                    <a:pt x="350" y="0"/>
                    <a:pt x="264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1" name="Google Shape;991;p20"/>
          <p:cNvGrpSpPr/>
          <p:nvPr/>
        </p:nvGrpSpPr>
        <p:grpSpPr>
          <a:xfrm flipH="1">
            <a:off x="328508" y="42010"/>
            <a:ext cx="1849571" cy="1567076"/>
            <a:chOff x="3497860" y="2967046"/>
            <a:chExt cx="867676" cy="735151"/>
          </a:xfrm>
        </p:grpSpPr>
        <p:sp>
          <p:nvSpPr>
            <p:cNvPr id="992" name="Google Shape;992;p20"/>
            <p:cNvSpPr/>
            <p:nvPr/>
          </p:nvSpPr>
          <p:spPr>
            <a:xfrm>
              <a:off x="3497860" y="2967046"/>
              <a:ext cx="867676" cy="735151"/>
            </a:xfrm>
            <a:custGeom>
              <a:avLst/>
              <a:gdLst/>
              <a:ahLst/>
              <a:cxnLst/>
              <a:rect l="l" t="t" r="r" b="b"/>
              <a:pathLst>
                <a:path w="6876" h="5826" extrusionOk="0">
                  <a:moveTo>
                    <a:pt x="2237" y="0"/>
                  </a:moveTo>
                  <a:cubicBezTo>
                    <a:pt x="2159" y="0"/>
                    <a:pt x="2080" y="9"/>
                    <a:pt x="2001" y="29"/>
                  </a:cubicBezTo>
                  <a:cubicBezTo>
                    <a:pt x="1798" y="74"/>
                    <a:pt x="1617" y="210"/>
                    <a:pt x="1651" y="425"/>
                  </a:cubicBezTo>
                  <a:cubicBezTo>
                    <a:pt x="1685" y="652"/>
                    <a:pt x="1877" y="843"/>
                    <a:pt x="2024" y="1002"/>
                  </a:cubicBezTo>
                  <a:cubicBezTo>
                    <a:pt x="1830" y="905"/>
                    <a:pt x="1589" y="849"/>
                    <a:pt x="1351" y="849"/>
                  </a:cubicBezTo>
                  <a:cubicBezTo>
                    <a:pt x="1091" y="849"/>
                    <a:pt x="834" y="916"/>
                    <a:pt x="644" y="1069"/>
                  </a:cubicBezTo>
                  <a:cubicBezTo>
                    <a:pt x="237" y="1375"/>
                    <a:pt x="757" y="1669"/>
                    <a:pt x="1041" y="1771"/>
                  </a:cubicBezTo>
                  <a:cubicBezTo>
                    <a:pt x="622" y="1941"/>
                    <a:pt x="0" y="2235"/>
                    <a:pt x="79" y="2788"/>
                  </a:cubicBezTo>
                  <a:cubicBezTo>
                    <a:pt x="181" y="3444"/>
                    <a:pt x="3064" y="4756"/>
                    <a:pt x="3064" y="4756"/>
                  </a:cubicBezTo>
                  <a:cubicBezTo>
                    <a:pt x="3110" y="5152"/>
                    <a:pt x="3539" y="5627"/>
                    <a:pt x="3878" y="5785"/>
                  </a:cubicBezTo>
                  <a:cubicBezTo>
                    <a:pt x="3942" y="5812"/>
                    <a:pt x="4009" y="5825"/>
                    <a:pt x="4075" y="5825"/>
                  </a:cubicBezTo>
                  <a:cubicBezTo>
                    <a:pt x="4341" y="5825"/>
                    <a:pt x="4591" y="5621"/>
                    <a:pt x="4501" y="5321"/>
                  </a:cubicBezTo>
                  <a:lnTo>
                    <a:pt x="4501" y="5321"/>
                  </a:lnTo>
                  <a:cubicBezTo>
                    <a:pt x="4626" y="5377"/>
                    <a:pt x="4815" y="5463"/>
                    <a:pt x="4979" y="5463"/>
                  </a:cubicBezTo>
                  <a:cubicBezTo>
                    <a:pt x="5082" y="5463"/>
                    <a:pt x="5174" y="5429"/>
                    <a:pt x="5235" y="5333"/>
                  </a:cubicBezTo>
                  <a:cubicBezTo>
                    <a:pt x="5428" y="5062"/>
                    <a:pt x="5235" y="4643"/>
                    <a:pt x="5032" y="4383"/>
                  </a:cubicBezTo>
                  <a:cubicBezTo>
                    <a:pt x="5349" y="4349"/>
                    <a:pt x="5665" y="4258"/>
                    <a:pt x="5948" y="4134"/>
                  </a:cubicBezTo>
                  <a:cubicBezTo>
                    <a:pt x="6253" y="4021"/>
                    <a:pt x="6615" y="3818"/>
                    <a:pt x="6695" y="3489"/>
                  </a:cubicBezTo>
                  <a:cubicBezTo>
                    <a:pt x="6876" y="2845"/>
                    <a:pt x="6401" y="2336"/>
                    <a:pt x="5971" y="2235"/>
                  </a:cubicBezTo>
                  <a:cubicBezTo>
                    <a:pt x="5971" y="2235"/>
                    <a:pt x="6536" y="1477"/>
                    <a:pt x="6185" y="1172"/>
                  </a:cubicBezTo>
                  <a:cubicBezTo>
                    <a:pt x="5994" y="1021"/>
                    <a:pt x="5782" y="962"/>
                    <a:pt x="5566" y="962"/>
                  </a:cubicBezTo>
                  <a:cubicBezTo>
                    <a:pt x="5360" y="962"/>
                    <a:pt x="5151" y="1015"/>
                    <a:pt x="4953" y="1092"/>
                  </a:cubicBezTo>
                  <a:cubicBezTo>
                    <a:pt x="5077" y="991"/>
                    <a:pt x="5281" y="697"/>
                    <a:pt x="5122" y="549"/>
                  </a:cubicBezTo>
                  <a:cubicBezTo>
                    <a:pt x="5062" y="498"/>
                    <a:pt x="4984" y="477"/>
                    <a:pt x="4898" y="477"/>
                  </a:cubicBezTo>
                  <a:cubicBezTo>
                    <a:pt x="4642" y="477"/>
                    <a:pt x="4311" y="655"/>
                    <a:pt x="4150" y="730"/>
                  </a:cubicBezTo>
                  <a:cubicBezTo>
                    <a:pt x="4218" y="584"/>
                    <a:pt x="4489" y="109"/>
                    <a:pt x="4094" y="97"/>
                  </a:cubicBezTo>
                  <a:cubicBezTo>
                    <a:pt x="4082" y="96"/>
                    <a:pt x="4071" y="96"/>
                    <a:pt x="4060" y="96"/>
                  </a:cubicBezTo>
                  <a:cubicBezTo>
                    <a:pt x="3700" y="96"/>
                    <a:pt x="3557" y="443"/>
                    <a:pt x="3393" y="674"/>
                  </a:cubicBezTo>
                  <a:cubicBezTo>
                    <a:pt x="3112" y="316"/>
                    <a:pt x="2692" y="0"/>
                    <a:pt x="2237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20"/>
            <p:cNvSpPr/>
            <p:nvPr/>
          </p:nvSpPr>
          <p:spPr>
            <a:xfrm>
              <a:off x="3576224" y="3086796"/>
              <a:ext cx="649493" cy="596980"/>
            </a:xfrm>
            <a:custGeom>
              <a:avLst/>
              <a:gdLst/>
              <a:ahLst/>
              <a:cxnLst/>
              <a:rect l="l" t="t" r="r" b="b"/>
              <a:pathLst>
                <a:path w="5147" h="4731" extrusionOk="0">
                  <a:moveTo>
                    <a:pt x="2542" y="0"/>
                  </a:moveTo>
                  <a:cubicBezTo>
                    <a:pt x="1259" y="0"/>
                    <a:pt x="189" y="941"/>
                    <a:pt x="91" y="2179"/>
                  </a:cubicBezTo>
                  <a:cubicBezTo>
                    <a:pt x="1" y="3490"/>
                    <a:pt x="1030" y="4621"/>
                    <a:pt x="2398" y="4723"/>
                  </a:cubicBezTo>
                  <a:cubicBezTo>
                    <a:pt x="2463" y="4728"/>
                    <a:pt x="2528" y="4731"/>
                    <a:pt x="2592" y="4731"/>
                  </a:cubicBezTo>
                  <a:cubicBezTo>
                    <a:pt x="3877" y="4731"/>
                    <a:pt x="4958" y="3780"/>
                    <a:pt x="5044" y="2540"/>
                  </a:cubicBezTo>
                  <a:cubicBezTo>
                    <a:pt x="5146" y="1240"/>
                    <a:pt x="4106" y="98"/>
                    <a:pt x="2737" y="7"/>
                  </a:cubicBezTo>
                  <a:cubicBezTo>
                    <a:pt x="2672" y="3"/>
                    <a:pt x="2607" y="0"/>
                    <a:pt x="2542" y="0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20"/>
            <p:cNvSpPr/>
            <p:nvPr/>
          </p:nvSpPr>
          <p:spPr>
            <a:xfrm>
              <a:off x="3497860" y="2967046"/>
              <a:ext cx="867676" cy="542719"/>
            </a:xfrm>
            <a:custGeom>
              <a:avLst/>
              <a:gdLst/>
              <a:ahLst/>
              <a:cxnLst/>
              <a:rect l="l" t="t" r="r" b="b"/>
              <a:pathLst>
                <a:path w="6876" h="4301" extrusionOk="0">
                  <a:moveTo>
                    <a:pt x="2237" y="0"/>
                  </a:moveTo>
                  <a:cubicBezTo>
                    <a:pt x="2159" y="0"/>
                    <a:pt x="2080" y="9"/>
                    <a:pt x="2001" y="29"/>
                  </a:cubicBezTo>
                  <a:cubicBezTo>
                    <a:pt x="1798" y="74"/>
                    <a:pt x="1617" y="210"/>
                    <a:pt x="1651" y="425"/>
                  </a:cubicBezTo>
                  <a:cubicBezTo>
                    <a:pt x="1685" y="652"/>
                    <a:pt x="1877" y="843"/>
                    <a:pt x="2024" y="1002"/>
                  </a:cubicBezTo>
                  <a:cubicBezTo>
                    <a:pt x="1830" y="905"/>
                    <a:pt x="1589" y="849"/>
                    <a:pt x="1351" y="849"/>
                  </a:cubicBezTo>
                  <a:cubicBezTo>
                    <a:pt x="1091" y="849"/>
                    <a:pt x="834" y="916"/>
                    <a:pt x="644" y="1069"/>
                  </a:cubicBezTo>
                  <a:cubicBezTo>
                    <a:pt x="237" y="1375"/>
                    <a:pt x="757" y="1669"/>
                    <a:pt x="1041" y="1771"/>
                  </a:cubicBezTo>
                  <a:cubicBezTo>
                    <a:pt x="622" y="1941"/>
                    <a:pt x="0" y="2235"/>
                    <a:pt x="79" y="2788"/>
                  </a:cubicBezTo>
                  <a:cubicBezTo>
                    <a:pt x="102" y="2891"/>
                    <a:pt x="181" y="3004"/>
                    <a:pt x="305" y="3128"/>
                  </a:cubicBezTo>
                  <a:cubicBezTo>
                    <a:pt x="453" y="3049"/>
                    <a:pt x="577" y="2924"/>
                    <a:pt x="701" y="2788"/>
                  </a:cubicBezTo>
                  <a:cubicBezTo>
                    <a:pt x="928" y="2562"/>
                    <a:pt x="1108" y="2313"/>
                    <a:pt x="1244" y="2019"/>
                  </a:cubicBezTo>
                  <a:cubicBezTo>
                    <a:pt x="1370" y="2080"/>
                    <a:pt x="1498" y="2106"/>
                    <a:pt x="1625" y="2106"/>
                  </a:cubicBezTo>
                  <a:cubicBezTo>
                    <a:pt x="2045" y="2106"/>
                    <a:pt x="2453" y="1820"/>
                    <a:pt x="2748" y="1534"/>
                  </a:cubicBezTo>
                  <a:lnTo>
                    <a:pt x="2748" y="1534"/>
                  </a:lnTo>
                  <a:cubicBezTo>
                    <a:pt x="2680" y="1793"/>
                    <a:pt x="2895" y="1884"/>
                    <a:pt x="3132" y="1884"/>
                  </a:cubicBezTo>
                  <a:cubicBezTo>
                    <a:pt x="3404" y="1873"/>
                    <a:pt x="3641" y="1737"/>
                    <a:pt x="3890" y="1612"/>
                  </a:cubicBezTo>
                  <a:lnTo>
                    <a:pt x="3890" y="1612"/>
                  </a:lnTo>
                  <a:cubicBezTo>
                    <a:pt x="3800" y="1884"/>
                    <a:pt x="3981" y="2087"/>
                    <a:pt x="4207" y="2200"/>
                  </a:cubicBezTo>
                  <a:cubicBezTo>
                    <a:pt x="4311" y="2250"/>
                    <a:pt x="4416" y="2269"/>
                    <a:pt x="4520" y="2269"/>
                  </a:cubicBezTo>
                  <a:cubicBezTo>
                    <a:pt x="4653" y="2269"/>
                    <a:pt x="4786" y="2238"/>
                    <a:pt x="4919" y="2200"/>
                  </a:cubicBezTo>
                  <a:lnTo>
                    <a:pt x="4919" y="2200"/>
                  </a:lnTo>
                  <a:cubicBezTo>
                    <a:pt x="4833" y="2577"/>
                    <a:pt x="4685" y="3497"/>
                    <a:pt x="5266" y="3497"/>
                  </a:cubicBezTo>
                  <a:cubicBezTo>
                    <a:pt x="5296" y="3497"/>
                    <a:pt x="5327" y="3494"/>
                    <a:pt x="5360" y="3489"/>
                  </a:cubicBezTo>
                  <a:lnTo>
                    <a:pt x="5360" y="3489"/>
                  </a:lnTo>
                  <a:cubicBezTo>
                    <a:pt x="5142" y="4133"/>
                    <a:pt x="5257" y="4300"/>
                    <a:pt x="5452" y="4300"/>
                  </a:cubicBezTo>
                  <a:cubicBezTo>
                    <a:pt x="5611" y="4300"/>
                    <a:pt x="5822" y="4190"/>
                    <a:pt x="5948" y="4134"/>
                  </a:cubicBezTo>
                  <a:cubicBezTo>
                    <a:pt x="6253" y="4021"/>
                    <a:pt x="6615" y="3818"/>
                    <a:pt x="6695" y="3489"/>
                  </a:cubicBezTo>
                  <a:cubicBezTo>
                    <a:pt x="6876" y="2845"/>
                    <a:pt x="6401" y="2336"/>
                    <a:pt x="5971" y="2235"/>
                  </a:cubicBezTo>
                  <a:cubicBezTo>
                    <a:pt x="5971" y="2235"/>
                    <a:pt x="6536" y="1477"/>
                    <a:pt x="6185" y="1172"/>
                  </a:cubicBezTo>
                  <a:cubicBezTo>
                    <a:pt x="5994" y="1021"/>
                    <a:pt x="5782" y="962"/>
                    <a:pt x="5566" y="962"/>
                  </a:cubicBezTo>
                  <a:cubicBezTo>
                    <a:pt x="5360" y="962"/>
                    <a:pt x="5151" y="1015"/>
                    <a:pt x="4953" y="1092"/>
                  </a:cubicBezTo>
                  <a:cubicBezTo>
                    <a:pt x="5077" y="991"/>
                    <a:pt x="5281" y="697"/>
                    <a:pt x="5122" y="549"/>
                  </a:cubicBezTo>
                  <a:cubicBezTo>
                    <a:pt x="5062" y="498"/>
                    <a:pt x="4984" y="477"/>
                    <a:pt x="4898" y="477"/>
                  </a:cubicBezTo>
                  <a:cubicBezTo>
                    <a:pt x="4642" y="477"/>
                    <a:pt x="4311" y="655"/>
                    <a:pt x="4150" y="730"/>
                  </a:cubicBezTo>
                  <a:cubicBezTo>
                    <a:pt x="4218" y="584"/>
                    <a:pt x="4489" y="109"/>
                    <a:pt x="4094" y="97"/>
                  </a:cubicBezTo>
                  <a:cubicBezTo>
                    <a:pt x="4082" y="96"/>
                    <a:pt x="4071" y="96"/>
                    <a:pt x="4060" y="96"/>
                  </a:cubicBezTo>
                  <a:cubicBezTo>
                    <a:pt x="3700" y="96"/>
                    <a:pt x="3557" y="443"/>
                    <a:pt x="3393" y="674"/>
                  </a:cubicBezTo>
                  <a:cubicBezTo>
                    <a:pt x="3112" y="316"/>
                    <a:pt x="2692" y="0"/>
                    <a:pt x="2237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20"/>
            <p:cNvSpPr/>
            <p:nvPr/>
          </p:nvSpPr>
          <p:spPr>
            <a:xfrm>
              <a:off x="4000854" y="3123643"/>
              <a:ext cx="223356" cy="181076"/>
            </a:xfrm>
            <a:custGeom>
              <a:avLst/>
              <a:gdLst/>
              <a:ahLst/>
              <a:cxnLst/>
              <a:rect l="l" t="t" r="r" b="b"/>
              <a:pathLst>
                <a:path w="1770" h="1435" extrusionOk="0">
                  <a:moveTo>
                    <a:pt x="178" y="0"/>
                  </a:moveTo>
                  <a:cubicBezTo>
                    <a:pt x="168" y="0"/>
                    <a:pt x="158" y="7"/>
                    <a:pt x="153" y="21"/>
                  </a:cubicBezTo>
                  <a:cubicBezTo>
                    <a:pt x="0" y="439"/>
                    <a:pt x="343" y="674"/>
                    <a:pt x="697" y="674"/>
                  </a:cubicBezTo>
                  <a:cubicBezTo>
                    <a:pt x="842" y="674"/>
                    <a:pt x="988" y="634"/>
                    <a:pt x="1103" y="552"/>
                  </a:cubicBezTo>
                  <a:lnTo>
                    <a:pt x="1103" y="552"/>
                  </a:lnTo>
                  <a:cubicBezTo>
                    <a:pt x="1046" y="982"/>
                    <a:pt x="1261" y="1401"/>
                    <a:pt x="1736" y="1434"/>
                  </a:cubicBezTo>
                  <a:cubicBezTo>
                    <a:pt x="1770" y="1434"/>
                    <a:pt x="1770" y="1389"/>
                    <a:pt x="1747" y="1378"/>
                  </a:cubicBezTo>
                  <a:cubicBezTo>
                    <a:pt x="1566" y="1333"/>
                    <a:pt x="1408" y="1310"/>
                    <a:pt x="1295" y="1152"/>
                  </a:cubicBezTo>
                  <a:cubicBezTo>
                    <a:pt x="1159" y="982"/>
                    <a:pt x="1136" y="654"/>
                    <a:pt x="1204" y="462"/>
                  </a:cubicBezTo>
                  <a:cubicBezTo>
                    <a:pt x="1214" y="434"/>
                    <a:pt x="1185" y="414"/>
                    <a:pt x="1161" y="414"/>
                  </a:cubicBezTo>
                  <a:cubicBezTo>
                    <a:pt x="1157" y="414"/>
                    <a:pt x="1152" y="415"/>
                    <a:pt x="1148" y="416"/>
                  </a:cubicBezTo>
                  <a:cubicBezTo>
                    <a:pt x="1030" y="491"/>
                    <a:pt x="870" y="533"/>
                    <a:pt x="714" y="533"/>
                  </a:cubicBezTo>
                  <a:cubicBezTo>
                    <a:pt x="422" y="533"/>
                    <a:pt x="146" y="386"/>
                    <a:pt x="198" y="32"/>
                  </a:cubicBezTo>
                  <a:cubicBezTo>
                    <a:pt x="205" y="13"/>
                    <a:pt x="192" y="0"/>
                    <a:pt x="178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20"/>
            <p:cNvSpPr/>
            <p:nvPr/>
          </p:nvSpPr>
          <p:spPr>
            <a:xfrm>
              <a:off x="4178404" y="3339674"/>
              <a:ext cx="63978" cy="143598"/>
            </a:xfrm>
            <a:custGeom>
              <a:avLst/>
              <a:gdLst/>
              <a:ahLst/>
              <a:cxnLst/>
              <a:rect l="l" t="t" r="r" b="b"/>
              <a:pathLst>
                <a:path w="507" h="1138" extrusionOk="0">
                  <a:moveTo>
                    <a:pt x="475" y="1"/>
                  </a:moveTo>
                  <a:cubicBezTo>
                    <a:pt x="472" y="1"/>
                    <a:pt x="468" y="2"/>
                    <a:pt x="465" y="5"/>
                  </a:cubicBezTo>
                  <a:cubicBezTo>
                    <a:pt x="227" y="277"/>
                    <a:pt x="1" y="921"/>
                    <a:pt x="431" y="1136"/>
                  </a:cubicBezTo>
                  <a:cubicBezTo>
                    <a:pt x="434" y="1137"/>
                    <a:pt x="438" y="1138"/>
                    <a:pt x="441" y="1138"/>
                  </a:cubicBezTo>
                  <a:cubicBezTo>
                    <a:pt x="473" y="1138"/>
                    <a:pt x="507" y="1098"/>
                    <a:pt x="476" y="1068"/>
                  </a:cubicBezTo>
                  <a:cubicBezTo>
                    <a:pt x="159" y="808"/>
                    <a:pt x="272" y="310"/>
                    <a:pt x="487" y="28"/>
                  </a:cubicBezTo>
                  <a:cubicBezTo>
                    <a:pt x="495" y="11"/>
                    <a:pt x="486" y="1"/>
                    <a:pt x="475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20"/>
            <p:cNvSpPr/>
            <p:nvPr/>
          </p:nvSpPr>
          <p:spPr>
            <a:xfrm>
              <a:off x="4248692" y="3294625"/>
              <a:ext cx="63978" cy="176028"/>
            </a:xfrm>
            <a:custGeom>
              <a:avLst/>
              <a:gdLst/>
              <a:ahLst/>
              <a:cxnLst/>
              <a:rect l="l" t="t" r="r" b="b"/>
              <a:pathLst>
                <a:path w="507" h="1395" extrusionOk="0">
                  <a:moveTo>
                    <a:pt x="89" y="1"/>
                  </a:moveTo>
                  <a:cubicBezTo>
                    <a:pt x="77" y="1"/>
                    <a:pt x="66" y="23"/>
                    <a:pt x="89" y="23"/>
                  </a:cubicBezTo>
                  <a:cubicBezTo>
                    <a:pt x="405" y="159"/>
                    <a:pt x="462" y="441"/>
                    <a:pt x="371" y="758"/>
                  </a:cubicBezTo>
                  <a:cubicBezTo>
                    <a:pt x="315" y="996"/>
                    <a:pt x="145" y="1154"/>
                    <a:pt x="9" y="1358"/>
                  </a:cubicBezTo>
                  <a:cubicBezTo>
                    <a:pt x="0" y="1376"/>
                    <a:pt x="14" y="1394"/>
                    <a:pt x="37" y="1394"/>
                  </a:cubicBezTo>
                  <a:cubicBezTo>
                    <a:pt x="42" y="1394"/>
                    <a:pt x="48" y="1393"/>
                    <a:pt x="54" y="1391"/>
                  </a:cubicBezTo>
                  <a:cubicBezTo>
                    <a:pt x="292" y="1278"/>
                    <a:pt x="473" y="883"/>
                    <a:pt x="484" y="622"/>
                  </a:cubicBezTo>
                  <a:cubicBezTo>
                    <a:pt x="507" y="328"/>
                    <a:pt x="383" y="102"/>
                    <a:pt x="89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20"/>
            <p:cNvSpPr/>
            <p:nvPr/>
          </p:nvSpPr>
          <p:spPr>
            <a:xfrm>
              <a:off x="4157077" y="3119480"/>
              <a:ext cx="81393" cy="122146"/>
            </a:xfrm>
            <a:custGeom>
              <a:avLst/>
              <a:gdLst/>
              <a:ahLst/>
              <a:cxnLst/>
              <a:rect l="l" t="t" r="r" b="b"/>
              <a:pathLst>
                <a:path w="645" h="968" extrusionOk="0">
                  <a:moveTo>
                    <a:pt x="203" y="1"/>
                  </a:moveTo>
                  <a:cubicBezTo>
                    <a:pt x="139" y="1"/>
                    <a:pt x="73" y="9"/>
                    <a:pt x="11" y="20"/>
                  </a:cubicBezTo>
                  <a:cubicBezTo>
                    <a:pt x="1" y="32"/>
                    <a:pt x="1" y="65"/>
                    <a:pt x="23" y="65"/>
                  </a:cubicBezTo>
                  <a:cubicBezTo>
                    <a:pt x="68" y="59"/>
                    <a:pt x="115" y="55"/>
                    <a:pt x="161" y="55"/>
                  </a:cubicBezTo>
                  <a:cubicBezTo>
                    <a:pt x="298" y="55"/>
                    <a:pt x="427" y="93"/>
                    <a:pt x="486" y="246"/>
                  </a:cubicBezTo>
                  <a:cubicBezTo>
                    <a:pt x="566" y="472"/>
                    <a:pt x="419" y="710"/>
                    <a:pt x="362" y="924"/>
                  </a:cubicBezTo>
                  <a:cubicBezTo>
                    <a:pt x="362" y="949"/>
                    <a:pt x="380" y="968"/>
                    <a:pt x="398" y="968"/>
                  </a:cubicBezTo>
                  <a:cubicBezTo>
                    <a:pt x="405" y="968"/>
                    <a:pt x="412" y="965"/>
                    <a:pt x="419" y="959"/>
                  </a:cubicBezTo>
                  <a:cubicBezTo>
                    <a:pt x="566" y="789"/>
                    <a:pt x="645" y="382"/>
                    <a:pt x="543" y="178"/>
                  </a:cubicBezTo>
                  <a:cubicBezTo>
                    <a:pt x="474" y="39"/>
                    <a:pt x="341" y="1"/>
                    <a:pt x="203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20"/>
            <p:cNvSpPr/>
            <p:nvPr/>
          </p:nvSpPr>
          <p:spPr>
            <a:xfrm>
              <a:off x="3760335" y="3009572"/>
              <a:ext cx="231304" cy="107509"/>
            </a:xfrm>
            <a:custGeom>
              <a:avLst/>
              <a:gdLst/>
              <a:ahLst/>
              <a:cxnLst/>
              <a:rect l="l" t="t" r="r" b="b"/>
              <a:pathLst>
                <a:path w="1833" h="852" extrusionOk="0">
                  <a:moveTo>
                    <a:pt x="343" y="0"/>
                  </a:moveTo>
                  <a:cubicBezTo>
                    <a:pt x="235" y="0"/>
                    <a:pt x="123" y="36"/>
                    <a:pt x="12" y="122"/>
                  </a:cubicBezTo>
                  <a:cubicBezTo>
                    <a:pt x="1" y="134"/>
                    <a:pt x="12" y="144"/>
                    <a:pt x="24" y="144"/>
                  </a:cubicBezTo>
                  <a:cubicBezTo>
                    <a:pt x="126" y="78"/>
                    <a:pt x="224" y="49"/>
                    <a:pt x="318" y="49"/>
                  </a:cubicBezTo>
                  <a:cubicBezTo>
                    <a:pt x="701" y="49"/>
                    <a:pt x="1009" y="526"/>
                    <a:pt x="1200" y="835"/>
                  </a:cubicBezTo>
                  <a:cubicBezTo>
                    <a:pt x="1205" y="846"/>
                    <a:pt x="1219" y="852"/>
                    <a:pt x="1233" y="852"/>
                  </a:cubicBezTo>
                  <a:cubicBezTo>
                    <a:pt x="1247" y="852"/>
                    <a:pt x="1262" y="846"/>
                    <a:pt x="1267" y="835"/>
                  </a:cubicBezTo>
                  <a:cubicBezTo>
                    <a:pt x="1324" y="732"/>
                    <a:pt x="1369" y="654"/>
                    <a:pt x="1448" y="574"/>
                  </a:cubicBezTo>
                  <a:cubicBezTo>
                    <a:pt x="1480" y="536"/>
                    <a:pt x="1582" y="486"/>
                    <a:pt x="1660" y="486"/>
                  </a:cubicBezTo>
                  <a:cubicBezTo>
                    <a:pt x="1718" y="486"/>
                    <a:pt x="1763" y="514"/>
                    <a:pt x="1753" y="597"/>
                  </a:cubicBezTo>
                  <a:cubicBezTo>
                    <a:pt x="1753" y="610"/>
                    <a:pt x="1761" y="616"/>
                    <a:pt x="1770" y="616"/>
                  </a:cubicBezTo>
                  <a:cubicBezTo>
                    <a:pt x="1776" y="616"/>
                    <a:pt x="1783" y="613"/>
                    <a:pt x="1788" y="609"/>
                  </a:cubicBezTo>
                  <a:cubicBezTo>
                    <a:pt x="1833" y="484"/>
                    <a:pt x="1753" y="438"/>
                    <a:pt x="1640" y="428"/>
                  </a:cubicBezTo>
                  <a:cubicBezTo>
                    <a:pt x="1633" y="427"/>
                    <a:pt x="1627" y="427"/>
                    <a:pt x="1620" y="427"/>
                  </a:cubicBezTo>
                  <a:cubicBezTo>
                    <a:pt x="1440" y="427"/>
                    <a:pt x="1320" y="580"/>
                    <a:pt x="1233" y="732"/>
                  </a:cubicBezTo>
                  <a:cubicBezTo>
                    <a:pt x="1041" y="410"/>
                    <a:pt x="709" y="0"/>
                    <a:pt x="343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20"/>
            <p:cNvSpPr/>
            <p:nvPr/>
          </p:nvSpPr>
          <p:spPr>
            <a:xfrm>
              <a:off x="3590484" y="3105726"/>
              <a:ext cx="193827" cy="147004"/>
            </a:xfrm>
            <a:custGeom>
              <a:avLst/>
              <a:gdLst/>
              <a:ahLst/>
              <a:cxnLst/>
              <a:rect l="l" t="t" r="r" b="b"/>
              <a:pathLst>
                <a:path w="1536" h="1165" extrusionOk="0">
                  <a:moveTo>
                    <a:pt x="897" y="1"/>
                  </a:moveTo>
                  <a:cubicBezTo>
                    <a:pt x="809" y="1"/>
                    <a:pt x="720" y="23"/>
                    <a:pt x="634" y="73"/>
                  </a:cubicBezTo>
                  <a:cubicBezTo>
                    <a:pt x="363" y="242"/>
                    <a:pt x="544" y="423"/>
                    <a:pt x="747" y="536"/>
                  </a:cubicBezTo>
                  <a:cubicBezTo>
                    <a:pt x="431" y="626"/>
                    <a:pt x="69" y="785"/>
                    <a:pt x="1" y="1136"/>
                  </a:cubicBezTo>
                  <a:cubicBezTo>
                    <a:pt x="1" y="1150"/>
                    <a:pt x="14" y="1164"/>
                    <a:pt x="27" y="1164"/>
                  </a:cubicBezTo>
                  <a:cubicBezTo>
                    <a:pt x="35" y="1164"/>
                    <a:pt x="42" y="1159"/>
                    <a:pt x="46" y="1147"/>
                  </a:cubicBezTo>
                  <a:cubicBezTo>
                    <a:pt x="137" y="988"/>
                    <a:pt x="216" y="864"/>
                    <a:pt x="374" y="762"/>
                  </a:cubicBezTo>
                  <a:cubicBezTo>
                    <a:pt x="521" y="661"/>
                    <a:pt x="691" y="615"/>
                    <a:pt x="860" y="593"/>
                  </a:cubicBezTo>
                  <a:cubicBezTo>
                    <a:pt x="895" y="581"/>
                    <a:pt x="905" y="536"/>
                    <a:pt x="872" y="513"/>
                  </a:cubicBezTo>
                  <a:cubicBezTo>
                    <a:pt x="804" y="480"/>
                    <a:pt x="747" y="445"/>
                    <a:pt x="679" y="400"/>
                  </a:cubicBezTo>
                  <a:cubicBezTo>
                    <a:pt x="453" y="219"/>
                    <a:pt x="804" y="118"/>
                    <a:pt x="917" y="106"/>
                  </a:cubicBezTo>
                  <a:cubicBezTo>
                    <a:pt x="925" y="106"/>
                    <a:pt x="933" y="106"/>
                    <a:pt x="941" y="106"/>
                  </a:cubicBezTo>
                  <a:cubicBezTo>
                    <a:pt x="1158" y="106"/>
                    <a:pt x="1363" y="247"/>
                    <a:pt x="1505" y="400"/>
                  </a:cubicBezTo>
                  <a:cubicBezTo>
                    <a:pt x="1508" y="407"/>
                    <a:pt x="1513" y="410"/>
                    <a:pt x="1517" y="410"/>
                  </a:cubicBezTo>
                  <a:cubicBezTo>
                    <a:pt x="1526" y="410"/>
                    <a:pt x="1536" y="394"/>
                    <a:pt x="1528" y="378"/>
                  </a:cubicBezTo>
                  <a:cubicBezTo>
                    <a:pt x="1394" y="177"/>
                    <a:pt x="1149" y="1"/>
                    <a:pt x="897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20"/>
            <p:cNvSpPr/>
            <p:nvPr/>
          </p:nvSpPr>
          <p:spPr>
            <a:xfrm>
              <a:off x="3872015" y="3126672"/>
              <a:ext cx="140322" cy="60189"/>
            </a:xfrm>
            <a:custGeom>
              <a:avLst/>
              <a:gdLst/>
              <a:ahLst/>
              <a:cxnLst/>
              <a:rect l="l" t="t" r="r" b="b"/>
              <a:pathLst>
                <a:path w="1112" h="477" extrusionOk="0">
                  <a:moveTo>
                    <a:pt x="1062" y="1"/>
                  </a:moveTo>
                  <a:cubicBezTo>
                    <a:pt x="1054" y="1"/>
                    <a:pt x="1046" y="3"/>
                    <a:pt x="1038" y="8"/>
                  </a:cubicBezTo>
                  <a:cubicBezTo>
                    <a:pt x="858" y="165"/>
                    <a:pt x="590" y="393"/>
                    <a:pt x="345" y="393"/>
                  </a:cubicBezTo>
                  <a:cubicBezTo>
                    <a:pt x="237" y="393"/>
                    <a:pt x="133" y="349"/>
                    <a:pt x="43" y="234"/>
                  </a:cubicBezTo>
                  <a:cubicBezTo>
                    <a:pt x="41" y="232"/>
                    <a:pt x="38" y="231"/>
                    <a:pt x="35" y="231"/>
                  </a:cubicBezTo>
                  <a:cubicBezTo>
                    <a:pt x="21" y="231"/>
                    <a:pt x="0" y="248"/>
                    <a:pt x="9" y="257"/>
                  </a:cubicBezTo>
                  <a:cubicBezTo>
                    <a:pt x="102" y="414"/>
                    <a:pt x="239" y="476"/>
                    <a:pt x="386" y="476"/>
                  </a:cubicBezTo>
                  <a:cubicBezTo>
                    <a:pt x="654" y="476"/>
                    <a:pt x="956" y="272"/>
                    <a:pt x="1094" y="53"/>
                  </a:cubicBezTo>
                  <a:cubicBezTo>
                    <a:pt x="1112" y="27"/>
                    <a:pt x="1089" y="1"/>
                    <a:pt x="1062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20"/>
            <p:cNvSpPr/>
            <p:nvPr/>
          </p:nvSpPr>
          <p:spPr>
            <a:xfrm>
              <a:off x="3771819" y="3060046"/>
              <a:ext cx="115209" cy="86942"/>
            </a:xfrm>
            <a:custGeom>
              <a:avLst/>
              <a:gdLst/>
              <a:ahLst/>
              <a:cxnLst/>
              <a:rect l="l" t="t" r="r" b="b"/>
              <a:pathLst>
                <a:path w="913" h="689" extrusionOk="0">
                  <a:moveTo>
                    <a:pt x="201" y="0"/>
                  </a:moveTo>
                  <a:cubicBezTo>
                    <a:pt x="140" y="0"/>
                    <a:pt x="76" y="12"/>
                    <a:pt x="11" y="38"/>
                  </a:cubicBezTo>
                  <a:cubicBezTo>
                    <a:pt x="0" y="50"/>
                    <a:pt x="0" y="73"/>
                    <a:pt x="23" y="73"/>
                  </a:cubicBezTo>
                  <a:cubicBezTo>
                    <a:pt x="77" y="55"/>
                    <a:pt x="127" y="48"/>
                    <a:pt x="175" y="48"/>
                  </a:cubicBezTo>
                  <a:cubicBezTo>
                    <a:pt x="501" y="48"/>
                    <a:pt x="701" y="415"/>
                    <a:pt x="848" y="672"/>
                  </a:cubicBezTo>
                  <a:cubicBezTo>
                    <a:pt x="856" y="684"/>
                    <a:pt x="867" y="689"/>
                    <a:pt x="877" y="689"/>
                  </a:cubicBezTo>
                  <a:cubicBezTo>
                    <a:pt x="895" y="689"/>
                    <a:pt x="912" y="671"/>
                    <a:pt x="905" y="649"/>
                  </a:cubicBezTo>
                  <a:cubicBezTo>
                    <a:pt x="809" y="353"/>
                    <a:pt x="536" y="0"/>
                    <a:pt x="201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20"/>
            <p:cNvSpPr/>
            <p:nvPr/>
          </p:nvSpPr>
          <p:spPr>
            <a:xfrm>
              <a:off x="4124268" y="3455513"/>
              <a:ext cx="154456" cy="128456"/>
            </a:xfrm>
            <a:custGeom>
              <a:avLst/>
              <a:gdLst/>
              <a:ahLst/>
              <a:cxnLst/>
              <a:rect l="l" t="t" r="r" b="b"/>
              <a:pathLst>
                <a:path w="1224" h="1018" extrusionOk="0">
                  <a:moveTo>
                    <a:pt x="709" y="0"/>
                  </a:moveTo>
                  <a:cubicBezTo>
                    <a:pt x="478" y="0"/>
                    <a:pt x="261" y="184"/>
                    <a:pt x="261" y="184"/>
                  </a:cubicBezTo>
                  <a:lnTo>
                    <a:pt x="0" y="897"/>
                  </a:lnTo>
                  <a:cubicBezTo>
                    <a:pt x="138" y="982"/>
                    <a:pt x="270" y="1017"/>
                    <a:pt x="391" y="1017"/>
                  </a:cubicBezTo>
                  <a:cubicBezTo>
                    <a:pt x="900" y="1017"/>
                    <a:pt x="1224" y="392"/>
                    <a:pt x="995" y="128"/>
                  </a:cubicBezTo>
                  <a:cubicBezTo>
                    <a:pt x="908" y="33"/>
                    <a:pt x="807" y="0"/>
                    <a:pt x="709" y="0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20"/>
            <p:cNvSpPr/>
            <p:nvPr/>
          </p:nvSpPr>
          <p:spPr>
            <a:xfrm>
              <a:off x="4139918" y="3503588"/>
              <a:ext cx="92876" cy="67888"/>
            </a:xfrm>
            <a:custGeom>
              <a:avLst/>
              <a:gdLst/>
              <a:ahLst/>
              <a:cxnLst/>
              <a:rect l="l" t="t" r="r" b="b"/>
              <a:pathLst>
                <a:path w="736" h="538" extrusionOk="0">
                  <a:moveTo>
                    <a:pt x="193" y="210"/>
                  </a:moveTo>
                  <a:cubicBezTo>
                    <a:pt x="227" y="222"/>
                    <a:pt x="261" y="222"/>
                    <a:pt x="295" y="244"/>
                  </a:cubicBezTo>
                  <a:cubicBezTo>
                    <a:pt x="363" y="278"/>
                    <a:pt x="408" y="346"/>
                    <a:pt x="351" y="413"/>
                  </a:cubicBezTo>
                  <a:cubicBezTo>
                    <a:pt x="324" y="445"/>
                    <a:pt x="286" y="457"/>
                    <a:pt x="246" y="457"/>
                  </a:cubicBezTo>
                  <a:cubicBezTo>
                    <a:pt x="184" y="457"/>
                    <a:pt x="116" y="430"/>
                    <a:pt x="69" y="403"/>
                  </a:cubicBezTo>
                  <a:cubicBezTo>
                    <a:pt x="114" y="335"/>
                    <a:pt x="137" y="267"/>
                    <a:pt x="193" y="210"/>
                  </a:cubicBezTo>
                  <a:close/>
                  <a:moveTo>
                    <a:pt x="473" y="0"/>
                  </a:moveTo>
                  <a:cubicBezTo>
                    <a:pt x="240" y="0"/>
                    <a:pt x="26" y="179"/>
                    <a:pt x="1" y="436"/>
                  </a:cubicBezTo>
                  <a:cubicBezTo>
                    <a:pt x="1" y="453"/>
                    <a:pt x="13" y="463"/>
                    <a:pt x="24" y="463"/>
                  </a:cubicBezTo>
                  <a:cubicBezTo>
                    <a:pt x="28" y="463"/>
                    <a:pt x="31" y="462"/>
                    <a:pt x="34" y="459"/>
                  </a:cubicBezTo>
                  <a:cubicBezTo>
                    <a:pt x="91" y="504"/>
                    <a:pt x="179" y="538"/>
                    <a:pt x="259" y="538"/>
                  </a:cubicBezTo>
                  <a:cubicBezTo>
                    <a:pt x="340" y="538"/>
                    <a:pt x="413" y="504"/>
                    <a:pt x="441" y="413"/>
                  </a:cubicBezTo>
                  <a:cubicBezTo>
                    <a:pt x="464" y="346"/>
                    <a:pt x="453" y="255"/>
                    <a:pt x="374" y="210"/>
                  </a:cubicBezTo>
                  <a:cubicBezTo>
                    <a:pt x="328" y="176"/>
                    <a:pt x="283" y="176"/>
                    <a:pt x="227" y="176"/>
                  </a:cubicBezTo>
                  <a:cubicBezTo>
                    <a:pt x="227" y="165"/>
                    <a:pt x="238" y="165"/>
                    <a:pt x="238" y="165"/>
                  </a:cubicBezTo>
                  <a:cubicBezTo>
                    <a:pt x="333" y="99"/>
                    <a:pt x="432" y="67"/>
                    <a:pt x="536" y="67"/>
                  </a:cubicBezTo>
                  <a:cubicBezTo>
                    <a:pt x="594" y="67"/>
                    <a:pt x="653" y="77"/>
                    <a:pt x="713" y="97"/>
                  </a:cubicBezTo>
                  <a:cubicBezTo>
                    <a:pt x="725" y="97"/>
                    <a:pt x="736" y="74"/>
                    <a:pt x="725" y="74"/>
                  </a:cubicBezTo>
                  <a:cubicBezTo>
                    <a:pt x="644" y="23"/>
                    <a:pt x="557" y="0"/>
                    <a:pt x="473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20"/>
            <p:cNvSpPr/>
            <p:nvPr/>
          </p:nvSpPr>
          <p:spPr>
            <a:xfrm>
              <a:off x="3970064" y="3413996"/>
              <a:ext cx="127199" cy="118992"/>
            </a:xfrm>
            <a:custGeom>
              <a:avLst/>
              <a:gdLst/>
              <a:ahLst/>
              <a:cxnLst/>
              <a:rect l="l" t="t" r="r" b="b"/>
              <a:pathLst>
                <a:path w="1008" h="943" extrusionOk="0">
                  <a:moveTo>
                    <a:pt x="458" y="0"/>
                  </a:moveTo>
                  <a:cubicBezTo>
                    <a:pt x="377" y="0"/>
                    <a:pt x="297" y="20"/>
                    <a:pt x="227" y="61"/>
                  </a:cubicBezTo>
                  <a:cubicBezTo>
                    <a:pt x="80" y="151"/>
                    <a:pt x="13" y="321"/>
                    <a:pt x="1" y="479"/>
                  </a:cubicBezTo>
                  <a:cubicBezTo>
                    <a:pt x="1" y="638"/>
                    <a:pt x="103" y="819"/>
                    <a:pt x="250" y="886"/>
                  </a:cubicBezTo>
                  <a:cubicBezTo>
                    <a:pt x="340" y="932"/>
                    <a:pt x="363" y="932"/>
                    <a:pt x="453" y="943"/>
                  </a:cubicBezTo>
                  <a:lnTo>
                    <a:pt x="465" y="943"/>
                  </a:lnTo>
                  <a:cubicBezTo>
                    <a:pt x="555" y="943"/>
                    <a:pt x="657" y="909"/>
                    <a:pt x="736" y="875"/>
                  </a:cubicBezTo>
                  <a:cubicBezTo>
                    <a:pt x="849" y="819"/>
                    <a:pt x="917" y="694"/>
                    <a:pt x="951" y="570"/>
                  </a:cubicBezTo>
                  <a:cubicBezTo>
                    <a:pt x="1008" y="355"/>
                    <a:pt x="895" y="128"/>
                    <a:pt x="679" y="50"/>
                  </a:cubicBezTo>
                  <a:cubicBezTo>
                    <a:pt x="609" y="17"/>
                    <a:pt x="533" y="0"/>
                    <a:pt x="458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20"/>
            <p:cNvSpPr/>
            <p:nvPr/>
          </p:nvSpPr>
          <p:spPr>
            <a:xfrm>
              <a:off x="3601968" y="3388632"/>
              <a:ext cx="91360" cy="90978"/>
            </a:xfrm>
            <a:custGeom>
              <a:avLst/>
              <a:gdLst/>
              <a:ahLst/>
              <a:cxnLst/>
              <a:rect l="l" t="t" r="r" b="b"/>
              <a:pathLst>
                <a:path w="724" h="721" extrusionOk="0">
                  <a:moveTo>
                    <a:pt x="384" y="1"/>
                  </a:moveTo>
                  <a:cubicBezTo>
                    <a:pt x="340" y="1"/>
                    <a:pt x="296" y="10"/>
                    <a:pt x="261" y="24"/>
                  </a:cubicBezTo>
                  <a:cubicBezTo>
                    <a:pt x="170" y="47"/>
                    <a:pt x="103" y="103"/>
                    <a:pt x="57" y="183"/>
                  </a:cubicBezTo>
                  <a:cubicBezTo>
                    <a:pt x="0" y="262"/>
                    <a:pt x="0" y="364"/>
                    <a:pt x="23" y="442"/>
                  </a:cubicBezTo>
                  <a:cubicBezTo>
                    <a:pt x="23" y="454"/>
                    <a:pt x="35" y="465"/>
                    <a:pt x="35" y="465"/>
                  </a:cubicBezTo>
                  <a:cubicBezTo>
                    <a:pt x="57" y="590"/>
                    <a:pt x="159" y="691"/>
                    <a:pt x="283" y="714"/>
                  </a:cubicBezTo>
                  <a:cubicBezTo>
                    <a:pt x="315" y="718"/>
                    <a:pt x="346" y="720"/>
                    <a:pt x="375" y="720"/>
                  </a:cubicBezTo>
                  <a:cubicBezTo>
                    <a:pt x="440" y="720"/>
                    <a:pt x="500" y="708"/>
                    <a:pt x="555" y="669"/>
                  </a:cubicBezTo>
                  <a:cubicBezTo>
                    <a:pt x="634" y="613"/>
                    <a:pt x="691" y="545"/>
                    <a:pt x="713" y="454"/>
                  </a:cubicBezTo>
                  <a:cubicBezTo>
                    <a:pt x="724" y="352"/>
                    <a:pt x="713" y="262"/>
                    <a:pt x="668" y="183"/>
                  </a:cubicBezTo>
                  <a:cubicBezTo>
                    <a:pt x="623" y="92"/>
                    <a:pt x="555" y="47"/>
                    <a:pt x="464" y="13"/>
                  </a:cubicBezTo>
                  <a:cubicBezTo>
                    <a:pt x="439" y="4"/>
                    <a:pt x="411" y="1"/>
                    <a:pt x="384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20"/>
            <p:cNvSpPr/>
            <p:nvPr/>
          </p:nvSpPr>
          <p:spPr>
            <a:xfrm>
              <a:off x="3985838" y="3271659"/>
              <a:ext cx="37225" cy="23469"/>
            </a:xfrm>
            <a:custGeom>
              <a:avLst/>
              <a:gdLst/>
              <a:ahLst/>
              <a:cxnLst/>
              <a:rect l="l" t="t" r="r" b="b"/>
              <a:pathLst>
                <a:path w="295" h="186" extrusionOk="0">
                  <a:moveTo>
                    <a:pt x="138" y="0"/>
                  </a:moveTo>
                  <a:cubicBezTo>
                    <a:pt x="108" y="0"/>
                    <a:pt x="78" y="10"/>
                    <a:pt x="57" y="24"/>
                  </a:cubicBezTo>
                  <a:cubicBezTo>
                    <a:pt x="1" y="35"/>
                    <a:pt x="11" y="115"/>
                    <a:pt x="68" y="115"/>
                  </a:cubicBezTo>
                  <a:cubicBezTo>
                    <a:pt x="102" y="115"/>
                    <a:pt x="136" y="115"/>
                    <a:pt x="159" y="148"/>
                  </a:cubicBezTo>
                  <a:cubicBezTo>
                    <a:pt x="176" y="171"/>
                    <a:pt x="201" y="185"/>
                    <a:pt x="225" y="185"/>
                  </a:cubicBezTo>
                  <a:cubicBezTo>
                    <a:pt x="249" y="185"/>
                    <a:pt x="272" y="171"/>
                    <a:pt x="283" y="137"/>
                  </a:cubicBezTo>
                  <a:cubicBezTo>
                    <a:pt x="295" y="80"/>
                    <a:pt x="238" y="24"/>
                    <a:pt x="192" y="12"/>
                  </a:cubicBezTo>
                  <a:cubicBezTo>
                    <a:pt x="175" y="4"/>
                    <a:pt x="157" y="0"/>
                    <a:pt x="138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20"/>
            <p:cNvSpPr/>
            <p:nvPr/>
          </p:nvSpPr>
          <p:spPr>
            <a:xfrm>
              <a:off x="3727526" y="3244151"/>
              <a:ext cx="32937" cy="17666"/>
            </a:xfrm>
            <a:custGeom>
              <a:avLst/>
              <a:gdLst/>
              <a:ahLst/>
              <a:cxnLst/>
              <a:rect l="l" t="t" r="r" b="b"/>
              <a:pathLst>
                <a:path w="261" h="140" extrusionOk="0">
                  <a:moveTo>
                    <a:pt x="143" y="1"/>
                  </a:moveTo>
                  <a:cubicBezTo>
                    <a:pt x="97" y="1"/>
                    <a:pt x="50" y="17"/>
                    <a:pt x="23" y="61"/>
                  </a:cubicBezTo>
                  <a:cubicBezTo>
                    <a:pt x="0" y="95"/>
                    <a:pt x="35" y="140"/>
                    <a:pt x="80" y="140"/>
                  </a:cubicBezTo>
                  <a:cubicBezTo>
                    <a:pt x="103" y="140"/>
                    <a:pt x="125" y="129"/>
                    <a:pt x="159" y="129"/>
                  </a:cubicBezTo>
                  <a:cubicBezTo>
                    <a:pt x="163" y="125"/>
                    <a:pt x="169" y="124"/>
                    <a:pt x="176" y="124"/>
                  </a:cubicBezTo>
                  <a:cubicBezTo>
                    <a:pt x="189" y="124"/>
                    <a:pt x="204" y="129"/>
                    <a:pt x="204" y="129"/>
                  </a:cubicBezTo>
                  <a:cubicBezTo>
                    <a:pt x="207" y="132"/>
                    <a:pt x="212" y="134"/>
                    <a:pt x="216" y="134"/>
                  </a:cubicBezTo>
                  <a:cubicBezTo>
                    <a:pt x="227" y="134"/>
                    <a:pt x="238" y="126"/>
                    <a:pt x="238" y="117"/>
                  </a:cubicBezTo>
                  <a:cubicBezTo>
                    <a:pt x="261" y="61"/>
                    <a:pt x="227" y="27"/>
                    <a:pt x="181" y="4"/>
                  </a:cubicBezTo>
                  <a:cubicBezTo>
                    <a:pt x="169" y="2"/>
                    <a:pt x="156" y="1"/>
                    <a:pt x="143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20"/>
            <p:cNvSpPr/>
            <p:nvPr/>
          </p:nvSpPr>
          <p:spPr>
            <a:xfrm>
              <a:off x="3904066" y="3336518"/>
              <a:ext cx="99059" cy="65365"/>
            </a:xfrm>
            <a:custGeom>
              <a:avLst/>
              <a:gdLst/>
              <a:ahLst/>
              <a:cxnLst/>
              <a:rect l="l" t="t" r="r" b="b"/>
              <a:pathLst>
                <a:path w="785" h="518" extrusionOk="0">
                  <a:moveTo>
                    <a:pt x="457" y="1"/>
                  </a:moveTo>
                  <a:cubicBezTo>
                    <a:pt x="274" y="1"/>
                    <a:pt x="103" y="91"/>
                    <a:pt x="15" y="257"/>
                  </a:cubicBezTo>
                  <a:cubicBezTo>
                    <a:pt x="0" y="294"/>
                    <a:pt x="31" y="327"/>
                    <a:pt x="60" y="327"/>
                  </a:cubicBezTo>
                  <a:cubicBezTo>
                    <a:pt x="74" y="327"/>
                    <a:pt x="87" y="320"/>
                    <a:pt x="94" y="302"/>
                  </a:cubicBezTo>
                  <a:cubicBezTo>
                    <a:pt x="158" y="183"/>
                    <a:pt x="303" y="79"/>
                    <a:pt x="452" y="79"/>
                  </a:cubicBezTo>
                  <a:cubicBezTo>
                    <a:pt x="487" y="79"/>
                    <a:pt x="523" y="85"/>
                    <a:pt x="558" y="98"/>
                  </a:cubicBezTo>
                  <a:cubicBezTo>
                    <a:pt x="694" y="166"/>
                    <a:pt x="694" y="347"/>
                    <a:pt x="694" y="471"/>
                  </a:cubicBezTo>
                  <a:cubicBezTo>
                    <a:pt x="688" y="503"/>
                    <a:pt x="709" y="518"/>
                    <a:pt x="732" y="518"/>
                  </a:cubicBezTo>
                  <a:cubicBezTo>
                    <a:pt x="757" y="518"/>
                    <a:pt x="784" y="501"/>
                    <a:pt x="784" y="471"/>
                  </a:cubicBezTo>
                  <a:cubicBezTo>
                    <a:pt x="784" y="302"/>
                    <a:pt x="762" y="41"/>
                    <a:pt x="546" y="8"/>
                  </a:cubicBezTo>
                  <a:cubicBezTo>
                    <a:pt x="517" y="3"/>
                    <a:pt x="487" y="1"/>
                    <a:pt x="457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20"/>
            <p:cNvSpPr/>
            <p:nvPr/>
          </p:nvSpPr>
          <p:spPr>
            <a:xfrm>
              <a:off x="3691815" y="3299925"/>
              <a:ext cx="75841" cy="54006"/>
            </a:xfrm>
            <a:custGeom>
              <a:avLst/>
              <a:gdLst/>
              <a:ahLst/>
              <a:cxnLst/>
              <a:rect l="l" t="t" r="r" b="b"/>
              <a:pathLst>
                <a:path w="601" h="428" extrusionOk="0">
                  <a:moveTo>
                    <a:pt x="338" y="1"/>
                  </a:moveTo>
                  <a:cubicBezTo>
                    <a:pt x="191" y="1"/>
                    <a:pt x="80" y="109"/>
                    <a:pt x="24" y="241"/>
                  </a:cubicBezTo>
                  <a:cubicBezTo>
                    <a:pt x="1" y="279"/>
                    <a:pt x="29" y="312"/>
                    <a:pt x="61" y="312"/>
                  </a:cubicBezTo>
                  <a:cubicBezTo>
                    <a:pt x="76" y="312"/>
                    <a:pt x="92" y="305"/>
                    <a:pt x="102" y="286"/>
                  </a:cubicBezTo>
                  <a:cubicBezTo>
                    <a:pt x="139" y="204"/>
                    <a:pt x="228" y="84"/>
                    <a:pt x="333" y="84"/>
                  </a:cubicBezTo>
                  <a:cubicBezTo>
                    <a:pt x="358" y="84"/>
                    <a:pt x="383" y="90"/>
                    <a:pt x="408" y="105"/>
                  </a:cubicBezTo>
                  <a:cubicBezTo>
                    <a:pt x="499" y="162"/>
                    <a:pt x="510" y="286"/>
                    <a:pt x="510" y="376"/>
                  </a:cubicBezTo>
                  <a:cubicBezTo>
                    <a:pt x="510" y="410"/>
                    <a:pt x="532" y="427"/>
                    <a:pt x="555" y="427"/>
                  </a:cubicBezTo>
                  <a:cubicBezTo>
                    <a:pt x="577" y="427"/>
                    <a:pt x="600" y="410"/>
                    <a:pt x="600" y="376"/>
                  </a:cubicBezTo>
                  <a:cubicBezTo>
                    <a:pt x="600" y="253"/>
                    <a:pt x="577" y="60"/>
                    <a:pt x="431" y="15"/>
                  </a:cubicBezTo>
                  <a:cubicBezTo>
                    <a:pt x="399" y="5"/>
                    <a:pt x="368" y="1"/>
                    <a:pt x="338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0"/>
            <p:cNvSpPr/>
            <p:nvPr/>
          </p:nvSpPr>
          <p:spPr>
            <a:xfrm>
              <a:off x="3816997" y="3496523"/>
              <a:ext cx="131868" cy="90095"/>
            </a:xfrm>
            <a:custGeom>
              <a:avLst/>
              <a:gdLst/>
              <a:ahLst/>
              <a:cxnLst/>
              <a:rect l="l" t="t" r="r" b="b"/>
              <a:pathLst>
                <a:path w="1045" h="714" extrusionOk="0">
                  <a:moveTo>
                    <a:pt x="988" y="1"/>
                  </a:moveTo>
                  <a:cubicBezTo>
                    <a:pt x="965" y="1"/>
                    <a:pt x="942" y="18"/>
                    <a:pt x="942" y="52"/>
                  </a:cubicBezTo>
                  <a:cubicBezTo>
                    <a:pt x="954" y="221"/>
                    <a:pt x="920" y="436"/>
                    <a:pt x="751" y="537"/>
                  </a:cubicBezTo>
                  <a:cubicBezTo>
                    <a:pt x="666" y="592"/>
                    <a:pt x="584" y="614"/>
                    <a:pt x="502" y="614"/>
                  </a:cubicBezTo>
                  <a:cubicBezTo>
                    <a:pt x="364" y="614"/>
                    <a:pt x="229" y="552"/>
                    <a:pt x="95" y="481"/>
                  </a:cubicBezTo>
                  <a:cubicBezTo>
                    <a:pt x="85" y="475"/>
                    <a:pt x="76" y="473"/>
                    <a:pt x="67" y="473"/>
                  </a:cubicBezTo>
                  <a:cubicBezTo>
                    <a:pt x="25" y="473"/>
                    <a:pt x="0" y="532"/>
                    <a:pt x="38" y="560"/>
                  </a:cubicBezTo>
                  <a:cubicBezTo>
                    <a:pt x="189" y="632"/>
                    <a:pt x="359" y="713"/>
                    <a:pt x="523" y="713"/>
                  </a:cubicBezTo>
                  <a:cubicBezTo>
                    <a:pt x="617" y="713"/>
                    <a:pt x="709" y="687"/>
                    <a:pt x="796" y="617"/>
                  </a:cubicBezTo>
                  <a:cubicBezTo>
                    <a:pt x="988" y="481"/>
                    <a:pt x="1045" y="278"/>
                    <a:pt x="1033" y="52"/>
                  </a:cubicBezTo>
                  <a:cubicBezTo>
                    <a:pt x="1033" y="18"/>
                    <a:pt x="1010" y="1"/>
                    <a:pt x="988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20"/>
            <p:cNvSpPr/>
            <p:nvPr/>
          </p:nvSpPr>
          <p:spPr>
            <a:xfrm>
              <a:off x="3747466" y="3403650"/>
              <a:ext cx="80635" cy="61829"/>
            </a:xfrm>
            <a:custGeom>
              <a:avLst/>
              <a:gdLst/>
              <a:ahLst/>
              <a:cxnLst/>
              <a:rect l="l" t="t" r="r" b="b"/>
              <a:pathLst>
                <a:path w="639" h="490" extrusionOk="0">
                  <a:moveTo>
                    <a:pt x="295" y="0"/>
                  </a:moveTo>
                  <a:cubicBezTo>
                    <a:pt x="237" y="0"/>
                    <a:pt x="182" y="15"/>
                    <a:pt x="136" y="52"/>
                  </a:cubicBezTo>
                  <a:cubicBezTo>
                    <a:pt x="1" y="165"/>
                    <a:pt x="58" y="346"/>
                    <a:pt x="126" y="471"/>
                  </a:cubicBezTo>
                  <a:cubicBezTo>
                    <a:pt x="135" y="484"/>
                    <a:pt x="149" y="490"/>
                    <a:pt x="163" y="490"/>
                  </a:cubicBezTo>
                  <a:cubicBezTo>
                    <a:pt x="196" y="490"/>
                    <a:pt x="229" y="458"/>
                    <a:pt x="204" y="426"/>
                  </a:cubicBezTo>
                  <a:cubicBezTo>
                    <a:pt x="159" y="335"/>
                    <a:pt x="91" y="177"/>
                    <a:pt x="204" y="120"/>
                  </a:cubicBezTo>
                  <a:cubicBezTo>
                    <a:pt x="241" y="102"/>
                    <a:pt x="279" y="94"/>
                    <a:pt x="317" y="94"/>
                  </a:cubicBezTo>
                  <a:cubicBezTo>
                    <a:pt x="396" y="94"/>
                    <a:pt x="475" y="127"/>
                    <a:pt x="544" y="165"/>
                  </a:cubicBezTo>
                  <a:cubicBezTo>
                    <a:pt x="551" y="168"/>
                    <a:pt x="557" y="169"/>
                    <a:pt x="564" y="169"/>
                  </a:cubicBezTo>
                  <a:cubicBezTo>
                    <a:pt x="610" y="169"/>
                    <a:pt x="639" y="106"/>
                    <a:pt x="589" y="86"/>
                  </a:cubicBezTo>
                  <a:cubicBezTo>
                    <a:pt x="503" y="43"/>
                    <a:pt x="394" y="0"/>
                    <a:pt x="295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3" name="Google Shape;1013;p20"/>
          <p:cNvSpPr/>
          <p:nvPr/>
        </p:nvSpPr>
        <p:spPr>
          <a:xfrm>
            <a:off x="3308344" y="3405048"/>
            <a:ext cx="3804479" cy="1013254"/>
          </a:xfrm>
          <a:prstGeom prst="wedgeRoundRectCallout">
            <a:avLst>
              <a:gd name="adj1" fmla="val 54251"/>
              <a:gd name="adj2" fmla="val 40339"/>
              <a:gd name="adj3" fmla="val 16667"/>
            </a:avLst>
          </a:prstGeom>
          <a:solidFill>
            <a:srgbClr val="F7D7DB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It's in</a:t>
            </a:r>
            <a:r>
              <a:rPr lang="en-US" sz="3600" b="1" i="0" u="none" strike="noStrike" cap="none">
                <a:solidFill>
                  <a:srgbClr val="783F04"/>
                </a:solidFill>
                <a:latin typeface="Comic Sans MS"/>
                <a:ea typeface="Comic Sans MS"/>
                <a:cs typeface="Comic Sans MS"/>
                <a:sym typeface="Comic Sans MS"/>
              </a:rPr>
              <a:t> December.</a:t>
            </a:r>
            <a:endParaRPr/>
          </a:p>
        </p:txBody>
      </p:sp>
      <p:pic>
        <p:nvPicPr>
          <p:cNvPr id="1014" name="Google Shape;1014;p20" descr="Poster Design With Sports Day Theme Stock Illustration - Download Image Now  - Art, Boys, Child - iStoc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0455" y="2886701"/>
            <a:ext cx="1551077" cy="1353391"/>
          </a:xfrm>
          <a:prstGeom prst="rect">
            <a:avLst/>
          </a:prstGeom>
          <a:noFill/>
          <a:ln>
            <a:noFill/>
          </a:ln>
        </p:spPr>
      </p:pic>
      <p:sp>
        <p:nvSpPr>
          <p:cNvPr id="1015" name="Google Shape;1015;p20"/>
          <p:cNvSpPr/>
          <p:nvPr/>
        </p:nvSpPr>
        <p:spPr>
          <a:xfrm>
            <a:off x="2570519" y="425581"/>
            <a:ext cx="6268994" cy="1013254"/>
          </a:xfrm>
          <a:prstGeom prst="wedgeRoundRectCallout">
            <a:avLst>
              <a:gd name="adj1" fmla="val -58678"/>
              <a:gd name="adj2" fmla="val 25144"/>
              <a:gd name="adj3" fmla="val 16667"/>
            </a:avLst>
          </a:prstGeom>
          <a:solidFill>
            <a:srgbClr val="F7D7DB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When's</a:t>
            </a:r>
            <a:r>
              <a:rPr lang="en-US" sz="3600" b="1" i="0" u="none" strike="noStrike" cap="none">
                <a:solidFill>
                  <a:srgbClr val="783F04"/>
                </a:solidFill>
                <a:latin typeface="Comic Sans MS"/>
                <a:ea typeface="Comic Sans MS"/>
                <a:cs typeface="Comic Sans MS"/>
                <a:sym typeface="Comic Sans MS"/>
              </a:rPr>
              <a:t> your sports day?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0" name="Google Shape;1020;p21"/>
          <p:cNvGrpSpPr/>
          <p:nvPr/>
        </p:nvGrpSpPr>
        <p:grpSpPr>
          <a:xfrm>
            <a:off x="7380767" y="3444984"/>
            <a:ext cx="1444390" cy="1428131"/>
            <a:chOff x="7371102" y="1143619"/>
            <a:chExt cx="652190" cy="675651"/>
          </a:xfrm>
        </p:grpSpPr>
        <p:sp>
          <p:nvSpPr>
            <p:cNvPr id="1021" name="Google Shape;1021;p21"/>
            <p:cNvSpPr/>
            <p:nvPr/>
          </p:nvSpPr>
          <p:spPr>
            <a:xfrm>
              <a:off x="7386154" y="1276093"/>
              <a:ext cx="588332" cy="543177"/>
            </a:xfrm>
            <a:custGeom>
              <a:avLst/>
              <a:gdLst/>
              <a:ahLst/>
              <a:cxnLst/>
              <a:rect l="l" t="t" r="r" b="b"/>
              <a:pathLst>
                <a:path w="5316" h="4908" extrusionOk="0">
                  <a:moveTo>
                    <a:pt x="724" y="0"/>
                  </a:moveTo>
                  <a:lnTo>
                    <a:pt x="724" y="0"/>
                  </a:lnTo>
                  <a:cubicBezTo>
                    <a:pt x="905" y="1696"/>
                    <a:pt x="566" y="3019"/>
                    <a:pt x="0" y="4512"/>
                  </a:cubicBezTo>
                  <a:cubicBezTo>
                    <a:pt x="882" y="4777"/>
                    <a:pt x="1756" y="4908"/>
                    <a:pt x="2622" y="4908"/>
                  </a:cubicBezTo>
                  <a:cubicBezTo>
                    <a:pt x="3345" y="4908"/>
                    <a:pt x="4062" y="4816"/>
                    <a:pt x="4773" y="4637"/>
                  </a:cubicBezTo>
                  <a:cubicBezTo>
                    <a:pt x="5112" y="3574"/>
                    <a:pt x="5315" y="2036"/>
                    <a:pt x="5259" y="588"/>
                  </a:cubicBezTo>
                  <a:lnTo>
                    <a:pt x="724" y="0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21"/>
            <p:cNvSpPr/>
            <p:nvPr/>
          </p:nvSpPr>
          <p:spPr>
            <a:xfrm>
              <a:off x="7371102" y="1205485"/>
              <a:ext cx="519604" cy="475668"/>
            </a:xfrm>
            <a:custGeom>
              <a:avLst/>
              <a:gdLst/>
              <a:ahLst/>
              <a:cxnLst/>
              <a:rect l="l" t="t" r="r" b="b"/>
              <a:pathLst>
                <a:path w="4695" h="4298" extrusionOk="0">
                  <a:moveTo>
                    <a:pt x="2659" y="1"/>
                  </a:moveTo>
                  <a:cubicBezTo>
                    <a:pt x="2110" y="1"/>
                    <a:pt x="1522" y="171"/>
                    <a:pt x="1053" y="616"/>
                  </a:cubicBezTo>
                  <a:cubicBezTo>
                    <a:pt x="691" y="955"/>
                    <a:pt x="510" y="1644"/>
                    <a:pt x="352" y="2334"/>
                  </a:cubicBezTo>
                  <a:cubicBezTo>
                    <a:pt x="272" y="2719"/>
                    <a:pt x="1" y="3149"/>
                    <a:pt x="159" y="3578"/>
                  </a:cubicBezTo>
                  <a:cubicBezTo>
                    <a:pt x="332" y="4054"/>
                    <a:pt x="1335" y="4297"/>
                    <a:pt x="2304" y="4297"/>
                  </a:cubicBezTo>
                  <a:cubicBezTo>
                    <a:pt x="3106" y="4297"/>
                    <a:pt x="3885" y="4131"/>
                    <a:pt x="4151" y="3793"/>
                  </a:cubicBezTo>
                  <a:cubicBezTo>
                    <a:pt x="4694" y="3092"/>
                    <a:pt x="4649" y="1317"/>
                    <a:pt x="4253" y="649"/>
                  </a:cubicBezTo>
                  <a:cubicBezTo>
                    <a:pt x="4034" y="296"/>
                    <a:pt x="3381" y="1"/>
                    <a:pt x="2659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21"/>
            <p:cNvSpPr/>
            <p:nvPr/>
          </p:nvSpPr>
          <p:spPr>
            <a:xfrm>
              <a:off x="7404193" y="1143619"/>
              <a:ext cx="619099" cy="369091"/>
            </a:xfrm>
            <a:custGeom>
              <a:avLst/>
              <a:gdLst/>
              <a:ahLst/>
              <a:cxnLst/>
              <a:rect l="l" t="t" r="r" b="b"/>
              <a:pathLst>
                <a:path w="5594" h="3335" extrusionOk="0">
                  <a:moveTo>
                    <a:pt x="2375" y="1"/>
                  </a:moveTo>
                  <a:cubicBezTo>
                    <a:pt x="1193" y="1"/>
                    <a:pt x="1" y="584"/>
                    <a:pt x="143" y="2520"/>
                  </a:cubicBezTo>
                  <a:cubicBezTo>
                    <a:pt x="222" y="1954"/>
                    <a:pt x="697" y="1423"/>
                    <a:pt x="1184" y="1163"/>
                  </a:cubicBezTo>
                  <a:cubicBezTo>
                    <a:pt x="1828" y="2079"/>
                    <a:pt x="3196" y="2520"/>
                    <a:pt x="3750" y="2599"/>
                  </a:cubicBezTo>
                  <a:cubicBezTo>
                    <a:pt x="4030" y="2823"/>
                    <a:pt x="4431" y="3334"/>
                    <a:pt x="4779" y="3334"/>
                  </a:cubicBezTo>
                  <a:cubicBezTo>
                    <a:pt x="4783" y="3334"/>
                    <a:pt x="4787" y="3334"/>
                    <a:pt x="4790" y="3334"/>
                  </a:cubicBezTo>
                  <a:cubicBezTo>
                    <a:pt x="4790" y="3334"/>
                    <a:pt x="5594" y="1118"/>
                    <a:pt x="4610" y="507"/>
                  </a:cubicBezTo>
                  <a:cubicBezTo>
                    <a:pt x="4525" y="451"/>
                    <a:pt x="4418" y="436"/>
                    <a:pt x="4332" y="436"/>
                  </a:cubicBezTo>
                  <a:cubicBezTo>
                    <a:pt x="4245" y="436"/>
                    <a:pt x="4180" y="451"/>
                    <a:pt x="4180" y="451"/>
                  </a:cubicBezTo>
                  <a:cubicBezTo>
                    <a:pt x="3765" y="203"/>
                    <a:pt x="3072" y="1"/>
                    <a:pt x="2375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21"/>
            <p:cNvSpPr/>
            <p:nvPr/>
          </p:nvSpPr>
          <p:spPr>
            <a:xfrm>
              <a:off x="7766649" y="1412444"/>
              <a:ext cx="122735" cy="206624"/>
            </a:xfrm>
            <a:custGeom>
              <a:avLst/>
              <a:gdLst/>
              <a:ahLst/>
              <a:cxnLst/>
              <a:rect l="l" t="t" r="r" b="b"/>
              <a:pathLst>
                <a:path w="1109" h="1867" extrusionOk="0">
                  <a:moveTo>
                    <a:pt x="532" y="0"/>
                  </a:moveTo>
                  <a:lnTo>
                    <a:pt x="532" y="0"/>
                  </a:lnTo>
                  <a:cubicBezTo>
                    <a:pt x="577" y="691"/>
                    <a:pt x="339" y="1357"/>
                    <a:pt x="0" y="1867"/>
                  </a:cubicBezTo>
                  <a:cubicBezTo>
                    <a:pt x="713" y="1697"/>
                    <a:pt x="950" y="928"/>
                    <a:pt x="1108" y="249"/>
                  </a:cubicBezTo>
                  <a:lnTo>
                    <a:pt x="532" y="0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21"/>
            <p:cNvSpPr/>
            <p:nvPr/>
          </p:nvSpPr>
          <p:spPr>
            <a:xfrm>
              <a:off x="7423671" y="1209469"/>
              <a:ext cx="490941" cy="236949"/>
            </a:xfrm>
            <a:custGeom>
              <a:avLst/>
              <a:gdLst/>
              <a:ahLst/>
              <a:cxnLst/>
              <a:rect l="l" t="t" r="r" b="b"/>
              <a:pathLst>
                <a:path w="4436" h="2141" extrusionOk="0">
                  <a:moveTo>
                    <a:pt x="2083" y="1"/>
                  </a:moveTo>
                  <a:cubicBezTo>
                    <a:pt x="1225" y="1"/>
                    <a:pt x="351" y="431"/>
                    <a:pt x="1" y="1416"/>
                  </a:cubicBezTo>
                  <a:cubicBezTo>
                    <a:pt x="385" y="830"/>
                    <a:pt x="1095" y="571"/>
                    <a:pt x="1820" y="571"/>
                  </a:cubicBezTo>
                  <a:cubicBezTo>
                    <a:pt x="2928" y="571"/>
                    <a:pt x="4071" y="1176"/>
                    <a:pt x="4140" y="2140"/>
                  </a:cubicBezTo>
                  <a:cubicBezTo>
                    <a:pt x="4435" y="826"/>
                    <a:pt x="3273" y="1"/>
                    <a:pt x="2083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21"/>
            <p:cNvSpPr/>
            <p:nvPr/>
          </p:nvSpPr>
          <p:spPr>
            <a:xfrm>
              <a:off x="7814128" y="1448634"/>
              <a:ext cx="148189" cy="151843"/>
            </a:xfrm>
            <a:custGeom>
              <a:avLst/>
              <a:gdLst/>
              <a:ahLst/>
              <a:cxnLst/>
              <a:rect l="l" t="t" r="r" b="b"/>
              <a:pathLst>
                <a:path w="1339" h="1372" extrusionOk="0">
                  <a:moveTo>
                    <a:pt x="705" y="0"/>
                  </a:moveTo>
                  <a:cubicBezTo>
                    <a:pt x="403" y="0"/>
                    <a:pt x="239" y="431"/>
                    <a:pt x="239" y="431"/>
                  </a:cubicBezTo>
                  <a:lnTo>
                    <a:pt x="1" y="1324"/>
                  </a:lnTo>
                  <a:cubicBezTo>
                    <a:pt x="97" y="1357"/>
                    <a:pt x="189" y="1371"/>
                    <a:pt x="275" y="1371"/>
                  </a:cubicBezTo>
                  <a:cubicBezTo>
                    <a:pt x="973" y="1371"/>
                    <a:pt x="1338" y="418"/>
                    <a:pt x="996" y="126"/>
                  </a:cubicBezTo>
                  <a:cubicBezTo>
                    <a:pt x="888" y="35"/>
                    <a:pt x="791" y="0"/>
                    <a:pt x="705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21"/>
            <p:cNvSpPr/>
            <p:nvPr/>
          </p:nvSpPr>
          <p:spPr>
            <a:xfrm>
              <a:off x="7667817" y="1494230"/>
              <a:ext cx="93851" cy="87540"/>
            </a:xfrm>
            <a:custGeom>
              <a:avLst/>
              <a:gdLst/>
              <a:ahLst/>
              <a:cxnLst/>
              <a:rect l="l" t="t" r="r" b="b"/>
              <a:pathLst>
                <a:path w="848" h="791" extrusionOk="0">
                  <a:moveTo>
                    <a:pt x="387" y="1"/>
                  </a:moveTo>
                  <a:cubicBezTo>
                    <a:pt x="319" y="1"/>
                    <a:pt x="251" y="17"/>
                    <a:pt x="192" y="53"/>
                  </a:cubicBezTo>
                  <a:cubicBezTo>
                    <a:pt x="68" y="132"/>
                    <a:pt x="11" y="268"/>
                    <a:pt x="0" y="404"/>
                  </a:cubicBezTo>
                  <a:cubicBezTo>
                    <a:pt x="0" y="540"/>
                    <a:pt x="91" y="698"/>
                    <a:pt x="215" y="754"/>
                  </a:cubicBezTo>
                  <a:cubicBezTo>
                    <a:pt x="283" y="788"/>
                    <a:pt x="305" y="788"/>
                    <a:pt x="385" y="788"/>
                  </a:cubicBezTo>
                  <a:lnTo>
                    <a:pt x="396" y="788"/>
                  </a:lnTo>
                  <a:cubicBezTo>
                    <a:pt x="406" y="790"/>
                    <a:pt x="416" y="790"/>
                    <a:pt x="427" y="790"/>
                  </a:cubicBezTo>
                  <a:cubicBezTo>
                    <a:pt x="496" y="790"/>
                    <a:pt x="563" y="761"/>
                    <a:pt x="622" y="731"/>
                  </a:cubicBezTo>
                  <a:cubicBezTo>
                    <a:pt x="712" y="686"/>
                    <a:pt x="780" y="585"/>
                    <a:pt x="803" y="483"/>
                  </a:cubicBezTo>
                  <a:cubicBezTo>
                    <a:pt x="848" y="291"/>
                    <a:pt x="747" y="110"/>
                    <a:pt x="566" y="42"/>
                  </a:cubicBezTo>
                  <a:cubicBezTo>
                    <a:pt x="512" y="15"/>
                    <a:pt x="450" y="1"/>
                    <a:pt x="38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21"/>
            <p:cNvSpPr/>
            <p:nvPr/>
          </p:nvSpPr>
          <p:spPr>
            <a:xfrm>
              <a:off x="7396114" y="1475749"/>
              <a:ext cx="67730" cy="66403"/>
            </a:xfrm>
            <a:custGeom>
              <a:avLst/>
              <a:gdLst/>
              <a:ahLst/>
              <a:cxnLst/>
              <a:rect l="l" t="t" r="r" b="b"/>
              <a:pathLst>
                <a:path w="612" h="600" extrusionOk="0">
                  <a:moveTo>
                    <a:pt x="336" y="1"/>
                  </a:moveTo>
                  <a:cubicBezTo>
                    <a:pt x="296" y="1"/>
                    <a:pt x="256" y="9"/>
                    <a:pt x="216" y="16"/>
                  </a:cubicBezTo>
                  <a:cubicBezTo>
                    <a:pt x="137" y="39"/>
                    <a:pt x="91" y="84"/>
                    <a:pt x="46" y="152"/>
                  </a:cubicBezTo>
                  <a:cubicBezTo>
                    <a:pt x="1" y="220"/>
                    <a:pt x="1" y="299"/>
                    <a:pt x="24" y="378"/>
                  </a:cubicBezTo>
                  <a:lnTo>
                    <a:pt x="24" y="390"/>
                  </a:lnTo>
                  <a:cubicBezTo>
                    <a:pt x="46" y="491"/>
                    <a:pt x="126" y="582"/>
                    <a:pt x="239" y="593"/>
                  </a:cubicBezTo>
                  <a:cubicBezTo>
                    <a:pt x="265" y="597"/>
                    <a:pt x="291" y="599"/>
                    <a:pt x="316" y="599"/>
                  </a:cubicBezTo>
                  <a:cubicBezTo>
                    <a:pt x="369" y="599"/>
                    <a:pt x="419" y="589"/>
                    <a:pt x="465" y="559"/>
                  </a:cubicBezTo>
                  <a:cubicBezTo>
                    <a:pt x="533" y="514"/>
                    <a:pt x="578" y="458"/>
                    <a:pt x="589" y="378"/>
                  </a:cubicBezTo>
                  <a:cubicBezTo>
                    <a:pt x="612" y="299"/>
                    <a:pt x="601" y="220"/>
                    <a:pt x="555" y="152"/>
                  </a:cubicBezTo>
                  <a:cubicBezTo>
                    <a:pt x="521" y="73"/>
                    <a:pt x="465" y="39"/>
                    <a:pt x="385" y="5"/>
                  </a:cubicBezTo>
                  <a:cubicBezTo>
                    <a:pt x="369" y="2"/>
                    <a:pt x="352" y="1"/>
                    <a:pt x="336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21"/>
            <p:cNvSpPr/>
            <p:nvPr/>
          </p:nvSpPr>
          <p:spPr>
            <a:xfrm>
              <a:off x="7680324" y="1389424"/>
              <a:ext cx="26339" cy="17377"/>
            </a:xfrm>
            <a:custGeom>
              <a:avLst/>
              <a:gdLst/>
              <a:ahLst/>
              <a:cxnLst/>
              <a:rect l="l" t="t" r="r" b="b"/>
              <a:pathLst>
                <a:path w="238" h="157" extrusionOk="0">
                  <a:moveTo>
                    <a:pt x="120" y="0"/>
                  </a:moveTo>
                  <a:cubicBezTo>
                    <a:pt x="88" y="0"/>
                    <a:pt x="58" y="8"/>
                    <a:pt x="34" y="16"/>
                  </a:cubicBezTo>
                  <a:cubicBezTo>
                    <a:pt x="0" y="27"/>
                    <a:pt x="0" y="84"/>
                    <a:pt x="46" y="95"/>
                  </a:cubicBezTo>
                  <a:cubicBezTo>
                    <a:pt x="79" y="95"/>
                    <a:pt x="102" y="95"/>
                    <a:pt x="124" y="118"/>
                  </a:cubicBezTo>
                  <a:cubicBezTo>
                    <a:pt x="136" y="142"/>
                    <a:pt x="161" y="156"/>
                    <a:pt x="183" y="156"/>
                  </a:cubicBezTo>
                  <a:cubicBezTo>
                    <a:pt x="203" y="156"/>
                    <a:pt x="221" y="145"/>
                    <a:pt x="227" y="118"/>
                  </a:cubicBezTo>
                  <a:cubicBezTo>
                    <a:pt x="237" y="62"/>
                    <a:pt x="192" y="16"/>
                    <a:pt x="159" y="5"/>
                  </a:cubicBezTo>
                  <a:cubicBezTo>
                    <a:pt x="146" y="2"/>
                    <a:pt x="132" y="0"/>
                    <a:pt x="120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21"/>
            <p:cNvSpPr/>
            <p:nvPr/>
          </p:nvSpPr>
          <p:spPr>
            <a:xfrm>
              <a:off x="7488747" y="1368838"/>
              <a:ext cx="24015" cy="13614"/>
            </a:xfrm>
            <a:custGeom>
              <a:avLst/>
              <a:gdLst/>
              <a:ahLst/>
              <a:cxnLst/>
              <a:rect l="l" t="t" r="r" b="b"/>
              <a:pathLst>
                <a:path w="217" h="123" extrusionOk="0">
                  <a:moveTo>
                    <a:pt x="109" y="1"/>
                  </a:moveTo>
                  <a:cubicBezTo>
                    <a:pt x="74" y="1"/>
                    <a:pt x="40" y="19"/>
                    <a:pt x="23" y="44"/>
                  </a:cubicBezTo>
                  <a:cubicBezTo>
                    <a:pt x="1" y="78"/>
                    <a:pt x="35" y="123"/>
                    <a:pt x="69" y="123"/>
                  </a:cubicBezTo>
                  <a:cubicBezTo>
                    <a:pt x="91" y="123"/>
                    <a:pt x="103" y="112"/>
                    <a:pt x="126" y="100"/>
                  </a:cubicBezTo>
                  <a:cubicBezTo>
                    <a:pt x="148" y="100"/>
                    <a:pt x="171" y="112"/>
                    <a:pt x="171" y="112"/>
                  </a:cubicBezTo>
                  <a:cubicBezTo>
                    <a:pt x="182" y="112"/>
                    <a:pt x="193" y="112"/>
                    <a:pt x="204" y="100"/>
                  </a:cubicBezTo>
                  <a:cubicBezTo>
                    <a:pt x="216" y="55"/>
                    <a:pt x="193" y="22"/>
                    <a:pt x="148" y="10"/>
                  </a:cubicBezTo>
                  <a:cubicBezTo>
                    <a:pt x="136" y="3"/>
                    <a:pt x="122" y="1"/>
                    <a:pt x="109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21"/>
            <p:cNvSpPr/>
            <p:nvPr/>
          </p:nvSpPr>
          <p:spPr>
            <a:xfrm>
              <a:off x="7618567" y="1436570"/>
              <a:ext cx="74371" cy="48585"/>
            </a:xfrm>
            <a:custGeom>
              <a:avLst/>
              <a:gdLst/>
              <a:ahLst/>
              <a:cxnLst/>
              <a:rect l="l" t="t" r="r" b="b"/>
              <a:pathLst>
                <a:path w="672" h="439" extrusionOk="0">
                  <a:moveTo>
                    <a:pt x="382" y="1"/>
                  </a:moveTo>
                  <a:cubicBezTo>
                    <a:pt x="226" y="1"/>
                    <a:pt x="92" y="79"/>
                    <a:pt x="16" y="224"/>
                  </a:cubicBezTo>
                  <a:cubicBezTo>
                    <a:pt x="1" y="254"/>
                    <a:pt x="25" y="279"/>
                    <a:pt x="51" y="279"/>
                  </a:cubicBezTo>
                  <a:cubicBezTo>
                    <a:pt x="63" y="279"/>
                    <a:pt x="76" y="272"/>
                    <a:pt x="83" y="257"/>
                  </a:cubicBezTo>
                  <a:cubicBezTo>
                    <a:pt x="138" y="158"/>
                    <a:pt x="258" y="72"/>
                    <a:pt x="380" y="72"/>
                  </a:cubicBezTo>
                  <a:cubicBezTo>
                    <a:pt x="409" y="72"/>
                    <a:pt x="439" y="77"/>
                    <a:pt x="468" y="88"/>
                  </a:cubicBezTo>
                  <a:cubicBezTo>
                    <a:pt x="592" y="144"/>
                    <a:pt x="592" y="292"/>
                    <a:pt x="581" y="405"/>
                  </a:cubicBezTo>
                  <a:cubicBezTo>
                    <a:pt x="581" y="427"/>
                    <a:pt x="601" y="439"/>
                    <a:pt x="620" y="439"/>
                  </a:cubicBezTo>
                  <a:cubicBezTo>
                    <a:pt x="640" y="439"/>
                    <a:pt x="660" y="427"/>
                    <a:pt x="660" y="405"/>
                  </a:cubicBezTo>
                  <a:cubicBezTo>
                    <a:pt x="671" y="257"/>
                    <a:pt x="649" y="31"/>
                    <a:pt x="468" y="8"/>
                  </a:cubicBezTo>
                  <a:cubicBezTo>
                    <a:pt x="439" y="3"/>
                    <a:pt x="410" y="1"/>
                    <a:pt x="382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21"/>
            <p:cNvSpPr/>
            <p:nvPr/>
          </p:nvSpPr>
          <p:spPr>
            <a:xfrm>
              <a:off x="7461964" y="1410008"/>
              <a:ext cx="56997" cy="39841"/>
            </a:xfrm>
            <a:custGeom>
              <a:avLst/>
              <a:gdLst/>
              <a:ahLst/>
              <a:cxnLst/>
              <a:rect l="l" t="t" r="r" b="b"/>
              <a:pathLst>
                <a:path w="515" h="360" extrusionOk="0">
                  <a:moveTo>
                    <a:pt x="292" y="1"/>
                  </a:moveTo>
                  <a:cubicBezTo>
                    <a:pt x="170" y="1"/>
                    <a:pt x="73" y="90"/>
                    <a:pt x="17" y="203"/>
                  </a:cubicBezTo>
                  <a:cubicBezTo>
                    <a:pt x="1" y="235"/>
                    <a:pt x="30" y="267"/>
                    <a:pt x="56" y="267"/>
                  </a:cubicBezTo>
                  <a:cubicBezTo>
                    <a:pt x="67" y="267"/>
                    <a:pt x="78" y="262"/>
                    <a:pt x="84" y="248"/>
                  </a:cubicBezTo>
                  <a:cubicBezTo>
                    <a:pt x="121" y="175"/>
                    <a:pt x="195" y="72"/>
                    <a:pt x="283" y="72"/>
                  </a:cubicBezTo>
                  <a:cubicBezTo>
                    <a:pt x="303" y="72"/>
                    <a:pt x="324" y="77"/>
                    <a:pt x="345" y="90"/>
                  </a:cubicBezTo>
                  <a:cubicBezTo>
                    <a:pt x="424" y="135"/>
                    <a:pt x="424" y="238"/>
                    <a:pt x="435" y="316"/>
                  </a:cubicBezTo>
                  <a:cubicBezTo>
                    <a:pt x="435" y="345"/>
                    <a:pt x="455" y="359"/>
                    <a:pt x="475" y="359"/>
                  </a:cubicBezTo>
                  <a:cubicBezTo>
                    <a:pt x="494" y="359"/>
                    <a:pt x="514" y="345"/>
                    <a:pt x="514" y="316"/>
                  </a:cubicBezTo>
                  <a:cubicBezTo>
                    <a:pt x="503" y="215"/>
                    <a:pt x="492" y="45"/>
                    <a:pt x="368" y="11"/>
                  </a:cubicBezTo>
                  <a:cubicBezTo>
                    <a:pt x="342" y="4"/>
                    <a:pt x="316" y="1"/>
                    <a:pt x="292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21"/>
            <p:cNvSpPr/>
            <p:nvPr/>
          </p:nvSpPr>
          <p:spPr>
            <a:xfrm>
              <a:off x="7554600" y="1555433"/>
              <a:ext cx="98276" cy="66403"/>
            </a:xfrm>
            <a:custGeom>
              <a:avLst/>
              <a:gdLst/>
              <a:ahLst/>
              <a:cxnLst/>
              <a:rect l="l" t="t" r="r" b="b"/>
              <a:pathLst>
                <a:path w="888" h="600" extrusionOk="0">
                  <a:moveTo>
                    <a:pt x="828" y="1"/>
                  </a:moveTo>
                  <a:cubicBezTo>
                    <a:pt x="808" y="1"/>
                    <a:pt x="791" y="15"/>
                    <a:pt x="797" y="43"/>
                  </a:cubicBezTo>
                  <a:cubicBezTo>
                    <a:pt x="808" y="190"/>
                    <a:pt x="774" y="371"/>
                    <a:pt x="639" y="450"/>
                  </a:cubicBezTo>
                  <a:cubicBezTo>
                    <a:pt x="563" y="496"/>
                    <a:pt x="493" y="514"/>
                    <a:pt x="424" y="514"/>
                  </a:cubicBezTo>
                  <a:cubicBezTo>
                    <a:pt x="306" y="514"/>
                    <a:pt x="194" y="461"/>
                    <a:pt x="73" y="405"/>
                  </a:cubicBezTo>
                  <a:cubicBezTo>
                    <a:pt x="67" y="401"/>
                    <a:pt x="61" y="400"/>
                    <a:pt x="55" y="400"/>
                  </a:cubicBezTo>
                  <a:cubicBezTo>
                    <a:pt x="20" y="400"/>
                    <a:pt x="0" y="453"/>
                    <a:pt x="39" y="472"/>
                  </a:cubicBezTo>
                  <a:cubicBezTo>
                    <a:pt x="159" y="536"/>
                    <a:pt x="297" y="600"/>
                    <a:pt x="433" y="600"/>
                  </a:cubicBezTo>
                  <a:cubicBezTo>
                    <a:pt x="515" y="600"/>
                    <a:pt x="596" y="577"/>
                    <a:pt x="672" y="518"/>
                  </a:cubicBezTo>
                  <a:cubicBezTo>
                    <a:pt x="831" y="405"/>
                    <a:pt x="888" y="235"/>
                    <a:pt x="876" y="43"/>
                  </a:cubicBezTo>
                  <a:cubicBezTo>
                    <a:pt x="870" y="15"/>
                    <a:pt x="848" y="1"/>
                    <a:pt x="828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21"/>
            <p:cNvSpPr/>
            <p:nvPr/>
          </p:nvSpPr>
          <p:spPr>
            <a:xfrm>
              <a:off x="7502581" y="1487259"/>
              <a:ext cx="60648" cy="45266"/>
            </a:xfrm>
            <a:custGeom>
              <a:avLst/>
              <a:gdLst/>
              <a:ahLst/>
              <a:cxnLst/>
              <a:rect l="l" t="t" r="r" b="b"/>
              <a:pathLst>
                <a:path w="548" h="409" extrusionOk="0">
                  <a:moveTo>
                    <a:pt x="264" y="0"/>
                  </a:moveTo>
                  <a:cubicBezTo>
                    <a:pt x="210" y="0"/>
                    <a:pt x="158" y="13"/>
                    <a:pt x="114" y="48"/>
                  </a:cubicBezTo>
                  <a:cubicBezTo>
                    <a:pt x="1" y="128"/>
                    <a:pt x="57" y="286"/>
                    <a:pt x="114" y="387"/>
                  </a:cubicBezTo>
                  <a:cubicBezTo>
                    <a:pt x="121" y="402"/>
                    <a:pt x="134" y="409"/>
                    <a:pt x="147" y="409"/>
                  </a:cubicBezTo>
                  <a:cubicBezTo>
                    <a:pt x="172" y="409"/>
                    <a:pt x="197" y="384"/>
                    <a:pt x="182" y="354"/>
                  </a:cubicBezTo>
                  <a:cubicBezTo>
                    <a:pt x="147" y="286"/>
                    <a:pt x="79" y="138"/>
                    <a:pt x="182" y="93"/>
                  </a:cubicBezTo>
                  <a:cubicBezTo>
                    <a:pt x="209" y="80"/>
                    <a:pt x="238" y="74"/>
                    <a:pt x="268" y="74"/>
                  </a:cubicBezTo>
                  <a:cubicBezTo>
                    <a:pt x="337" y="74"/>
                    <a:pt x="409" y="104"/>
                    <a:pt x="464" y="128"/>
                  </a:cubicBezTo>
                  <a:cubicBezTo>
                    <a:pt x="470" y="131"/>
                    <a:pt x="476" y="132"/>
                    <a:pt x="482" y="132"/>
                  </a:cubicBezTo>
                  <a:cubicBezTo>
                    <a:pt x="520" y="132"/>
                    <a:pt x="548" y="79"/>
                    <a:pt x="509" y="60"/>
                  </a:cubicBezTo>
                  <a:cubicBezTo>
                    <a:pt x="440" y="32"/>
                    <a:pt x="350" y="0"/>
                    <a:pt x="264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5" name="Google Shape;1035;p21"/>
          <p:cNvGrpSpPr/>
          <p:nvPr/>
        </p:nvGrpSpPr>
        <p:grpSpPr>
          <a:xfrm flipH="1">
            <a:off x="328508" y="42010"/>
            <a:ext cx="1849571" cy="1567076"/>
            <a:chOff x="3497860" y="2967046"/>
            <a:chExt cx="867676" cy="735151"/>
          </a:xfrm>
        </p:grpSpPr>
        <p:sp>
          <p:nvSpPr>
            <p:cNvPr id="1036" name="Google Shape;1036;p21"/>
            <p:cNvSpPr/>
            <p:nvPr/>
          </p:nvSpPr>
          <p:spPr>
            <a:xfrm>
              <a:off x="3497860" y="2967046"/>
              <a:ext cx="867676" cy="735151"/>
            </a:xfrm>
            <a:custGeom>
              <a:avLst/>
              <a:gdLst/>
              <a:ahLst/>
              <a:cxnLst/>
              <a:rect l="l" t="t" r="r" b="b"/>
              <a:pathLst>
                <a:path w="6876" h="5826" extrusionOk="0">
                  <a:moveTo>
                    <a:pt x="2237" y="0"/>
                  </a:moveTo>
                  <a:cubicBezTo>
                    <a:pt x="2159" y="0"/>
                    <a:pt x="2080" y="9"/>
                    <a:pt x="2001" y="29"/>
                  </a:cubicBezTo>
                  <a:cubicBezTo>
                    <a:pt x="1798" y="74"/>
                    <a:pt x="1617" y="210"/>
                    <a:pt x="1651" y="425"/>
                  </a:cubicBezTo>
                  <a:cubicBezTo>
                    <a:pt x="1685" y="652"/>
                    <a:pt x="1877" y="843"/>
                    <a:pt x="2024" y="1002"/>
                  </a:cubicBezTo>
                  <a:cubicBezTo>
                    <a:pt x="1830" y="905"/>
                    <a:pt x="1589" y="849"/>
                    <a:pt x="1351" y="849"/>
                  </a:cubicBezTo>
                  <a:cubicBezTo>
                    <a:pt x="1091" y="849"/>
                    <a:pt x="834" y="916"/>
                    <a:pt x="644" y="1069"/>
                  </a:cubicBezTo>
                  <a:cubicBezTo>
                    <a:pt x="237" y="1375"/>
                    <a:pt x="757" y="1669"/>
                    <a:pt x="1041" y="1771"/>
                  </a:cubicBezTo>
                  <a:cubicBezTo>
                    <a:pt x="622" y="1941"/>
                    <a:pt x="0" y="2235"/>
                    <a:pt x="79" y="2788"/>
                  </a:cubicBezTo>
                  <a:cubicBezTo>
                    <a:pt x="181" y="3444"/>
                    <a:pt x="3064" y="4756"/>
                    <a:pt x="3064" y="4756"/>
                  </a:cubicBezTo>
                  <a:cubicBezTo>
                    <a:pt x="3110" y="5152"/>
                    <a:pt x="3539" y="5627"/>
                    <a:pt x="3878" y="5785"/>
                  </a:cubicBezTo>
                  <a:cubicBezTo>
                    <a:pt x="3942" y="5812"/>
                    <a:pt x="4009" y="5825"/>
                    <a:pt x="4075" y="5825"/>
                  </a:cubicBezTo>
                  <a:cubicBezTo>
                    <a:pt x="4341" y="5825"/>
                    <a:pt x="4591" y="5621"/>
                    <a:pt x="4501" y="5321"/>
                  </a:cubicBezTo>
                  <a:lnTo>
                    <a:pt x="4501" y="5321"/>
                  </a:lnTo>
                  <a:cubicBezTo>
                    <a:pt x="4626" y="5377"/>
                    <a:pt x="4815" y="5463"/>
                    <a:pt x="4979" y="5463"/>
                  </a:cubicBezTo>
                  <a:cubicBezTo>
                    <a:pt x="5082" y="5463"/>
                    <a:pt x="5174" y="5429"/>
                    <a:pt x="5235" y="5333"/>
                  </a:cubicBezTo>
                  <a:cubicBezTo>
                    <a:pt x="5428" y="5062"/>
                    <a:pt x="5235" y="4643"/>
                    <a:pt x="5032" y="4383"/>
                  </a:cubicBezTo>
                  <a:cubicBezTo>
                    <a:pt x="5349" y="4349"/>
                    <a:pt x="5665" y="4258"/>
                    <a:pt x="5948" y="4134"/>
                  </a:cubicBezTo>
                  <a:cubicBezTo>
                    <a:pt x="6253" y="4021"/>
                    <a:pt x="6615" y="3818"/>
                    <a:pt x="6695" y="3489"/>
                  </a:cubicBezTo>
                  <a:cubicBezTo>
                    <a:pt x="6876" y="2845"/>
                    <a:pt x="6401" y="2336"/>
                    <a:pt x="5971" y="2235"/>
                  </a:cubicBezTo>
                  <a:cubicBezTo>
                    <a:pt x="5971" y="2235"/>
                    <a:pt x="6536" y="1477"/>
                    <a:pt x="6185" y="1172"/>
                  </a:cubicBezTo>
                  <a:cubicBezTo>
                    <a:pt x="5994" y="1021"/>
                    <a:pt x="5782" y="962"/>
                    <a:pt x="5566" y="962"/>
                  </a:cubicBezTo>
                  <a:cubicBezTo>
                    <a:pt x="5360" y="962"/>
                    <a:pt x="5151" y="1015"/>
                    <a:pt x="4953" y="1092"/>
                  </a:cubicBezTo>
                  <a:cubicBezTo>
                    <a:pt x="5077" y="991"/>
                    <a:pt x="5281" y="697"/>
                    <a:pt x="5122" y="549"/>
                  </a:cubicBezTo>
                  <a:cubicBezTo>
                    <a:pt x="5062" y="498"/>
                    <a:pt x="4984" y="477"/>
                    <a:pt x="4898" y="477"/>
                  </a:cubicBezTo>
                  <a:cubicBezTo>
                    <a:pt x="4642" y="477"/>
                    <a:pt x="4311" y="655"/>
                    <a:pt x="4150" y="730"/>
                  </a:cubicBezTo>
                  <a:cubicBezTo>
                    <a:pt x="4218" y="584"/>
                    <a:pt x="4489" y="109"/>
                    <a:pt x="4094" y="97"/>
                  </a:cubicBezTo>
                  <a:cubicBezTo>
                    <a:pt x="4082" y="96"/>
                    <a:pt x="4071" y="96"/>
                    <a:pt x="4060" y="96"/>
                  </a:cubicBezTo>
                  <a:cubicBezTo>
                    <a:pt x="3700" y="96"/>
                    <a:pt x="3557" y="443"/>
                    <a:pt x="3393" y="674"/>
                  </a:cubicBezTo>
                  <a:cubicBezTo>
                    <a:pt x="3112" y="316"/>
                    <a:pt x="2692" y="0"/>
                    <a:pt x="2237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21"/>
            <p:cNvSpPr/>
            <p:nvPr/>
          </p:nvSpPr>
          <p:spPr>
            <a:xfrm>
              <a:off x="3576224" y="3086796"/>
              <a:ext cx="649493" cy="596980"/>
            </a:xfrm>
            <a:custGeom>
              <a:avLst/>
              <a:gdLst/>
              <a:ahLst/>
              <a:cxnLst/>
              <a:rect l="l" t="t" r="r" b="b"/>
              <a:pathLst>
                <a:path w="5147" h="4731" extrusionOk="0">
                  <a:moveTo>
                    <a:pt x="2542" y="0"/>
                  </a:moveTo>
                  <a:cubicBezTo>
                    <a:pt x="1259" y="0"/>
                    <a:pt x="189" y="941"/>
                    <a:pt x="91" y="2179"/>
                  </a:cubicBezTo>
                  <a:cubicBezTo>
                    <a:pt x="1" y="3490"/>
                    <a:pt x="1030" y="4621"/>
                    <a:pt x="2398" y="4723"/>
                  </a:cubicBezTo>
                  <a:cubicBezTo>
                    <a:pt x="2463" y="4728"/>
                    <a:pt x="2528" y="4731"/>
                    <a:pt x="2592" y="4731"/>
                  </a:cubicBezTo>
                  <a:cubicBezTo>
                    <a:pt x="3877" y="4731"/>
                    <a:pt x="4958" y="3780"/>
                    <a:pt x="5044" y="2540"/>
                  </a:cubicBezTo>
                  <a:cubicBezTo>
                    <a:pt x="5146" y="1240"/>
                    <a:pt x="4106" y="98"/>
                    <a:pt x="2737" y="7"/>
                  </a:cubicBezTo>
                  <a:cubicBezTo>
                    <a:pt x="2672" y="3"/>
                    <a:pt x="2607" y="0"/>
                    <a:pt x="2542" y="0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21"/>
            <p:cNvSpPr/>
            <p:nvPr/>
          </p:nvSpPr>
          <p:spPr>
            <a:xfrm>
              <a:off x="3497860" y="2967046"/>
              <a:ext cx="867676" cy="542719"/>
            </a:xfrm>
            <a:custGeom>
              <a:avLst/>
              <a:gdLst/>
              <a:ahLst/>
              <a:cxnLst/>
              <a:rect l="l" t="t" r="r" b="b"/>
              <a:pathLst>
                <a:path w="6876" h="4301" extrusionOk="0">
                  <a:moveTo>
                    <a:pt x="2237" y="0"/>
                  </a:moveTo>
                  <a:cubicBezTo>
                    <a:pt x="2159" y="0"/>
                    <a:pt x="2080" y="9"/>
                    <a:pt x="2001" y="29"/>
                  </a:cubicBezTo>
                  <a:cubicBezTo>
                    <a:pt x="1798" y="74"/>
                    <a:pt x="1617" y="210"/>
                    <a:pt x="1651" y="425"/>
                  </a:cubicBezTo>
                  <a:cubicBezTo>
                    <a:pt x="1685" y="652"/>
                    <a:pt x="1877" y="843"/>
                    <a:pt x="2024" y="1002"/>
                  </a:cubicBezTo>
                  <a:cubicBezTo>
                    <a:pt x="1830" y="905"/>
                    <a:pt x="1589" y="849"/>
                    <a:pt x="1351" y="849"/>
                  </a:cubicBezTo>
                  <a:cubicBezTo>
                    <a:pt x="1091" y="849"/>
                    <a:pt x="834" y="916"/>
                    <a:pt x="644" y="1069"/>
                  </a:cubicBezTo>
                  <a:cubicBezTo>
                    <a:pt x="237" y="1375"/>
                    <a:pt x="757" y="1669"/>
                    <a:pt x="1041" y="1771"/>
                  </a:cubicBezTo>
                  <a:cubicBezTo>
                    <a:pt x="622" y="1941"/>
                    <a:pt x="0" y="2235"/>
                    <a:pt x="79" y="2788"/>
                  </a:cubicBezTo>
                  <a:cubicBezTo>
                    <a:pt x="102" y="2891"/>
                    <a:pt x="181" y="3004"/>
                    <a:pt x="305" y="3128"/>
                  </a:cubicBezTo>
                  <a:cubicBezTo>
                    <a:pt x="453" y="3049"/>
                    <a:pt x="577" y="2924"/>
                    <a:pt x="701" y="2788"/>
                  </a:cubicBezTo>
                  <a:cubicBezTo>
                    <a:pt x="928" y="2562"/>
                    <a:pt x="1108" y="2313"/>
                    <a:pt x="1244" y="2019"/>
                  </a:cubicBezTo>
                  <a:cubicBezTo>
                    <a:pt x="1370" y="2080"/>
                    <a:pt x="1498" y="2106"/>
                    <a:pt x="1625" y="2106"/>
                  </a:cubicBezTo>
                  <a:cubicBezTo>
                    <a:pt x="2045" y="2106"/>
                    <a:pt x="2453" y="1820"/>
                    <a:pt x="2748" y="1534"/>
                  </a:cubicBezTo>
                  <a:lnTo>
                    <a:pt x="2748" y="1534"/>
                  </a:lnTo>
                  <a:cubicBezTo>
                    <a:pt x="2680" y="1793"/>
                    <a:pt x="2895" y="1884"/>
                    <a:pt x="3132" y="1884"/>
                  </a:cubicBezTo>
                  <a:cubicBezTo>
                    <a:pt x="3404" y="1873"/>
                    <a:pt x="3641" y="1737"/>
                    <a:pt x="3890" y="1612"/>
                  </a:cubicBezTo>
                  <a:lnTo>
                    <a:pt x="3890" y="1612"/>
                  </a:lnTo>
                  <a:cubicBezTo>
                    <a:pt x="3800" y="1884"/>
                    <a:pt x="3981" y="2087"/>
                    <a:pt x="4207" y="2200"/>
                  </a:cubicBezTo>
                  <a:cubicBezTo>
                    <a:pt x="4311" y="2250"/>
                    <a:pt x="4416" y="2269"/>
                    <a:pt x="4520" y="2269"/>
                  </a:cubicBezTo>
                  <a:cubicBezTo>
                    <a:pt x="4653" y="2269"/>
                    <a:pt x="4786" y="2238"/>
                    <a:pt x="4919" y="2200"/>
                  </a:cubicBezTo>
                  <a:lnTo>
                    <a:pt x="4919" y="2200"/>
                  </a:lnTo>
                  <a:cubicBezTo>
                    <a:pt x="4833" y="2577"/>
                    <a:pt x="4685" y="3497"/>
                    <a:pt x="5266" y="3497"/>
                  </a:cubicBezTo>
                  <a:cubicBezTo>
                    <a:pt x="5296" y="3497"/>
                    <a:pt x="5327" y="3494"/>
                    <a:pt x="5360" y="3489"/>
                  </a:cubicBezTo>
                  <a:lnTo>
                    <a:pt x="5360" y="3489"/>
                  </a:lnTo>
                  <a:cubicBezTo>
                    <a:pt x="5142" y="4133"/>
                    <a:pt x="5257" y="4300"/>
                    <a:pt x="5452" y="4300"/>
                  </a:cubicBezTo>
                  <a:cubicBezTo>
                    <a:pt x="5611" y="4300"/>
                    <a:pt x="5822" y="4190"/>
                    <a:pt x="5948" y="4134"/>
                  </a:cubicBezTo>
                  <a:cubicBezTo>
                    <a:pt x="6253" y="4021"/>
                    <a:pt x="6615" y="3818"/>
                    <a:pt x="6695" y="3489"/>
                  </a:cubicBezTo>
                  <a:cubicBezTo>
                    <a:pt x="6876" y="2845"/>
                    <a:pt x="6401" y="2336"/>
                    <a:pt x="5971" y="2235"/>
                  </a:cubicBezTo>
                  <a:cubicBezTo>
                    <a:pt x="5971" y="2235"/>
                    <a:pt x="6536" y="1477"/>
                    <a:pt x="6185" y="1172"/>
                  </a:cubicBezTo>
                  <a:cubicBezTo>
                    <a:pt x="5994" y="1021"/>
                    <a:pt x="5782" y="962"/>
                    <a:pt x="5566" y="962"/>
                  </a:cubicBezTo>
                  <a:cubicBezTo>
                    <a:pt x="5360" y="962"/>
                    <a:pt x="5151" y="1015"/>
                    <a:pt x="4953" y="1092"/>
                  </a:cubicBezTo>
                  <a:cubicBezTo>
                    <a:pt x="5077" y="991"/>
                    <a:pt x="5281" y="697"/>
                    <a:pt x="5122" y="549"/>
                  </a:cubicBezTo>
                  <a:cubicBezTo>
                    <a:pt x="5062" y="498"/>
                    <a:pt x="4984" y="477"/>
                    <a:pt x="4898" y="477"/>
                  </a:cubicBezTo>
                  <a:cubicBezTo>
                    <a:pt x="4642" y="477"/>
                    <a:pt x="4311" y="655"/>
                    <a:pt x="4150" y="730"/>
                  </a:cubicBezTo>
                  <a:cubicBezTo>
                    <a:pt x="4218" y="584"/>
                    <a:pt x="4489" y="109"/>
                    <a:pt x="4094" y="97"/>
                  </a:cubicBezTo>
                  <a:cubicBezTo>
                    <a:pt x="4082" y="96"/>
                    <a:pt x="4071" y="96"/>
                    <a:pt x="4060" y="96"/>
                  </a:cubicBezTo>
                  <a:cubicBezTo>
                    <a:pt x="3700" y="96"/>
                    <a:pt x="3557" y="443"/>
                    <a:pt x="3393" y="674"/>
                  </a:cubicBezTo>
                  <a:cubicBezTo>
                    <a:pt x="3112" y="316"/>
                    <a:pt x="2692" y="0"/>
                    <a:pt x="2237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21"/>
            <p:cNvSpPr/>
            <p:nvPr/>
          </p:nvSpPr>
          <p:spPr>
            <a:xfrm>
              <a:off x="4000854" y="3123643"/>
              <a:ext cx="223356" cy="181076"/>
            </a:xfrm>
            <a:custGeom>
              <a:avLst/>
              <a:gdLst/>
              <a:ahLst/>
              <a:cxnLst/>
              <a:rect l="l" t="t" r="r" b="b"/>
              <a:pathLst>
                <a:path w="1770" h="1435" extrusionOk="0">
                  <a:moveTo>
                    <a:pt x="178" y="0"/>
                  </a:moveTo>
                  <a:cubicBezTo>
                    <a:pt x="168" y="0"/>
                    <a:pt x="158" y="7"/>
                    <a:pt x="153" y="21"/>
                  </a:cubicBezTo>
                  <a:cubicBezTo>
                    <a:pt x="0" y="439"/>
                    <a:pt x="343" y="674"/>
                    <a:pt x="697" y="674"/>
                  </a:cubicBezTo>
                  <a:cubicBezTo>
                    <a:pt x="842" y="674"/>
                    <a:pt x="988" y="634"/>
                    <a:pt x="1103" y="552"/>
                  </a:cubicBezTo>
                  <a:lnTo>
                    <a:pt x="1103" y="552"/>
                  </a:lnTo>
                  <a:cubicBezTo>
                    <a:pt x="1046" y="982"/>
                    <a:pt x="1261" y="1401"/>
                    <a:pt x="1736" y="1434"/>
                  </a:cubicBezTo>
                  <a:cubicBezTo>
                    <a:pt x="1770" y="1434"/>
                    <a:pt x="1770" y="1389"/>
                    <a:pt x="1747" y="1378"/>
                  </a:cubicBezTo>
                  <a:cubicBezTo>
                    <a:pt x="1566" y="1333"/>
                    <a:pt x="1408" y="1310"/>
                    <a:pt x="1295" y="1152"/>
                  </a:cubicBezTo>
                  <a:cubicBezTo>
                    <a:pt x="1159" y="982"/>
                    <a:pt x="1136" y="654"/>
                    <a:pt x="1204" y="462"/>
                  </a:cubicBezTo>
                  <a:cubicBezTo>
                    <a:pt x="1214" y="434"/>
                    <a:pt x="1185" y="414"/>
                    <a:pt x="1161" y="414"/>
                  </a:cubicBezTo>
                  <a:cubicBezTo>
                    <a:pt x="1157" y="414"/>
                    <a:pt x="1152" y="415"/>
                    <a:pt x="1148" y="416"/>
                  </a:cubicBezTo>
                  <a:cubicBezTo>
                    <a:pt x="1030" y="491"/>
                    <a:pt x="870" y="533"/>
                    <a:pt x="714" y="533"/>
                  </a:cubicBezTo>
                  <a:cubicBezTo>
                    <a:pt x="422" y="533"/>
                    <a:pt x="146" y="386"/>
                    <a:pt x="198" y="32"/>
                  </a:cubicBezTo>
                  <a:cubicBezTo>
                    <a:pt x="205" y="13"/>
                    <a:pt x="192" y="0"/>
                    <a:pt x="178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21"/>
            <p:cNvSpPr/>
            <p:nvPr/>
          </p:nvSpPr>
          <p:spPr>
            <a:xfrm>
              <a:off x="4178404" y="3339674"/>
              <a:ext cx="63978" cy="143598"/>
            </a:xfrm>
            <a:custGeom>
              <a:avLst/>
              <a:gdLst/>
              <a:ahLst/>
              <a:cxnLst/>
              <a:rect l="l" t="t" r="r" b="b"/>
              <a:pathLst>
                <a:path w="507" h="1138" extrusionOk="0">
                  <a:moveTo>
                    <a:pt x="475" y="1"/>
                  </a:moveTo>
                  <a:cubicBezTo>
                    <a:pt x="472" y="1"/>
                    <a:pt x="468" y="2"/>
                    <a:pt x="465" y="5"/>
                  </a:cubicBezTo>
                  <a:cubicBezTo>
                    <a:pt x="227" y="277"/>
                    <a:pt x="1" y="921"/>
                    <a:pt x="431" y="1136"/>
                  </a:cubicBezTo>
                  <a:cubicBezTo>
                    <a:pt x="434" y="1137"/>
                    <a:pt x="438" y="1138"/>
                    <a:pt x="441" y="1138"/>
                  </a:cubicBezTo>
                  <a:cubicBezTo>
                    <a:pt x="473" y="1138"/>
                    <a:pt x="507" y="1098"/>
                    <a:pt x="476" y="1068"/>
                  </a:cubicBezTo>
                  <a:cubicBezTo>
                    <a:pt x="159" y="808"/>
                    <a:pt x="272" y="310"/>
                    <a:pt x="487" y="28"/>
                  </a:cubicBezTo>
                  <a:cubicBezTo>
                    <a:pt x="495" y="11"/>
                    <a:pt x="486" y="1"/>
                    <a:pt x="475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21"/>
            <p:cNvSpPr/>
            <p:nvPr/>
          </p:nvSpPr>
          <p:spPr>
            <a:xfrm>
              <a:off x="4248692" y="3294625"/>
              <a:ext cx="63978" cy="176028"/>
            </a:xfrm>
            <a:custGeom>
              <a:avLst/>
              <a:gdLst/>
              <a:ahLst/>
              <a:cxnLst/>
              <a:rect l="l" t="t" r="r" b="b"/>
              <a:pathLst>
                <a:path w="507" h="1395" extrusionOk="0">
                  <a:moveTo>
                    <a:pt x="89" y="1"/>
                  </a:moveTo>
                  <a:cubicBezTo>
                    <a:pt x="77" y="1"/>
                    <a:pt x="66" y="23"/>
                    <a:pt x="89" y="23"/>
                  </a:cubicBezTo>
                  <a:cubicBezTo>
                    <a:pt x="405" y="159"/>
                    <a:pt x="462" y="441"/>
                    <a:pt x="371" y="758"/>
                  </a:cubicBezTo>
                  <a:cubicBezTo>
                    <a:pt x="315" y="996"/>
                    <a:pt x="145" y="1154"/>
                    <a:pt x="9" y="1358"/>
                  </a:cubicBezTo>
                  <a:cubicBezTo>
                    <a:pt x="0" y="1376"/>
                    <a:pt x="14" y="1394"/>
                    <a:pt x="37" y="1394"/>
                  </a:cubicBezTo>
                  <a:cubicBezTo>
                    <a:pt x="42" y="1394"/>
                    <a:pt x="48" y="1393"/>
                    <a:pt x="54" y="1391"/>
                  </a:cubicBezTo>
                  <a:cubicBezTo>
                    <a:pt x="292" y="1278"/>
                    <a:pt x="473" y="883"/>
                    <a:pt x="484" y="622"/>
                  </a:cubicBezTo>
                  <a:cubicBezTo>
                    <a:pt x="507" y="328"/>
                    <a:pt x="383" y="102"/>
                    <a:pt x="89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21"/>
            <p:cNvSpPr/>
            <p:nvPr/>
          </p:nvSpPr>
          <p:spPr>
            <a:xfrm>
              <a:off x="4157077" y="3119480"/>
              <a:ext cx="81393" cy="122146"/>
            </a:xfrm>
            <a:custGeom>
              <a:avLst/>
              <a:gdLst/>
              <a:ahLst/>
              <a:cxnLst/>
              <a:rect l="l" t="t" r="r" b="b"/>
              <a:pathLst>
                <a:path w="645" h="968" extrusionOk="0">
                  <a:moveTo>
                    <a:pt x="203" y="1"/>
                  </a:moveTo>
                  <a:cubicBezTo>
                    <a:pt x="139" y="1"/>
                    <a:pt x="73" y="9"/>
                    <a:pt x="11" y="20"/>
                  </a:cubicBezTo>
                  <a:cubicBezTo>
                    <a:pt x="1" y="32"/>
                    <a:pt x="1" y="65"/>
                    <a:pt x="23" y="65"/>
                  </a:cubicBezTo>
                  <a:cubicBezTo>
                    <a:pt x="68" y="59"/>
                    <a:pt x="115" y="55"/>
                    <a:pt x="161" y="55"/>
                  </a:cubicBezTo>
                  <a:cubicBezTo>
                    <a:pt x="298" y="55"/>
                    <a:pt x="427" y="93"/>
                    <a:pt x="486" y="246"/>
                  </a:cubicBezTo>
                  <a:cubicBezTo>
                    <a:pt x="566" y="472"/>
                    <a:pt x="419" y="710"/>
                    <a:pt x="362" y="924"/>
                  </a:cubicBezTo>
                  <a:cubicBezTo>
                    <a:pt x="362" y="949"/>
                    <a:pt x="380" y="968"/>
                    <a:pt x="398" y="968"/>
                  </a:cubicBezTo>
                  <a:cubicBezTo>
                    <a:pt x="405" y="968"/>
                    <a:pt x="412" y="965"/>
                    <a:pt x="419" y="959"/>
                  </a:cubicBezTo>
                  <a:cubicBezTo>
                    <a:pt x="566" y="789"/>
                    <a:pt x="645" y="382"/>
                    <a:pt x="543" y="178"/>
                  </a:cubicBezTo>
                  <a:cubicBezTo>
                    <a:pt x="474" y="39"/>
                    <a:pt x="341" y="1"/>
                    <a:pt x="203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21"/>
            <p:cNvSpPr/>
            <p:nvPr/>
          </p:nvSpPr>
          <p:spPr>
            <a:xfrm>
              <a:off x="3760335" y="3009572"/>
              <a:ext cx="231304" cy="107509"/>
            </a:xfrm>
            <a:custGeom>
              <a:avLst/>
              <a:gdLst/>
              <a:ahLst/>
              <a:cxnLst/>
              <a:rect l="l" t="t" r="r" b="b"/>
              <a:pathLst>
                <a:path w="1833" h="852" extrusionOk="0">
                  <a:moveTo>
                    <a:pt x="343" y="0"/>
                  </a:moveTo>
                  <a:cubicBezTo>
                    <a:pt x="235" y="0"/>
                    <a:pt x="123" y="36"/>
                    <a:pt x="12" y="122"/>
                  </a:cubicBezTo>
                  <a:cubicBezTo>
                    <a:pt x="1" y="134"/>
                    <a:pt x="12" y="144"/>
                    <a:pt x="24" y="144"/>
                  </a:cubicBezTo>
                  <a:cubicBezTo>
                    <a:pt x="126" y="78"/>
                    <a:pt x="224" y="49"/>
                    <a:pt x="318" y="49"/>
                  </a:cubicBezTo>
                  <a:cubicBezTo>
                    <a:pt x="701" y="49"/>
                    <a:pt x="1009" y="526"/>
                    <a:pt x="1200" y="835"/>
                  </a:cubicBezTo>
                  <a:cubicBezTo>
                    <a:pt x="1205" y="846"/>
                    <a:pt x="1219" y="852"/>
                    <a:pt x="1233" y="852"/>
                  </a:cubicBezTo>
                  <a:cubicBezTo>
                    <a:pt x="1247" y="852"/>
                    <a:pt x="1262" y="846"/>
                    <a:pt x="1267" y="835"/>
                  </a:cubicBezTo>
                  <a:cubicBezTo>
                    <a:pt x="1324" y="732"/>
                    <a:pt x="1369" y="654"/>
                    <a:pt x="1448" y="574"/>
                  </a:cubicBezTo>
                  <a:cubicBezTo>
                    <a:pt x="1480" y="536"/>
                    <a:pt x="1582" y="486"/>
                    <a:pt x="1660" y="486"/>
                  </a:cubicBezTo>
                  <a:cubicBezTo>
                    <a:pt x="1718" y="486"/>
                    <a:pt x="1763" y="514"/>
                    <a:pt x="1753" y="597"/>
                  </a:cubicBezTo>
                  <a:cubicBezTo>
                    <a:pt x="1753" y="610"/>
                    <a:pt x="1761" y="616"/>
                    <a:pt x="1770" y="616"/>
                  </a:cubicBezTo>
                  <a:cubicBezTo>
                    <a:pt x="1776" y="616"/>
                    <a:pt x="1783" y="613"/>
                    <a:pt x="1788" y="609"/>
                  </a:cubicBezTo>
                  <a:cubicBezTo>
                    <a:pt x="1833" y="484"/>
                    <a:pt x="1753" y="438"/>
                    <a:pt x="1640" y="428"/>
                  </a:cubicBezTo>
                  <a:cubicBezTo>
                    <a:pt x="1633" y="427"/>
                    <a:pt x="1627" y="427"/>
                    <a:pt x="1620" y="427"/>
                  </a:cubicBezTo>
                  <a:cubicBezTo>
                    <a:pt x="1440" y="427"/>
                    <a:pt x="1320" y="580"/>
                    <a:pt x="1233" y="732"/>
                  </a:cubicBezTo>
                  <a:cubicBezTo>
                    <a:pt x="1041" y="410"/>
                    <a:pt x="709" y="0"/>
                    <a:pt x="343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21"/>
            <p:cNvSpPr/>
            <p:nvPr/>
          </p:nvSpPr>
          <p:spPr>
            <a:xfrm>
              <a:off x="3590484" y="3105726"/>
              <a:ext cx="193827" cy="147004"/>
            </a:xfrm>
            <a:custGeom>
              <a:avLst/>
              <a:gdLst/>
              <a:ahLst/>
              <a:cxnLst/>
              <a:rect l="l" t="t" r="r" b="b"/>
              <a:pathLst>
                <a:path w="1536" h="1165" extrusionOk="0">
                  <a:moveTo>
                    <a:pt x="897" y="1"/>
                  </a:moveTo>
                  <a:cubicBezTo>
                    <a:pt x="809" y="1"/>
                    <a:pt x="720" y="23"/>
                    <a:pt x="634" y="73"/>
                  </a:cubicBezTo>
                  <a:cubicBezTo>
                    <a:pt x="363" y="242"/>
                    <a:pt x="544" y="423"/>
                    <a:pt x="747" y="536"/>
                  </a:cubicBezTo>
                  <a:cubicBezTo>
                    <a:pt x="431" y="626"/>
                    <a:pt x="69" y="785"/>
                    <a:pt x="1" y="1136"/>
                  </a:cubicBezTo>
                  <a:cubicBezTo>
                    <a:pt x="1" y="1150"/>
                    <a:pt x="14" y="1164"/>
                    <a:pt x="27" y="1164"/>
                  </a:cubicBezTo>
                  <a:cubicBezTo>
                    <a:pt x="35" y="1164"/>
                    <a:pt x="42" y="1159"/>
                    <a:pt x="46" y="1147"/>
                  </a:cubicBezTo>
                  <a:cubicBezTo>
                    <a:pt x="137" y="988"/>
                    <a:pt x="216" y="864"/>
                    <a:pt x="374" y="762"/>
                  </a:cubicBezTo>
                  <a:cubicBezTo>
                    <a:pt x="521" y="661"/>
                    <a:pt x="691" y="615"/>
                    <a:pt x="860" y="593"/>
                  </a:cubicBezTo>
                  <a:cubicBezTo>
                    <a:pt x="895" y="581"/>
                    <a:pt x="905" y="536"/>
                    <a:pt x="872" y="513"/>
                  </a:cubicBezTo>
                  <a:cubicBezTo>
                    <a:pt x="804" y="480"/>
                    <a:pt x="747" y="445"/>
                    <a:pt x="679" y="400"/>
                  </a:cubicBezTo>
                  <a:cubicBezTo>
                    <a:pt x="453" y="219"/>
                    <a:pt x="804" y="118"/>
                    <a:pt x="917" y="106"/>
                  </a:cubicBezTo>
                  <a:cubicBezTo>
                    <a:pt x="925" y="106"/>
                    <a:pt x="933" y="106"/>
                    <a:pt x="941" y="106"/>
                  </a:cubicBezTo>
                  <a:cubicBezTo>
                    <a:pt x="1158" y="106"/>
                    <a:pt x="1363" y="247"/>
                    <a:pt x="1505" y="400"/>
                  </a:cubicBezTo>
                  <a:cubicBezTo>
                    <a:pt x="1508" y="407"/>
                    <a:pt x="1513" y="410"/>
                    <a:pt x="1517" y="410"/>
                  </a:cubicBezTo>
                  <a:cubicBezTo>
                    <a:pt x="1526" y="410"/>
                    <a:pt x="1536" y="394"/>
                    <a:pt x="1528" y="378"/>
                  </a:cubicBezTo>
                  <a:cubicBezTo>
                    <a:pt x="1394" y="177"/>
                    <a:pt x="1149" y="1"/>
                    <a:pt x="897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21"/>
            <p:cNvSpPr/>
            <p:nvPr/>
          </p:nvSpPr>
          <p:spPr>
            <a:xfrm>
              <a:off x="3872015" y="3126672"/>
              <a:ext cx="140322" cy="60189"/>
            </a:xfrm>
            <a:custGeom>
              <a:avLst/>
              <a:gdLst/>
              <a:ahLst/>
              <a:cxnLst/>
              <a:rect l="l" t="t" r="r" b="b"/>
              <a:pathLst>
                <a:path w="1112" h="477" extrusionOk="0">
                  <a:moveTo>
                    <a:pt x="1062" y="1"/>
                  </a:moveTo>
                  <a:cubicBezTo>
                    <a:pt x="1054" y="1"/>
                    <a:pt x="1046" y="3"/>
                    <a:pt x="1038" y="8"/>
                  </a:cubicBezTo>
                  <a:cubicBezTo>
                    <a:pt x="858" y="165"/>
                    <a:pt x="590" y="393"/>
                    <a:pt x="345" y="393"/>
                  </a:cubicBezTo>
                  <a:cubicBezTo>
                    <a:pt x="237" y="393"/>
                    <a:pt x="133" y="349"/>
                    <a:pt x="43" y="234"/>
                  </a:cubicBezTo>
                  <a:cubicBezTo>
                    <a:pt x="41" y="232"/>
                    <a:pt x="38" y="231"/>
                    <a:pt x="35" y="231"/>
                  </a:cubicBezTo>
                  <a:cubicBezTo>
                    <a:pt x="21" y="231"/>
                    <a:pt x="0" y="248"/>
                    <a:pt x="9" y="257"/>
                  </a:cubicBezTo>
                  <a:cubicBezTo>
                    <a:pt x="102" y="414"/>
                    <a:pt x="239" y="476"/>
                    <a:pt x="386" y="476"/>
                  </a:cubicBezTo>
                  <a:cubicBezTo>
                    <a:pt x="654" y="476"/>
                    <a:pt x="956" y="272"/>
                    <a:pt x="1094" y="53"/>
                  </a:cubicBezTo>
                  <a:cubicBezTo>
                    <a:pt x="1112" y="27"/>
                    <a:pt x="1089" y="1"/>
                    <a:pt x="1062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21"/>
            <p:cNvSpPr/>
            <p:nvPr/>
          </p:nvSpPr>
          <p:spPr>
            <a:xfrm>
              <a:off x="3771819" y="3060046"/>
              <a:ext cx="115209" cy="86942"/>
            </a:xfrm>
            <a:custGeom>
              <a:avLst/>
              <a:gdLst/>
              <a:ahLst/>
              <a:cxnLst/>
              <a:rect l="l" t="t" r="r" b="b"/>
              <a:pathLst>
                <a:path w="913" h="689" extrusionOk="0">
                  <a:moveTo>
                    <a:pt x="201" y="0"/>
                  </a:moveTo>
                  <a:cubicBezTo>
                    <a:pt x="140" y="0"/>
                    <a:pt x="76" y="12"/>
                    <a:pt x="11" y="38"/>
                  </a:cubicBezTo>
                  <a:cubicBezTo>
                    <a:pt x="0" y="50"/>
                    <a:pt x="0" y="73"/>
                    <a:pt x="23" y="73"/>
                  </a:cubicBezTo>
                  <a:cubicBezTo>
                    <a:pt x="77" y="55"/>
                    <a:pt x="127" y="48"/>
                    <a:pt x="175" y="48"/>
                  </a:cubicBezTo>
                  <a:cubicBezTo>
                    <a:pt x="501" y="48"/>
                    <a:pt x="701" y="415"/>
                    <a:pt x="848" y="672"/>
                  </a:cubicBezTo>
                  <a:cubicBezTo>
                    <a:pt x="856" y="684"/>
                    <a:pt x="867" y="689"/>
                    <a:pt x="877" y="689"/>
                  </a:cubicBezTo>
                  <a:cubicBezTo>
                    <a:pt x="895" y="689"/>
                    <a:pt x="912" y="671"/>
                    <a:pt x="905" y="649"/>
                  </a:cubicBezTo>
                  <a:cubicBezTo>
                    <a:pt x="809" y="353"/>
                    <a:pt x="536" y="0"/>
                    <a:pt x="201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21"/>
            <p:cNvSpPr/>
            <p:nvPr/>
          </p:nvSpPr>
          <p:spPr>
            <a:xfrm>
              <a:off x="4124268" y="3455513"/>
              <a:ext cx="154456" cy="128456"/>
            </a:xfrm>
            <a:custGeom>
              <a:avLst/>
              <a:gdLst/>
              <a:ahLst/>
              <a:cxnLst/>
              <a:rect l="l" t="t" r="r" b="b"/>
              <a:pathLst>
                <a:path w="1224" h="1018" extrusionOk="0">
                  <a:moveTo>
                    <a:pt x="709" y="0"/>
                  </a:moveTo>
                  <a:cubicBezTo>
                    <a:pt x="478" y="0"/>
                    <a:pt x="261" y="184"/>
                    <a:pt x="261" y="184"/>
                  </a:cubicBezTo>
                  <a:lnTo>
                    <a:pt x="0" y="897"/>
                  </a:lnTo>
                  <a:cubicBezTo>
                    <a:pt x="138" y="982"/>
                    <a:pt x="270" y="1017"/>
                    <a:pt x="391" y="1017"/>
                  </a:cubicBezTo>
                  <a:cubicBezTo>
                    <a:pt x="900" y="1017"/>
                    <a:pt x="1224" y="392"/>
                    <a:pt x="995" y="128"/>
                  </a:cubicBezTo>
                  <a:cubicBezTo>
                    <a:pt x="908" y="33"/>
                    <a:pt x="807" y="0"/>
                    <a:pt x="709" y="0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21"/>
            <p:cNvSpPr/>
            <p:nvPr/>
          </p:nvSpPr>
          <p:spPr>
            <a:xfrm>
              <a:off x="4139918" y="3503588"/>
              <a:ext cx="92876" cy="67888"/>
            </a:xfrm>
            <a:custGeom>
              <a:avLst/>
              <a:gdLst/>
              <a:ahLst/>
              <a:cxnLst/>
              <a:rect l="l" t="t" r="r" b="b"/>
              <a:pathLst>
                <a:path w="736" h="538" extrusionOk="0">
                  <a:moveTo>
                    <a:pt x="193" y="210"/>
                  </a:moveTo>
                  <a:cubicBezTo>
                    <a:pt x="227" y="222"/>
                    <a:pt x="261" y="222"/>
                    <a:pt x="295" y="244"/>
                  </a:cubicBezTo>
                  <a:cubicBezTo>
                    <a:pt x="363" y="278"/>
                    <a:pt x="408" y="346"/>
                    <a:pt x="351" y="413"/>
                  </a:cubicBezTo>
                  <a:cubicBezTo>
                    <a:pt x="324" y="445"/>
                    <a:pt x="286" y="457"/>
                    <a:pt x="246" y="457"/>
                  </a:cubicBezTo>
                  <a:cubicBezTo>
                    <a:pt x="184" y="457"/>
                    <a:pt x="116" y="430"/>
                    <a:pt x="69" y="403"/>
                  </a:cubicBezTo>
                  <a:cubicBezTo>
                    <a:pt x="114" y="335"/>
                    <a:pt x="137" y="267"/>
                    <a:pt x="193" y="210"/>
                  </a:cubicBezTo>
                  <a:close/>
                  <a:moveTo>
                    <a:pt x="473" y="0"/>
                  </a:moveTo>
                  <a:cubicBezTo>
                    <a:pt x="240" y="0"/>
                    <a:pt x="26" y="179"/>
                    <a:pt x="1" y="436"/>
                  </a:cubicBezTo>
                  <a:cubicBezTo>
                    <a:pt x="1" y="453"/>
                    <a:pt x="13" y="463"/>
                    <a:pt x="24" y="463"/>
                  </a:cubicBezTo>
                  <a:cubicBezTo>
                    <a:pt x="28" y="463"/>
                    <a:pt x="31" y="462"/>
                    <a:pt x="34" y="459"/>
                  </a:cubicBezTo>
                  <a:cubicBezTo>
                    <a:pt x="91" y="504"/>
                    <a:pt x="179" y="538"/>
                    <a:pt x="259" y="538"/>
                  </a:cubicBezTo>
                  <a:cubicBezTo>
                    <a:pt x="340" y="538"/>
                    <a:pt x="413" y="504"/>
                    <a:pt x="441" y="413"/>
                  </a:cubicBezTo>
                  <a:cubicBezTo>
                    <a:pt x="464" y="346"/>
                    <a:pt x="453" y="255"/>
                    <a:pt x="374" y="210"/>
                  </a:cubicBezTo>
                  <a:cubicBezTo>
                    <a:pt x="328" y="176"/>
                    <a:pt x="283" y="176"/>
                    <a:pt x="227" y="176"/>
                  </a:cubicBezTo>
                  <a:cubicBezTo>
                    <a:pt x="227" y="165"/>
                    <a:pt x="238" y="165"/>
                    <a:pt x="238" y="165"/>
                  </a:cubicBezTo>
                  <a:cubicBezTo>
                    <a:pt x="333" y="99"/>
                    <a:pt x="432" y="67"/>
                    <a:pt x="536" y="67"/>
                  </a:cubicBezTo>
                  <a:cubicBezTo>
                    <a:pt x="594" y="67"/>
                    <a:pt x="653" y="77"/>
                    <a:pt x="713" y="97"/>
                  </a:cubicBezTo>
                  <a:cubicBezTo>
                    <a:pt x="725" y="97"/>
                    <a:pt x="736" y="74"/>
                    <a:pt x="725" y="74"/>
                  </a:cubicBezTo>
                  <a:cubicBezTo>
                    <a:pt x="644" y="23"/>
                    <a:pt x="557" y="0"/>
                    <a:pt x="473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21"/>
            <p:cNvSpPr/>
            <p:nvPr/>
          </p:nvSpPr>
          <p:spPr>
            <a:xfrm>
              <a:off x="3970064" y="3413996"/>
              <a:ext cx="127199" cy="118992"/>
            </a:xfrm>
            <a:custGeom>
              <a:avLst/>
              <a:gdLst/>
              <a:ahLst/>
              <a:cxnLst/>
              <a:rect l="l" t="t" r="r" b="b"/>
              <a:pathLst>
                <a:path w="1008" h="943" extrusionOk="0">
                  <a:moveTo>
                    <a:pt x="458" y="0"/>
                  </a:moveTo>
                  <a:cubicBezTo>
                    <a:pt x="377" y="0"/>
                    <a:pt x="297" y="20"/>
                    <a:pt x="227" y="61"/>
                  </a:cubicBezTo>
                  <a:cubicBezTo>
                    <a:pt x="80" y="151"/>
                    <a:pt x="13" y="321"/>
                    <a:pt x="1" y="479"/>
                  </a:cubicBezTo>
                  <a:cubicBezTo>
                    <a:pt x="1" y="638"/>
                    <a:pt x="103" y="819"/>
                    <a:pt x="250" y="886"/>
                  </a:cubicBezTo>
                  <a:cubicBezTo>
                    <a:pt x="340" y="932"/>
                    <a:pt x="363" y="932"/>
                    <a:pt x="453" y="943"/>
                  </a:cubicBezTo>
                  <a:lnTo>
                    <a:pt x="465" y="943"/>
                  </a:lnTo>
                  <a:cubicBezTo>
                    <a:pt x="555" y="943"/>
                    <a:pt x="657" y="909"/>
                    <a:pt x="736" y="875"/>
                  </a:cubicBezTo>
                  <a:cubicBezTo>
                    <a:pt x="849" y="819"/>
                    <a:pt x="917" y="694"/>
                    <a:pt x="951" y="570"/>
                  </a:cubicBezTo>
                  <a:cubicBezTo>
                    <a:pt x="1008" y="355"/>
                    <a:pt x="895" y="128"/>
                    <a:pt x="679" y="50"/>
                  </a:cubicBezTo>
                  <a:cubicBezTo>
                    <a:pt x="609" y="17"/>
                    <a:pt x="533" y="0"/>
                    <a:pt x="458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21"/>
            <p:cNvSpPr/>
            <p:nvPr/>
          </p:nvSpPr>
          <p:spPr>
            <a:xfrm>
              <a:off x="3601968" y="3388632"/>
              <a:ext cx="91360" cy="90978"/>
            </a:xfrm>
            <a:custGeom>
              <a:avLst/>
              <a:gdLst/>
              <a:ahLst/>
              <a:cxnLst/>
              <a:rect l="l" t="t" r="r" b="b"/>
              <a:pathLst>
                <a:path w="724" h="721" extrusionOk="0">
                  <a:moveTo>
                    <a:pt x="384" y="1"/>
                  </a:moveTo>
                  <a:cubicBezTo>
                    <a:pt x="340" y="1"/>
                    <a:pt x="296" y="10"/>
                    <a:pt x="261" y="24"/>
                  </a:cubicBezTo>
                  <a:cubicBezTo>
                    <a:pt x="170" y="47"/>
                    <a:pt x="103" y="103"/>
                    <a:pt x="57" y="183"/>
                  </a:cubicBezTo>
                  <a:cubicBezTo>
                    <a:pt x="0" y="262"/>
                    <a:pt x="0" y="364"/>
                    <a:pt x="23" y="442"/>
                  </a:cubicBezTo>
                  <a:cubicBezTo>
                    <a:pt x="23" y="454"/>
                    <a:pt x="35" y="465"/>
                    <a:pt x="35" y="465"/>
                  </a:cubicBezTo>
                  <a:cubicBezTo>
                    <a:pt x="57" y="590"/>
                    <a:pt x="159" y="691"/>
                    <a:pt x="283" y="714"/>
                  </a:cubicBezTo>
                  <a:cubicBezTo>
                    <a:pt x="315" y="718"/>
                    <a:pt x="346" y="720"/>
                    <a:pt x="375" y="720"/>
                  </a:cubicBezTo>
                  <a:cubicBezTo>
                    <a:pt x="440" y="720"/>
                    <a:pt x="500" y="708"/>
                    <a:pt x="555" y="669"/>
                  </a:cubicBezTo>
                  <a:cubicBezTo>
                    <a:pt x="634" y="613"/>
                    <a:pt x="691" y="545"/>
                    <a:pt x="713" y="454"/>
                  </a:cubicBezTo>
                  <a:cubicBezTo>
                    <a:pt x="724" y="352"/>
                    <a:pt x="713" y="262"/>
                    <a:pt x="668" y="183"/>
                  </a:cubicBezTo>
                  <a:cubicBezTo>
                    <a:pt x="623" y="92"/>
                    <a:pt x="555" y="47"/>
                    <a:pt x="464" y="13"/>
                  </a:cubicBezTo>
                  <a:cubicBezTo>
                    <a:pt x="439" y="4"/>
                    <a:pt x="411" y="1"/>
                    <a:pt x="384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21"/>
            <p:cNvSpPr/>
            <p:nvPr/>
          </p:nvSpPr>
          <p:spPr>
            <a:xfrm>
              <a:off x="3985838" y="3271659"/>
              <a:ext cx="37225" cy="23469"/>
            </a:xfrm>
            <a:custGeom>
              <a:avLst/>
              <a:gdLst/>
              <a:ahLst/>
              <a:cxnLst/>
              <a:rect l="l" t="t" r="r" b="b"/>
              <a:pathLst>
                <a:path w="295" h="186" extrusionOk="0">
                  <a:moveTo>
                    <a:pt x="138" y="0"/>
                  </a:moveTo>
                  <a:cubicBezTo>
                    <a:pt x="108" y="0"/>
                    <a:pt x="78" y="10"/>
                    <a:pt x="57" y="24"/>
                  </a:cubicBezTo>
                  <a:cubicBezTo>
                    <a:pt x="1" y="35"/>
                    <a:pt x="11" y="115"/>
                    <a:pt x="68" y="115"/>
                  </a:cubicBezTo>
                  <a:cubicBezTo>
                    <a:pt x="102" y="115"/>
                    <a:pt x="136" y="115"/>
                    <a:pt x="159" y="148"/>
                  </a:cubicBezTo>
                  <a:cubicBezTo>
                    <a:pt x="176" y="171"/>
                    <a:pt x="201" y="185"/>
                    <a:pt x="225" y="185"/>
                  </a:cubicBezTo>
                  <a:cubicBezTo>
                    <a:pt x="249" y="185"/>
                    <a:pt x="272" y="171"/>
                    <a:pt x="283" y="137"/>
                  </a:cubicBezTo>
                  <a:cubicBezTo>
                    <a:pt x="295" y="80"/>
                    <a:pt x="238" y="24"/>
                    <a:pt x="192" y="12"/>
                  </a:cubicBezTo>
                  <a:cubicBezTo>
                    <a:pt x="175" y="4"/>
                    <a:pt x="157" y="0"/>
                    <a:pt x="138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21"/>
            <p:cNvSpPr/>
            <p:nvPr/>
          </p:nvSpPr>
          <p:spPr>
            <a:xfrm>
              <a:off x="3727526" y="3244151"/>
              <a:ext cx="32937" cy="17666"/>
            </a:xfrm>
            <a:custGeom>
              <a:avLst/>
              <a:gdLst/>
              <a:ahLst/>
              <a:cxnLst/>
              <a:rect l="l" t="t" r="r" b="b"/>
              <a:pathLst>
                <a:path w="261" h="140" extrusionOk="0">
                  <a:moveTo>
                    <a:pt x="143" y="1"/>
                  </a:moveTo>
                  <a:cubicBezTo>
                    <a:pt x="97" y="1"/>
                    <a:pt x="50" y="17"/>
                    <a:pt x="23" y="61"/>
                  </a:cubicBezTo>
                  <a:cubicBezTo>
                    <a:pt x="0" y="95"/>
                    <a:pt x="35" y="140"/>
                    <a:pt x="80" y="140"/>
                  </a:cubicBezTo>
                  <a:cubicBezTo>
                    <a:pt x="103" y="140"/>
                    <a:pt x="125" y="129"/>
                    <a:pt x="159" y="129"/>
                  </a:cubicBezTo>
                  <a:cubicBezTo>
                    <a:pt x="163" y="125"/>
                    <a:pt x="169" y="124"/>
                    <a:pt x="176" y="124"/>
                  </a:cubicBezTo>
                  <a:cubicBezTo>
                    <a:pt x="189" y="124"/>
                    <a:pt x="204" y="129"/>
                    <a:pt x="204" y="129"/>
                  </a:cubicBezTo>
                  <a:cubicBezTo>
                    <a:pt x="207" y="132"/>
                    <a:pt x="212" y="134"/>
                    <a:pt x="216" y="134"/>
                  </a:cubicBezTo>
                  <a:cubicBezTo>
                    <a:pt x="227" y="134"/>
                    <a:pt x="238" y="126"/>
                    <a:pt x="238" y="117"/>
                  </a:cubicBezTo>
                  <a:cubicBezTo>
                    <a:pt x="261" y="61"/>
                    <a:pt x="227" y="27"/>
                    <a:pt x="181" y="4"/>
                  </a:cubicBezTo>
                  <a:cubicBezTo>
                    <a:pt x="169" y="2"/>
                    <a:pt x="156" y="1"/>
                    <a:pt x="143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21"/>
            <p:cNvSpPr/>
            <p:nvPr/>
          </p:nvSpPr>
          <p:spPr>
            <a:xfrm>
              <a:off x="3904066" y="3336518"/>
              <a:ext cx="99059" cy="65365"/>
            </a:xfrm>
            <a:custGeom>
              <a:avLst/>
              <a:gdLst/>
              <a:ahLst/>
              <a:cxnLst/>
              <a:rect l="l" t="t" r="r" b="b"/>
              <a:pathLst>
                <a:path w="785" h="518" extrusionOk="0">
                  <a:moveTo>
                    <a:pt x="457" y="1"/>
                  </a:moveTo>
                  <a:cubicBezTo>
                    <a:pt x="274" y="1"/>
                    <a:pt x="103" y="91"/>
                    <a:pt x="15" y="257"/>
                  </a:cubicBezTo>
                  <a:cubicBezTo>
                    <a:pt x="0" y="294"/>
                    <a:pt x="31" y="327"/>
                    <a:pt x="60" y="327"/>
                  </a:cubicBezTo>
                  <a:cubicBezTo>
                    <a:pt x="74" y="327"/>
                    <a:pt x="87" y="320"/>
                    <a:pt x="94" y="302"/>
                  </a:cubicBezTo>
                  <a:cubicBezTo>
                    <a:pt x="158" y="183"/>
                    <a:pt x="303" y="79"/>
                    <a:pt x="452" y="79"/>
                  </a:cubicBezTo>
                  <a:cubicBezTo>
                    <a:pt x="487" y="79"/>
                    <a:pt x="523" y="85"/>
                    <a:pt x="558" y="98"/>
                  </a:cubicBezTo>
                  <a:cubicBezTo>
                    <a:pt x="694" y="166"/>
                    <a:pt x="694" y="347"/>
                    <a:pt x="694" y="471"/>
                  </a:cubicBezTo>
                  <a:cubicBezTo>
                    <a:pt x="688" y="503"/>
                    <a:pt x="709" y="518"/>
                    <a:pt x="732" y="518"/>
                  </a:cubicBezTo>
                  <a:cubicBezTo>
                    <a:pt x="757" y="518"/>
                    <a:pt x="784" y="501"/>
                    <a:pt x="784" y="471"/>
                  </a:cubicBezTo>
                  <a:cubicBezTo>
                    <a:pt x="784" y="302"/>
                    <a:pt x="762" y="41"/>
                    <a:pt x="546" y="8"/>
                  </a:cubicBezTo>
                  <a:cubicBezTo>
                    <a:pt x="517" y="3"/>
                    <a:pt x="487" y="1"/>
                    <a:pt x="457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21"/>
            <p:cNvSpPr/>
            <p:nvPr/>
          </p:nvSpPr>
          <p:spPr>
            <a:xfrm>
              <a:off x="3691815" y="3299925"/>
              <a:ext cx="75841" cy="54006"/>
            </a:xfrm>
            <a:custGeom>
              <a:avLst/>
              <a:gdLst/>
              <a:ahLst/>
              <a:cxnLst/>
              <a:rect l="l" t="t" r="r" b="b"/>
              <a:pathLst>
                <a:path w="601" h="428" extrusionOk="0">
                  <a:moveTo>
                    <a:pt x="338" y="1"/>
                  </a:moveTo>
                  <a:cubicBezTo>
                    <a:pt x="191" y="1"/>
                    <a:pt x="80" y="109"/>
                    <a:pt x="24" y="241"/>
                  </a:cubicBezTo>
                  <a:cubicBezTo>
                    <a:pt x="1" y="279"/>
                    <a:pt x="29" y="312"/>
                    <a:pt x="61" y="312"/>
                  </a:cubicBezTo>
                  <a:cubicBezTo>
                    <a:pt x="76" y="312"/>
                    <a:pt x="92" y="305"/>
                    <a:pt x="102" y="286"/>
                  </a:cubicBezTo>
                  <a:cubicBezTo>
                    <a:pt x="139" y="204"/>
                    <a:pt x="228" y="84"/>
                    <a:pt x="333" y="84"/>
                  </a:cubicBezTo>
                  <a:cubicBezTo>
                    <a:pt x="358" y="84"/>
                    <a:pt x="383" y="90"/>
                    <a:pt x="408" y="105"/>
                  </a:cubicBezTo>
                  <a:cubicBezTo>
                    <a:pt x="499" y="162"/>
                    <a:pt x="510" y="286"/>
                    <a:pt x="510" y="376"/>
                  </a:cubicBezTo>
                  <a:cubicBezTo>
                    <a:pt x="510" y="410"/>
                    <a:pt x="532" y="427"/>
                    <a:pt x="555" y="427"/>
                  </a:cubicBezTo>
                  <a:cubicBezTo>
                    <a:pt x="577" y="427"/>
                    <a:pt x="600" y="410"/>
                    <a:pt x="600" y="376"/>
                  </a:cubicBezTo>
                  <a:cubicBezTo>
                    <a:pt x="600" y="253"/>
                    <a:pt x="577" y="60"/>
                    <a:pt x="431" y="15"/>
                  </a:cubicBezTo>
                  <a:cubicBezTo>
                    <a:pt x="399" y="5"/>
                    <a:pt x="368" y="1"/>
                    <a:pt x="338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21"/>
            <p:cNvSpPr/>
            <p:nvPr/>
          </p:nvSpPr>
          <p:spPr>
            <a:xfrm>
              <a:off x="3816997" y="3496523"/>
              <a:ext cx="131868" cy="90095"/>
            </a:xfrm>
            <a:custGeom>
              <a:avLst/>
              <a:gdLst/>
              <a:ahLst/>
              <a:cxnLst/>
              <a:rect l="l" t="t" r="r" b="b"/>
              <a:pathLst>
                <a:path w="1045" h="714" extrusionOk="0">
                  <a:moveTo>
                    <a:pt x="988" y="1"/>
                  </a:moveTo>
                  <a:cubicBezTo>
                    <a:pt x="965" y="1"/>
                    <a:pt x="942" y="18"/>
                    <a:pt x="942" y="52"/>
                  </a:cubicBezTo>
                  <a:cubicBezTo>
                    <a:pt x="954" y="221"/>
                    <a:pt x="920" y="436"/>
                    <a:pt x="751" y="537"/>
                  </a:cubicBezTo>
                  <a:cubicBezTo>
                    <a:pt x="666" y="592"/>
                    <a:pt x="584" y="614"/>
                    <a:pt x="502" y="614"/>
                  </a:cubicBezTo>
                  <a:cubicBezTo>
                    <a:pt x="364" y="614"/>
                    <a:pt x="229" y="552"/>
                    <a:pt x="95" y="481"/>
                  </a:cubicBezTo>
                  <a:cubicBezTo>
                    <a:pt x="85" y="475"/>
                    <a:pt x="76" y="473"/>
                    <a:pt x="67" y="473"/>
                  </a:cubicBezTo>
                  <a:cubicBezTo>
                    <a:pt x="25" y="473"/>
                    <a:pt x="0" y="532"/>
                    <a:pt x="38" y="560"/>
                  </a:cubicBezTo>
                  <a:cubicBezTo>
                    <a:pt x="189" y="632"/>
                    <a:pt x="359" y="713"/>
                    <a:pt x="523" y="713"/>
                  </a:cubicBezTo>
                  <a:cubicBezTo>
                    <a:pt x="617" y="713"/>
                    <a:pt x="709" y="687"/>
                    <a:pt x="796" y="617"/>
                  </a:cubicBezTo>
                  <a:cubicBezTo>
                    <a:pt x="988" y="481"/>
                    <a:pt x="1045" y="278"/>
                    <a:pt x="1033" y="52"/>
                  </a:cubicBezTo>
                  <a:cubicBezTo>
                    <a:pt x="1033" y="18"/>
                    <a:pt x="1010" y="1"/>
                    <a:pt x="988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21"/>
            <p:cNvSpPr/>
            <p:nvPr/>
          </p:nvSpPr>
          <p:spPr>
            <a:xfrm>
              <a:off x="3747466" y="3403650"/>
              <a:ext cx="80635" cy="61829"/>
            </a:xfrm>
            <a:custGeom>
              <a:avLst/>
              <a:gdLst/>
              <a:ahLst/>
              <a:cxnLst/>
              <a:rect l="l" t="t" r="r" b="b"/>
              <a:pathLst>
                <a:path w="639" h="490" extrusionOk="0">
                  <a:moveTo>
                    <a:pt x="295" y="0"/>
                  </a:moveTo>
                  <a:cubicBezTo>
                    <a:pt x="237" y="0"/>
                    <a:pt x="182" y="15"/>
                    <a:pt x="136" y="52"/>
                  </a:cubicBezTo>
                  <a:cubicBezTo>
                    <a:pt x="1" y="165"/>
                    <a:pt x="58" y="346"/>
                    <a:pt x="126" y="471"/>
                  </a:cubicBezTo>
                  <a:cubicBezTo>
                    <a:pt x="135" y="484"/>
                    <a:pt x="149" y="490"/>
                    <a:pt x="163" y="490"/>
                  </a:cubicBezTo>
                  <a:cubicBezTo>
                    <a:pt x="196" y="490"/>
                    <a:pt x="229" y="458"/>
                    <a:pt x="204" y="426"/>
                  </a:cubicBezTo>
                  <a:cubicBezTo>
                    <a:pt x="159" y="335"/>
                    <a:pt x="91" y="177"/>
                    <a:pt x="204" y="120"/>
                  </a:cubicBezTo>
                  <a:cubicBezTo>
                    <a:pt x="241" y="102"/>
                    <a:pt x="279" y="94"/>
                    <a:pt x="317" y="94"/>
                  </a:cubicBezTo>
                  <a:cubicBezTo>
                    <a:pt x="396" y="94"/>
                    <a:pt x="475" y="127"/>
                    <a:pt x="544" y="165"/>
                  </a:cubicBezTo>
                  <a:cubicBezTo>
                    <a:pt x="551" y="168"/>
                    <a:pt x="557" y="169"/>
                    <a:pt x="564" y="169"/>
                  </a:cubicBezTo>
                  <a:cubicBezTo>
                    <a:pt x="610" y="169"/>
                    <a:pt x="639" y="106"/>
                    <a:pt x="589" y="86"/>
                  </a:cubicBezTo>
                  <a:cubicBezTo>
                    <a:pt x="503" y="43"/>
                    <a:pt x="394" y="0"/>
                    <a:pt x="295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57" name="Google Shape;1057;p21"/>
          <p:cNvSpPr/>
          <p:nvPr/>
        </p:nvSpPr>
        <p:spPr>
          <a:xfrm>
            <a:off x="4121834" y="3405048"/>
            <a:ext cx="2990989" cy="1013254"/>
          </a:xfrm>
          <a:prstGeom prst="wedgeRoundRectCallout">
            <a:avLst>
              <a:gd name="adj1" fmla="val 54251"/>
              <a:gd name="adj2" fmla="val 40339"/>
              <a:gd name="adj3" fmla="val 16667"/>
            </a:avLst>
          </a:prstGeom>
          <a:solidFill>
            <a:srgbClr val="F7D7DB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It's in</a:t>
            </a:r>
            <a:r>
              <a:rPr lang="en-US" sz="3600" b="1" i="0" u="none" strike="noStrike" cap="none">
                <a:solidFill>
                  <a:srgbClr val="783F04"/>
                </a:solidFill>
                <a:latin typeface="Comic Sans MS"/>
                <a:ea typeface="Comic Sans MS"/>
                <a:cs typeface="Comic Sans MS"/>
                <a:sym typeface="Comic Sans MS"/>
              </a:rPr>
              <a:t> November.</a:t>
            </a:r>
            <a:endParaRPr/>
          </a:p>
        </p:txBody>
      </p:sp>
      <p:sp>
        <p:nvSpPr>
          <p:cNvPr id="1058" name="Google Shape;1058;p21"/>
          <p:cNvSpPr/>
          <p:nvPr/>
        </p:nvSpPr>
        <p:spPr>
          <a:xfrm>
            <a:off x="2575536" y="434052"/>
            <a:ext cx="6268994" cy="1013254"/>
          </a:xfrm>
          <a:prstGeom prst="wedgeRoundRectCallout">
            <a:avLst>
              <a:gd name="adj1" fmla="val -58678"/>
              <a:gd name="adj2" fmla="val 25144"/>
              <a:gd name="adj3" fmla="val 16667"/>
            </a:avLst>
          </a:prstGeom>
          <a:solidFill>
            <a:srgbClr val="F7D7DB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When's</a:t>
            </a:r>
            <a:r>
              <a:rPr lang="en-US" sz="3600" b="1" i="0" u="none" strike="noStrike" cap="none">
                <a:solidFill>
                  <a:srgbClr val="783F04"/>
                </a:solidFill>
                <a:latin typeface="Comic Sans MS"/>
                <a:ea typeface="Comic Sans MS"/>
                <a:cs typeface="Comic Sans MS"/>
                <a:sym typeface="Comic Sans MS"/>
              </a:rPr>
              <a:t> your sports day?</a:t>
            </a:r>
            <a:endParaRPr/>
          </a:p>
        </p:txBody>
      </p:sp>
      <p:grpSp>
        <p:nvGrpSpPr>
          <p:cNvPr id="1059" name="Google Shape;1059;p21"/>
          <p:cNvGrpSpPr/>
          <p:nvPr/>
        </p:nvGrpSpPr>
        <p:grpSpPr>
          <a:xfrm>
            <a:off x="0" y="1776363"/>
            <a:ext cx="3736858" cy="3025725"/>
            <a:chOff x="2857500" y="1166813"/>
            <a:chExt cx="3429000" cy="2809875"/>
          </a:xfrm>
        </p:grpSpPr>
        <p:pic>
          <p:nvPicPr>
            <p:cNvPr id="1060" name="Google Shape;1060;p21" descr="Calendar Images | Free Vectors, Stock Photos &amp; PS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57500" y="1166813"/>
              <a:ext cx="3429000" cy="2809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1" name="Google Shape;1061;p21"/>
            <p:cNvSpPr txBox="1"/>
            <p:nvPr/>
          </p:nvSpPr>
          <p:spPr>
            <a:xfrm>
              <a:off x="2941320" y="1539237"/>
              <a:ext cx="3261360" cy="371567"/>
            </a:xfrm>
            <a:prstGeom prst="rect">
              <a:avLst/>
            </a:prstGeom>
            <a:solidFill>
              <a:srgbClr val="EF4F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i="0" u="none" strike="noStrike" cap="none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NOVEMBER</a:t>
              </a:r>
              <a:endParaRPr/>
            </a:p>
          </p:txBody>
        </p:sp>
        <p:pic>
          <p:nvPicPr>
            <p:cNvPr id="1062" name="Google Shape;1062;p21" descr="Page 2 | National sports day Images | Free Vectors, Stock Photos &amp; PS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829490" y="2041368"/>
              <a:ext cx="1740965" cy="174096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7" name="Google Shape;1067;p22"/>
          <p:cNvGrpSpPr/>
          <p:nvPr/>
        </p:nvGrpSpPr>
        <p:grpSpPr>
          <a:xfrm>
            <a:off x="7380767" y="3444984"/>
            <a:ext cx="1444390" cy="1428131"/>
            <a:chOff x="7371102" y="1143619"/>
            <a:chExt cx="652190" cy="675651"/>
          </a:xfrm>
        </p:grpSpPr>
        <p:sp>
          <p:nvSpPr>
            <p:cNvPr id="1068" name="Google Shape;1068;p22"/>
            <p:cNvSpPr/>
            <p:nvPr/>
          </p:nvSpPr>
          <p:spPr>
            <a:xfrm>
              <a:off x="7386154" y="1276093"/>
              <a:ext cx="588332" cy="543177"/>
            </a:xfrm>
            <a:custGeom>
              <a:avLst/>
              <a:gdLst/>
              <a:ahLst/>
              <a:cxnLst/>
              <a:rect l="l" t="t" r="r" b="b"/>
              <a:pathLst>
                <a:path w="5316" h="4908" extrusionOk="0">
                  <a:moveTo>
                    <a:pt x="724" y="0"/>
                  </a:moveTo>
                  <a:lnTo>
                    <a:pt x="724" y="0"/>
                  </a:lnTo>
                  <a:cubicBezTo>
                    <a:pt x="905" y="1696"/>
                    <a:pt x="566" y="3019"/>
                    <a:pt x="0" y="4512"/>
                  </a:cubicBezTo>
                  <a:cubicBezTo>
                    <a:pt x="882" y="4777"/>
                    <a:pt x="1756" y="4908"/>
                    <a:pt x="2622" y="4908"/>
                  </a:cubicBezTo>
                  <a:cubicBezTo>
                    <a:pt x="3345" y="4908"/>
                    <a:pt x="4062" y="4816"/>
                    <a:pt x="4773" y="4637"/>
                  </a:cubicBezTo>
                  <a:cubicBezTo>
                    <a:pt x="5112" y="3574"/>
                    <a:pt x="5315" y="2036"/>
                    <a:pt x="5259" y="588"/>
                  </a:cubicBezTo>
                  <a:lnTo>
                    <a:pt x="724" y="0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2"/>
            <p:cNvSpPr/>
            <p:nvPr/>
          </p:nvSpPr>
          <p:spPr>
            <a:xfrm>
              <a:off x="7371102" y="1205485"/>
              <a:ext cx="519604" cy="475668"/>
            </a:xfrm>
            <a:custGeom>
              <a:avLst/>
              <a:gdLst/>
              <a:ahLst/>
              <a:cxnLst/>
              <a:rect l="l" t="t" r="r" b="b"/>
              <a:pathLst>
                <a:path w="4695" h="4298" extrusionOk="0">
                  <a:moveTo>
                    <a:pt x="2659" y="1"/>
                  </a:moveTo>
                  <a:cubicBezTo>
                    <a:pt x="2110" y="1"/>
                    <a:pt x="1522" y="171"/>
                    <a:pt x="1053" y="616"/>
                  </a:cubicBezTo>
                  <a:cubicBezTo>
                    <a:pt x="691" y="955"/>
                    <a:pt x="510" y="1644"/>
                    <a:pt x="352" y="2334"/>
                  </a:cubicBezTo>
                  <a:cubicBezTo>
                    <a:pt x="272" y="2719"/>
                    <a:pt x="1" y="3149"/>
                    <a:pt x="159" y="3578"/>
                  </a:cubicBezTo>
                  <a:cubicBezTo>
                    <a:pt x="332" y="4054"/>
                    <a:pt x="1335" y="4297"/>
                    <a:pt x="2304" y="4297"/>
                  </a:cubicBezTo>
                  <a:cubicBezTo>
                    <a:pt x="3106" y="4297"/>
                    <a:pt x="3885" y="4131"/>
                    <a:pt x="4151" y="3793"/>
                  </a:cubicBezTo>
                  <a:cubicBezTo>
                    <a:pt x="4694" y="3092"/>
                    <a:pt x="4649" y="1317"/>
                    <a:pt x="4253" y="649"/>
                  </a:cubicBezTo>
                  <a:cubicBezTo>
                    <a:pt x="4034" y="296"/>
                    <a:pt x="3381" y="1"/>
                    <a:pt x="2659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2"/>
            <p:cNvSpPr/>
            <p:nvPr/>
          </p:nvSpPr>
          <p:spPr>
            <a:xfrm>
              <a:off x="7404193" y="1143619"/>
              <a:ext cx="619099" cy="369091"/>
            </a:xfrm>
            <a:custGeom>
              <a:avLst/>
              <a:gdLst/>
              <a:ahLst/>
              <a:cxnLst/>
              <a:rect l="l" t="t" r="r" b="b"/>
              <a:pathLst>
                <a:path w="5594" h="3335" extrusionOk="0">
                  <a:moveTo>
                    <a:pt x="2375" y="1"/>
                  </a:moveTo>
                  <a:cubicBezTo>
                    <a:pt x="1193" y="1"/>
                    <a:pt x="1" y="584"/>
                    <a:pt x="143" y="2520"/>
                  </a:cubicBezTo>
                  <a:cubicBezTo>
                    <a:pt x="222" y="1954"/>
                    <a:pt x="697" y="1423"/>
                    <a:pt x="1184" y="1163"/>
                  </a:cubicBezTo>
                  <a:cubicBezTo>
                    <a:pt x="1828" y="2079"/>
                    <a:pt x="3196" y="2520"/>
                    <a:pt x="3750" y="2599"/>
                  </a:cubicBezTo>
                  <a:cubicBezTo>
                    <a:pt x="4030" y="2823"/>
                    <a:pt x="4431" y="3334"/>
                    <a:pt x="4779" y="3334"/>
                  </a:cubicBezTo>
                  <a:cubicBezTo>
                    <a:pt x="4783" y="3334"/>
                    <a:pt x="4787" y="3334"/>
                    <a:pt x="4790" y="3334"/>
                  </a:cubicBezTo>
                  <a:cubicBezTo>
                    <a:pt x="4790" y="3334"/>
                    <a:pt x="5594" y="1118"/>
                    <a:pt x="4610" y="507"/>
                  </a:cubicBezTo>
                  <a:cubicBezTo>
                    <a:pt x="4525" y="451"/>
                    <a:pt x="4418" y="436"/>
                    <a:pt x="4332" y="436"/>
                  </a:cubicBezTo>
                  <a:cubicBezTo>
                    <a:pt x="4245" y="436"/>
                    <a:pt x="4180" y="451"/>
                    <a:pt x="4180" y="451"/>
                  </a:cubicBezTo>
                  <a:cubicBezTo>
                    <a:pt x="3765" y="203"/>
                    <a:pt x="3072" y="1"/>
                    <a:pt x="2375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2"/>
            <p:cNvSpPr/>
            <p:nvPr/>
          </p:nvSpPr>
          <p:spPr>
            <a:xfrm>
              <a:off x="7766649" y="1412444"/>
              <a:ext cx="122735" cy="206624"/>
            </a:xfrm>
            <a:custGeom>
              <a:avLst/>
              <a:gdLst/>
              <a:ahLst/>
              <a:cxnLst/>
              <a:rect l="l" t="t" r="r" b="b"/>
              <a:pathLst>
                <a:path w="1109" h="1867" extrusionOk="0">
                  <a:moveTo>
                    <a:pt x="532" y="0"/>
                  </a:moveTo>
                  <a:lnTo>
                    <a:pt x="532" y="0"/>
                  </a:lnTo>
                  <a:cubicBezTo>
                    <a:pt x="577" y="691"/>
                    <a:pt x="339" y="1357"/>
                    <a:pt x="0" y="1867"/>
                  </a:cubicBezTo>
                  <a:cubicBezTo>
                    <a:pt x="713" y="1697"/>
                    <a:pt x="950" y="928"/>
                    <a:pt x="1108" y="249"/>
                  </a:cubicBezTo>
                  <a:lnTo>
                    <a:pt x="532" y="0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2"/>
            <p:cNvSpPr/>
            <p:nvPr/>
          </p:nvSpPr>
          <p:spPr>
            <a:xfrm>
              <a:off x="7423671" y="1209469"/>
              <a:ext cx="490941" cy="236949"/>
            </a:xfrm>
            <a:custGeom>
              <a:avLst/>
              <a:gdLst/>
              <a:ahLst/>
              <a:cxnLst/>
              <a:rect l="l" t="t" r="r" b="b"/>
              <a:pathLst>
                <a:path w="4436" h="2141" extrusionOk="0">
                  <a:moveTo>
                    <a:pt x="2083" y="1"/>
                  </a:moveTo>
                  <a:cubicBezTo>
                    <a:pt x="1225" y="1"/>
                    <a:pt x="351" y="431"/>
                    <a:pt x="1" y="1416"/>
                  </a:cubicBezTo>
                  <a:cubicBezTo>
                    <a:pt x="385" y="830"/>
                    <a:pt x="1095" y="571"/>
                    <a:pt x="1820" y="571"/>
                  </a:cubicBezTo>
                  <a:cubicBezTo>
                    <a:pt x="2928" y="571"/>
                    <a:pt x="4071" y="1176"/>
                    <a:pt x="4140" y="2140"/>
                  </a:cubicBezTo>
                  <a:cubicBezTo>
                    <a:pt x="4435" y="826"/>
                    <a:pt x="3273" y="1"/>
                    <a:pt x="2083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2"/>
            <p:cNvSpPr/>
            <p:nvPr/>
          </p:nvSpPr>
          <p:spPr>
            <a:xfrm>
              <a:off x="7814128" y="1448634"/>
              <a:ext cx="148189" cy="151843"/>
            </a:xfrm>
            <a:custGeom>
              <a:avLst/>
              <a:gdLst/>
              <a:ahLst/>
              <a:cxnLst/>
              <a:rect l="l" t="t" r="r" b="b"/>
              <a:pathLst>
                <a:path w="1339" h="1372" extrusionOk="0">
                  <a:moveTo>
                    <a:pt x="705" y="0"/>
                  </a:moveTo>
                  <a:cubicBezTo>
                    <a:pt x="403" y="0"/>
                    <a:pt x="239" y="431"/>
                    <a:pt x="239" y="431"/>
                  </a:cubicBezTo>
                  <a:lnTo>
                    <a:pt x="1" y="1324"/>
                  </a:lnTo>
                  <a:cubicBezTo>
                    <a:pt x="97" y="1357"/>
                    <a:pt x="189" y="1371"/>
                    <a:pt x="275" y="1371"/>
                  </a:cubicBezTo>
                  <a:cubicBezTo>
                    <a:pt x="973" y="1371"/>
                    <a:pt x="1338" y="418"/>
                    <a:pt x="996" y="126"/>
                  </a:cubicBezTo>
                  <a:cubicBezTo>
                    <a:pt x="888" y="35"/>
                    <a:pt x="791" y="0"/>
                    <a:pt x="705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22"/>
            <p:cNvSpPr/>
            <p:nvPr/>
          </p:nvSpPr>
          <p:spPr>
            <a:xfrm>
              <a:off x="7667817" y="1494230"/>
              <a:ext cx="93851" cy="87540"/>
            </a:xfrm>
            <a:custGeom>
              <a:avLst/>
              <a:gdLst/>
              <a:ahLst/>
              <a:cxnLst/>
              <a:rect l="l" t="t" r="r" b="b"/>
              <a:pathLst>
                <a:path w="848" h="791" extrusionOk="0">
                  <a:moveTo>
                    <a:pt x="387" y="1"/>
                  </a:moveTo>
                  <a:cubicBezTo>
                    <a:pt x="319" y="1"/>
                    <a:pt x="251" y="17"/>
                    <a:pt x="192" y="53"/>
                  </a:cubicBezTo>
                  <a:cubicBezTo>
                    <a:pt x="68" y="132"/>
                    <a:pt x="11" y="268"/>
                    <a:pt x="0" y="404"/>
                  </a:cubicBezTo>
                  <a:cubicBezTo>
                    <a:pt x="0" y="540"/>
                    <a:pt x="91" y="698"/>
                    <a:pt x="215" y="754"/>
                  </a:cubicBezTo>
                  <a:cubicBezTo>
                    <a:pt x="283" y="788"/>
                    <a:pt x="305" y="788"/>
                    <a:pt x="385" y="788"/>
                  </a:cubicBezTo>
                  <a:lnTo>
                    <a:pt x="396" y="788"/>
                  </a:lnTo>
                  <a:cubicBezTo>
                    <a:pt x="406" y="790"/>
                    <a:pt x="416" y="790"/>
                    <a:pt x="427" y="790"/>
                  </a:cubicBezTo>
                  <a:cubicBezTo>
                    <a:pt x="496" y="790"/>
                    <a:pt x="563" y="761"/>
                    <a:pt x="622" y="731"/>
                  </a:cubicBezTo>
                  <a:cubicBezTo>
                    <a:pt x="712" y="686"/>
                    <a:pt x="780" y="585"/>
                    <a:pt x="803" y="483"/>
                  </a:cubicBezTo>
                  <a:cubicBezTo>
                    <a:pt x="848" y="291"/>
                    <a:pt x="747" y="110"/>
                    <a:pt x="566" y="42"/>
                  </a:cubicBezTo>
                  <a:cubicBezTo>
                    <a:pt x="512" y="15"/>
                    <a:pt x="450" y="1"/>
                    <a:pt x="38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22"/>
            <p:cNvSpPr/>
            <p:nvPr/>
          </p:nvSpPr>
          <p:spPr>
            <a:xfrm>
              <a:off x="7396114" y="1475749"/>
              <a:ext cx="67730" cy="66403"/>
            </a:xfrm>
            <a:custGeom>
              <a:avLst/>
              <a:gdLst/>
              <a:ahLst/>
              <a:cxnLst/>
              <a:rect l="l" t="t" r="r" b="b"/>
              <a:pathLst>
                <a:path w="612" h="600" extrusionOk="0">
                  <a:moveTo>
                    <a:pt x="336" y="1"/>
                  </a:moveTo>
                  <a:cubicBezTo>
                    <a:pt x="296" y="1"/>
                    <a:pt x="256" y="9"/>
                    <a:pt x="216" y="16"/>
                  </a:cubicBezTo>
                  <a:cubicBezTo>
                    <a:pt x="137" y="39"/>
                    <a:pt x="91" y="84"/>
                    <a:pt x="46" y="152"/>
                  </a:cubicBezTo>
                  <a:cubicBezTo>
                    <a:pt x="1" y="220"/>
                    <a:pt x="1" y="299"/>
                    <a:pt x="24" y="378"/>
                  </a:cubicBezTo>
                  <a:lnTo>
                    <a:pt x="24" y="390"/>
                  </a:lnTo>
                  <a:cubicBezTo>
                    <a:pt x="46" y="491"/>
                    <a:pt x="126" y="582"/>
                    <a:pt x="239" y="593"/>
                  </a:cubicBezTo>
                  <a:cubicBezTo>
                    <a:pt x="265" y="597"/>
                    <a:pt x="291" y="599"/>
                    <a:pt x="316" y="599"/>
                  </a:cubicBezTo>
                  <a:cubicBezTo>
                    <a:pt x="369" y="599"/>
                    <a:pt x="419" y="589"/>
                    <a:pt x="465" y="559"/>
                  </a:cubicBezTo>
                  <a:cubicBezTo>
                    <a:pt x="533" y="514"/>
                    <a:pt x="578" y="458"/>
                    <a:pt x="589" y="378"/>
                  </a:cubicBezTo>
                  <a:cubicBezTo>
                    <a:pt x="612" y="299"/>
                    <a:pt x="601" y="220"/>
                    <a:pt x="555" y="152"/>
                  </a:cubicBezTo>
                  <a:cubicBezTo>
                    <a:pt x="521" y="73"/>
                    <a:pt x="465" y="39"/>
                    <a:pt x="385" y="5"/>
                  </a:cubicBezTo>
                  <a:cubicBezTo>
                    <a:pt x="369" y="2"/>
                    <a:pt x="352" y="1"/>
                    <a:pt x="336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2"/>
            <p:cNvSpPr/>
            <p:nvPr/>
          </p:nvSpPr>
          <p:spPr>
            <a:xfrm>
              <a:off x="7680324" y="1389424"/>
              <a:ext cx="26339" cy="17377"/>
            </a:xfrm>
            <a:custGeom>
              <a:avLst/>
              <a:gdLst/>
              <a:ahLst/>
              <a:cxnLst/>
              <a:rect l="l" t="t" r="r" b="b"/>
              <a:pathLst>
                <a:path w="238" h="157" extrusionOk="0">
                  <a:moveTo>
                    <a:pt x="120" y="0"/>
                  </a:moveTo>
                  <a:cubicBezTo>
                    <a:pt x="88" y="0"/>
                    <a:pt x="58" y="8"/>
                    <a:pt x="34" y="16"/>
                  </a:cubicBezTo>
                  <a:cubicBezTo>
                    <a:pt x="0" y="27"/>
                    <a:pt x="0" y="84"/>
                    <a:pt x="46" y="95"/>
                  </a:cubicBezTo>
                  <a:cubicBezTo>
                    <a:pt x="79" y="95"/>
                    <a:pt x="102" y="95"/>
                    <a:pt x="124" y="118"/>
                  </a:cubicBezTo>
                  <a:cubicBezTo>
                    <a:pt x="136" y="142"/>
                    <a:pt x="161" y="156"/>
                    <a:pt x="183" y="156"/>
                  </a:cubicBezTo>
                  <a:cubicBezTo>
                    <a:pt x="203" y="156"/>
                    <a:pt x="221" y="145"/>
                    <a:pt x="227" y="118"/>
                  </a:cubicBezTo>
                  <a:cubicBezTo>
                    <a:pt x="237" y="62"/>
                    <a:pt x="192" y="16"/>
                    <a:pt x="159" y="5"/>
                  </a:cubicBezTo>
                  <a:cubicBezTo>
                    <a:pt x="146" y="2"/>
                    <a:pt x="132" y="0"/>
                    <a:pt x="120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22"/>
            <p:cNvSpPr/>
            <p:nvPr/>
          </p:nvSpPr>
          <p:spPr>
            <a:xfrm>
              <a:off x="7488747" y="1368838"/>
              <a:ext cx="24015" cy="13614"/>
            </a:xfrm>
            <a:custGeom>
              <a:avLst/>
              <a:gdLst/>
              <a:ahLst/>
              <a:cxnLst/>
              <a:rect l="l" t="t" r="r" b="b"/>
              <a:pathLst>
                <a:path w="217" h="123" extrusionOk="0">
                  <a:moveTo>
                    <a:pt x="109" y="1"/>
                  </a:moveTo>
                  <a:cubicBezTo>
                    <a:pt x="74" y="1"/>
                    <a:pt x="40" y="19"/>
                    <a:pt x="23" y="44"/>
                  </a:cubicBezTo>
                  <a:cubicBezTo>
                    <a:pt x="1" y="78"/>
                    <a:pt x="35" y="123"/>
                    <a:pt x="69" y="123"/>
                  </a:cubicBezTo>
                  <a:cubicBezTo>
                    <a:pt x="91" y="123"/>
                    <a:pt x="103" y="112"/>
                    <a:pt x="126" y="100"/>
                  </a:cubicBezTo>
                  <a:cubicBezTo>
                    <a:pt x="148" y="100"/>
                    <a:pt x="171" y="112"/>
                    <a:pt x="171" y="112"/>
                  </a:cubicBezTo>
                  <a:cubicBezTo>
                    <a:pt x="182" y="112"/>
                    <a:pt x="193" y="112"/>
                    <a:pt x="204" y="100"/>
                  </a:cubicBezTo>
                  <a:cubicBezTo>
                    <a:pt x="216" y="55"/>
                    <a:pt x="193" y="22"/>
                    <a:pt x="148" y="10"/>
                  </a:cubicBezTo>
                  <a:cubicBezTo>
                    <a:pt x="136" y="3"/>
                    <a:pt x="122" y="1"/>
                    <a:pt x="109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22"/>
            <p:cNvSpPr/>
            <p:nvPr/>
          </p:nvSpPr>
          <p:spPr>
            <a:xfrm>
              <a:off x="7618567" y="1436570"/>
              <a:ext cx="74371" cy="48585"/>
            </a:xfrm>
            <a:custGeom>
              <a:avLst/>
              <a:gdLst/>
              <a:ahLst/>
              <a:cxnLst/>
              <a:rect l="l" t="t" r="r" b="b"/>
              <a:pathLst>
                <a:path w="672" h="439" extrusionOk="0">
                  <a:moveTo>
                    <a:pt x="382" y="1"/>
                  </a:moveTo>
                  <a:cubicBezTo>
                    <a:pt x="226" y="1"/>
                    <a:pt x="92" y="79"/>
                    <a:pt x="16" y="224"/>
                  </a:cubicBezTo>
                  <a:cubicBezTo>
                    <a:pt x="1" y="254"/>
                    <a:pt x="25" y="279"/>
                    <a:pt x="51" y="279"/>
                  </a:cubicBezTo>
                  <a:cubicBezTo>
                    <a:pt x="63" y="279"/>
                    <a:pt x="76" y="272"/>
                    <a:pt x="83" y="257"/>
                  </a:cubicBezTo>
                  <a:cubicBezTo>
                    <a:pt x="138" y="158"/>
                    <a:pt x="258" y="72"/>
                    <a:pt x="380" y="72"/>
                  </a:cubicBezTo>
                  <a:cubicBezTo>
                    <a:pt x="409" y="72"/>
                    <a:pt x="439" y="77"/>
                    <a:pt x="468" y="88"/>
                  </a:cubicBezTo>
                  <a:cubicBezTo>
                    <a:pt x="592" y="144"/>
                    <a:pt x="592" y="292"/>
                    <a:pt x="581" y="405"/>
                  </a:cubicBezTo>
                  <a:cubicBezTo>
                    <a:pt x="581" y="427"/>
                    <a:pt x="601" y="439"/>
                    <a:pt x="620" y="439"/>
                  </a:cubicBezTo>
                  <a:cubicBezTo>
                    <a:pt x="640" y="439"/>
                    <a:pt x="660" y="427"/>
                    <a:pt x="660" y="405"/>
                  </a:cubicBezTo>
                  <a:cubicBezTo>
                    <a:pt x="671" y="257"/>
                    <a:pt x="649" y="31"/>
                    <a:pt x="468" y="8"/>
                  </a:cubicBezTo>
                  <a:cubicBezTo>
                    <a:pt x="439" y="3"/>
                    <a:pt x="410" y="1"/>
                    <a:pt x="382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22"/>
            <p:cNvSpPr/>
            <p:nvPr/>
          </p:nvSpPr>
          <p:spPr>
            <a:xfrm>
              <a:off x="7461964" y="1410008"/>
              <a:ext cx="56997" cy="39841"/>
            </a:xfrm>
            <a:custGeom>
              <a:avLst/>
              <a:gdLst/>
              <a:ahLst/>
              <a:cxnLst/>
              <a:rect l="l" t="t" r="r" b="b"/>
              <a:pathLst>
                <a:path w="515" h="360" extrusionOk="0">
                  <a:moveTo>
                    <a:pt x="292" y="1"/>
                  </a:moveTo>
                  <a:cubicBezTo>
                    <a:pt x="170" y="1"/>
                    <a:pt x="73" y="90"/>
                    <a:pt x="17" y="203"/>
                  </a:cubicBezTo>
                  <a:cubicBezTo>
                    <a:pt x="1" y="235"/>
                    <a:pt x="30" y="267"/>
                    <a:pt x="56" y="267"/>
                  </a:cubicBezTo>
                  <a:cubicBezTo>
                    <a:pt x="67" y="267"/>
                    <a:pt x="78" y="262"/>
                    <a:pt x="84" y="248"/>
                  </a:cubicBezTo>
                  <a:cubicBezTo>
                    <a:pt x="121" y="175"/>
                    <a:pt x="195" y="72"/>
                    <a:pt x="283" y="72"/>
                  </a:cubicBezTo>
                  <a:cubicBezTo>
                    <a:pt x="303" y="72"/>
                    <a:pt x="324" y="77"/>
                    <a:pt x="345" y="90"/>
                  </a:cubicBezTo>
                  <a:cubicBezTo>
                    <a:pt x="424" y="135"/>
                    <a:pt x="424" y="238"/>
                    <a:pt x="435" y="316"/>
                  </a:cubicBezTo>
                  <a:cubicBezTo>
                    <a:pt x="435" y="345"/>
                    <a:pt x="455" y="359"/>
                    <a:pt x="475" y="359"/>
                  </a:cubicBezTo>
                  <a:cubicBezTo>
                    <a:pt x="494" y="359"/>
                    <a:pt x="514" y="345"/>
                    <a:pt x="514" y="316"/>
                  </a:cubicBezTo>
                  <a:cubicBezTo>
                    <a:pt x="503" y="215"/>
                    <a:pt x="492" y="45"/>
                    <a:pt x="368" y="11"/>
                  </a:cubicBezTo>
                  <a:cubicBezTo>
                    <a:pt x="342" y="4"/>
                    <a:pt x="316" y="1"/>
                    <a:pt x="292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2"/>
            <p:cNvSpPr/>
            <p:nvPr/>
          </p:nvSpPr>
          <p:spPr>
            <a:xfrm>
              <a:off x="7554600" y="1555433"/>
              <a:ext cx="98276" cy="66403"/>
            </a:xfrm>
            <a:custGeom>
              <a:avLst/>
              <a:gdLst/>
              <a:ahLst/>
              <a:cxnLst/>
              <a:rect l="l" t="t" r="r" b="b"/>
              <a:pathLst>
                <a:path w="888" h="600" extrusionOk="0">
                  <a:moveTo>
                    <a:pt x="828" y="1"/>
                  </a:moveTo>
                  <a:cubicBezTo>
                    <a:pt x="808" y="1"/>
                    <a:pt x="791" y="15"/>
                    <a:pt x="797" y="43"/>
                  </a:cubicBezTo>
                  <a:cubicBezTo>
                    <a:pt x="808" y="190"/>
                    <a:pt x="774" y="371"/>
                    <a:pt x="639" y="450"/>
                  </a:cubicBezTo>
                  <a:cubicBezTo>
                    <a:pt x="563" y="496"/>
                    <a:pt x="493" y="514"/>
                    <a:pt x="424" y="514"/>
                  </a:cubicBezTo>
                  <a:cubicBezTo>
                    <a:pt x="306" y="514"/>
                    <a:pt x="194" y="461"/>
                    <a:pt x="73" y="405"/>
                  </a:cubicBezTo>
                  <a:cubicBezTo>
                    <a:pt x="67" y="401"/>
                    <a:pt x="61" y="400"/>
                    <a:pt x="55" y="400"/>
                  </a:cubicBezTo>
                  <a:cubicBezTo>
                    <a:pt x="20" y="400"/>
                    <a:pt x="0" y="453"/>
                    <a:pt x="39" y="472"/>
                  </a:cubicBezTo>
                  <a:cubicBezTo>
                    <a:pt x="159" y="536"/>
                    <a:pt x="297" y="600"/>
                    <a:pt x="433" y="600"/>
                  </a:cubicBezTo>
                  <a:cubicBezTo>
                    <a:pt x="515" y="600"/>
                    <a:pt x="596" y="577"/>
                    <a:pt x="672" y="518"/>
                  </a:cubicBezTo>
                  <a:cubicBezTo>
                    <a:pt x="831" y="405"/>
                    <a:pt x="888" y="235"/>
                    <a:pt x="876" y="43"/>
                  </a:cubicBezTo>
                  <a:cubicBezTo>
                    <a:pt x="870" y="15"/>
                    <a:pt x="848" y="1"/>
                    <a:pt x="828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2"/>
            <p:cNvSpPr/>
            <p:nvPr/>
          </p:nvSpPr>
          <p:spPr>
            <a:xfrm>
              <a:off x="7502581" y="1487259"/>
              <a:ext cx="60648" cy="45266"/>
            </a:xfrm>
            <a:custGeom>
              <a:avLst/>
              <a:gdLst/>
              <a:ahLst/>
              <a:cxnLst/>
              <a:rect l="l" t="t" r="r" b="b"/>
              <a:pathLst>
                <a:path w="548" h="409" extrusionOk="0">
                  <a:moveTo>
                    <a:pt x="264" y="0"/>
                  </a:moveTo>
                  <a:cubicBezTo>
                    <a:pt x="210" y="0"/>
                    <a:pt x="158" y="13"/>
                    <a:pt x="114" y="48"/>
                  </a:cubicBezTo>
                  <a:cubicBezTo>
                    <a:pt x="1" y="128"/>
                    <a:pt x="57" y="286"/>
                    <a:pt x="114" y="387"/>
                  </a:cubicBezTo>
                  <a:cubicBezTo>
                    <a:pt x="121" y="402"/>
                    <a:pt x="134" y="409"/>
                    <a:pt x="147" y="409"/>
                  </a:cubicBezTo>
                  <a:cubicBezTo>
                    <a:pt x="172" y="409"/>
                    <a:pt x="197" y="384"/>
                    <a:pt x="182" y="354"/>
                  </a:cubicBezTo>
                  <a:cubicBezTo>
                    <a:pt x="147" y="286"/>
                    <a:pt x="79" y="138"/>
                    <a:pt x="182" y="93"/>
                  </a:cubicBezTo>
                  <a:cubicBezTo>
                    <a:pt x="209" y="80"/>
                    <a:pt x="238" y="74"/>
                    <a:pt x="268" y="74"/>
                  </a:cubicBezTo>
                  <a:cubicBezTo>
                    <a:pt x="337" y="74"/>
                    <a:pt x="409" y="104"/>
                    <a:pt x="464" y="128"/>
                  </a:cubicBezTo>
                  <a:cubicBezTo>
                    <a:pt x="470" y="131"/>
                    <a:pt x="476" y="132"/>
                    <a:pt x="482" y="132"/>
                  </a:cubicBezTo>
                  <a:cubicBezTo>
                    <a:pt x="520" y="132"/>
                    <a:pt x="548" y="79"/>
                    <a:pt x="509" y="60"/>
                  </a:cubicBezTo>
                  <a:cubicBezTo>
                    <a:pt x="440" y="32"/>
                    <a:pt x="350" y="0"/>
                    <a:pt x="264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2" name="Google Shape;1082;p22"/>
          <p:cNvGrpSpPr/>
          <p:nvPr/>
        </p:nvGrpSpPr>
        <p:grpSpPr>
          <a:xfrm flipH="1">
            <a:off x="328508" y="42010"/>
            <a:ext cx="1849571" cy="1567076"/>
            <a:chOff x="3497860" y="2967046"/>
            <a:chExt cx="867676" cy="735151"/>
          </a:xfrm>
        </p:grpSpPr>
        <p:sp>
          <p:nvSpPr>
            <p:cNvPr id="1083" name="Google Shape;1083;p22"/>
            <p:cNvSpPr/>
            <p:nvPr/>
          </p:nvSpPr>
          <p:spPr>
            <a:xfrm>
              <a:off x="3497860" y="2967046"/>
              <a:ext cx="867676" cy="735151"/>
            </a:xfrm>
            <a:custGeom>
              <a:avLst/>
              <a:gdLst/>
              <a:ahLst/>
              <a:cxnLst/>
              <a:rect l="l" t="t" r="r" b="b"/>
              <a:pathLst>
                <a:path w="6876" h="5826" extrusionOk="0">
                  <a:moveTo>
                    <a:pt x="2237" y="0"/>
                  </a:moveTo>
                  <a:cubicBezTo>
                    <a:pt x="2159" y="0"/>
                    <a:pt x="2080" y="9"/>
                    <a:pt x="2001" y="29"/>
                  </a:cubicBezTo>
                  <a:cubicBezTo>
                    <a:pt x="1798" y="74"/>
                    <a:pt x="1617" y="210"/>
                    <a:pt x="1651" y="425"/>
                  </a:cubicBezTo>
                  <a:cubicBezTo>
                    <a:pt x="1685" y="652"/>
                    <a:pt x="1877" y="843"/>
                    <a:pt x="2024" y="1002"/>
                  </a:cubicBezTo>
                  <a:cubicBezTo>
                    <a:pt x="1830" y="905"/>
                    <a:pt x="1589" y="849"/>
                    <a:pt x="1351" y="849"/>
                  </a:cubicBezTo>
                  <a:cubicBezTo>
                    <a:pt x="1091" y="849"/>
                    <a:pt x="834" y="916"/>
                    <a:pt x="644" y="1069"/>
                  </a:cubicBezTo>
                  <a:cubicBezTo>
                    <a:pt x="237" y="1375"/>
                    <a:pt x="757" y="1669"/>
                    <a:pt x="1041" y="1771"/>
                  </a:cubicBezTo>
                  <a:cubicBezTo>
                    <a:pt x="622" y="1941"/>
                    <a:pt x="0" y="2235"/>
                    <a:pt x="79" y="2788"/>
                  </a:cubicBezTo>
                  <a:cubicBezTo>
                    <a:pt x="181" y="3444"/>
                    <a:pt x="3064" y="4756"/>
                    <a:pt x="3064" y="4756"/>
                  </a:cubicBezTo>
                  <a:cubicBezTo>
                    <a:pt x="3110" y="5152"/>
                    <a:pt x="3539" y="5627"/>
                    <a:pt x="3878" y="5785"/>
                  </a:cubicBezTo>
                  <a:cubicBezTo>
                    <a:pt x="3942" y="5812"/>
                    <a:pt x="4009" y="5825"/>
                    <a:pt x="4075" y="5825"/>
                  </a:cubicBezTo>
                  <a:cubicBezTo>
                    <a:pt x="4341" y="5825"/>
                    <a:pt x="4591" y="5621"/>
                    <a:pt x="4501" y="5321"/>
                  </a:cubicBezTo>
                  <a:lnTo>
                    <a:pt x="4501" y="5321"/>
                  </a:lnTo>
                  <a:cubicBezTo>
                    <a:pt x="4626" y="5377"/>
                    <a:pt x="4815" y="5463"/>
                    <a:pt x="4979" y="5463"/>
                  </a:cubicBezTo>
                  <a:cubicBezTo>
                    <a:pt x="5082" y="5463"/>
                    <a:pt x="5174" y="5429"/>
                    <a:pt x="5235" y="5333"/>
                  </a:cubicBezTo>
                  <a:cubicBezTo>
                    <a:pt x="5428" y="5062"/>
                    <a:pt x="5235" y="4643"/>
                    <a:pt x="5032" y="4383"/>
                  </a:cubicBezTo>
                  <a:cubicBezTo>
                    <a:pt x="5349" y="4349"/>
                    <a:pt x="5665" y="4258"/>
                    <a:pt x="5948" y="4134"/>
                  </a:cubicBezTo>
                  <a:cubicBezTo>
                    <a:pt x="6253" y="4021"/>
                    <a:pt x="6615" y="3818"/>
                    <a:pt x="6695" y="3489"/>
                  </a:cubicBezTo>
                  <a:cubicBezTo>
                    <a:pt x="6876" y="2845"/>
                    <a:pt x="6401" y="2336"/>
                    <a:pt x="5971" y="2235"/>
                  </a:cubicBezTo>
                  <a:cubicBezTo>
                    <a:pt x="5971" y="2235"/>
                    <a:pt x="6536" y="1477"/>
                    <a:pt x="6185" y="1172"/>
                  </a:cubicBezTo>
                  <a:cubicBezTo>
                    <a:pt x="5994" y="1021"/>
                    <a:pt x="5782" y="962"/>
                    <a:pt x="5566" y="962"/>
                  </a:cubicBezTo>
                  <a:cubicBezTo>
                    <a:pt x="5360" y="962"/>
                    <a:pt x="5151" y="1015"/>
                    <a:pt x="4953" y="1092"/>
                  </a:cubicBezTo>
                  <a:cubicBezTo>
                    <a:pt x="5077" y="991"/>
                    <a:pt x="5281" y="697"/>
                    <a:pt x="5122" y="549"/>
                  </a:cubicBezTo>
                  <a:cubicBezTo>
                    <a:pt x="5062" y="498"/>
                    <a:pt x="4984" y="477"/>
                    <a:pt x="4898" y="477"/>
                  </a:cubicBezTo>
                  <a:cubicBezTo>
                    <a:pt x="4642" y="477"/>
                    <a:pt x="4311" y="655"/>
                    <a:pt x="4150" y="730"/>
                  </a:cubicBezTo>
                  <a:cubicBezTo>
                    <a:pt x="4218" y="584"/>
                    <a:pt x="4489" y="109"/>
                    <a:pt x="4094" y="97"/>
                  </a:cubicBezTo>
                  <a:cubicBezTo>
                    <a:pt x="4082" y="96"/>
                    <a:pt x="4071" y="96"/>
                    <a:pt x="4060" y="96"/>
                  </a:cubicBezTo>
                  <a:cubicBezTo>
                    <a:pt x="3700" y="96"/>
                    <a:pt x="3557" y="443"/>
                    <a:pt x="3393" y="674"/>
                  </a:cubicBezTo>
                  <a:cubicBezTo>
                    <a:pt x="3112" y="316"/>
                    <a:pt x="2692" y="0"/>
                    <a:pt x="2237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2"/>
            <p:cNvSpPr/>
            <p:nvPr/>
          </p:nvSpPr>
          <p:spPr>
            <a:xfrm>
              <a:off x="3576224" y="3086796"/>
              <a:ext cx="649493" cy="596980"/>
            </a:xfrm>
            <a:custGeom>
              <a:avLst/>
              <a:gdLst/>
              <a:ahLst/>
              <a:cxnLst/>
              <a:rect l="l" t="t" r="r" b="b"/>
              <a:pathLst>
                <a:path w="5147" h="4731" extrusionOk="0">
                  <a:moveTo>
                    <a:pt x="2542" y="0"/>
                  </a:moveTo>
                  <a:cubicBezTo>
                    <a:pt x="1259" y="0"/>
                    <a:pt x="189" y="941"/>
                    <a:pt x="91" y="2179"/>
                  </a:cubicBezTo>
                  <a:cubicBezTo>
                    <a:pt x="1" y="3490"/>
                    <a:pt x="1030" y="4621"/>
                    <a:pt x="2398" y="4723"/>
                  </a:cubicBezTo>
                  <a:cubicBezTo>
                    <a:pt x="2463" y="4728"/>
                    <a:pt x="2528" y="4731"/>
                    <a:pt x="2592" y="4731"/>
                  </a:cubicBezTo>
                  <a:cubicBezTo>
                    <a:pt x="3877" y="4731"/>
                    <a:pt x="4958" y="3780"/>
                    <a:pt x="5044" y="2540"/>
                  </a:cubicBezTo>
                  <a:cubicBezTo>
                    <a:pt x="5146" y="1240"/>
                    <a:pt x="4106" y="98"/>
                    <a:pt x="2737" y="7"/>
                  </a:cubicBezTo>
                  <a:cubicBezTo>
                    <a:pt x="2672" y="3"/>
                    <a:pt x="2607" y="0"/>
                    <a:pt x="2542" y="0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2"/>
            <p:cNvSpPr/>
            <p:nvPr/>
          </p:nvSpPr>
          <p:spPr>
            <a:xfrm>
              <a:off x="3497860" y="2967046"/>
              <a:ext cx="867676" cy="542719"/>
            </a:xfrm>
            <a:custGeom>
              <a:avLst/>
              <a:gdLst/>
              <a:ahLst/>
              <a:cxnLst/>
              <a:rect l="l" t="t" r="r" b="b"/>
              <a:pathLst>
                <a:path w="6876" h="4301" extrusionOk="0">
                  <a:moveTo>
                    <a:pt x="2237" y="0"/>
                  </a:moveTo>
                  <a:cubicBezTo>
                    <a:pt x="2159" y="0"/>
                    <a:pt x="2080" y="9"/>
                    <a:pt x="2001" y="29"/>
                  </a:cubicBezTo>
                  <a:cubicBezTo>
                    <a:pt x="1798" y="74"/>
                    <a:pt x="1617" y="210"/>
                    <a:pt x="1651" y="425"/>
                  </a:cubicBezTo>
                  <a:cubicBezTo>
                    <a:pt x="1685" y="652"/>
                    <a:pt x="1877" y="843"/>
                    <a:pt x="2024" y="1002"/>
                  </a:cubicBezTo>
                  <a:cubicBezTo>
                    <a:pt x="1830" y="905"/>
                    <a:pt x="1589" y="849"/>
                    <a:pt x="1351" y="849"/>
                  </a:cubicBezTo>
                  <a:cubicBezTo>
                    <a:pt x="1091" y="849"/>
                    <a:pt x="834" y="916"/>
                    <a:pt x="644" y="1069"/>
                  </a:cubicBezTo>
                  <a:cubicBezTo>
                    <a:pt x="237" y="1375"/>
                    <a:pt x="757" y="1669"/>
                    <a:pt x="1041" y="1771"/>
                  </a:cubicBezTo>
                  <a:cubicBezTo>
                    <a:pt x="622" y="1941"/>
                    <a:pt x="0" y="2235"/>
                    <a:pt x="79" y="2788"/>
                  </a:cubicBezTo>
                  <a:cubicBezTo>
                    <a:pt x="102" y="2891"/>
                    <a:pt x="181" y="3004"/>
                    <a:pt x="305" y="3128"/>
                  </a:cubicBezTo>
                  <a:cubicBezTo>
                    <a:pt x="453" y="3049"/>
                    <a:pt x="577" y="2924"/>
                    <a:pt x="701" y="2788"/>
                  </a:cubicBezTo>
                  <a:cubicBezTo>
                    <a:pt x="928" y="2562"/>
                    <a:pt x="1108" y="2313"/>
                    <a:pt x="1244" y="2019"/>
                  </a:cubicBezTo>
                  <a:cubicBezTo>
                    <a:pt x="1370" y="2080"/>
                    <a:pt x="1498" y="2106"/>
                    <a:pt x="1625" y="2106"/>
                  </a:cubicBezTo>
                  <a:cubicBezTo>
                    <a:pt x="2045" y="2106"/>
                    <a:pt x="2453" y="1820"/>
                    <a:pt x="2748" y="1534"/>
                  </a:cubicBezTo>
                  <a:lnTo>
                    <a:pt x="2748" y="1534"/>
                  </a:lnTo>
                  <a:cubicBezTo>
                    <a:pt x="2680" y="1793"/>
                    <a:pt x="2895" y="1884"/>
                    <a:pt x="3132" y="1884"/>
                  </a:cubicBezTo>
                  <a:cubicBezTo>
                    <a:pt x="3404" y="1873"/>
                    <a:pt x="3641" y="1737"/>
                    <a:pt x="3890" y="1612"/>
                  </a:cubicBezTo>
                  <a:lnTo>
                    <a:pt x="3890" y="1612"/>
                  </a:lnTo>
                  <a:cubicBezTo>
                    <a:pt x="3800" y="1884"/>
                    <a:pt x="3981" y="2087"/>
                    <a:pt x="4207" y="2200"/>
                  </a:cubicBezTo>
                  <a:cubicBezTo>
                    <a:pt x="4311" y="2250"/>
                    <a:pt x="4416" y="2269"/>
                    <a:pt x="4520" y="2269"/>
                  </a:cubicBezTo>
                  <a:cubicBezTo>
                    <a:pt x="4653" y="2269"/>
                    <a:pt x="4786" y="2238"/>
                    <a:pt x="4919" y="2200"/>
                  </a:cubicBezTo>
                  <a:lnTo>
                    <a:pt x="4919" y="2200"/>
                  </a:lnTo>
                  <a:cubicBezTo>
                    <a:pt x="4833" y="2577"/>
                    <a:pt x="4685" y="3497"/>
                    <a:pt x="5266" y="3497"/>
                  </a:cubicBezTo>
                  <a:cubicBezTo>
                    <a:pt x="5296" y="3497"/>
                    <a:pt x="5327" y="3494"/>
                    <a:pt x="5360" y="3489"/>
                  </a:cubicBezTo>
                  <a:lnTo>
                    <a:pt x="5360" y="3489"/>
                  </a:lnTo>
                  <a:cubicBezTo>
                    <a:pt x="5142" y="4133"/>
                    <a:pt x="5257" y="4300"/>
                    <a:pt x="5452" y="4300"/>
                  </a:cubicBezTo>
                  <a:cubicBezTo>
                    <a:pt x="5611" y="4300"/>
                    <a:pt x="5822" y="4190"/>
                    <a:pt x="5948" y="4134"/>
                  </a:cubicBezTo>
                  <a:cubicBezTo>
                    <a:pt x="6253" y="4021"/>
                    <a:pt x="6615" y="3818"/>
                    <a:pt x="6695" y="3489"/>
                  </a:cubicBezTo>
                  <a:cubicBezTo>
                    <a:pt x="6876" y="2845"/>
                    <a:pt x="6401" y="2336"/>
                    <a:pt x="5971" y="2235"/>
                  </a:cubicBezTo>
                  <a:cubicBezTo>
                    <a:pt x="5971" y="2235"/>
                    <a:pt x="6536" y="1477"/>
                    <a:pt x="6185" y="1172"/>
                  </a:cubicBezTo>
                  <a:cubicBezTo>
                    <a:pt x="5994" y="1021"/>
                    <a:pt x="5782" y="962"/>
                    <a:pt x="5566" y="962"/>
                  </a:cubicBezTo>
                  <a:cubicBezTo>
                    <a:pt x="5360" y="962"/>
                    <a:pt x="5151" y="1015"/>
                    <a:pt x="4953" y="1092"/>
                  </a:cubicBezTo>
                  <a:cubicBezTo>
                    <a:pt x="5077" y="991"/>
                    <a:pt x="5281" y="697"/>
                    <a:pt x="5122" y="549"/>
                  </a:cubicBezTo>
                  <a:cubicBezTo>
                    <a:pt x="5062" y="498"/>
                    <a:pt x="4984" y="477"/>
                    <a:pt x="4898" y="477"/>
                  </a:cubicBezTo>
                  <a:cubicBezTo>
                    <a:pt x="4642" y="477"/>
                    <a:pt x="4311" y="655"/>
                    <a:pt x="4150" y="730"/>
                  </a:cubicBezTo>
                  <a:cubicBezTo>
                    <a:pt x="4218" y="584"/>
                    <a:pt x="4489" y="109"/>
                    <a:pt x="4094" y="97"/>
                  </a:cubicBezTo>
                  <a:cubicBezTo>
                    <a:pt x="4082" y="96"/>
                    <a:pt x="4071" y="96"/>
                    <a:pt x="4060" y="96"/>
                  </a:cubicBezTo>
                  <a:cubicBezTo>
                    <a:pt x="3700" y="96"/>
                    <a:pt x="3557" y="443"/>
                    <a:pt x="3393" y="674"/>
                  </a:cubicBezTo>
                  <a:cubicBezTo>
                    <a:pt x="3112" y="316"/>
                    <a:pt x="2692" y="0"/>
                    <a:pt x="2237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2"/>
            <p:cNvSpPr/>
            <p:nvPr/>
          </p:nvSpPr>
          <p:spPr>
            <a:xfrm>
              <a:off x="4000854" y="3123643"/>
              <a:ext cx="223356" cy="181076"/>
            </a:xfrm>
            <a:custGeom>
              <a:avLst/>
              <a:gdLst/>
              <a:ahLst/>
              <a:cxnLst/>
              <a:rect l="l" t="t" r="r" b="b"/>
              <a:pathLst>
                <a:path w="1770" h="1435" extrusionOk="0">
                  <a:moveTo>
                    <a:pt x="178" y="0"/>
                  </a:moveTo>
                  <a:cubicBezTo>
                    <a:pt x="168" y="0"/>
                    <a:pt x="158" y="7"/>
                    <a:pt x="153" y="21"/>
                  </a:cubicBezTo>
                  <a:cubicBezTo>
                    <a:pt x="0" y="439"/>
                    <a:pt x="343" y="674"/>
                    <a:pt x="697" y="674"/>
                  </a:cubicBezTo>
                  <a:cubicBezTo>
                    <a:pt x="842" y="674"/>
                    <a:pt x="988" y="634"/>
                    <a:pt x="1103" y="552"/>
                  </a:cubicBezTo>
                  <a:lnTo>
                    <a:pt x="1103" y="552"/>
                  </a:lnTo>
                  <a:cubicBezTo>
                    <a:pt x="1046" y="982"/>
                    <a:pt x="1261" y="1401"/>
                    <a:pt x="1736" y="1434"/>
                  </a:cubicBezTo>
                  <a:cubicBezTo>
                    <a:pt x="1770" y="1434"/>
                    <a:pt x="1770" y="1389"/>
                    <a:pt x="1747" y="1378"/>
                  </a:cubicBezTo>
                  <a:cubicBezTo>
                    <a:pt x="1566" y="1333"/>
                    <a:pt x="1408" y="1310"/>
                    <a:pt x="1295" y="1152"/>
                  </a:cubicBezTo>
                  <a:cubicBezTo>
                    <a:pt x="1159" y="982"/>
                    <a:pt x="1136" y="654"/>
                    <a:pt x="1204" y="462"/>
                  </a:cubicBezTo>
                  <a:cubicBezTo>
                    <a:pt x="1214" y="434"/>
                    <a:pt x="1185" y="414"/>
                    <a:pt x="1161" y="414"/>
                  </a:cubicBezTo>
                  <a:cubicBezTo>
                    <a:pt x="1157" y="414"/>
                    <a:pt x="1152" y="415"/>
                    <a:pt x="1148" y="416"/>
                  </a:cubicBezTo>
                  <a:cubicBezTo>
                    <a:pt x="1030" y="491"/>
                    <a:pt x="870" y="533"/>
                    <a:pt x="714" y="533"/>
                  </a:cubicBezTo>
                  <a:cubicBezTo>
                    <a:pt x="422" y="533"/>
                    <a:pt x="146" y="386"/>
                    <a:pt x="198" y="32"/>
                  </a:cubicBezTo>
                  <a:cubicBezTo>
                    <a:pt x="205" y="13"/>
                    <a:pt x="192" y="0"/>
                    <a:pt x="178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22"/>
            <p:cNvSpPr/>
            <p:nvPr/>
          </p:nvSpPr>
          <p:spPr>
            <a:xfrm>
              <a:off x="4178404" y="3339674"/>
              <a:ext cx="63978" cy="143598"/>
            </a:xfrm>
            <a:custGeom>
              <a:avLst/>
              <a:gdLst/>
              <a:ahLst/>
              <a:cxnLst/>
              <a:rect l="l" t="t" r="r" b="b"/>
              <a:pathLst>
                <a:path w="507" h="1138" extrusionOk="0">
                  <a:moveTo>
                    <a:pt x="475" y="1"/>
                  </a:moveTo>
                  <a:cubicBezTo>
                    <a:pt x="472" y="1"/>
                    <a:pt x="468" y="2"/>
                    <a:pt x="465" y="5"/>
                  </a:cubicBezTo>
                  <a:cubicBezTo>
                    <a:pt x="227" y="277"/>
                    <a:pt x="1" y="921"/>
                    <a:pt x="431" y="1136"/>
                  </a:cubicBezTo>
                  <a:cubicBezTo>
                    <a:pt x="434" y="1137"/>
                    <a:pt x="438" y="1138"/>
                    <a:pt x="441" y="1138"/>
                  </a:cubicBezTo>
                  <a:cubicBezTo>
                    <a:pt x="473" y="1138"/>
                    <a:pt x="507" y="1098"/>
                    <a:pt x="476" y="1068"/>
                  </a:cubicBezTo>
                  <a:cubicBezTo>
                    <a:pt x="159" y="808"/>
                    <a:pt x="272" y="310"/>
                    <a:pt x="487" y="28"/>
                  </a:cubicBezTo>
                  <a:cubicBezTo>
                    <a:pt x="495" y="11"/>
                    <a:pt x="486" y="1"/>
                    <a:pt x="475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22"/>
            <p:cNvSpPr/>
            <p:nvPr/>
          </p:nvSpPr>
          <p:spPr>
            <a:xfrm>
              <a:off x="4248692" y="3294625"/>
              <a:ext cx="63978" cy="176028"/>
            </a:xfrm>
            <a:custGeom>
              <a:avLst/>
              <a:gdLst/>
              <a:ahLst/>
              <a:cxnLst/>
              <a:rect l="l" t="t" r="r" b="b"/>
              <a:pathLst>
                <a:path w="507" h="1395" extrusionOk="0">
                  <a:moveTo>
                    <a:pt x="89" y="1"/>
                  </a:moveTo>
                  <a:cubicBezTo>
                    <a:pt x="77" y="1"/>
                    <a:pt x="66" y="23"/>
                    <a:pt x="89" y="23"/>
                  </a:cubicBezTo>
                  <a:cubicBezTo>
                    <a:pt x="405" y="159"/>
                    <a:pt x="462" y="441"/>
                    <a:pt x="371" y="758"/>
                  </a:cubicBezTo>
                  <a:cubicBezTo>
                    <a:pt x="315" y="996"/>
                    <a:pt x="145" y="1154"/>
                    <a:pt x="9" y="1358"/>
                  </a:cubicBezTo>
                  <a:cubicBezTo>
                    <a:pt x="0" y="1376"/>
                    <a:pt x="14" y="1394"/>
                    <a:pt x="37" y="1394"/>
                  </a:cubicBezTo>
                  <a:cubicBezTo>
                    <a:pt x="42" y="1394"/>
                    <a:pt x="48" y="1393"/>
                    <a:pt x="54" y="1391"/>
                  </a:cubicBezTo>
                  <a:cubicBezTo>
                    <a:pt x="292" y="1278"/>
                    <a:pt x="473" y="883"/>
                    <a:pt x="484" y="622"/>
                  </a:cubicBezTo>
                  <a:cubicBezTo>
                    <a:pt x="507" y="328"/>
                    <a:pt x="383" y="102"/>
                    <a:pt x="89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2"/>
            <p:cNvSpPr/>
            <p:nvPr/>
          </p:nvSpPr>
          <p:spPr>
            <a:xfrm>
              <a:off x="4157077" y="3119480"/>
              <a:ext cx="81393" cy="122146"/>
            </a:xfrm>
            <a:custGeom>
              <a:avLst/>
              <a:gdLst/>
              <a:ahLst/>
              <a:cxnLst/>
              <a:rect l="l" t="t" r="r" b="b"/>
              <a:pathLst>
                <a:path w="645" h="968" extrusionOk="0">
                  <a:moveTo>
                    <a:pt x="203" y="1"/>
                  </a:moveTo>
                  <a:cubicBezTo>
                    <a:pt x="139" y="1"/>
                    <a:pt x="73" y="9"/>
                    <a:pt x="11" y="20"/>
                  </a:cubicBezTo>
                  <a:cubicBezTo>
                    <a:pt x="1" y="32"/>
                    <a:pt x="1" y="65"/>
                    <a:pt x="23" y="65"/>
                  </a:cubicBezTo>
                  <a:cubicBezTo>
                    <a:pt x="68" y="59"/>
                    <a:pt x="115" y="55"/>
                    <a:pt x="161" y="55"/>
                  </a:cubicBezTo>
                  <a:cubicBezTo>
                    <a:pt x="298" y="55"/>
                    <a:pt x="427" y="93"/>
                    <a:pt x="486" y="246"/>
                  </a:cubicBezTo>
                  <a:cubicBezTo>
                    <a:pt x="566" y="472"/>
                    <a:pt x="419" y="710"/>
                    <a:pt x="362" y="924"/>
                  </a:cubicBezTo>
                  <a:cubicBezTo>
                    <a:pt x="362" y="949"/>
                    <a:pt x="380" y="968"/>
                    <a:pt x="398" y="968"/>
                  </a:cubicBezTo>
                  <a:cubicBezTo>
                    <a:pt x="405" y="968"/>
                    <a:pt x="412" y="965"/>
                    <a:pt x="419" y="959"/>
                  </a:cubicBezTo>
                  <a:cubicBezTo>
                    <a:pt x="566" y="789"/>
                    <a:pt x="645" y="382"/>
                    <a:pt x="543" y="178"/>
                  </a:cubicBezTo>
                  <a:cubicBezTo>
                    <a:pt x="474" y="39"/>
                    <a:pt x="341" y="1"/>
                    <a:pt x="203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2"/>
            <p:cNvSpPr/>
            <p:nvPr/>
          </p:nvSpPr>
          <p:spPr>
            <a:xfrm>
              <a:off x="3760335" y="3009572"/>
              <a:ext cx="231304" cy="107509"/>
            </a:xfrm>
            <a:custGeom>
              <a:avLst/>
              <a:gdLst/>
              <a:ahLst/>
              <a:cxnLst/>
              <a:rect l="l" t="t" r="r" b="b"/>
              <a:pathLst>
                <a:path w="1833" h="852" extrusionOk="0">
                  <a:moveTo>
                    <a:pt x="343" y="0"/>
                  </a:moveTo>
                  <a:cubicBezTo>
                    <a:pt x="235" y="0"/>
                    <a:pt x="123" y="36"/>
                    <a:pt x="12" y="122"/>
                  </a:cubicBezTo>
                  <a:cubicBezTo>
                    <a:pt x="1" y="134"/>
                    <a:pt x="12" y="144"/>
                    <a:pt x="24" y="144"/>
                  </a:cubicBezTo>
                  <a:cubicBezTo>
                    <a:pt x="126" y="78"/>
                    <a:pt x="224" y="49"/>
                    <a:pt x="318" y="49"/>
                  </a:cubicBezTo>
                  <a:cubicBezTo>
                    <a:pt x="701" y="49"/>
                    <a:pt x="1009" y="526"/>
                    <a:pt x="1200" y="835"/>
                  </a:cubicBezTo>
                  <a:cubicBezTo>
                    <a:pt x="1205" y="846"/>
                    <a:pt x="1219" y="852"/>
                    <a:pt x="1233" y="852"/>
                  </a:cubicBezTo>
                  <a:cubicBezTo>
                    <a:pt x="1247" y="852"/>
                    <a:pt x="1262" y="846"/>
                    <a:pt x="1267" y="835"/>
                  </a:cubicBezTo>
                  <a:cubicBezTo>
                    <a:pt x="1324" y="732"/>
                    <a:pt x="1369" y="654"/>
                    <a:pt x="1448" y="574"/>
                  </a:cubicBezTo>
                  <a:cubicBezTo>
                    <a:pt x="1480" y="536"/>
                    <a:pt x="1582" y="486"/>
                    <a:pt x="1660" y="486"/>
                  </a:cubicBezTo>
                  <a:cubicBezTo>
                    <a:pt x="1718" y="486"/>
                    <a:pt x="1763" y="514"/>
                    <a:pt x="1753" y="597"/>
                  </a:cubicBezTo>
                  <a:cubicBezTo>
                    <a:pt x="1753" y="610"/>
                    <a:pt x="1761" y="616"/>
                    <a:pt x="1770" y="616"/>
                  </a:cubicBezTo>
                  <a:cubicBezTo>
                    <a:pt x="1776" y="616"/>
                    <a:pt x="1783" y="613"/>
                    <a:pt x="1788" y="609"/>
                  </a:cubicBezTo>
                  <a:cubicBezTo>
                    <a:pt x="1833" y="484"/>
                    <a:pt x="1753" y="438"/>
                    <a:pt x="1640" y="428"/>
                  </a:cubicBezTo>
                  <a:cubicBezTo>
                    <a:pt x="1633" y="427"/>
                    <a:pt x="1627" y="427"/>
                    <a:pt x="1620" y="427"/>
                  </a:cubicBezTo>
                  <a:cubicBezTo>
                    <a:pt x="1440" y="427"/>
                    <a:pt x="1320" y="580"/>
                    <a:pt x="1233" y="732"/>
                  </a:cubicBezTo>
                  <a:cubicBezTo>
                    <a:pt x="1041" y="410"/>
                    <a:pt x="709" y="0"/>
                    <a:pt x="343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2"/>
            <p:cNvSpPr/>
            <p:nvPr/>
          </p:nvSpPr>
          <p:spPr>
            <a:xfrm>
              <a:off x="3590484" y="3105726"/>
              <a:ext cx="193827" cy="147004"/>
            </a:xfrm>
            <a:custGeom>
              <a:avLst/>
              <a:gdLst/>
              <a:ahLst/>
              <a:cxnLst/>
              <a:rect l="l" t="t" r="r" b="b"/>
              <a:pathLst>
                <a:path w="1536" h="1165" extrusionOk="0">
                  <a:moveTo>
                    <a:pt x="897" y="1"/>
                  </a:moveTo>
                  <a:cubicBezTo>
                    <a:pt x="809" y="1"/>
                    <a:pt x="720" y="23"/>
                    <a:pt x="634" y="73"/>
                  </a:cubicBezTo>
                  <a:cubicBezTo>
                    <a:pt x="363" y="242"/>
                    <a:pt x="544" y="423"/>
                    <a:pt x="747" y="536"/>
                  </a:cubicBezTo>
                  <a:cubicBezTo>
                    <a:pt x="431" y="626"/>
                    <a:pt x="69" y="785"/>
                    <a:pt x="1" y="1136"/>
                  </a:cubicBezTo>
                  <a:cubicBezTo>
                    <a:pt x="1" y="1150"/>
                    <a:pt x="14" y="1164"/>
                    <a:pt x="27" y="1164"/>
                  </a:cubicBezTo>
                  <a:cubicBezTo>
                    <a:pt x="35" y="1164"/>
                    <a:pt x="42" y="1159"/>
                    <a:pt x="46" y="1147"/>
                  </a:cubicBezTo>
                  <a:cubicBezTo>
                    <a:pt x="137" y="988"/>
                    <a:pt x="216" y="864"/>
                    <a:pt x="374" y="762"/>
                  </a:cubicBezTo>
                  <a:cubicBezTo>
                    <a:pt x="521" y="661"/>
                    <a:pt x="691" y="615"/>
                    <a:pt x="860" y="593"/>
                  </a:cubicBezTo>
                  <a:cubicBezTo>
                    <a:pt x="895" y="581"/>
                    <a:pt x="905" y="536"/>
                    <a:pt x="872" y="513"/>
                  </a:cubicBezTo>
                  <a:cubicBezTo>
                    <a:pt x="804" y="480"/>
                    <a:pt x="747" y="445"/>
                    <a:pt x="679" y="400"/>
                  </a:cubicBezTo>
                  <a:cubicBezTo>
                    <a:pt x="453" y="219"/>
                    <a:pt x="804" y="118"/>
                    <a:pt x="917" y="106"/>
                  </a:cubicBezTo>
                  <a:cubicBezTo>
                    <a:pt x="925" y="106"/>
                    <a:pt x="933" y="106"/>
                    <a:pt x="941" y="106"/>
                  </a:cubicBezTo>
                  <a:cubicBezTo>
                    <a:pt x="1158" y="106"/>
                    <a:pt x="1363" y="247"/>
                    <a:pt x="1505" y="400"/>
                  </a:cubicBezTo>
                  <a:cubicBezTo>
                    <a:pt x="1508" y="407"/>
                    <a:pt x="1513" y="410"/>
                    <a:pt x="1517" y="410"/>
                  </a:cubicBezTo>
                  <a:cubicBezTo>
                    <a:pt x="1526" y="410"/>
                    <a:pt x="1536" y="394"/>
                    <a:pt x="1528" y="378"/>
                  </a:cubicBezTo>
                  <a:cubicBezTo>
                    <a:pt x="1394" y="177"/>
                    <a:pt x="1149" y="1"/>
                    <a:pt x="897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2"/>
            <p:cNvSpPr/>
            <p:nvPr/>
          </p:nvSpPr>
          <p:spPr>
            <a:xfrm>
              <a:off x="3872015" y="3126672"/>
              <a:ext cx="140322" cy="60189"/>
            </a:xfrm>
            <a:custGeom>
              <a:avLst/>
              <a:gdLst/>
              <a:ahLst/>
              <a:cxnLst/>
              <a:rect l="l" t="t" r="r" b="b"/>
              <a:pathLst>
                <a:path w="1112" h="477" extrusionOk="0">
                  <a:moveTo>
                    <a:pt x="1062" y="1"/>
                  </a:moveTo>
                  <a:cubicBezTo>
                    <a:pt x="1054" y="1"/>
                    <a:pt x="1046" y="3"/>
                    <a:pt x="1038" y="8"/>
                  </a:cubicBezTo>
                  <a:cubicBezTo>
                    <a:pt x="858" y="165"/>
                    <a:pt x="590" y="393"/>
                    <a:pt x="345" y="393"/>
                  </a:cubicBezTo>
                  <a:cubicBezTo>
                    <a:pt x="237" y="393"/>
                    <a:pt x="133" y="349"/>
                    <a:pt x="43" y="234"/>
                  </a:cubicBezTo>
                  <a:cubicBezTo>
                    <a:pt x="41" y="232"/>
                    <a:pt x="38" y="231"/>
                    <a:pt x="35" y="231"/>
                  </a:cubicBezTo>
                  <a:cubicBezTo>
                    <a:pt x="21" y="231"/>
                    <a:pt x="0" y="248"/>
                    <a:pt x="9" y="257"/>
                  </a:cubicBezTo>
                  <a:cubicBezTo>
                    <a:pt x="102" y="414"/>
                    <a:pt x="239" y="476"/>
                    <a:pt x="386" y="476"/>
                  </a:cubicBezTo>
                  <a:cubicBezTo>
                    <a:pt x="654" y="476"/>
                    <a:pt x="956" y="272"/>
                    <a:pt x="1094" y="53"/>
                  </a:cubicBezTo>
                  <a:cubicBezTo>
                    <a:pt x="1112" y="27"/>
                    <a:pt x="1089" y="1"/>
                    <a:pt x="1062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2"/>
            <p:cNvSpPr/>
            <p:nvPr/>
          </p:nvSpPr>
          <p:spPr>
            <a:xfrm>
              <a:off x="3771819" y="3060046"/>
              <a:ext cx="115209" cy="86942"/>
            </a:xfrm>
            <a:custGeom>
              <a:avLst/>
              <a:gdLst/>
              <a:ahLst/>
              <a:cxnLst/>
              <a:rect l="l" t="t" r="r" b="b"/>
              <a:pathLst>
                <a:path w="913" h="689" extrusionOk="0">
                  <a:moveTo>
                    <a:pt x="201" y="0"/>
                  </a:moveTo>
                  <a:cubicBezTo>
                    <a:pt x="140" y="0"/>
                    <a:pt x="76" y="12"/>
                    <a:pt x="11" y="38"/>
                  </a:cubicBezTo>
                  <a:cubicBezTo>
                    <a:pt x="0" y="50"/>
                    <a:pt x="0" y="73"/>
                    <a:pt x="23" y="73"/>
                  </a:cubicBezTo>
                  <a:cubicBezTo>
                    <a:pt x="77" y="55"/>
                    <a:pt x="127" y="48"/>
                    <a:pt x="175" y="48"/>
                  </a:cubicBezTo>
                  <a:cubicBezTo>
                    <a:pt x="501" y="48"/>
                    <a:pt x="701" y="415"/>
                    <a:pt x="848" y="672"/>
                  </a:cubicBezTo>
                  <a:cubicBezTo>
                    <a:pt x="856" y="684"/>
                    <a:pt x="867" y="689"/>
                    <a:pt x="877" y="689"/>
                  </a:cubicBezTo>
                  <a:cubicBezTo>
                    <a:pt x="895" y="689"/>
                    <a:pt x="912" y="671"/>
                    <a:pt x="905" y="649"/>
                  </a:cubicBezTo>
                  <a:cubicBezTo>
                    <a:pt x="809" y="353"/>
                    <a:pt x="536" y="0"/>
                    <a:pt x="201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22"/>
            <p:cNvSpPr/>
            <p:nvPr/>
          </p:nvSpPr>
          <p:spPr>
            <a:xfrm>
              <a:off x="4124268" y="3455513"/>
              <a:ext cx="154456" cy="128456"/>
            </a:xfrm>
            <a:custGeom>
              <a:avLst/>
              <a:gdLst/>
              <a:ahLst/>
              <a:cxnLst/>
              <a:rect l="l" t="t" r="r" b="b"/>
              <a:pathLst>
                <a:path w="1224" h="1018" extrusionOk="0">
                  <a:moveTo>
                    <a:pt x="709" y="0"/>
                  </a:moveTo>
                  <a:cubicBezTo>
                    <a:pt x="478" y="0"/>
                    <a:pt x="261" y="184"/>
                    <a:pt x="261" y="184"/>
                  </a:cubicBezTo>
                  <a:lnTo>
                    <a:pt x="0" y="897"/>
                  </a:lnTo>
                  <a:cubicBezTo>
                    <a:pt x="138" y="982"/>
                    <a:pt x="270" y="1017"/>
                    <a:pt x="391" y="1017"/>
                  </a:cubicBezTo>
                  <a:cubicBezTo>
                    <a:pt x="900" y="1017"/>
                    <a:pt x="1224" y="392"/>
                    <a:pt x="995" y="128"/>
                  </a:cubicBezTo>
                  <a:cubicBezTo>
                    <a:pt x="908" y="33"/>
                    <a:pt x="807" y="0"/>
                    <a:pt x="709" y="0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22"/>
            <p:cNvSpPr/>
            <p:nvPr/>
          </p:nvSpPr>
          <p:spPr>
            <a:xfrm>
              <a:off x="4139918" y="3503588"/>
              <a:ext cx="92876" cy="67888"/>
            </a:xfrm>
            <a:custGeom>
              <a:avLst/>
              <a:gdLst/>
              <a:ahLst/>
              <a:cxnLst/>
              <a:rect l="l" t="t" r="r" b="b"/>
              <a:pathLst>
                <a:path w="736" h="538" extrusionOk="0">
                  <a:moveTo>
                    <a:pt x="193" y="210"/>
                  </a:moveTo>
                  <a:cubicBezTo>
                    <a:pt x="227" y="222"/>
                    <a:pt x="261" y="222"/>
                    <a:pt x="295" y="244"/>
                  </a:cubicBezTo>
                  <a:cubicBezTo>
                    <a:pt x="363" y="278"/>
                    <a:pt x="408" y="346"/>
                    <a:pt x="351" y="413"/>
                  </a:cubicBezTo>
                  <a:cubicBezTo>
                    <a:pt x="324" y="445"/>
                    <a:pt x="286" y="457"/>
                    <a:pt x="246" y="457"/>
                  </a:cubicBezTo>
                  <a:cubicBezTo>
                    <a:pt x="184" y="457"/>
                    <a:pt x="116" y="430"/>
                    <a:pt x="69" y="403"/>
                  </a:cubicBezTo>
                  <a:cubicBezTo>
                    <a:pt x="114" y="335"/>
                    <a:pt x="137" y="267"/>
                    <a:pt x="193" y="210"/>
                  </a:cubicBezTo>
                  <a:close/>
                  <a:moveTo>
                    <a:pt x="473" y="0"/>
                  </a:moveTo>
                  <a:cubicBezTo>
                    <a:pt x="240" y="0"/>
                    <a:pt x="26" y="179"/>
                    <a:pt x="1" y="436"/>
                  </a:cubicBezTo>
                  <a:cubicBezTo>
                    <a:pt x="1" y="453"/>
                    <a:pt x="13" y="463"/>
                    <a:pt x="24" y="463"/>
                  </a:cubicBezTo>
                  <a:cubicBezTo>
                    <a:pt x="28" y="463"/>
                    <a:pt x="31" y="462"/>
                    <a:pt x="34" y="459"/>
                  </a:cubicBezTo>
                  <a:cubicBezTo>
                    <a:pt x="91" y="504"/>
                    <a:pt x="179" y="538"/>
                    <a:pt x="259" y="538"/>
                  </a:cubicBezTo>
                  <a:cubicBezTo>
                    <a:pt x="340" y="538"/>
                    <a:pt x="413" y="504"/>
                    <a:pt x="441" y="413"/>
                  </a:cubicBezTo>
                  <a:cubicBezTo>
                    <a:pt x="464" y="346"/>
                    <a:pt x="453" y="255"/>
                    <a:pt x="374" y="210"/>
                  </a:cubicBezTo>
                  <a:cubicBezTo>
                    <a:pt x="328" y="176"/>
                    <a:pt x="283" y="176"/>
                    <a:pt x="227" y="176"/>
                  </a:cubicBezTo>
                  <a:cubicBezTo>
                    <a:pt x="227" y="165"/>
                    <a:pt x="238" y="165"/>
                    <a:pt x="238" y="165"/>
                  </a:cubicBezTo>
                  <a:cubicBezTo>
                    <a:pt x="333" y="99"/>
                    <a:pt x="432" y="67"/>
                    <a:pt x="536" y="67"/>
                  </a:cubicBezTo>
                  <a:cubicBezTo>
                    <a:pt x="594" y="67"/>
                    <a:pt x="653" y="77"/>
                    <a:pt x="713" y="97"/>
                  </a:cubicBezTo>
                  <a:cubicBezTo>
                    <a:pt x="725" y="97"/>
                    <a:pt x="736" y="74"/>
                    <a:pt x="725" y="74"/>
                  </a:cubicBezTo>
                  <a:cubicBezTo>
                    <a:pt x="644" y="23"/>
                    <a:pt x="557" y="0"/>
                    <a:pt x="473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22"/>
            <p:cNvSpPr/>
            <p:nvPr/>
          </p:nvSpPr>
          <p:spPr>
            <a:xfrm>
              <a:off x="3970064" y="3413996"/>
              <a:ext cx="127199" cy="118992"/>
            </a:xfrm>
            <a:custGeom>
              <a:avLst/>
              <a:gdLst/>
              <a:ahLst/>
              <a:cxnLst/>
              <a:rect l="l" t="t" r="r" b="b"/>
              <a:pathLst>
                <a:path w="1008" h="943" extrusionOk="0">
                  <a:moveTo>
                    <a:pt x="458" y="0"/>
                  </a:moveTo>
                  <a:cubicBezTo>
                    <a:pt x="377" y="0"/>
                    <a:pt x="297" y="20"/>
                    <a:pt x="227" y="61"/>
                  </a:cubicBezTo>
                  <a:cubicBezTo>
                    <a:pt x="80" y="151"/>
                    <a:pt x="13" y="321"/>
                    <a:pt x="1" y="479"/>
                  </a:cubicBezTo>
                  <a:cubicBezTo>
                    <a:pt x="1" y="638"/>
                    <a:pt x="103" y="819"/>
                    <a:pt x="250" y="886"/>
                  </a:cubicBezTo>
                  <a:cubicBezTo>
                    <a:pt x="340" y="932"/>
                    <a:pt x="363" y="932"/>
                    <a:pt x="453" y="943"/>
                  </a:cubicBezTo>
                  <a:lnTo>
                    <a:pt x="465" y="943"/>
                  </a:lnTo>
                  <a:cubicBezTo>
                    <a:pt x="555" y="943"/>
                    <a:pt x="657" y="909"/>
                    <a:pt x="736" y="875"/>
                  </a:cubicBezTo>
                  <a:cubicBezTo>
                    <a:pt x="849" y="819"/>
                    <a:pt x="917" y="694"/>
                    <a:pt x="951" y="570"/>
                  </a:cubicBezTo>
                  <a:cubicBezTo>
                    <a:pt x="1008" y="355"/>
                    <a:pt x="895" y="128"/>
                    <a:pt x="679" y="50"/>
                  </a:cubicBezTo>
                  <a:cubicBezTo>
                    <a:pt x="609" y="17"/>
                    <a:pt x="533" y="0"/>
                    <a:pt x="458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22"/>
            <p:cNvSpPr/>
            <p:nvPr/>
          </p:nvSpPr>
          <p:spPr>
            <a:xfrm>
              <a:off x="3601968" y="3388632"/>
              <a:ext cx="91360" cy="90978"/>
            </a:xfrm>
            <a:custGeom>
              <a:avLst/>
              <a:gdLst/>
              <a:ahLst/>
              <a:cxnLst/>
              <a:rect l="l" t="t" r="r" b="b"/>
              <a:pathLst>
                <a:path w="724" h="721" extrusionOk="0">
                  <a:moveTo>
                    <a:pt x="384" y="1"/>
                  </a:moveTo>
                  <a:cubicBezTo>
                    <a:pt x="340" y="1"/>
                    <a:pt x="296" y="10"/>
                    <a:pt x="261" y="24"/>
                  </a:cubicBezTo>
                  <a:cubicBezTo>
                    <a:pt x="170" y="47"/>
                    <a:pt x="103" y="103"/>
                    <a:pt x="57" y="183"/>
                  </a:cubicBezTo>
                  <a:cubicBezTo>
                    <a:pt x="0" y="262"/>
                    <a:pt x="0" y="364"/>
                    <a:pt x="23" y="442"/>
                  </a:cubicBezTo>
                  <a:cubicBezTo>
                    <a:pt x="23" y="454"/>
                    <a:pt x="35" y="465"/>
                    <a:pt x="35" y="465"/>
                  </a:cubicBezTo>
                  <a:cubicBezTo>
                    <a:pt x="57" y="590"/>
                    <a:pt x="159" y="691"/>
                    <a:pt x="283" y="714"/>
                  </a:cubicBezTo>
                  <a:cubicBezTo>
                    <a:pt x="315" y="718"/>
                    <a:pt x="346" y="720"/>
                    <a:pt x="375" y="720"/>
                  </a:cubicBezTo>
                  <a:cubicBezTo>
                    <a:pt x="440" y="720"/>
                    <a:pt x="500" y="708"/>
                    <a:pt x="555" y="669"/>
                  </a:cubicBezTo>
                  <a:cubicBezTo>
                    <a:pt x="634" y="613"/>
                    <a:pt x="691" y="545"/>
                    <a:pt x="713" y="454"/>
                  </a:cubicBezTo>
                  <a:cubicBezTo>
                    <a:pt x="724" y="352"/>
                    <a:pt x="713" y="262"/>
                    <a:pt x="668" y="183"/>
                  </a:cubicBezTo>
                  <a:cubicBezTo>
                    <a:pt x="623" y="92"/>
                    <a:pt x="555" y="47"/>
                    <a:pt x="464" y="13"/>
                  </a:cubicBezTo>
                  <a:cubicBezTo>
                    <a:pt x="439" y="4"/>
                    <a:pt x="411" y="1"/>
                    <a:pt x="384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22"/>
            <p:cNvSpPr/>
            <p:nvPr/>
          </p:nvSpPr>
          <p:spPr>
            <a:xfrm>
              <a:off x="3985838" y="3271659"/>
              <a:ext cx="37225" cy="23469"/>
            </a:xfrm>
            <a:custGeom>
              <a:avLst/>
              <a:gdLst/>
              <a:ahLst/>
              <a:cxnLst/>
              <a:rect l="l" t="t" r="r" b="b"/>
              <a:pathLst>
                <a:path w="295" h="186" extrusionOk="0">
                  <a:moveTo>
                    <a:pt x="138" y="0"/>
                  </a:moveTo>
                  <a:cubicBezTo>
                    <a:pt x="108" y="0"/>
                    <a:pt x="78" y="10"/>
                    <a:pt x="57" y="24"/>
                  </a:cubicBezTo>
                  <a:cubicBezTo>
                    <a:pt x="1" y="35"/>
                    <a:pt x="11" y="115"/>
                    <a:pt x="68" y="115"/>
                  </a:cubicBezTo>
                  <a:cubicBezTo>
                    <a:pt x="102" y="115"/>
                    <a:pt x="136" y="115"/>
                    <a:pt x="159" y="148"/>
                  </a:cubicBezTo>
                  <a:cubicBezTo>
                    <a:pt x="176" y="171"/>
                    <a:pt x="201" y="185"/>
                    <a:pt x="225" y="185"/>
                  </a:cubicBezTo>
                  <a:cubicBezTo>
                    <a:pt x="249" y="185"/>
                    <a:pt x="272" y="171"/>
                    <a:pt x="283" y="137"/>
                  </a:cubicBezTo>
                  <a:cubicBezTo>
                    <a:pt x="295" y="80"/>
                    <a:pt x="238" y="24"/>
                    <a:pt x="192" y="12"/>
                  </a:cubicBezTo>
                  <a:cubicBezTo>
                    <a:pt x="175" y="4"/>
                    <a:pt x="157" y="0"/>
                    <a:pt x="138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22"/>
            <p:cNvSpPr/>
            <p:nvPr/>
          </p:nvSpPr>
          <p:spPr>
            <a:xfrm>
              <a:off x="3727526" y="3244151"/>
              <a:ext cx="32937" cy="17666"/>
            </a:xfrm>
            <a:custGeom>
              <a:avLst/>
              <a:gdLst/>
              <a:ahLst/>
              <a:cxnLst/>
              <a:rect l="l" t="t" r="r" b="b"/>
              <a:pathLst>
                <a:path w="261" h="140" extrusionOk="0">
                  <a:moveTo>
                    <a:pt x="143" y="1"/>
                  </a:moveTo>
                  <a:cubicBezTo>
                    <a:pt x="97" y="1"/>
                    <a:pt x="50" y="17"/>
                    <a:pt x="23" y="61"/>
                  </a:cubicBezTo>
                  <a:cubicBezTo>
                    <a:pt x="0" y="95"/>
                    <a:pt x="35" y="140"/>
                    <a:pt x="80" y="140"/>
                  </a:cubicBezTo>
                  <a:cubicBezTo>
                    <a:pt x="103" y="140"/>
                    <a:pt x="125" y="129"/>
                    <a:pt x="159" y="129"/>
                  </a:cubicBezTo>
                  <a:cubicBezTo>
                    <a:pt x="163" y="125"/>
                    <a:pt x="169" y="124"/>
                    <a:pt x="176" y="124"/>
                  </a:cubicBezTo>
                  <a:cubicBezTo>
                    <a:pt x="189" y="124"/>
                    <a:pt x="204" y="129"/>
                    <a:pt x="204" y="129"/>
                  </a:cubicBezTo>
                  <a:cubicBezTo>
                    <a:pt x="207" y="132"/>
                    <a:pt x="212" y="134"/>
                    <a:pt x="216" y="134"/>
                  </a:cubicBezTo>
                  <a:cubicBezTo>
                    <a:pt x="227" y="134"/>
                    <a:pt x="238" y="126"/>
                    <a:pt x="238" y="117"/>
                  </a:cubicBezTo>
                  <a:cubicBezTo>
                    <a:pt x="261" y="61"/>
                    <a:pt x="227" y="27"/>
                    <a:pt x="181" y="4"/>
                  </a:cubicBezTo>
                  <a:cubicBezTo>
                    <a:pt x="169" y="2"/>
                    <a:pt x="156" y="1"/>
                    <a:pt x="143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22"/>
            <p:cNvSpPr/>
            <p:nvPr/>
          </p:nvSpPr>
          <p:spPr>
            <a:xfrm>
              <a:off x="3904066" y="3336518"/>
              <a:ext cx="99059" cy="65365"/>
            </a:xfrm>
            <a:custGeom>
              <a:avLst/>
              <a:gdLst/>
              <a:ahLst/>
              <a:cxnLst/>
              <a:rect l="l" t="t" r="r" b="b"/>
              <a:pathLst>
                <a:path w="785" h="518" extrusionOk="0">
                  <a:moveTo>
                    <a:pt x="457" y="1"/>
                  </a:moveTo>
                  <a:cubicBezTo>
                    <a:pt x="274" y="1"/>
                    <a:pt x="103" y="91"/>
                    <a:pt x="15" y="257"/>
                  </a:cubicBezTo>
                  <a:cubicBezTo>
                    <a:pt x="0" y="294"/>
                    <a:pt x="31" y="327"/>
                    <a:pt x="60" y="327"/>
                  </a:cubicBezTo>
                  <a:cubicBezTo>
                    <a:pt x="74" y="327"/>
                    <a:pt x="87" y="320"/>
                    <a:pt x="94" y="302"/>
                  </a:cubicBezTo>
                  <a:cubicBezTo>
                    <a:pt x="158" y="183"/>
                    <a:pt x="303" y="79"/>
                    <a:pt x="452" y="79"/>
                  </a:cubicBezTo>
                  <a:cubicBezTo>
                    <a:pt x="487" y="79"/>
                    <a:pt x="523" y="85"/>
                    <a:pt x="558" y="98"/>
                  </a:cubicBezTo>
                  <a:cubicBezTo>
                    <a:pt x="694" y="166"/>
                    <a:pt x="694" y="347"/>
                    <a:pt x="694" y="471"/>
                  </a:cubicBezTo>
                  <a:cubicBezTo>
                    <a:pt x="688" y="503"/>
                    <a:pt x="709" y="518"/>
                    <a:pt x="732" y="518"/>
                  </a:cubicBezTo>
                  <a:cubicBezTo>
                    <a:pt x="757" y="518"/>
                    <a:pt x="784" y="501"/>
                    <a:pt x="784" y="471"/>
                  </a:cubicBezTo>
                  <a:cubicBezTo>
                    <a:pt x="784" y="302"/>
                    <a:pt x="762" y="41"/>
                    <a:pt x="546" y="8"/>
                  </a:cubicBezTo>
                  <a:cubicBezTo>
                    <a:pt x="517" y="3"/>
                    <a:pt x="487" y="1"/>
                    <a:pt x="457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22"/>
            <p:cNvSpPr/>
            <p:nvPr/>
          </p:nvSpPr>
          <p:spPr>
            <a:xfrm>
              <a:off x="3691815" y="3299925"/>
              <a:ext cx="75841" cy="54006"/>
            </a:xfrm>
            <a:custGeom>
              <a:avLst/>
              <a:gdLst/>
              <a:ahLst/>
              <a:cxnLst/>
              <a:rect l="l" t="t" r="r" b="b"/>
              <a:pathLst>
                <a:path w="601" h="428" extrusionOk="0">
                  <a:moveTo>
                    <a:pt x="338" y="1"/>
                  </a:moveTo>
                  <a:cubicBezTo>
                    <a:pt x="191" y="1"/>
                    <a:pt x="80" y="109"/>
                    <a:pt x="24" y="241"/>
                  </a:cubicBezTo>
                  <a:cubicBezTo>
                    <a:pt x="1" y="279"/>
                    <a:pt x="29" y="312"/>
                    <a:pt x="61" y="312"/>
                  </a:cubicBezTo>
                  <a:cubicBezTo>
                    <a:pt x="76" y="312"/>
                    <a:pt x="92" y="305"/>
                    <a:pt x="102" y="286"/>
                  </a:cubicBezTo>
                  <a:cubicBezTo>
                    <a:pt x="139" y="204"/>
                    <a:pt x="228" y="84"/>
                    <a:pt x="333" y="84"/>
                  </a:cubicBezTo>
                  <a:cubicBezTo>
                    <a:pt x="358" y="84"/>
                    <a:pt x="383" y="90"/>
                    <a:pt x="408" y="105"/>
                  </a:cubicBezTo>
                  <a:cubicBezTo>
                    <a:pt x="499" y="162"/>
                    <a:pt x="510" y="286"/>
                    <a:pt x="510" y="376"/>
                  </a:cubicBezTo>
                  <a:cubicBezTo>
                    <a:pt x="510" y="410"/>
                    <a:pt x="532" y="427"/>
                    <a:pt x="555" y="427"/>
                  </a:cubicBezTo>
                  <a:cubicBezTo>
                    <a:pt x="577" y="427"/>
                    <a:pt x="600" y="410"/>
                    <a:pt x="600" y="376"/>
                  </a:cubicBezTo>
                  <a:cubicBezTo>
                    <a:pt x="600" y="253"/>
                    <a:pt x="577" y="60"/>
                    <a:pt x="431" y="15"/>
                  </a:cubicBezTo>
                  <a:cubicBezTo>
                    <a:pt x="399" y="5"/>
                    <a:pt x="368" y="1"/>
                    <a:pt x="338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22"/>
            <p:cNvSpPr/>
            <p:nvPr/>
          </p:nvSpPr>
          <p:spPr>
            <a:xfrm>
              <a:off x="3816997" y="3496523"/>
              <a:ext cx="131868" cy="90095"/>
            </a:xfrm>
            <a:custGeom>
              <a:avLst/>
              <a:gdLst/>
              <a:ahLst/>
              <a:cxnLst/>
              <a:rect l="l" t="t" r="r" b="b"/>
              <a:pathLst>
                <a:path w="1045" h="714" extrusionOk="0">
                  <a:moveTo>
                    <a:pt x="988" y="1"/>
                  </a:moveTo>
                  <a:cubicBezTo>
                    <a:pt x="965" y="1"/>
                    <a:pt x="942" y="18"/>
                    <a:pt x="942" y="52"/>
                  </a:cubicBezTo>
                  <a:cubicBezTo>
                    <a:pt x="954" y="221"/>
                    <a:pt x="920" y="436"/>
                    <a:pt x="751" y="537"/>
                  </a:cubicBezTo>
                  <a:cubicBezTo>
                    <a:pt x="666" y="592"/>
                    <a:pt x="584" y="614"/>
                    <a:pt x="502" y="614"/>
                  </a:cubicBezTo>
                  <a:cubicBezTo>
                    <a:pt x="364" y="614"/>
                    <a:pt x="229" y="552"/>
                    <a:pt x="95" y="481"/>
                  </a:cubicBezTo>
                  <a:cubicBezTo>
                    <a:pt x="85" y="475"/>
                    <a:pt x="76" y="473"/>
                    <a:pt x="67" y="473"/>
                  </a:cubicBezTo>
                  <a:cubicBezTo>
                    <a:pt x="25" y="473"/>
                    <a:pt x="0" y="532"/>
                    <a:pt x="38" y="560"/>
                  </a:cubicBezTo>
                  <a:cubicBezTo>
                    <a:pt x="189" y="632"/>
                    <a:pt x="359" y="713"/>
                    <a:pt x="523" y="713"/>
                  </a:cubicBezTo>
                  <a:cubicBezTo>
                    <a:pt x="617" y="713"/>
                    <a:pt x="709" y="687"/>
                    <a:pt x="796" y="617"/>
                  </a:cubicBezTo>
                  <a:cubicBezTo>
                    <a:pt x="988" y="481"/>
                    <a:pt x="1045" y="278"/>
                    <a:pt x="1033" y="52"/>
                  </a:cubicBezTo>
                  <a:cubicBezTo>
                    <a:pt x="1033" y="18"/>
                    <a:pt x="1010" y="1"/>
                    <a:pt x="988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22"/>
            <p:cNvSpPr/>
            <p:nvPr/>
          </p:nvSpPr>
          <p:spPr>
            <a:xfrm>
              <a:off x="3747466" y="3403650"/>
              <a:ext cx="80635" cy="61829"/>
            </a:xfrm>
            <a:custGeom>
              <a:avLst/>
              <a:gdLst/>
              <a:ahLst/>
              <a:cxnLst/>
              <a:rect l="l" t="t" r="r" b="b"/>
              <a:pathLst>
                <a:path w="639" h="490" extrusionOk="0">
                  <a:moveTo>
                    <a:pt x="295" y="0"/>
                  </a:moveTo>
                  <a:cubicBezTo>
                    <a:pt x="237" y="0"/>
                    <a:pt x="182" y="15"/>
                    <a:pt x="136" y="52"/>
                  </a:cubicBezTo>
                  <a:cubicBezTo>
                    <a:pt x="1" y="165"/>
                    <a:pt x="58" y="346"/>
                    <a:pt x="126" y="471"/>
                  </a:cubicBezTo>
                  <a:cubicBezTo>
                    <a:pt x="135" y="484"/>
                    <a:pt x="149" y="490"/>
                    <a:pt x="163" y="490"/>
                  </a:cubicBezTo>
                  <a:cubicBezTo>
                    <a:pt x="196" y="490"/>
                    <a:pt x="229" y="458"/>
                    <a:pt x="204" y="426"/>
                  </a:cubicBezTo>
                  <a:cubicBezTo>
                    <a:pt x="159" y="335"/>
                    <a:pt x="91" y="177"/>
                    <a:pt x="204" y="120"/>
                  </a:cubicBezTo>
                  <a:cubicBezTo>
                    <a:pt x="241" y="102"/>
                    <a:pt x="279" y="94"/>
                    <a:pt x="317" y="94"/>
                  </a:cubicBezTo>
                  <a:cubicBezTo>
                    <a:pt x="396" y="94"/>
                    <a:pt x="475" y="127"/>
                    <a:pt x="544" y="165"/>
                  </a:cubicBezTo>
                  <a:cubicBezTo>
                    <a:pt x="551" y="168"/>
                    <a:pt x="557" y="169"/>
                    <a:pt x="564" y="169"/>
                  </a:cubicBezTo>
                  <a:cubicBezTo>
                    <a:pt x="610" y="169"/>
                    <a:pt x="639" y="106"/>
                    <a:pt x="589" y="86"/>
                  </a:cubicBezTo>
                  <a:cubicBezTo>
                    <a:pt x="503" y="43"/>
                    <a:pt x="394" y="0"/>
                    <a:pt x="295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04" name="Google Shape;1104;p22"/>
          <p:cNvSpPr/>
          <p:nvPr/>
        </p:nvSpPr>
        <p:spPr>
          <a:xfrm>
            <a:off x="2667000" y="3405048"/>
            <a:ext cx="4445823" cy="1013254"/>
          </a:xfrm>
          <a:prstGeom prst="wedgeRoundRectCallout">
            <a:avLst>
              <a:gd name="adj1" fmla="val 54251"/>
              <a:gd name="adj2" fmla="val 40339"/>
              <a:gd name="adj3" fmla="val 16667"/>
            </a:avLst>
          </a:prstGeom>
          <a:solidFill>
            <a:srgbClr val="F7D7DB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It's in </a:t>
            </a:r>
            <a:r>
              <a:rPr lang="en-US" sz="3600" b="1" i="0" u="none" strike="noStrike" cap="none">
                <a:solidFill>
                  <a:srgbClr val="783F04"/>
                </a:solidFill>
                <a:latin typeface="Comic Sans MS"/>
                <a:ea typeface="Comic Sans MS"/>
                <a:cs typeface="Comic Sans MS"/>
                <a:sym typeface="Comic Sans MS"/>
              </a:rPr>
              <a:t>_____.</a:t>
            </a:r>
            <a:endParaRPr/>
          </a:p>
        </p:txBody>
      </p:sp>
      <p:sp>
        <p:nvSpPr>
          <p:cNvPr id="1105" name="Google Shape;1105;p22"/>
          <p:cNvSpPr/>
          <p:nvPr/>
        </p:nvSpPr>
        <p:spPr>
          <a:xfrm>
            <a:off x="2523462" y="446425"/>
            <a:ext cx="6268994" cy="1013254"/>
          </a:xfrm>
          <a:prstGeom prst="wedgeRoundRectCallout">
            <a:avLst>
              <a:gd name="adj1" fmla="val -58678"/>
              <a:gd name="adj2" fmla="val 25144"/>
              <a:gd name="adj3" fmla="val 16667"/>
            </a:avLst>
          </a:prstGeom>
          <a:solidFill>
            <a:srgbClr val="F7D7DB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When's</a:t>
            </a:r>
            <a:r>
              <a:rPr lang="en-US" sz="3600" b="1" i="0" u="none" strike="noStrike" cap="none">
                <a:solidFill>
                  <a:srgbClr val="783F04"/>
                </a:solidFill>
                <a:latin typeface="Comic Sans MS"/>
                <a:ea typeface="Comic Sans MS"/>
                <a:cs typeface="Comic Sans MS"/>
                <a:sym typeface="Comic Sans MS"/>
              </a:rPr>
              <a:t> your sports day?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0" name="Google Shape;111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1520" y="945748"/>
            <a:ext cx="6301062" cy="3556804"/>
          </a:xfrm>
          <a:prstGeom prst="rect">
            <a:avLst/>
          </a:prstGeom>
          <a:noFill/>
          <a:ln>
            <a:noFill/>
          </a:ln>
        </p:spPr>
      </p:pic>
      <p:sp>
        <p:nvSpPr>
          <p:cNvPr id="1111" name="Google Shape;1111;p23"/>
          <p:cNvSpPr/>
          <p:nvPr/>
        </p:nvSpPr>
        <p:spPr>
          <a:xfrm>
            <a:off x="84520" y="1428750"/>
            <a:ext cx="2654300" cy="1295400"/>
          </a:xfrm>
          <a:prstGeom prst="wedgeRoundRectCallout">
            <a:avLst>
              <a:gd name="adj1" fmla="val -43321"/>
              <a:gd name="adj2" fmla="val 68500"/>
              <a:gd name="adj3" fmla="val 16667"/>
            </a:avLst>
          </a:prstGeom>
          <a:solidFill>
            <a:schemeClr val="accent1"/>
          </a:solidFill>
          <a:ln w="25400" cap="flat" cmpd="sng">
            <a:solidFill>
              <a:srgbClr val="9D2D3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When’s your sports day?</a:t>
            </a:r>
            <a:endParaRPr/>
          </a:p>
        </p:txBody>
      </p:sp>
      <p:sp>
        <p:nvSpPr>
          <p:cNvPr id="1112" name="Google Shape;1112;p23"/>
          <p:cNvSpPr/>
          <p:nvPr/>
        </p:nvSpPr>
        <p:spPr>
          <a:xfrm>
            <a:off x="156560" y="3257550"/>
            <a:ext cx="2510221" cy="607687"/>
          </a:xfrm>
          <a:prstGeom prst="wedgeRoundRectCallout">
            <a:avLst>
              <a:gd name="adj1" fmla="val 37062"/>
              <a:gd name="adj2" fmla="val 67520"/>
              <a:gd name="adj3" fmla="val 16667"/>
            </a:avLst>
          </a:prstGeom>
          <a:solidFill>
            <a:schemeClr val="accent1"/>
          </a:solidFill>
          <a:ln w="25400" cap="flat" cmpd="sng">
            <a:solidFill>
              <a:srgbClr val="9D2D3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It’s in ___.</a:t>
            </a:r>
            <a:endParaRPr/>
          </a:p>
        </p:txBody>
      </p:sp>
      <p:sp>
        <p:nvSpPr>
          <p:cNvPr id="1113" name="Google Shape;1113;p23"/>
          <p:cNvSpPr txBox="1"/>
          <p:nvPr/>
        </p:nvSpPr>
        <p:spPr>
          <a:xfrm>
            <a:off x="1417320" y="361950"/>
            <a:ext cx="562687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Let’s talk.</a:t>
            </a:r>
            <a:endParaRPr/>
          </a:p>
        </p:txBody>
      </p:sp>
      <p:sp>
        <p:nvSpPr>
          <p:cNvPr id="1114" name="Google Shape;1114;p23"/>
          <p:cNvSpPr/>
          <p:nvPr/>
        </p:nvSpPr>
        <p:spPr>
          <a:xfrm>
            <a:off x="639831" y="307680"/>
            <a:ext cx="685800" cy="63094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p24"/>
          <p:cNvSpPr txBox="1">
            <a:spLocks noGrp="1"/>
          </p:cNvSpPr>
          <p:nvPr>
            <p:ph type="title"/>
          </p:nvPr>
        </p:nvSpPr>
        <p:spPr>
          <a:xfrm>
            <a:off x="5667000" y="2394300"/>
            <a:ext cx="27570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5400"/>
              <a:t>Game</a:t>
            </a:r>
            <a:endParaRPr sz="5400"/>
          </a:p>
        </p:txBody>
      </p:sp>
      <p:sp>
        <p:nvSpPr>
          <p:cNvPr id="1120" name="Google Shape;1120;p24"/>
          <p:cNvSpPr txBox="1">
            <a:spLocks noGrp="1"/>
          </p:cNvSpPr>
          <p:nvPr>
            <p:ph type="title" idx="2"/>
          </p:nvPr>
        </p:nvSpPr>
        <p:spPr>
          <a:xfrm>
            <a:off x="6339725" y="890400"/>
            <a:ext cx="2084400" cy="15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-US"/>
              <a:t>06</a:t>
            </a:r>
            <a:endParaRPr/>
          </a:p>
        </p:txBody>
      </p:sp>
      <p:sp>
        <p:nvSpPr>
          <p:cNvPr id="1121" name="Google Shape;1121;p24"/>
          <p:cNvSpPr/>
          <p:nvPr/>
        </p:nvSpPr>
        <p:spPr>
          <a:xfrm>
            <a:off x="1867950" y="4367275"/>
            <a:ext cx="1228200" cy="197100"/>
          </a:xfrm>
          <a:prstGeom prst="ellipse">
            <a:avLst/>
          </a:prstGeom>
          <a:solidFill>
            <a:srgbClr val="17253A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2" name="Google Shape;1122;p24"/>
          <p:cNvGrpSpPr/>
          <p:nvPr/>
        </p:nvGrpSpPr>
        <p:grpSpPr>
          <a:xfrm flipH="1">
            <a:off x="833681" y="736469"/>
            <a:ext cx="2490598" cy="3787477"/>
            <a:chOff x="1398548" y="4204380"/>
            <a:chExt cx="332519" cy="505671"/>
          </a:xfrm>
        </p:grpSpPr>
        <p:sp>
          <p:nvSpPr>
            <p:cNvPr id="1123" name="Google Shape;1123;p24"/>
            <p:cNvSpPr/>
            <p:nvPr/>
          </p:nvSpPr>
          <p:spPr>
            <a:xfrm>
              <a:off x="1398548" y="4403990"/>
              <a:ext cx="127197" cy="97350"/>
            </a:xfrm>
            <a:custGeom>
              <a:avLst/>
              <a:gdLst/>
              <a:ahLst/>
              <a:cxnLst/>
              <a:rect l="l" t="t" r="r" b="b"/>
              <a:pathLst>
                <a:path w="2851" h="2182" extrusionOk="0">
                  <a:moveTo>
                    <a:pt x="2420" y="1"/>
                  </a:moveTo>
                  <a:cubicBezTo>
                    <a:pt x="2221" y="67"/>
                    <a:pt x="1773" y="1292"/>
                    <a:pt x="1595" y="1292"/>
                  </a:cubicBezTo>
                  <a:cubicBezTo>
                    <a:pt x="1591" y="1292"/>
                    <a:pt x="1587" y="1291"/>
                    <a:pt x="1584" y="1290"/>
                  </a:cubicBezTo>
                  <a:cubicBezTo>
                    <a:pt x="1425" y="1245"/>
                    <a:pt x="950" y="928"/>
                    <a:pt x="950" y="928"/>
                  </a:cubicBezTo>
                  <a:cubicBezTo>
                    <a:pt x="950" y="928"/>
                    <a:pt x="1222" y="340"/>
                    <a:pt x="837" y="317"/>
                  </a:cubicBezTo>
                  <a:cubicBezTo>
                    <a:pt x="837" y="317"/>
                    <a:pt x="679" y="133"/>
                    <a:pt x="568" y="133"/>
                  </a:cubicBezTo>
                  <a:cubicBezTo>
                    <a:pt x="514" y="133"/>
                    <a:pt x="472" y="176"/>
                    <a:pt x="464" y="306"/>
                  </a:cubicBezTo>
                  <a:cubicBezTo>
                    <a:pt x="464" y="306"/>
                    <a:pt x="0" y="770"/>
                    <a:pt x="679" y="1019"/>
                  </a:cubicBezTo>
                  <a:cubicBezTo>
                    <a:pt x="679" y="1019"/>
                    <a:pt x="1154" y="2059"/>
                    <a:pt x="1618" y="2172"/>
                  </a:cubicBezTo>
                  <a:cubicBezTo>
                    <a:pt x="1644" y="2178"/>
                    <a:pt x="1671" y="2181"/>
                    <a:pt x="1698" y="2181"/>
                  </a:cubicBezTo>
                  <a:cubicBezTo>
                    <a:pt x="2145" y="2181"/>
                    <a:pt x="2658" y="1346"/>
                    <a:pt x="2658" y="1346"/>
                  </a:cubicBezTo>
                  <a:cubicBezTo>
                    <a:pt x="2658" y="1346"/>
                    <a:pt x="2850" y="12"/>
                    <a:pt x="2420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24"/>
            <p:cNvSpPr/>
            <p:nvPr/>
          </p:nvSpPr>
          <p:spPr>
            <a:xfrm>
              <a:off x="1481265" y="4403990"/>
              <a:ext cx="44481" cy="95922"/>
            </a:xfrm>
            <a:custGeom>
              <a:avLst/>
              <a:gdLst/>
              <a:ahLst/>
              <a:cxnLst/>
              <a:rect l="l" t="t" r="r" b="b"/>
              <a:pathLst>
                <a:path w="997" h="2150" extrusionOk="0">
                  <a:moveTo>
                    <a:pt x="566" y="1"/>
                  </a:moveTo>
                  <a:cubicBezTo>
                    <a:pt x="533" y="12"/>
                    <a:pt x="498" y="46"/>
                    <a:pt x="465" y="102"/>
                  </a:cubicBezTo>
                  <a:cubicBezTo>
                    <a:pt x="442" y="441"/>
                    <a:pt x="385" y="781"/>
                    <a:pt x="307" y="1109"/>
                  </a:cubicBezTo>
                  <a:cubicBezTo>
                    <a:pt x="216" y="1471"/>
                    <a:pt x="137" y="1821"/>
                    <a:pt x="1" y="2149"/>
                  </a:cubicBezTo>
                  <a:cubicBezTo>
                    <a:pt x="397" y="2002"/>
                    <a:pt x="804" y="1346"/>
                    <a:pt x="804" y="1346"/>
                  </a:cubicBezTo>
                  <a:cubicBezTo>
                    <a:pt x="804" y="1346"/>
                    <a:pt x="996" y="12"/>
                    <a:pt x="566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24"/>
            <p:cNvSpPr/>
            <p:nvPr/>
          </p:nvSpPr>
          <p:spPr>
            <a:xfrm>
              <a:off x="1413673" y="4417062"/>
              <a:ext cx="24806" cy="22798"/>
            </a:xfrm>
            <a:custGeom>
              <a:avLst/>
              <a:gdLst/>
              <a:ahLst/>
              <a:cxnLst/>
              <a:rect l="l" t="t" r="r" b="b"/>
              <a:pathLst>
                <a:path w="556" h="511" extrusionOk="0">
                  <a:moveTo>
                    <a:pt x="442" y="261"/>
                  </a:moveTo>
                  <a:cubicBezTo>
                    <a:pt x="453" y="284"/>
                    <a:pt x="453" y="318"/>
                    <a:pt x="442" y="341"/>
                  </a:cubicBezTo>
                  <a:cubicBezTo>
                    <a:pt x="430" y="364"/>
                    <a:pt x="397" y="386"/>
                    <a:pt x="385" y="386"/>
                  </a:cubicBezTo>
                  <a:cubicBezTo>
                    <a:pt x="385" y="374"/>
                    <a:pt x="374" y="374"/>
                    <a:pt x="374" y="364"/>
                  </a:cubicBezTo>
                  <a:cubicBezTo>
                    <a:pt x="362" y="329"/>
                    <a:pt x="329" y="296"/>
                    <a:pt x="295" y="261"/>
                  </a:cubicBezTo>
                  <a:lnTo>
                    <a:pt x="295" y="261"/>
                  </a:lnTo>
                  <a:cubicBezTo>
                    <a:pt x="306" y="273"/>
                    <a:pt x="317" y="273"/>
                    <a:pt x="340" y="273"/>
                  </a:cubicBezTo>
                  <a:cubicBezTo>
                    <a:pt x="362" y="273"/>
                    <a:pt x="408" y="261"/>
                    <a:pt x="442" y="261"/>
                  </a:cubicBezTo>
                  <a:close/>
                  <a:moveTo>
                    <a:pt x="142" y="1"/>
                  </a:moveTo>
                  <a:cubicBezTo>
                    <a:pt x="131" y="1"/>
                    <a:pt x="125" y="2"/>
                    <a:pt x="125" y="2"/>
                  </a:cubicBezTo>
                  <a:cubicBezTo>
                    <a:pt x="125" y="2"/>
                    <a:pt x="114" y="2"/>
                    <a:pt x="114" y="13"/>
                  </a:cubicBezTo>
                  <a:lnTo>
                    <a:pt x="125" y="24"/>
                  </a:lnTo>
                  <a:cubicBezTo>
                    <a:pt x="125" y="24"/>
                    <a:pt x="135" y="23"/>
                    <a:pt x="150" y="23"/>
                  </a:cubicBezTo>
                  <a:cubicBezTo>
                    <a:pt x="178" y="23"/>
                    <a:pt x="227" y="28"/>
                    <a:pt x="272" y="58"/>
                  </a:cubicBezTo>
                  <a:cubicBezTo>
                    <a:pt x="239" y="80"/>
                    <a:pt x="204" y="103"/>
                    <a:pt x="193" y="126"/>
                  </a:cubicBezTo>
                  <a:cubicBezTo>
                    <a:pt x="182" y="148"/>
                    <a:pt x="171" y="160"/>
                    <a:pt x="182" y="183"/>
                  </a:cubicBezTo>
                  <a:cubicBezTo>
                    <a:pt x="182" y="194"/>
                    <a:pt x="193" y="205"/>
                    <a:pt x="193" y="216"/>
                  </a:cubicBezTo>
                  <a:cubicBezTo>
                    <a:pt x="125" y="183"/>
                    <a:pt x="46" y="171"/>
                    <a:pt x="12" y="171"/>
                  </a:cubicBezTo>
                  <a:cubicBezTo>
                    <a:pt x="1" y="171"/>
                    <a:pt x="1" y="183"/>
                    <a:pt x="1" y="183"/>
                  </a:cubicBezTo>
                  <a:cubicBezTo>
                    <a:pt x="1" y="194"/>
                    <a:pt x="1" y="194"/>
                    <a:pt x="12" y="194"/>
                  </a:cubicBezTo>
                  <a:cubicBezTo>
                    <a:pt x="17" y="193"/>
                    <a:pt x="23" y="192"/>
                    <a:pt x="29" y="192"/>
                  </a:cubicBezTo>
                  <a:cubicBezTo>
                    <a:pt x="109" y="192"/>
                    <a:pt x="299" y="259"/>
                    <a:pt x="352" y="374"/>
                  </a:cubicBezTo>
                  <a:cubicBezTo>
                    <a:pt x="362" y="397"/>
                    <a:pt x="374" y="431"/>
                    <a:pt x="352" y="465"/>
                  </a:cubicBezTo>
                  <a:cubicBezTo>
                    <a:pt x="333" y="477"/>
                    <a:pt x="304" y="487"/>
                    <a:pt x="268" y="487"/>
                  </a:cubicBezTo>
                  <a:cubicBezTo>
                    <a:pt x="239" y="487"/>
                    <a:pt x="206" y="480"/>
                    <a:pt x="171" y="465"/>
                  </a:cubicBezTo>
                  <a:cubicBezTo>
                    <a:pt x="159" y="465"/>
                    <a:pt x="159" y="465"/>
                    <a:pt x="159" y="477"/>
                  </a:cubicBezTo>
                  <a:cubicBezTo>
                    <a:pt x="148" y="477"/>
                    <a:pt x="159" y="488"/>
                    <a:pt x="159" y="488"/>
                  </a:cubicBezTo>
                  <a:cubicBezTo>
                    <a:pt x="204" y="499"/>
                    <a:pt x="239" y="510"/>
                    <a:pt x="272" y="510"/>
                  </a:cubicBezTo>
                  <a:cubicBezTo>
                    <a:pt x="317" y="510"/>
                    <a:pt x="352" y="499"/>
                    <a:pt x="374" y="477"/>
                  </a:cubicBezTo>
                  <a:cubicBezTo>
                    <a:pt x="385" y="465"/>
                    <a:pt x="397" y="442"/>
                    <a:pt x="385" y="409"/>
                  </a:cubicBezTo>
                  <a:cubicBezTo>
                    <a:pt x="408" y="397"/>
                    <a:pt x="442" y="386"/>
                    <a:pt x="465" y="352"/>
                  </a:cubicBezTo>
                  <a:cubicBezTo>
                    <a:pt x="476" y="318"/>
                    <a:pt x="476" y="284"/>
                    <a:pt x="465" y="251"/>
                  </a:cubicBezTo>
                  <a:cubicBezTo>
                    <a:pt x="487" y="251"/>
                    <a:pt x="521" y="239"/>
                    <a:pt x="543" y="228"/>
                  </a:cubicBezTo>
                  <a:cubicBezTo>
                    <a:pt x="555" y="228"/>
                    <a:pt x="555" y="216"/>
                    <a:pt x="555" y="216"/>
                  </a:cubicBezTo>
                  <a:cubicBezTo>
                    <a:pt x="555" y="205"/>
                    <a:pt x="543" y="205"/>
                    <a:pt x="533" y="205"/>
                  </a:cubicBezTo>
                  <a:cubicBezTo>
                    <a:pt x="457" y="233"/>
                    <a:pt x="390" y="247"/>
                    <a:pt x="336" y="247"/>
                  </a:cubicBezTo>
                  <a:cubicBezTo>
                    <a:pt x="301" y="247"/>
                    <a:pt x="272" y="241"/>
                    <a:pt x="249" y="228"/>
                  </a:cubicBezTo>
                  <a:cubicBezTo>
                    <a:pt x="227" y="216"/>
                    <a:pt x="204" y="205"/>
                    <a:pt x="204" y="171"/>
                  </a:cubicBezTo>
                  <a:cubicBezTo>
                    <a:pt x="193" y="160"/>
                    <a:pt x="204" y="148"/>
                    <a:pt x="204" y="137"/>
                  </a:cubicBezTo>
                  <a:cubicBezTo>
                    <a:pt x="249" y="80"/>
                    <a:pt x="408" y="35"/>
                    <a:pt x="498" y="35"/>
                  </a:cubicBezTo>
                  <a:lnTo>
                    <a:pt x="510" y="24"/>
                  </a:lnTo>
                  <a:cubicBezTo>
                    <a:pt x="510" y="13"/>
                    <a:pt x="510" y="13"/>
                    <a:pt x="498" y="13"/>
                  </a:cubicBezTo>
                  <a:cubicBezTo>
                    <a:pt x="442" y="13"/>
                    <a:pt x="362" y="24"/>
                    <a:pt x="306" y="58"/>
                  </a:cubicBezTo>
                  <a:cubicBezTo>
                    <a:pt x="239" y="7"/>
                    <a:pt x="172" y="1"/>
                    <a:pt x="142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24"/>
            <p:cNvSpPr/>
            <p:nvPr/>
          </p:nvSpPr>
          <p:spPr>
            <a:xfrm>
              <a:off x="1473234" y="4548767"/>
              <a:ext cx="72678" cy="156331"/>
            </a:xfrm>
            <a:custGeom>
              <a:avLst/>
              <a:gdLst/>
              <a:ahLst/>
              <a:cxnLst/>
              <a:rect l="l" t="t" r="r" b="b"/>
              <a:pathLst>
                <a:path w="1629" h="3504" extrusionOk="0">
                  <a:moveTo>
                    <a:pt x="859" y="1"/>
                  </a:moveTo>
                  <a:cubicBezTo>
                    <a:pt x="859" y="1"/>
                    <a:pt x="0" y="668"/>
                    <a:pt x="125" y="1392"/>
                  </a:cubicBezTo>
                  <a:cubicBezTo>
                    <a:pt x="249" y="2127"/>
                    <a:pt x="814" y="3167"/>
                    <a:pt x="814" y="3167"/>
                  </a:cubicBezTo>
                  <a:cubicBezTo>
                    <a:pt x="814" y="3167"/>
                    <a:pt x="498" y="3450"/>
                    <a:pt x="555" y="3495"/>
                  </a:cubicBezTo>
                  <a:cubicBezTo>
                    <a:pt x="562" y="3501"/>
                    <a:pt x="578" y="3504"/>
                    <a:pt x="601" y="3504"/>
                  </a:cubicBezTo>
                  <a:cubicBezTo>
                    <a:pt x="765" y="3504"/>
                    <a:pt x="1271" y="3372"/>
                    <a:pt x="1221" y="3224"/>
                  </a:cubicBezTo>
                  <a:cubicBezTo>
                    <a:pt x="1221" y="3224"/>
                    <a:pt x="1346" y="1991"/>
                    <a:pt x="1029" y="1392"/>
                  </a:cubicBezTo>
                  <a:lnTo>
                    <a:pt x="1628" y="827"/>
                  </a:lnTo>
                  <a:lnTo>
                    <a:pt x="859" y="1"/>
                  </a:ln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24"/>
            <p:cNvSpPr/>
            <p:nvPr/>
          </p:nvSpPr>
          <p:spPr>
            <a:xfrm>
              <a:off x="1482291" y="4679758"/>
              <a:ext cx="51040" cy="28687"/>
            </a:xfrm>
            <a:custGeom>
              <a:avLst/>
              <a:gdLst/>
              <a:ahLst/>
              <a:cxnLst/>
              <a:rect l="l" t="t" r="r" b="b"/>
              <a:pathLst>
                <a:path w="1144" h="643" extrusionOk="0">
                  <a:moveTo>
                    <a:pt x="559" y="0"/>
                  </a:moveTo>
                  <a:cubicBezTo>
                    <a:pt x="545" y="0"/>
                    <a:pt x="529" y="8"/>
                    <a:pt x="510" y="28"/>
                  </a:cubicBezTo>
                  <a:cubicBezTo>
                    <a:pt x="453" y="73"/>
                    <a:pt x="487" y="265"/>
                    <a:pt x="487" y="265"/>
                  </a:cubicBezTo>
                  <a:cubicBezTo>
                    <a:pt x="487" y="265"/>
                    <a:pt x="1" y="559"/>
                    <a:pt x="46" y="627"/>
                  </a:cubicBezTo>
                  <a:cubicBezTo>
                    <a:pt x="58" y="638"/>
                    <a:pt x="89" y="643"/>
                    <a:pt x="133" y="643"/>
                  </a:cubicBezTo>
                  <a:cubicBezTo>
                    <a:pt x="375" y="643"/>
                    <a:pt x="1013" y="497"/>
                    <a:pt x="1109" y="344"/>
                  </a:cubicBezTo>
                  <a:cubicBezTo>
                    <a:pt x="1143" y="299"/>
                    <a:pt x="1064" y="130"/>
                    <a:pt x="1064" y="130"/>
                  </a:cubicBezTo>
                  <a:cubicBezTo>
                    <a:pt x="1064" y="130"/>
                    <a:pt x="977" y="251"/>
                    <a:pt x="743" y="251"/>
                  </a:cubicBezTo>
                  <a:cubicBezTo>
                    <a:pt x="710" y="251"/>
                    <a:pt x="673" y="248"/>
                    <a:pt x="634" y="243"/>
                  </a:cubicBezTo>
                  <a:cubicBezTo>
                    <a:pt x="634" y="243"/>
                    <a:pt x="634" y="0"/>
                    <a:pt x="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24"/>
            <p:cNvSpPr/>
            <p:nvPr/>
          </p:nvSpPr>
          <p:spPr>
            <a:xfrm>
              <a:off x="1482827" y="4693231"/>
              <a:ext cx="52646" cy="16820"/>
            </a:xfrm>
            <a:custGeom>
              <a:avLst/>
              <a:gdLst/>
              <a:ahLst/>
              <a:cxnLst/>
              <a:rect l="l" t="t" r="r" b="b"/>
              <a:pathLst>
                <a:path w="1180" h="377" extrusionOk="0">
                  <a:moveTo>
                    <a:pt x="1120" y="0"/>
                  </a:moveTo>
                  <a:cubicBezTo>
                    <a:pt x="1112" y="0"/>
                    <a:pt x="1105" y="3"/>
                    <a:pt x="1097" y="9"/>
                  </a:cubicBezTo>
                  <a:cubicBezTo>
                    <a:pt x="1018" y="65"/>
                    <a:pt x="938" y="110"/>
                    <a:pt x="848" y="144"/>
                  </a:cubicBezTo>
                  <a:cubicBezTo>
                    <a:pt x="803" y="110"/>
                    <a:pt x="758" y="65"/>
                    <a:pt x="712" y="20"/>
                  </a:cubicBezTo>
                  <a:cubicBezTo>
                    <a:pt x="708" y="18"/>
                    <a:pt x="704" y="17"/>
                    <a:pt x="700" y="17"/>
                  </a:cubicBezTo>
                  <a:cubicBezTo>
                    <a:pt x="680" y="17"/>
                    <a:pt x="660" y="35"/>
                    <a:pt x="679" y="54"/>
                  </a:cubicBezTo>
                  <a:cubicBezTo>
                    <a:pt x="724" y="87"/>
                    <a:pt x="758" y="133"/>
                    <a:pt x="803" y="167"/>
                  </a:cubicBezTo>
                  <a:cubicBezTo>
                    <a:pt x="792" y="178"/>
                    <a:pt x="769" y="178"/>
                    <a:pt x="758" y="190"/>
                  </a:cubicBezTo>
                  <a:cubicBezTo>
                    <a:pt x="701" y="144"/>
                    <a:pt x="656" y="99"/>
                    <a:pt x="611" y="54"/>
                  </a:cubicBezTo>
                  <a:cubicBezTo>
                    <a:pt x="605" y="48"/>
                    <a:pt x="600" y="46"/>
                    <a:pt x="595" y="46"/>
                  </a:cubicBezTo>
                  <a:cubicBezTo>
                    <a:pt x="579" y="46"/>
                    <a:pt x="568" y="68"/>
                    <a:pt x="577" y="77"/>
                  </a:cubicBezTo>
                  <a:lnTo>
                    <a:pt x="701" y="200"/>
                  </a:lnTo>
                  <a:cubicBezTo>
                    <a:pt x="540" y="254"/>
                    <a:pt x="357" y="287"/>
                    <a:pt x="187" y="287"/>
                  </a:cubicBezTo>
                  <a:cubicBezTo>
                    <a:pt x="142" y="287"/>
                    <a:pt x="99" y="285"/>
                    <a:pt x="56" y="280"/>
                  </a:cubicBezTo>
                  <a:cubicBezTo>
                    <a:pt x="0" y="280"/>
                    <a:pt x="0" y="359"/>
                    <a:pt x="56" y="371"/>
                  </a:cubicBezTo>
                  <a:cubicBezTo>
                    <a:pt x="102" y="375"/>
                    <a:pt x="148" y="377"/>
                    <a:pt x="195" y="377"/>
                  </a:cubicBezTo>
                  <a:cubicBezTo>
                    <a:pt x="524" y="377"/>
                    <a:pt x="885" y="276"/>
                    <a:pt x="1142" y="87"/>
                  </a:cubicBezTo>
                  <a:cubicBezTo>
                    <a:pt x="1179" y="60"/>
                    <a:pt x="1155" y="0"/>
                    <a:pt x="11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24"/>
            <p:cNvSpPr/>
            <p:nvPr/>
          </p:nvSpPr>
          <p:spPr>
            <a:xfrm>
              <a:off x="1494382" y="4684085"/>
              <a:ext cx="17757" cy="9994"/>
            </a:xfrm>
            <a:custGeom>
              <a:avLst/>
              <a:gdLst/>
              <a:ahLst/>
              <a:cxnLst/>
              <a:rect l="l" t="t" r="r" b="b"/>
              <a:pathLst>
                <a:path w="398" h="224" extrusionOk="0">
                  <a:moveTo>
                    <a:pt x="295" y="44"/>
                  </a:moveTo>
                  <a:cubicBezTo>
                    <a:pt x="307" y="44"/>
                    <a:pt x="284" y="66"/>
                    <a:pt x="284" y="66"/>
                  </a:cubicBezTo>
                  <a:cubicBezTo>
                    <a:pt x="273" y="78"/>
                    <a:pt x="262" y="88"/>
                    <a:pt x="250" y="89"/>
                  </a:cubicBezTo>
                  <a:lnTo>
                    <a:pt x="250" y="89"/>
                  </a:lnTo>
                  <a:lnTo>
                    <a:pt x="295" y="44"/>
                  </a:lnTo>
                  <a:close/>
                  <a:moveTo>
                    <a:pt x="250" y="90"/>
                  </a:moveTo>
                  <a:cubicBezTo>
                    <a:pt x="250" y="101"/>
                    <a:pt x="249" y="101"/>
                    <a:pt x="239" y="101"/>
                  </a:cubicBezTo>
                  <a:lnTo>
                    <a:pt x="250" y="90"/>
                  </a:lnTo>
                  <a:close/>
                  <a:moveTo>
                    <a:pt x="91" y="89"/>
                  </a:moveTo>
                  <a:cubicBezTo>
                    <a:pt x="114" y="101"/>
                    <a:pt x="137" y="111"/>
                    <a:pt x="159" y="134"/>
                  </a:cubicBezTo>
                  <a:lnTo>
                    <a:pt x="148" y="134"/>
                  </a:lnTo>
                  <a:cubicBezTo>
                    <a:pt x="137" y="134"/>
                    <a:pt x="126" y="123"/>
                    <a:pt x="103" y="111"/>
                  </a:cubicBezTo>
                  <a:cubicBezTo>
                    <a:pt x="103" y="111"/>
                    <a:pt x="69" y="89"/>
                    <a:pt x="91" y="89"/>
                  </a:cubicBezTo>
                  <a:close/>
                  <a:moveTo>
                    <a:pt x="298" y="1"/>
                  </a:moveTo>
                  <a:cubicBezTo>
                    <a:pt x="253" y="1"/>
                    <a:pt x="212" y="56"/>
                    <a:pt x="194" y="111"/>
                  </a:cubicBezTo>
                  <a:cubicBezTo>
                    <a:pt x="162" y="79"/>
                    <a:pt x="124" y="47"/>
                    <a:pt x="93" y="47"/>
                  </a:cubicBezTo>
                  <a:cubicBezTo>
                    <a:pt x="80" y="47"/>
                    <a:pt x="68" y="53"/>
                    <a:pt x="58" y="66"/>
                  </a:cubicBezTo>
                  <a:cubicBezTo>
                    <a:pt x="1" y="134"/>
                    <a:pt x="114" y="168"/>
                    <a:pt x="171" y="191"/>
                  </a:cubicBezTo>
                  <a:lnTo>
                    <a:pt x="182" y="191"/>
                  </a:lnTo>
                  <a:cubicBezTo>
                    <a:pt x="204" y="202"/>
                    <a:pt x="216" y="202"/>
                    <a:pt x="227" y="214"/>
                  </a:cubicBezTo>
                  <a:cubicBezTo>
                    <a:pt x="231" y="220"/>
                    <a:pt x="236" y="223"/>
                    <a:pt x="241" y="223"/>
                  </a:cubicBezTo>
                  <a:cubicBezTo>
                    <a:pt x="255" y="223"/>
                    <a:pt x="269" y="207"/>
                    <a:pt x="261" y="191"/>
                  </a:cubicBezTo>
                  <a:cubicBezTo>
                    <a:pt x="250" y="179"/>
                    <a:pt x="239" y="168"/>
                    <a:pt x="227" y="168"/>
                  </a:cubicBezTo>
                  <a:lnTo>
                    <a:pt x="227" y="157"/>
                  </a:lnTo>
                  <a:cubicBezTo>
                    <a:pt x="284" y="134"/>
                    <a:pt x="397" y="55"/>
                    <a:pt x="329" y="10"/>
                  </a:cubicBezTo>
                  <a:cubicBezTo>
                    <a:pt x="319" y="4"/>
                    <a:pt x="308" y="1"/>
                    <a:pt x="2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24"/>
            <p:cNvSpPr/>
            <p:nvPr/>
          </p:nvSpPr>
          <p:spPr>
            <a:xfrm>
              <a:off x="1494070" y="4695016"/>
              <a:ext cx="6425" cy="5086"/>
            </a:xfrm>
            <a:custGeom>
              <a:avLst/>
              <a:gdLst/>
              <a:ahLst/>
              <a:cxnLst/>
              <a:rect l="l" t="t" r="r" b="b"/>
              <a:pathLst>
                <a:path w="144" h="114" extrusionOk="0">
                  <a:moveTo>
                    <a:pt x="33" y="0"/>
                  </a:moveTo>
                  <a:cubicBezTo>
                    <a:pt x="14" y="0"/>
                    <a:pt x="0" y="26"/>
                    <a:pt x="20" y="37"/>
                  </a:cubicBezTo>
                  <a:cubicBezTo>
                    <a:pt x="53" y="47"/>
                    <a:pt x="98" y="59"/>
                    <a:pt x="98" y="93"/>
                  </a:cubicBezTo>
                  <a:cubicBezTo>
                    <a:pt x="103" y="107"/>
                    <a:pt x="112" y="113"/>
                    <a:pt x="121" y="113"/>
                  </a:cubicBezTo>
                  <a:cubicBezTo>
                    <a:pt x="132" y="113"/>
                    <a:pt x="144" y="101"/>
                    <a:pt x="144" y="82"/>
                  </a:cubicBezTo>
                  <a:cubicBezTo>
                    <a:pt x="133" y="37"/>
                    <a:pt x="88" y="14"/>
                    <a:pt x="42" y="2"/>
                  </a:cubicBezTo>
                  <a:cubicBezTo>
                    <a:pt x="39" y="1"/>
                    <a:pt x="36" y="0"/>
                    <a:pt x="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24"/>
            <p:cNvSpPr/>
            <p:nvPr/>
          </p:nvSpPr>
          <p:spPr>
            <a:xfrm>
              <a:off x="1497148" y="4692964"/>
              <a:ext cx="7183" cy="5131"/>
            </a:xfrm>
            <a:custGeom>
              <a:avLst/>
              <a:gdLst/>
              <a:ahLst/>
              <a:cxnLst/>
              <a:rect l="l" t="t" r="r" b="b"/>
              <a:pathLst>
                <a:path w="161" h="115" extrusionOk="0">
                  <a:moveTo>
                    <a:pt x="28" y="1"/>
                  </a:moveTo>
                  <a:cubicBezTo>
                    <a:pt x="5" y="1"/>
                    <a:pt x="0" y="27"/>
                    <a:pt x="29" y="37"/>
                  </a:cubicBezTo>
                  <a:cubicBezTo>
                    <a:pt x="52" y="48"/>
                    <a:pt x="97" y="60"/>
                    <a:pt x="109" y="93"/>
                  </a:cubicBezTo>
                  <a:cubicBezTo>
                    <a:pt x="114" y="108"/>
                    <a:pt x="124" y="114"/>
                    <a:pt x="134" y="114"/>
                  </a:cubicBezTo>
                  <a:cubicBezTo>
                    <a:pt x="148" y="114"/>
                    <a:pt x="161" y="102"/>
                    <a:pt x="154" y="83"/>
                  </a:cubicBezTo>
                  <a:cubicBezTo>
                    <a:pt x="132" y="37"/>
                    <a:pt x="86" y="15"/>
                    <a:pt x="41" y="3"/>
                  </a:cubicBezTo>
                  <a:cubicBezTo>
                    <a:pt x="36" y="1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24"/>
            <p:cNvSpPr/>
            <p:nvPr/>
          </p:nvSpPr>
          <p:spPr>
            <a:xfrm>
              <a:off x="1490367" y="4548767"/>
              <a:ext cx="55546" cy="78255"/>
            </a:xfrm>
            <a:custGeom>
              <a:avLst/>
              <a:gdLst/>
              <a:ahLst/>
              <a:cxnLst/>
              <a:rect l="l" t="t" r="r" b="b"/>
              <a:pathLst>
                <a:path w="1245" h="1754" extrusionOk="0">
                  <a:moveTo>
                    <a:pt x="475" y="1"/>
                  </a:moveTo>
                  <a:cubicBezTo>
                    <a:pt x="475" y="1"/>
                    <a:pt x="216" y="204"/>
                    <a:pt x="0" y="498"/>
                  </a:cubicBezTo>
                  <a:cubicBezTo>
                    <a:pt x="159" y="691"/>
                    <a:pt x="294" y="895"/>
                    <a:pt x="408" y="1121"/>
                  </a:cubicBezTo>
                  <a:cubicBezTo>
                    <a:pt x="521" y="1335"/>
                    <a:pt x="645" y="1539"/>
                    <a:pt x="769" y="1754"/>
                  </a:cubicBezTo>
                  <a:cubicBezTo>
                    <a:pt x="736" y="1618"/>
                    <a:pt x="702" y="1493"/>
                    <a:pt x="645" y="1392"/>
                  </a:cubicBezTo>
                  <a:lnTo>
                    <a:pt x="1244" y="827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24"/>
            <p:cNvSpPr/>
            <p:nvPr/>
          </p:nvSpPr>
          <p:spPr>
            <a:xfrm>
              <a:off x="1568578" y="4542253"/>
              <a:ext cx="157848" cy="68082"/>
            </a:xfrm>
            <a:custGeom>
              <a:avLst/>
              <a:gdLst/>
              <a:ahLst/>
              <a:cxnLst/>
              <a:rect l="l" t="t" r="r" b="b"/>
              <a:pathLst>
                <a:path w="3538" h="1526" extrusionOk="0">
                  <a:moveTo>
                    <a:pt x="848" y="0"/>
                  </a:moveTo>
                  <a:lnTo>
                    <a:pt x="1" y="769"/>
                  </a:lnTo>
                  <a:cubicBezTo>
                    <a:pt x="1" y="769"/>
                    <a:pt x="588" y="1526"/>
                    <a:pt x="1268" y="1526"/>
                  </a:cubicBezTo>
                  <a:cubicBezTo>
                    <a:pt x="1312" y="1526"/>
                    <a:pt x="1358" y="1522"/>
                    <a:pt x="1403" y="1516"/>
                  </a:cubicBezTo>
                  <a:cubicBezTo>
                    <a:pt x="2127" y="1391"/>
                    <a:pt x="3167" y="837"/>
                    <a:pt x="3167" y="837"/>
                  </a:cubicBezTo>
                  <a:cubicBezTo>
                    <a:pt x="3167" y="837"/>
                    <a:pt x="3405" y="1104"/>
                    <a:pt x="3479" y="1104"/>
                  </a:cubicBezTo>
                  <a:cubicBezTo>
                    <a:pt x="3485" y="1104"/>
                    <a:pt x="3491" y="1101"/>
                    <a:pt x="3494" y="1097"/>
                  </a:cubicBezTo>
                  <a:cubicBezTo>
                    <a:pt x="3538" y="1043"/>
                    <a:pt x="3415" y="426"/>
                    <a:pt x="3255" y="426"/>
                  </a:cubicBezTo>
                  <a:cubicBezTo>
                    <a:pt x="3249" y="426"/>
                    <a:pt x="3242" y="428"/>
                    <a:pt x="3235" y="430"/>
                  </a:cubicBezTo>
                  <a:cubicBezTo>
                    <a:pt x="3235" y="430"/>
                    <a:pt x="2972" y="401"/>
                    <a:pt x="2630" y="401"/>
                  </a:cubicBezTo>
                  <a:cubicBezTo>
                    <a:pt x="2232" y="401"/>
                    <a:pt x="1725" y="440"/>
                    <a:pt x="1403" y="611"/>
                  </a:cubicBezTo>
                  <a:lnTo>
                    <a:pt x="848" y="0"/>
                  </a:ln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24"/>
            <p:cNvSpPr/>
            <p:nvPr/>
          </p:nvSpPr>
          <p:spPr>
            <a:xfrm>
              <a:off x="1695196" y="4556664"/>
              <a:ext cx="35870" cy="48318"/>
            </a:xfrm>
            <a:custGeom>
              <a:avLst/>
              <a:gdLst/>
              <a:ahLst/>
              <a:cxnLst/>
              <a:rect l="l" t="t" r="r" b="b"/>
              <a:pathLst>
                <a:path w="804" h="1083" extrusionOk="0">
                  <a:moveTo>
                    <a:pt x="427" y="0"/>
                  </a:moveTo>
                  <a:cubicBezTo>
                    <a:pt x="363" y="0"/>
                    <a:pt x="239" y="50"/>
                    <a:pt x="239" y="50"/>
                  </a:cubicBezTo>
                  <a:cubicBezTo>
                    <a:pt x="239" y="50"/>
                    <a:pt x="397" y="175"/>
                    <a:pt x="340" y="480"/>
                  </a:cubicBezTo>
                  <a:cubicBezTo>
                    <a:pt x="340" y="480"/>
                    <a:pt x="1" y="480"/>
                    <a:pt x="136" y="615"/>
                  </a:cubicBezTo>
                  <a:cubicBezTo>
                    <a:pt x="155" y="634"/>
                    <a:pt x="197" y="639"/>
                    <a:pt x="241" y="639"/>
                  </a:cubicBezTo>
                  <a:cubicBezTo>
                    <a:pt x="306" y="639"/>
                    <a:pt x="374" y="627"/>
                    <a:pt x="374" y="627"/>
                  </a:cubicBezTo>
                  <a:cubicBezTo>
                    <a:pt x="374" y="627"/>
                    <a:pt x="632" y="1082"/>
                    <a:pt x="714" y="1082"/>
                  </a:cubicBezTo>
                  <a:cubicBezTo>
                    <a:pt x="718" y="1082"/>
                    <a:pt x="721" y="1081"/>
                    <a:pt x="724" y="1079"/>
                  </a:cubicBezTo>
                  <a:cubicBezTo>
                    <a:pt x="804" y="989"/>
                    <a:pt x="634" y="118"/>
                    <a:pt x="453" y="5"/>
                  </a:cubicBezTo>
                  <a:cubicBezTo>
                    <a:pt x="446" y="1"/>
                    <a:pt x="437" y="0"/>
                    <a:pt x="4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24"/>
            <p:cNvSpPr/>
            <p:nvPr/>
          </p:nvSpPr>
          <p:spPr>
            <a:xfrm>
              <a:off x="1712819" y="4554522"/>
              <a:ext cx="18248" cy="51173"/>
            </a:xfrm>
            <a:custGeom>
              <a:avLst/>
              <a:gdLst/>
              <a:ahLst/>
              <a:cxnLst/>
              <a:rect l="l" t="t" r="r" b="b"/>
              <a:pathLst>
                <a:path w="409" h="1147" extrusionOk="0">
                  <a:moveTo>
                    <a:pt x="66" y="0"/>
                  </a:moveTo>
                  <a:cubicBezTo>
                    <a:pt x="33" y="0"/>
                    <a:pt x="0" y="32"/>
                    <a:pt x="24" y="64"/>
                  </a:cubicBezTo>
                  <a:cubicBezTo>
                    <a:pt x="81" y="132"/>
                    <a:pt x="126" y="223"/>
                    <a:pt x="160" y="313"/>
                  </a:cubicBezTo>
                  <a:cubicBezTo>
                    <a:pt x="126" y="358"/>
                    <a:pt x="81" y="404"/>
                    <a:pt x="35" y="449"/>
                  </a:cubicBezTo>
                  <a:cubicBezTo>
                    <a:pt x="17" y="467"/>
                    <a:pt x="36" y="486"/>
                    <a:pt x="56" y="486"/>
                  </a:cubicBezTo>
                  <a:cubicBezTo>
                    <a:pt x="61" y="486"/>
                    <a:pt x="65" y="485"/>
                    <a:pt x="70" y="482"/>
                  </a:cubicBezTo>
                  <a:cubicBezTo>
                    <a:pt x="103" y="437"/>
                    <a:pt x="148" y="392"/>
                    <a:pt x="183" y="358"/>
                  </a:cubicBezTo>
                  <a:cubicBezTo>
                    <a:pt x="194" y="369"/>
                    <a:pt x="194" y="392"/>
                    <a:pt x="205" y="404"/>
                  </a:cubicBezTo>
                  <a:lnTo>
                    <a:pt x="58" y="550"/>
                  </a:lnTo>
                  <a:cubicBezTo>
                    <a:pt x="50" y="559"/>
                    <a:pt x="61" y="581"/>
                    <a:pt x="76" y="581"/>
                  </a:cubicBezTo>
                  <a:cubicBezTo>
                    <a:pt x="81" y="581"/>
                    <a:pt x="87" y="578"/>
                    <a:pt x="92" y="573"/>
                  </a:cubicBezTo>
                  <a:cubicBezTo>
                    <a:pt x="138" y="539"/>
                    <a:pt x="183" y="494"/>
                    <a:pt x="216" y="449"/>
                  </a:cubicBezTo>
                  <a:cubicBezTo>
                    <a:pt x="284" y="663"/>
                    <a:pt x="307" y="901"/>
                    <a:pt x="296" y="1105"/>
                  </a:cubicBezTo>
                  <a:cubicBezTo>
                    <a:pt x="290" y="1133"/>
                    <a:pt x="310" y="1147"/>
                    <a:pt x="331" y="1147"/>
                  </a:cubicBezTo>
                  <a:cubicBezTo>
                    <a:pt x="352" y="1147"/>
                    <a:pt x="375" y="1133"/>
                    <a:pt x="375" y="1105"/>
                  </a:cubicBezTo>
                  <a:cubicBezTo>
                    <a:pt x="409" y="743"/>
                    <a:pt x="318" y="313"/>
                    <a:pt x="103" y="19"/>
                  </a:cubicBezTo>
                  <a:cubicBezTo>
                    <a:pt x="93" y="6"/>
                    <a:pt x="80" y="0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24"/>
            <p:cNvSpPr/>
            <p:nvPr/>
          </p:nvSpPr>
          <p:spPr>
            <a:xfrm>
              <a:off x="1703272" y="4579061"/>
              <a:ext cx="11466" cy="13831"/>
            </a:xfrm>
            <a:custGeom>
              <a:avLst/>
              <a:gdLst/>
              <a:ahLst/>
              <a:cxnLst/>
              <a:rect l="l" t="t" r="r" b="b"/>
              <a:pathLst>
                <a:path w="257" h="310" extrusionOk="0">
                  <a:moveTo>
                    <a:pt x="70" y="43"/>
                  </a:moveTo>
                  <a:cubicBezTo>
                    <a:pt x="73" y="43"/>
                    <a:pt x="82" y="57"/>
                    <a:pt x="91" y="57"/>
                  </a:cubicBezTo>
                  <a:cubicBezTo>
                    <a:pt x="103" y="68"/>
                    <a:pt x="103" y="80"/>
                    <a:pt x="114" y="91"/>
                  </a:cubicBezTo>
                  <a:cubicBezTo>
                    <a:pt x="114" y="94"/>
                    <a:pt x="114" y="96"/>
                    <a:pt x="114" y="98"/>
                  </a:cubicBezTo>
                  <a:lnTo>
                    <a:pt x="114" y="98"/>
                  </a:lnTo>
                  <a:cubicBezTo>
                    <a:pt x="88" y="85"/>
                    <a:pt x="79" y="65"/>
                    <a:pt x="68" y="45"/>
                  </a:cubicBezTo>
                  <a:cubicBezTo>
                    <a:pt x="68" y="43"/>
                    <a:pt x="69" y="43"/>
                    <a:pt x="70" y="43"/>
                  </a:cubicBezTo>
                  <a:close/>
                  <a:moveTo>
                    <a:pt x="159" y="181"/>
                  </a:moveTo>
                  <a:lnTo>
                    <a:pt x="159" y="193"/>
                  </a:lnTo>
                  <a:cubicBezTo>
                    <a:pt x="148" y="216"/>
                    <a:pt x="148" y="226"/>
                    <a:pt x="136" y="238"/>
                  </a:cubicBezTo>
                  <a:cubicBezTo>
                    <a:pt x="136" y="246"/>
                    <a:pt x="125" y="259"/>
                    <a:pt x="119" y="259"/>
                  </a:cubicBezTo>
                  <a:cubicBezTo>
                    <a:pt x="116" y="259"/>
                    <a:pt x="114" y="256"/>
                    <a:pt x="114" y="249"/>
                  </a:cubicBezTo>
                  <a:cubicBezTo>
                    <a:pt x="125" y="226"/>
                    <a:pt x="136" y="204"/>
                    <a:pt x="159" y="181"/>
                  </a:cubicBezTo>
                  <a:close/>
                  <a:moveTo>
                    <a:pt x="70" y="0"/>
                  </a:moveTo>
                  <a:cubicBezTo>
                    <a:pt x="57" y="0"/>
                    <a:pt x="46" y="7"/>
                    <a:pt x="35" y="23"/>
                  </a:cubicBezTo>
                  <a:cubicBezTo>
                    <a:pt x="1" y="68"/>
                    <a:pt x="68" y="125"/>
                    <a:pt x="125" y="159"/>
                  </a:cubicBezTo>
                  <a:cubicBezTo>
                    <a:pt x="91" y="193"/>
                    <a:pt x="46" y="261"/>
                    <a:pt x="80" y="294"/>
                  </a:cubicBezTo>
                  <a:cubicBezTo>
                    <a:pt x="95" y="305"/>
                    <a:pt x="109" y="310"/>
                    <a:pt x="120" y="310"/>
                  </a:cubicBezTo>
                  <a:cubicBezTo>
                    <a:pt x="171" y="310"/>
                    <a:pt x="195" y="225"/>
                    <a:pt x="204" y="170"/>
                  </a:cubicBezTo>
                  <a:cubicBezTo>
                    <a:pt x="216" y="170"/>
                    <a:pt x="216" y="170"/>
                    <a:pt x="216" y="159"/>
                  </a:cubicBezTo>
                  <a:cubicBezTo>
                    <a:pt x="216" y="148"/>
                    <a:pt x="227" y="136"/>
                    <a:pt x="238" y="125"/>
                  </a:cubicBezTo>
                  <a:cubicBezTo>
                    <a:pt x="257" y="116"/>
                    <a:pt x="246" y="84"/>
                    <a:pt x="229" y="84"/>
                  </a:cubicBezTo>
                  <a:cubicBezTo>
                    <a:pt x="225" y="84"/>
                    <a:pt x="220" y="86"/>
                    <a:pt x="216" y="91"/>
                  </a:cubicBezTo>
                  <a:cubicBezTo>
                    <a:pt x="204" y="91"/>
                    <a:pt x="193" y="102"/>
                    <a:pt x="181" y="113"/>
                  </a:cubicBezTo>
                  <a:cubicBezTo>
                    <a:pt x="156" y="70"/>
                    <a:pt x="110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24"/>
            <p:cNvSpPr/>
            <p:nvPr/>
          </p:nvSpPr>
          <p:spPr>
            <a:xfrm>
              <a:off x="1714559" y="4588564"/>
              <a:ext cx="5800" cy="5934"/>
            </a:xfrm>
            <a:custGeom>
              <a:avLst/>
              <a:gdLst/>
              <a:ahLst/>
              <a:cxnLst/>
              <a:rect l="l" t="t" r="r" b="b"/>
              <a:pathLst>
                <a:path w="130" h="133" extrusionOk="0">
                  <a:moveTo>
                    <a:pt x="106" y="1"/>
                  </a:moveTo>
                  <a:cubicBezTo>
                    <a:pt x="104" y="1"/>
                    <a:pt x="101" y="1"/>
                    <a:pt x="99" y="3"/>
                  </a:cubicBezTo>
                  <a:cubicBezTo>
                    <a:pt x="53" y="13"/>
                    <a:pt x="31" y="59"/>
                    <a:pt x="8" y="93"/>
                  </a:cubicBezTo>
                  <a:cubicBezTo>
                    <a:pt x="0" y="115"/>
                    <a:pt x="17" y="132"/>
                    <a:pt x="33" y="132"/>
                  </a:cubicBezTo>
                  <a:cubicBezTo>
                    <a:pt x="41" y="132"/>
                    <a:pt x="49" y="127"/>
                    <a:pt x="53" y="116"/>
                  </a:cubicBezTo>
                  <a:cubicBezTo>
                    <a:pt x="64" y="93"/>
                    <a:pt x="76" y="48"/>
                    <a:pt x="109" y="36"/>
                  </a:cubicBezTo>
                  <a:cubicBezTo>
                    <a:pt x="129" y="36"/>
                    <a:pt x="123" y="1"/>
                    <a:pt x="1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24"/>
            <p:cNvSpPr/>
            <p:nvPr/>
          </p:nvSpPr>
          <p:spPr>
            <a:xfrm>
              <a:off x="1712552" y="4585039"/>
              <a:ext cx="5800" cy="6201"/>
            </a:xfrm>
            <a:custGeom>
              <a:avLst/>
              <a:gdLst/>
              <a:ahLst/>
              <a:cxnLst/>
              <a:rect l="l" t="t" r="r" b="b"/>
              <a:pathLst>
                <a:path w="130" h="139" extrusionOk="0">
                  <a:moveTo>
                    <a:pt x="105" y="0"/>
                  </a:moveTo>
                  <a:cubicBezTo>
                    <a:pt x="103" y="0"/>
                    <a:pt x="101" y="1"/>
                    <a:pt x="98" y="2"/>
                  </a:cubicBezTo>
                  <a:cubicBezTo>
                    <a:pt x="53" y="25"/>
                    <a:pt x="30" y="70"/>
                    <a:pt x="8" y="115"/>
                  </a:cubicBezTo>
                  <a:cubicBezTo>
                    <a:pt x="1" y="129"/>
                    <a:pt x="15" y="139"/>
                    <a:pt x="30" y="139"/>
                  </a:cubicBezTo>
                  <a:cubicBezTo>
                    <a:pt x="39" y="139"/>
                    <a:pt x="49" y="135"/>
                    <a:pt x="53" y="127"/>
                  </a:cubicBezTo>
                  <a:cubicBezTo>
                    <a:pt x="64" y="92"/>
                    <a:pt x="76" y="59"/>
                    <a:pt x="109" y="47"/>
                  </a:cubicBezTo>
                  <a:cubicBezTo>
                    <a:pt x="129" y="37"/>
                    <a:pt x="123" y="0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24"/>
            <p:cNvSpPr/>
            <p:nvPr/>
          </p:nvSpPr>
          <p:spPr>
            <a:xfrm>
              <a:off x="1568578" y="4542253"/>
              <a:ext cx="78745" cy="55546"/>
            </a:xfrm>
            <a:custGeom>
              <a:avLst/>
              <a:gdLst/>
              <a:ahLst/>
              <a:cxnLst/>
              <a:rect l="l" t="t" r="r" b="b"/>
              <a:pathLst>
                <a:path w="1765" h="1245" extrusionOk="0">
                  <a:moveTo>
                    <a:pt x="848" y="0"/>
                  </a:moveTo>
                  <a:lnTo>
                    <a:pt x="1" y="769"/>
                  </a:lnTo>
                  <a:cubicBezTo>
                    <a:pt x="1" y="769"/>
                    <a:pt x="204" y="1029"/>
                    <a:pt x="509" y="1244"/>
                  </a:cubicBezTo>
                  <a:cubicBezTo>
                    <a:pt x="702" y="1097"/>
                    <a:pt x="905" y="950"/>
                    <a:pt x="1120" y="837"/>
                  </a:cubicBezTo>
                  <a:cubicBezTo>
                    <a:pt x="1335" y="724"/>
                    <a:pt x="1549" y="599"/>
                    <a:pt x="1765" y="486"/>
                  </a:cubicBezTo>
                  <a:lnTo>
                    <a:pt x="1765" y="486"/>
                  </a:lnTo>
                  <a:cubicBezTo>
                    <a:pt x="1629" y="509"/>
                    <a:pt x="1504" y="554"/>
                    <a:pt x="1403" y="611"/>
                  </a:cubicBezTo>
                  <a:lnTo>
                    <a:pt x="848" y="0"/>
                  </a:ln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24"/>
            <p:cNvSpPr/>
            <p:nvPr/>
          </p:nvSpPr>
          <p:spPr>
            <a:xfrm>
              <a:off x="1481801" y="4495808"/>
              <a:ext cx="148880" cy="106005"/>
            </a:xfrm>
            <a:custGeom>
              <a:avLst/>
              <a:gdLst/>
              <a:ahLst/>
              <a:cxnLst/>
              <a:rect l="l" t="t" r="r" b="b"/>
              <a:pathLst>
                <a:path w="3337" h="2376" extrusionOk="0">
                  <a:moveTo>
                    <a:pt x="2273" y="1"/>
                  </a:moveTo>
                  <a:lnTo>
                    <a:pt x="543" y="566"/>
                  </a:lnTo>
                  <a:lnTo>
                    <a:pt x="634" y="871"/>
                  </a:lnTo>
                  <a:lnTo>
                    <a:pt x="1" y="1346"/>
                  </a:lnTo>
                  <a:cubicBezTo>
                    <a:pt x="1" y="1346"/>
                    <a:pt x="690" y="2082"/>
                    <a:pt x="1075" y="2376"/>
                  </a:cubicBezTo>
                  <a:lnTo>
                    <a:pt x="1776" y="1697"/>
                  </a:lnTo>
                  <a:lnTo>
                    <a:pt x="2228" y="2285"/>
                  </a:lnTo>
                  <a:lnTo>
                    <a:pt x="3336" y="1380"/>
                  </a:lnTo>
                  <a:cubicBezTo>
                    <a:pt x="3336" y="1380"/>
                    <a:pt x="3020" y="250"/>
                    <a:pt x="2273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24"/>
            <p:cNvSpPr/>
            <p:nvPr/>
          </p:nvSpPr>
          <p:spPr>
            <a:xfrm>
              <a:off x="1497951" y="4495808"/>
              <a:ext cx="91862" cy="47961"/>
            </a:xfrm>
            <a:custGeom>
              <a:avLst/>
              <a:gdLst/>
              <a:ahLst/>
              <a:cxnLst/>
              <a:rect l="l" t="t" r="r" b="b"/>
              <a:pathLst>
                <a:path w="2059" h="1075" extrusionOk="0">
                  <a:moveTo>
                    <a:pt x="1911" y="1"/>
                  </a:moveTo>
                  <a:lnTo>
                    <a:pt x="181" y="566"/>
                  </a:lnTo>
                  <a:lnTo>
                    <a:pt x="272" y="871"/>
                  </a:lnTo>
                  <a:lnTo>
                    <a:pt x="1" y="1075"/>
                  </a:lnTo>
                  <a:lnTo>
                    <a:pt x="351" y="916"/>
                  </a:lnTo>
                  <a:cubicBezTo>
                    <a:pt x="351" y="916"/>
                    <a:pt x="360" y="917"/>
                    <a:pt x="378" y="917"/>
                  </a:cubicBezTo>
                  <a:cubicBezTo>
                    <a:pt x="559" y="917"/>
                    <a:pt x="1575" y="879"/>
                    <a:pt x="2059" y="57"/>
                  </a:cubicBezTo>
                  <a:cubicBezTo>
                    <a:pt x="2013" y="34"/>
                    <a:pt x="1968" y="12"/>
                    <a:pt x="1911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24"/>
            <p:cNvSpPr/>
            <p:nvPr/>
          </p:nvSpPr>
          <p:spPr>
            <a:xfrm>
              <a:off x="1511559" y="4561884"/>
              <a:ext cx="49478" cy="39930"/>
            </a:xfrm>
            <a:custGeom>
              <a:avLst/>
              <a:gdLst/>
              <a:ahLst/>
              <a:cxnLst/>
              <a:rect l="l" t="t" r="r" b="b"/>
              <a:pathLst>
                <a:path w="1109" h="895" extrusionOk="0">
                  <a:moveTo>
                    <a:pt x="1041" y="1"/>
                  </a:moveTo>
                  <a:lnTo>
                    <a:pt x="0" y="533"/>
                  </a:lnTo>
                  <a:cubicBezTo>
                    <a:pt x="136" y="668"/>
                    <a:pt x="284" y="804"/>
                    <a:pt x="408" y="895"/>
                  </a:cubicBezTo>
                  <a:lnTo>
                    <a:pt x="1109" y="216"/>
                  </a:lnTo>
                  <a:lnTo>
                    <a:pt x="1041" y="1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24"/>
            <p:cNvSpPr/>
            <p:nvPr/>
          </p:nvSpPr>
          <p:spPr>
            <a:xfrm>
              <a:off x="1493936" y="4394397"/>
              <a:ext cx="96368" cy="132730"/>
            </a:xfrm>
            <a:custGeom>
              <a:avLst/>
              <a:gdLst/>
              <a:ahLst/>
              <a:cxnLst/>
              <a:rect l="l" t="t" r="r" b="b"/>
              <a:pathLst>
                <a:path w="2160" h="2975" extrusionOk="0">
                  <a:moveTo>
                    <a:pt x="1639" y="0"/>
                  </a:moveTo>
                  <a:cubicBezTo>
                    <a:pt x="1639" y="0"/>
                    <a:pt x="803" y="80"/>
                    <a:pt x="282" y="216"/>
                  </a:cubicBezTo>
                  <a:cubicBezTo>
                    <a:pt x="282" y="216"/>
                    <a:pt x="0" y="2081"/>
                    <a:pt x="113" y="2918"/>
                  </a:cubicBezTo>
                  <a:cubicBezTo>
                    <a:pt x="113" y="2918"/>
                    <a:pt x="292" y="2974"/>
                    <a:pt x="567" y="2974"/>
                  </a:cubicBezTo>
                  <a:cubicBezTo>
                    <a:pt x="978" y="2974"/>
                    <a:pt x="1603" y="2848"/>
                    <a:pt x="2159" y="2217"/>
                  </a:cubicBezTo>
                  <a:cubicBezTo>
                    <a:pt x="2159" y="2217"/>
                    <a:pt x="1685" y="837"/>
                    <a:pt x="16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24"/>
            <p:cNvSpPr/>
            <p:nvPr/>
          </p:nvSpPr>
          <p:spPr>
            <a:xfrm>
              <a:off x="1497951" y="4394397"/>
              <a:ext cx="92353" cy="132730"/>
            </a:xfrm>
            <a:custGeom>
              <a:avLst/>
              <a:gdLst/>
              <a:ahLst/>
              <a:cxnLst/>
              <a:rect l="l" t="t" r="r" b="b"/>
              <a:pathLst>
                <a:path w="2070" h="2975" extrusionOk="0">
                  <a:moveTo>
                    <a:pt x="1549" y="0"/>
                  </a:moveTo>
                  <a:cubicBezTo>
                    <a:pt x="1549" y="0"/>
                    <a:pt x="1493" y="0"/>
                    <a:pt x="1414" y="12"/>
                  </a:cubicBezTo>
                  <a:cubicBezTo>
                    <a:pt x="1403" y="148"/>
                    <a:pt x="1335" y="317"/>
                    <a:pt x="1312" y="419"/>
                  </a:cubicBezTo>
                  <a:cubicBezTo>
                    <a:pt x="1210" y="804"/>
                    <a:pt x="1086" y="1199"/>
                    <a:pt x="916" y="1561"/>
                  </a:cubicBezTo>
                  <a:cubicBezTo>
                    <a:pt x="690" y="2002"/>
                    <a:pt x="385" y="2375"/>
                    <a:pt x="1" y="2658"/>
                  </a:cubicBezTo>
                  <a:cubicBezTo>
                    <a:pt x="1" y="2749"/>
                    <a:pt x="11" y="2839"/>
                    <a:pt x="23" y="2918"/>
                  </a:cubicBezTo>
                  <a:cubicBezTo>
                    <a:pt x="23" y="2918"/>
                    <a:pt x="202" y="2974"/>
                    <a:pt x="477" y="2974"/>
                  </a:cubicBezTo>
                  <a:cubicBezTo>
                    <a:pt x="888" y="2974"/>
                    <a:pt x="1513" y="2848"/>
                    <a:pt x="2069" y="2217"/>
                  </a:cubicBezTo>
                  <a:cubicBezTo>
                    <a:pt x="2069" y="2217"/>
                    <a:pt x="1595" y="837"/>
                    <a:pt x="1549" y="0"/>
                  </a:cubicBezTo>
                  <a:close/>
                </a:path>
              </a:pathLst>
            </a:custGeom>
            <a:solidFill>
              <a:srgbClr val="436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24"/>
            <p:cNvSpPr/>
            <p:nvPr/>
          </p:nvSpPr>
          <p:spPr>
            <a:xfrm>
              <a:off x="1552918" y="4395423"/>
              <a:ext cx="19229" cy="116044"/>
            </a:xfrm>
            <a:custGeom>
              <a:avLst/>
              <a:gdLst/>
              <a:ahLst/>
              <a:cxnLst/>
              <a:rect l="l" t="t" r="r" b="b"/>
              <a:pathLst>
                <a:path w="431" h="2601" extrusionOk="0">
                  <a:moveTo>
                    <a:pt x="103" y="0"/>
                  </a:moveTo>
                  <a:cubicBezTo>
                    <a:pt x="1" y="464"/>
                    <a:pt x="35" y="939"/>
                    <a:pt x="91" y="1402"/>
                  </a:cubicBezTo>
                  <a:cubicBezTo>
                    <a:pt x="148" y="1821"/>
                    <a:pt x="239" y="2216"/>
                    <a:pt x="397" y="2601"/>
                  </a:cubicBezTo>
                  <a:lnTo>
                    <a:pt x="430" y="2567"/>
                  </a:lnTo>
                  <a:cubicBezTo>
                    <a:pt x="272" y="2194"/>
                    <a:pt x="193" y="1809"/>
                    <a:pt x="136" y="1402"/>
                  </a:cubicBezTo>
                  <a:cubicBezTo>
                    <a:pt x="80" y="939"/>
                    <a:pt x="46" y="452"/>
                    <a:pt x="148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24"/>
            <p:cNvSpPr/>
            <p:nvPr/>
          </p:nvSpPr>
          <p:spPr>
            <a:xfrm>
              <a:off x="1558985" y="4394933"/>
              <a:ext cx="20211" cy="111047"/>
            </a:xfrm>
            <a:custGeom>
              <a:avLst/>
              <a:gdLst/>
              <a:ahLst/>
              <a:cxnLst/>
              <a:rect l="l" t="t" r="r" b="b"/>
              <a:pathLst>
                <a:path w="453" h="2489" extrusionOk="0">
                  <a:moveTo>
                    <a:pt x="35" y="0"/>
                  </a:moveTo>
                  <a:cubicBezTo>
                    <a:pt x="0" y="204"/>
                    <a:pt x="12" y="396"/>
                    <a:pt x="12" y="599"/>
                  </a:cubicBezTo>
                  <a:cubicBezTo>
                    <a:pt x="12" y="870"/>
                    <a:pt x="46" y="1154"/>
                    <a:pt x="91" y="1436"/>
                  </a:cubicBezTo>
                  <a:cubicBezTo>
                    <a:pt x="148" y="1798"/>
                    <a:pt x="272" y="2149"/>
                    <a:pt x="419" y="2488"/>
                  </a:cubicBezTo>
                  <a:cubicBezTo>
                    <a:pt x="430" y="2476"/>
                    <a:pt x="442" y="2465"/>
                    <a:pt x="453" y="2465"/>
                  </a:cubicBezTo>
                  <a:cubicBezTo>
                    <a:pt x="317" y="2137"/>
                    <a:pt x="193" y="1810"/>
                    <a:pt x="136" y="1459"/>
                  </a:cubicBezTo>
                  <a:cubicBezTo>
                    <a:pt x="91" y="1187"/>
                    <a:pt x="68" y="916"/>
                    <a:pt x="57" y="633"/>
                  </a:cubicBezTo>
                  <a:cubicBezTo>
                    <a:pt x="57" y="430"/>
                    <a:pt x="46" y="204"/>
                    <a:pt x="80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24"/>
            <p:cNvSpPr/>
            <p:nvPr/>
          </p:nvSpPr>
          <p:spPr>
            <a:xfrm>
              <a:off x="1559521" y="4394397"/>
              <a:ext cx="25252" cy="106496"/>
            </a:xfrm>
            <a:custGeom>
              <a:avLst/>
              <a:gdLst/>
              <a:ahLst/>
              <a:cxnLst/>
              <a:rect l="l" t="t" r="r" b="b"/>
              <a:pathLst>
                <a:path w="566" h="2387" extrusionOk="0">
                  <a:moveTo>
                    <a:pt x="158" y="0"/>
                  </a:moveTo>
                  <a:cubicBezTo>
                    <a:pt x="147" y="0"/>
                    <a:pt x="136" y="0"/>
                    <a:pt x="113" y="12"/>
                  </a:cubicBezTo>
                  <a:cubicBezTo>
                    <a:pt x="0" y="826"/>
                    <a:pt x="169" y="1651"/>
                    <a:pt x="531" y="2387"/>
                  </a:cubicBezTo>
                  <a:cubicBezTo>
                    <a:pt x="543" y="2387"/>
                    <a:pt x="554" y="2375"/>
                    <a:pt x="566" y="2364"/>
                  </a:cubicBezTo>
                  <a:cubicBezTo>
                    <a:pt x="204" y="1629"/>
                    <a:pt x="45" y="815"/>
                    <a:pt x="158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24"/>
            <p:cNvSpPr/>
            <p:nvPr/>
          </p:nvSpPr>
          <p:spPr>
            <a:xfrm>
              <a:off x="1437899" y="4204380"/>
              <a:ext cx="225573" cy="168600"/>
            </a:xfrm>
            <a:custGeom>
              <a:avLst/>
              <a:gdLst/>
              <a:ahLst/>
              <a:cxnLst/>
              <a:rect l="l" t="t" r="r" b="b"/>
              <a:pathLst>
                <a:path w="5056" h="3779" extrusionOk="0">
                  <a:moveTo>
                    <a:pt x="1725" y="1"/>
                  </a:moveTo>
                  <a:cubicBezTo>
                    <a:pt x="1148" y="1"/>
                    <a:pt x="928" y="550"/>
                    <a:pt x="928" y="550"/>
                  </a:cubicBezTo>
                  <a:cubicBezTo>
                    <a:pt x="80" y="686"/>
                    <a:pt x="555" y="1523"/>
                    <a:pt x="555" y="1523"/>
                  </a:cubicBezTo>
                  <a:cubicBezTo>
                    <a:pt x="0" y="1761"/>
                    <a:pt x="759" y="2304"/>
                    <a:pt x="759" y="2304"/>
                  </a:cubicBezTo>
                  <a:lnTo>
                    <a:pt x="2669" y="3774"/>
                  </a:lnTo>
                  <a:cubicBezTo>
                    <a:pt x="2669" y="3774"/>
                    <a:pt x="3031" y="3778"/>
                    <a:pt x="3390" y="3778"/>
                  </a:cubicBezTo>
                  <a:cubicBezTo>
                    <a:pt x="3569" y="3778"/>
                    <a:pt x="3748" y="3777"/>
                    <a:pt x="3880" y="3774"/>
                  </a:cubicBezTo>
                  <a:cubicBezTo>
                    <a:pt x="4275" y="3774"/>
                    <a:pt x="3936" y="2779"/>
                    <a:pt x="3936" y="2779"/>
                  </a:cubicBezTo>
                  <a:cubicBezTo>
                    <a:pt x="3936" y="2779"/>
                    <a:pt x="4298" y="2779"/>
                    <a:pt x="4535" y="2654"/>
                  </a:cubicBezTo>
                  <a:cubicBezTo>
                    <a:pt x="4762" y="2530"/>
                    <a:pt x="4174" y="1817"/>
                    <a:pt x="4174" y="1817"/>
                  </a:cubicBezTo>
                  <a:lnTo>
                    <a:pt x="4174" y="1817"/>
                  </a:lnTo>
                  <a:cubicBezTo>
                    <a:pt x="4174" y="1817"/>
                    <a:pt x="4185" y="1817"/>
                    <a:pt x="4206" y="1817"/>
                  </a:cubicBezTo>
                  <a:cubicBezTo>
                    <a:pt x="4333" y="1817"/>
                    <a:pt x="4803" y="1801"/>
                    <a:pt x="4920" y="1557"/>
                  </a:cubicBezTo>
                  <a:cubicBezTo>
                    <a:pt x="5056" y="1274"/>
                    <a:pt x="4196" y="912"/>
                    <a:pt x="4196" y="912"/>
                  </a:cubicBezTo>
                  <a:cubicBezTo>
                    <a:pt x="4196" y="912"/>
                    <a:pt x="4513" y="460"/>
                    <a:pt x="3868" y="178"/>
                  </a:cubicBezTo>
                  <a:cubicBezTo>
                    <a:pt x="3585" y="53"/>
                    <a:pt x="3213" y="18"/>
                    <a:pt x="2884" y="18"/>
                  </a:cubicBezTo>
                  <a:cubicBezTo>
                    <a:pt x="2464" y="18"/>
                    <a:pt x="2116" y="75"/>
                    <a:pt x="2116" y="75"/>
                  </a:cubicBezTo>
                  <a:cubicBezTo>
                    <a:pt x="1970" y="23"/>
                    <a:pt x="1841" y="1"/>
                    <a:pt x="1725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24"/>
            <p:cNvSpPr/>
            <p:nvPr/>
          </p:nvSpPr>
          <p:spPr>
            <a:xfrm>
              <a:off x="1520616" y="4216828"/>
              <a:ext cx="95788" cy="23824"/>
            </a:xfrm>
            <a:custGeom>
              <a:avLst/>
              <a:gdLst/>
              <a:ahLst/>
              <a:cxnLst/>
              <a:rect l="l" t="t" r="r" b="b"/>
              <a:pathLst>
                <a:path w="2147" h="534" extrusionOk="0">
                  <a:moveTo>
                    <a:pt x="860" y="0"/>
                  </a:moveTo>
                  <a:cubicBezTo>
                    <a:pt x="488" y="0"/>
                    <a:pt x="87" y="158"/>
                    <a:pt x="1" y="520"/>
                  </a:cubicBezTo>
                  <a:cubicBezTo>
                    <a:pt x="1" y="527"/>
                    <a:pt x="8" y="533"/>
                    <a:pt x="15" y="533"/>
                  </a:cubicBezTo>
                  <a:cubicBezTo>
                    <a:pt x="19" y="533"/>
                    <a:pt x="24" y="530"/>
                    <a:pt x="24" y="520"/>
                  </a:cubicBezTo>
                  <a:cubicBezTo>
                    <a:pt x="126" y="215"/>
                    <a:pt x="431" y="113"/>
                    <a:pt x="725" y="80"/>
                  </a:cubicBezTo>
                  <a:cubicBezTo>
                    <a:pt x="785" y="72"/>
                    <a:pt x="851" y="66"/>
                    <a:pt x="919" y="66"/>
                  </a:cubicBezTo>
                  <a:cubicBezTo>
                    <a:pt x="1147" y="66"/>
                    <a:pt x="1391" y="127"/>
                    <a:pt x="1460" y="362"/>
                  </a:cubicBezTo>
                  <a:cubicBezTo>
                    <a:pt x="1471" y="384"/>
                    <a:pt x="1483" y="384"/>
                    <a:pt x="1505" y="384"/>
                  </a:cubicBezTo>
                  <a:cubicBezTo>
                    <a:pt x="1615" y="320"/>
                    <a:pt x="1740" y="259"/>
                    <a:pt x="1859" y="259"/>
                  </a:cubicBezTo>
                  <a:cubicBezTo>
                    <a:pt x="1947" y="259"/>
                    <a:pt x="2032" y="293"/>
                    <a:pt x="2104" y="384"/>
                  </a:cubicBezTo>
                  <a:cubicBezTo>
                    <a:pt x="2107" y="390"/>
                    <a:pt x="2111" y="392"/>
                    <a:pt x="2115" y="392"/>
                  </a:cubicBezTo>
                  <a:cubicBezTo>
                    <a:pt x="2129" y="392"/>
                    <a:pt x="2147" y="368"/>
                    <a:pt x="2139" y="351"/>
                  </a:cubicBezTo>
                  <a:cubicBezTo>
                    <a:pt x="2068" y="242"/>
                    <a:pt x="1973" y="202"/>
                    <a:pt x="1868" y="202"/>
                  </a:cubicBezTo>
                  <a:cubicBezTo>
                    <a:pt x="1788" y="202"/>
                    <a:pt x="1702" y="226"/>
                    <a:pt x="1618" y="261"/>
                  </a:cubicBezTo>
                  <a:cubicBezTo>
                    <a:pt x="1561" y="282"/>
                    <a:pt x="1534" y="294"/>
                    <a:pt x="1518" y="294"/>
                  </a:cubicBezTo>
                  <a:cubicBezTo>
                    <a:pt x="1493" y="294"/>
                    <a:pt x="1493" y="266"/>
                    <a:pt x="1438" y="204"/>
                  </a:cubicBezTo>
                  <a:cubicBezTo>
                    <a:pt x="1370" y="125"/>
                    <a:pt x="1290" y="80"/>
                    <a:pt x="1189" y="45"/>
                  </a:cubicBezTo>
                  <a:cubicBezTo>
                    <a:pt x="1089" y="16"/>
                    <a:pt x="976" y="0"/>
                    <a:pt x="860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24"/>
            <p:cNvSpPr/>
            <p:nvPr/>
          </p:nvSpPr>
          <p:spPr>
            <a:xfrm>
              <a:off x="1529717" y="4243106"/>
              <a:ext cx="112564" cy="29446"/>
            </a:xfrm>
            <a:custGeom>
              <a:avLst/>
              <a:gdLst/>
              <a:ahLst/>
              <a:cxnLst/>
              <a:rect l="l" t="t" r="r" b="b"/>
              <a:pathLst>
                <a:path w="2523" h="660" extrusionOk="0">
                  <a:moveTo>
                    <a:pt x="941" y="0"/>
                  </a:moveTo>
                  <a:cubicBezTo>
                    <a:pt x="607" y="0"/>
                    <a:pt x="298" y="99"/>
                    <a:pt x="12" y="270"/>
                  </a:cubicBezTo>
                  <a:cubicBezTo>
                    <a:pt x="1" y="282"/>
                    <a:pt x="12" y="305"/>
                    <a:pt x="23" y="305"/>
                  </a:cubicBezTo>
                  <a:cubicBezTo>
                    <a:pt x="317" y="135"/>
                    <a:pt x="611" y="67"/>
                    <a:pt x="940" y="67"/>
                  </a:cubicBezTo>
                  <a:cubicBezTo>
                    <a:pt x="1041" y="67"/>
                    <a:pt x="1482" y="79"/>
                    <a:pt x="1425" y="260"/>
                  </a:cubicBezTo>
                  <a:cubicBezTo>
                    <a:pt x="1416" y="279"/>
                    <a:pt x="1432" y="307"/>
                    <a:pt x="1458" y="307"/>
                  </a:cubicBezTo>
                  <a:cubicBezTo>
                    <a:pt x="1462" y="307"/>
                    <a:pt x="1466" y="306"/>
                    <a:pt x="1471" y="305"/>
                  </a:cubicBezTo>
                  <a:cubicBezTo>
                    <a:pt x="1608" y="246"/>
                    <a:pt x="1746" y="212"/>
                    <a:pt x="1899" y="212"/>
                  </a:cubicBezTo>
                  <a:cubicBezTo>
                    <a:pt x="1922" y="212"/>
                    <a:pt x="1945" y="213"/>
                    <a:pt x="1968" y="214"/>
                  </a:cubicBezTo>
                  <a:cubicBezTo>
                    <a:pt x="2172" y="225"/>
                    <a:pt x="2523" y="383"/>
                    <a:pt x="2353" y="632"/>
                  </a:cubicBezTo>
                  <a:cubicBezTo>
                    <a:pt x="2345" y="649"/>
                    <a:pt x="2355" y="660"/>
                    <a:pt x="2365" y="660"/>
                  </a:cubicBezTo>
                  <a:cubicBezTo>
                    <a:pt x="2369" y="660"/>
                    <a:pt x="2372" y="658"/>
                    <a:pt x="2375" y="655"/>
                  </a:cubicBezTo>
                  <a:cubicBezTo>
                    <a:pt x="2523" y="531"/>
                    <a:pt x="2466" y="373"/>
                    <a:pt x="2319" y="282"/>
                  </a:cubicBezTo>
                  <a:cubicBezTo>
                    <a:pt x="2175" y="188"/>
                    <a:pt x="2023" y="149"/>
                    <a:pt x="1869" y="149"/>
                  </a:cubicBezTo>
                  <a:cubicBezTo>
                    <a:pt x="1745" y="149"/>
                    <a:pt x="1619" y="174"/>
                    <a:pt x="1493" y="214"/>
                  </a:cubicBezTo>
                  <a:cubicBezTo>
                    <a:pt x="1493" y="67"/>
                    <a:pt x="1256" y="33"/>
                    <a:pt x="1131" y="11"/>
                  </a:cubicBezTo>
                  <a:cubicBezTo>
                    <a:pt x="1067" y="4"/>
                    <a:pt x="1003" y="0"/>
                    <a:pt x="941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24"/>
            <p:cNvSpPr/>
            <p:nvPr/>
          </p:nvSpPr>
          <p:spPr>
            <a:xfrm>
              <a:off x="1556978" y="4265057"/>
              <a:ext cx="70581" cy="44749"/>
            </a:xfrm>
            <a:custGeom>
              <a:avLst/>
              <a:gdLst/>
              <a:ahLst/>
              <a:cxnLst/>
              <a:rect l="l" t="t" r="r" b="b"/>
              <a:pathLst>
                <a:path w="1582" h="1003" extrusionOk="0">
                  <a:moveTo>
                    <a:pt x="235" y="0"/>
                  </a:moveTo>
                  <a:cubicBezTo>
                    <a:pt x="159" y="0"/>
                    <a:pt x="86" y="6"/>
                    <a:pt x="23" y="16"/>
                  </a:cubicBezTo>
                  <a:cubicBezTo>
                    <a:pt x="0" y="16"/>
                    <a:pt x="12" y="39"/>
                    <a:pt x="23" y="39"/>
                  </a:cubicBezTo>
                  <a:cubicBezTo>
                    <a:pt x="60" y="36"/>
                    <a:pt x="98" y="35"/>
                    <a:pt x="136" y="35"/>
                  </a:cubicBezTo>
                  <a:cubicBezTo>
                    <a:pt x="256" y="35"/>
                    <a:pt x="377" y="50"/>
                    <a:pt x="498" y="84"/>
                  </a:cubicBezTo>
                  <a:cubicBezTo>
                    <a:pt x="713" y="140"/>
                    <a:pt x="803" y="288"/>
                    <a:pt x="882" y="479"/>
                  </a:cubicBezTo>
                  <a:cubicBezTo>
                    <a:pt x="886" y="488"/>
                    <a:pt x="893" y="491"/>
                    <a:pt x="901" y="491"/>
                  </a:cubicBezTo>
                  <a:cubicBezTo>
                    <a:pt x="914" y="491"/>
                    <a:pt x="927" y="479"/>
                    <a:pt x="927" y="457"/>
                  </a:cubicBezTo>
                  <a:cubicBezTo>
                    <a:pt x="927" y="423"/>
                    <a:pt x="927" y="378"/>
                    <a:pt x="917" y="344"/>
                  </a:cubicBezTo>
                  <a:lnTo>
                    <a:pt x="917" y="344"/>
                  </a:lnTo>
                  <a:cubicBezTo>
                    <a:pt x="1256" y="366"/>
                    <a:pt x="1414" y="660"/>
                    <a:pt x="1448" y="966"/>
                  </a:cubicBezTo>
                  <a:cubicBezTo>
                    <a:pt x="1455" y="986"/>
                    <a:pt x="1478" y="1002"/>
                    <a:pt x="1497" y="1002"/>
                  </a:cubicBezTo>
                  <a:cubicBezTo>
                    <a:pt x="1511" y="1002"/>
                    <a:pt x="1523" y="995"/>
                    <a:pt x="1527" y="977"/>
                  </a:cubicBezTo>
                  <a:cubicBezTo>
                    <a:pt x="1581" y="627"/>
                    <a:pt x="1278" y="320"/>
                    <a:pt x="940" y="320"/>
                  </a:cubicBezTo>
                  <a:cubicBezTo>
                    <a:pt x="929" y="320"/>
                    <a:pt x="917" y="320"/>
                    <a:pt x="905" y="321"/>
                  </a:cubicBezTo>
                  <a:cubicBezTo>
                    <a:pt x="808" y="75"/>
                    <a:pt x="500" y="0"/>
                    <a:pt x="235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24"/>
            <p:cNvSpPr/>
            <p:nvPr/>
          </p:nvSpPr>
          <p:spPr>
            <a:xfrm>
              <a:off x="1596819" y="4297046"/>
              <a:ext cx="18694" cy="25743"/>
            </a:xfrm>
            <a:custGeom>
              <a:avLst/>
              <a:gdLst/>
              <a:ahLst/>
              <a:cxnLst/>
              <a:rect l="l" t="t" r="r" b="b"/>
              <a:pathLst>
                <a:path w="419" h="577" extrusionOk="0">
                  <a:moveTo>
                    <a:pt x="12" y="0"/>
                  </a:moveTo>
                  <a:cubicBezTo>
                    <a:pt x="1" y="0"/>
                    <a:pt x="1" y="23"/>
                    <a:pt x="12" y="23"/>
                  </a:cubicBezTo>
                  <a:cubicBezTo>
                    <a:pt x="137" y="57"/>
                    <a:pt x="227" y="170"/>
                    <a:pt x="272" y="294"/>
                  </a:cubicBezTo>
                  <a:cubicBezTo>
                    <a:pt x="295" y="340"/>
                    <a:pt x="295" y="408"/>
                    <a:pt x="283" y="453"/>
                  </a:cubicBezTo>
                  <a:cubicBezTo>
                    <a:pt x="283" y="498"/>
                    <a:pt x="261" y="521"/>
                    <a:pt x="272" y="554"/>
                  </a:cubicBezTo>
                  <a:cubicBezTo>
                    <a:pt x="272" y="566"/>
                    <a:pt x="283" y="577"/>
                    <a:pt x="295" y="577"/>
                  </a:cubicBezTo>
                  <a:cubicBezTo>
                    <a:pt x="419" y="554"/>
                    <a:pt x="363" y="328"/>
                    <a:pt x="328" y="260"/>
                  </a:cubicBezTo>
                  <a:cubicBezTo>
                    <a:pt x="272" y="136"/>
                    <a:pt x="159" y="34"/>
                    <a:pt x="12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24"/>
            <p:cNvSpPr/>
            <p:nvPr/>
          </p:nvSpPr>
          <p:spPr>
            <a:xfrm>
              <a:off x="1475242" y="4217319"/>
              <a:ext cx="47470" cy="55367"/>
            </a:xfrm>
            <a:custGeom>
              <a:avLst/>
              <a:gdLst/>
              <a:ahLst/>
              <a:cxnLst/>
              <a:rect l="l" t="t" r="r" b="b"/>
              <a:pathLst>
                <a:path w="1064" h="1241" extrusionOk="0">
                  <a:moveTo>
                    <a:pt x="1052" y="1"/>
                  </a:moveTo>
                  <a:cubicBezTo>
                    <a:pt x="882" y="12"/>
                    <a:pt x="668" y="46"/>
                    <a:pt x="566" y="204"/>
                  </a:cubicBezTo>
                  <a:cubicBezTo>
                    <a:pt x="475" y="351"/>
                    <a:pt x="464" y="487"/>
                    <a:pt x="566" y="622"/>
                  </a:cubicBezTo>
                  <a:cubicBezTo>
                    <a:pt x="396" y="634"/>
                    <a:pt x="261" y="679"/>
                    <a:pt x="148" y="838"/>
                  </a:cubicBezTo>
                  <a:cubicBezTo>
                    <a:pt x="45" y="973"/>
                    <a:pt x="136" y="1142"/>
                    <a:pt x="249" y="1233"/>
                  </a:cubicBezTo>
                  <a:cubicBezTo>
                    <a:pt x="254" y="1238"/>
                    <a:pt x="260" y="1240"/>
                    <a:pt x="264" y="1240"/>
                  </a:cubicBezTo>
                  <a:cubicBezTo>
                    <a:pt x="280" y="1240"/>
                    <a:pt x="292" y="1217"/>
                    <a:pt x="283" y="1199"/>
                  </a:cubicBezTo>
                  <a:cubicBezTo>
                    <a:pt x="0" y="894"/>
                    <a:pt x="339" y="690"/>
                    <a:pt x="633" y="690"/>
                  </a:cubicBezTo>
                  <a:cubicBezTo>
                    <a:pt x="668" y="690"/>
                    <a:pt x="679" y="657"/>
                    <a:pt x="656" y="634"/>
                  </a:cubicBezTo>
                  <a:cubicBezTo>
                    <a:pt x="374" y="306"/>
                    <a:pt x="758" y="69"/>
                    <a:pt x="1052" y="34"/>
                  </a:cubicBezTo>
                  <a:cubicBezTo>
                    <a:pt x="1063" y="23"/>
                    <a:pt x="1063" y="1"/>
                    <a:pt x="1052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24"/>
            <p:cNvSpPr/>
            <p:nvPr/>
          </p:nvSpPr>
          <p:spPr>
            <a:xfrm>
              <a:off x="1462125" y="4239359"/>
              <a:ext cx="31855" cy="40555"/>
            </a:xfrm>
            <a:custGeom>
              <a:avLst/>
              <a:gdLst/>
              <a:ahLst/>
              <a:cxnLst/>
              <a:rect l="l" t="t" r="r" b="b"/>
              <a:pathLst>
                <a:path w="714" h="909" extrusionOk="0">
                  <a:moveTo>
                    <a:pt x="341" y="1"/>
                  </a:moveTo>
                  <a:cubicBezTo>
                    <a:pt x="337" y="1"/>
                    <a:pt x="333" y="2"/>
                    <a:pt x="329" y="4"/>
                  </a:cubicBezTo>
                  <a:cubicBezTo>
                    <a:pt x="125" y="95"/>
                    <a:pt x="0" y="253"/>
                    <a:pt x="80" y="490"/>
                  </a:cubicBezTo>
                  <a:cubicBezTo>
                    <a:pt x="148" y="728"/>
                    <a:pt x="407" y="897"/>
                    <a:pt x="656" y="909"/>
                  </a:cubicBezTo>
                  <a:cubicBezTo>
                    <a:pt x="690" y="909"/>
                    <a:pt x="713" y="864"/>
                    <a:pt x="679" y="841"/>
                  </a:cubicBezTo>
                  <a:cubicBezTo>
                    <a:pt x="520" y="773"/>
                    <a:pt x="362" y="739"/>
                    <a:pt x="238" y="615"/>
                  </a:cubicBezTo>
                  <a:cubicBezTo>
                    <a:pt x="35" y="400"/>
                    <a:pt x="125" y="151"/>
                    <a:pt x="339" y="15"/>
                  </a:cubicBezTo>
                  <a:cubicBezTo>
                    <a:pt x="357" y="15"/>
                    <a:pt x="354" y="1"/>
                    <a:pt x="341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24"/>
            <p:cNvSpPr/>
            <p:nvPr/>
          </p:nvSpPr>
          <p:spPr>
            <a:xfrm>
              <a:off x="1463196" y="4283528"/>
              <a:ext cx="33283" cy="17801"/>
            </a:xfrm>
            <a:custGeom>
              <a:avLst/>
              <a:gdLst/>
              <a:ahLst/>
              <a:cxnLst/>
              <a:rect l="l" t="t" r="r" b="b"/>
              <a:pathLst>
                <a:path w="746" h="399" extrusionOk="0">
                  <a:moveTo>
                    <a:pt x="67" y="1"/>
                  </a:moveTo>
                  <a:cubicBezTo>
                    <a:pt x="61" y="1"/>
                    <a:pt x="56" y="4"/>
                    <a:pt x="56" y="9"/>
                  </a:cubicBezTo>
                  <a:cubicBezTo>
                    <a:pt x="1" y="293"/>
                    <a:pt x="301" y="399"/>
                    <a:pt x="550" y="399"/>
                  </a:cubicBezTo>
                  <a:cubicBezTo>
                    <a:pt x="609" y="399"/>
                    <a:pt x="664" y="393"/>
                    <a:pt x="712" y="382"/>
                  </a:cubicBezTo>
                  <a:cubicBezTo>
                    <a:pt x="745" y="382"/>
                    <a:pt x="734" y="314"/>
                    <a:pt x="700" y="314"/>
                  </a:cubicBezTo>
                  <a:cubicBezTo>
                    <a:pt x="486" y="314"/>
                    <a:pt x="67" y="314"/>
                    <a:pt x="78" y="9"/>
                  </a:cubicBezTo>
                  <a:cubicBezTo>
                    <a:pt x="78" y="4"/>
                    <a:pt x="73" y="1"/>
                    <a:pt x="67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24"/>
            <p:cNvSpPr/>
            <p:nvPr/>
          </p:nvSpPr>
          <p:spPr>
            <a:xfrm>
              <a:off x="1499959" y="4251092"/>
              <a:ext cx="20701" cy="26412"/>
            </a:xfrm>
            <a:custGeom>
              <a:avLst/>
              <a:gdLst/>
              <a:ahLst/>
              <a:cxnLst/>
              <a:rect l="l" t="t" r="r" b="b"/>
              <a:pathLst>
                <a:path w="464" h="592" extrusionOk="0">
                  <a:moveTo>
                    <a:pt x="453" y="1"/>
                  </a:moveTo>
                  <a:cubicBezTo>
                    <a:pt x="295" y="1"/>
                    <a:pt x="159" y="69"/>
                    <a:pt x="79" y="216"/>
                  </a:cubicBezTo>
                  <a:cubicBezTo>
                    <a:pt x="1" y="352"/>
                    <a:pt x="57" y="510"/>
                    <a:pt x="193" y="589"/>
                  </a:cubicBezTo>
                  <a:cubicBezTo>
                    <a:pt x="197" y="591"/>
                    <a:pt x="202" y="591"/>
                    <a:pt x="206" y="591"/>
                  </a:cubicBezTo>
                  <a:cubicBezTo>
                    <a:pt x="232" y="591"/>
                    <a:pt x="246" y="562"/>
                    <a:pt x="227" y="533"/>
                  </a:cubicBezTo>
                  <a:cubicBezTo>
                    <a:pt x="147" y="442"/>
                    <a:pt x="114" y="329"/>
                    <a:pt x="170" y="216"/>
                  </a:cubicBezTo>
                  <a:cubicBezTo>
                    <a:pt x="227" y="103"/>
                    <a:pt x="340" y="35"/>
                    <a:pt x="453" y="13"/>
                  </a:cubicBezTo>
                  <a:cubicBezTo>
                    <a:pt x="464" y="13"/>
                    <a:pt x="464" y="1"/>
                    <a:pt x="453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24"/>
            <p:cNvSpPr/>
            <p:nvPr/>
          </p:nvSpPr>
          <p:spPr>
            <a:xfrm>
              <a:off x="1521642" y="4382797"/>
              <a:ext cx="35380" cy="34621"/>
            </a:xfrm>
            <a:custGeom>
              <a:avLst/>
              <a:gdLst/>
              <a:ahLst/>
              <a:cxnLst/>
              <a:rect l="l" t="t" r="r" b="b"/>
              <a:pathLst>
                <a:path w="793" h="776" extrusionOk="0">
                  <a:moveTo>
                    <a:pt x="792" y="1"/>
                  </a:moveTo>
                  <a:lnTo>
                    <a:pt x="1" y="215"/>
                  </a:lnTo>
                  <a:cubicBezTo>
                    <a:pt x="1" y="215"/>
                    <a:pt x="68" y="725"/>
                    <a:pt x="193" y="770"/>
                  </a:cubicBezTo>
                  <a:cubicBezTo>
                    <a:pt x="204" y="774"/>
                    <a:pt x="216" y="776"/>
                    <a:pt x="230" y="776"/>
                  </a:cubicBezTo>
                  <a:cubicBezTo>
                    <a:pt x="381" y="776"/>
                    <a:pt x="709" y="549"/>
                    <a:pt x="792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24"/>
            <p:cNvSpPr/>
            <p:nvPr/>
          </p:nvSpPr>
          <p:spPr>
            <a:xfrm>
              <a:off x="1443476" y="4264254"/>
              <a:ext cx="145802" cy="130053"/>
            </a:xfrm>
            <a:custGeom>
              <a:avLst/>
              <a:gdLst/>
              <a:ahLst/>
              <a:cxnLst/>
              <a:rect l="l" t="t" r="r" b="b"/>
              <a:pathLst>
                <a:path w="3268" h="2915" extrusionOk="0">
                  <a:moveTo>
                    <a:pt x="1495" y="1"/>
                  </a:moveTo>
                  <a:cubicBezTo>
                    <a:pt x="1366" y="1"/>
                    <a:pt x="1237" y="11"/>
                    <a:pt x="1108" y="34"/>
                  </a:cubicBezTo>
                  <a:cubicBezTo>
                    <a:pt x="780" y="193"/>
                    <a:pt x="0" y="1900"/>
                    <a:pt x="928" y="2613"/>
                  </a:cubicBezTo>
                  <a:cubicBezTo>
                    <a:pt x="1205" y="2827"/>
                    <a:pt x="1503" y="2914"/>
                    <a:pt x="1792" y="2914"/>
                  </a:cubicBezTo>
                  <a:cubicBezTo>
                    <a:pt x="2478" y="2914"/>
                    <a:pt x="3109" y="2419"/>
                    <a:pt x="3268" y="1957"/>
                  </a:cubicBezTo>
                  <a:cubicBezTo>
                    <a:pt x="3268" y="1957"/>
                    <a:pt x="3053" y="1108"/>
                    <a:pt x="3167" y="464"/>
                  </a:cubicBezTo>
                  <a:cubicBezTo>
                    <a:pt x="3167" y="464"/>
                    <a:pt x="2360" y="1"/>
                    <a:pt x="1495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24"/>
            <p:cNvSpPr/>
            <p:nvPr/>
          </p:nvSpPr>
          <p:spPr>
            <a:xfrm>
              <a:off x="1488359" y="4264254"/>
              <a:ext cx="99447" cy="81735"/>
            </a:xfrm>
            <a:custGeom>
              <a:avLst/>
              <a:gdLst/>
              <a:ahLst/>
              <a:cxnLst/>
              <a:rect l="l" t="t" r="r" b="b"/>
              <a:pathLst>
                <a:path w="2229" h="1832" extrusionOk="0">
                  <a:moveTo>
                    <a:pt x="489" y="1"/>
                  </a:moveTo>
                  <a:cubicBezTo>
                    <a:pt x="360" y="1"/>
                    <a:pt x="231" y="11"/>
                    <a:pt x="102" y="34"/>
                  </a:cubicBezTo>
                  <a:cubicBezTo>
                    <a:pt x="68" y="57"/>
                    <a:pt x="35" y="80"/>
                    <a:pt x="0" y="125"/>
                  </a:cubicBezTo>
                  <a:cubicBezTo>
                    <a:pt x="62" y="119"/>
                    <a:pt x="123" y="116"/>
                    <a:pt x="185" y="116"/>
                  </a:cubicBezTo>
                  <a:cubicBezTo>
                    <a:pt x="488" y="116"/>
                    <a:pt x="793" y="185"/>
                    <a:pt x="1075" y="317"/>
                  </a:cubicBezTo>
                  <a:cubicBezTo>
                    <a:pt x="1346" y="441"/>
                    <a:pt x="1561" y="633"/>
                    <a:pt x="1686" y="905"/>
                  </a:cubicBezTo>
                  <a:cubicBezTo>
                    <a:pt x="1799" y="1131"/>
                    <a:pt x="1844" y="1391"/>
                    <a:pt x="1990" y="1595"/>
                  </a:cubicBezTo>
                  <a:cubicBezTo>
                    <a:pt x="2058" y="1685"/>
                    <a:pt x="2149" y="1764"/>
                    <a:pt x="2228" y="1832"/>
                  </a:cubicBezTo>
                  <a:cubicBezTo>
                    <a:pt x="2183" y="1572"/>
                    <a:pt x="2070" y="962"/>
                    <a:pt x="2161" y="464"/>
                  </a:cubicBezTo>
                  <a:cubicBezTo>
                    <a:pt x="2161" y="464"/>
                    <a:pt x="1354" y="1"/>
                    <a:pt x="489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24"/>
            <p:cNvSpPr/>
            <p:nvPr/>
          </p:nvSpPr>
          <p:spPr>
            <a:xfrm>
              <a:off x="1521776" y="4332783"/>
              <a:ext cx="36227" cy="12983"/>
            </a:xfrm>
            <a:custGeom>
              <a:avLst/>
              <a:gdLst/>
              <a:ahLst/>
              <a:cxnLst/>
              <a:rect l="l" t="t" r="r" b="b"/>
              <a:pathLst>
                <a:path w="812" h="291" extrusionOk="0">
                  <a:moveTo>
                    <a:pt x="452" y="0"/>
                  </a:moveTo>
                  <a:cubicBezTo>
                    <a:pt x="284" y="0"/>
                    <a:pt x="104" y="92"/>
                    <a:pt x="9" y="240"/>
                  </a:cubicBezTo>
                  <a:cubicBezTo>
                    <a:pt x="1" y="256"/>
                    <a:pt x="11" y="267"/>
                    <a:pt x="21" y="267"/>
                  </a:cubicBezTo>
                  <a:cubicBezTo>
                    <a:pt x="25" y="267"/>
                    <a:pt x="29" y="265"/>
                    <a:pt x="32" y="262"/>
                  </a:cubicBezTo>
                  <a:cubicBezTo>
                    <a:pt x="152" y="167"/>
                    <a:pt x="319" y="82"/>
                    <a:pt x="470" y="82"/>
                  </a:cubicBezTo>
                  <a:cubicBezTo>
                    <a:pt x="588" y="82"/>
                    <a:pt x="697" y="134"/>
                    <a:pt x="767" y="273"/>
                  </a:cubicBezTo>
                  <a:cubicBezTo>
                    <a:pt x="771" y="286"/>
                    <a:pt x="778" y="291"/>
                    <a:pt x="786" y="291"/>
                  </a:cubicBezTo>
                  <a:cubicBezTo>
                    <a:pt x="798" y="291"/>
                    <a:pt x="812" y="277"/>
                    <a:pt x="812" y="262"/>
                  </a:cubicBezTo>
                  <a:cubicBezTo>
                    <a:pt x="752" y="78"/>
                    <a:pt x="607" y="0"/>
                    <a:pt x="452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24"/>
            <p:cNvSpPr/>
            <p:nvPr/>
          </p:nvSpPr>
          <p:spPr>
            <a:xfrm>
              <a:off x="1467702" y="4328634"/>
              <a:ext cx="19184" cy="12537"/>
            </a:xfrm>
            <a:custGeom>
              <a:avLst/>
              <a:gdLst/>
              <a:ahLst/>
              <a:cxnLst/>
              <a:rect l="l" t="t" r="r" b="b"/>
              <a:pathLst>
                <a:path w="430" h="281" extrusionOk="0">
                  <a:moveTo>
                    <a:pt x="109" y="1"/>
                  </a:moveTo>
                  <a:cubicBezTo>
                    <a:pt x="79" y="1"/>
                    <a:pt x="49" y="8"/>
                    <a:pt x="23" y="27"/>
                  </a:cubicBezTo>
                  <a:cubicBezTo>
                    <a:pt x="0" y="39"/>
                    <a:pt x="11" y="61"/>
                    <a:pt x="34" y="72"/>
                  </a:cubicBezTo>
                  <a:cubicBezTo>
                    <a:pt x="101" y="95"/>
                    <a:pt x="169" y="84"/>
                    <a:pt x="237" y="107"/>
                  </a:cubicBezTo>
                  <a:cubicBezTo>
                    <a:pt x="305" y="140"/>
                    <a:pt x="373" y="220"/>
                    <a:pt x="418" y="276"/>
                  </a:cubicBezTo>
                  <a:cubicBezTo>
                    <a:pt x="418" y="280"/>
                    <a:pt x="419" y="281"/>
                    <a:pt x="421" y="281"/>
                  </a:cubicBezTo>
                  <a:cubicBezTo>
                    <a:pt x="425" y="281"/>
                    <a:pt x="430" y="276"/>
                    <a:pt x="430" y="276"/>
                  </a:cubicBezTo>
                  <a:cubicBezTo>
                    <a:pt x="407" y="185"/>
                    <a:pt x="362" y="117"/>
                    <a:pt x="282" y="61"/>
                  </a:cubicBezTo>
                  <a:cubicBezTo>
                    <a:pt x="237" y="31"/>
                    <a:pt x="171" y="1"/>
                    <a:pt x="109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24"/>
            <p:cNvSpPr/>
            <p:nvPr/>
          </p:nvSpPr>
          <p:spPr>
            <a:xfrm>
              <a:off x="1488359" y="4347997"/>
              <a:ext cx="23780" cy="11154"/>
            </a:xfrm>
            <a:custGeom>
              <a:avLst/>
              <a:gdLst/>
              <a:ahLst/>
              <a:cxnLst/>
              <a:rect l="l" t="t" r="r" b="b"/>
              <a:pathLst>
                <a:path w="533" h="250" extrusionOk="0">
                  <a:moveTo>
                    <a:pt x="80" y="0"/>
                  </a:moveTo>
                  <a:cubicBezTo>
                    <a:pt x="68" y="0"/>
                    <a:pt x="68" y="0"/>
                    <a:pt x="57" y="12"/>
                  </a:cubicBezTo>
                  <a:cubicBezTo>
                    <a:pt x="0" y="68"/>
                    <a:pt x="91" y="158"/>
                    <a:pt x="148" y="193"/>
                  </a:cubicBezTo>
                  <a:cubicBezTo>
                    <a:pt x="209" y="229"/>
                    <a:pt x="273" y="249"/>
                    <a:pt x="337" y="249"/>
                  </a:cubicBezTo>
                  <a:cubicBezTo>
                    <a:pt x="391" y="249"/>
                    <a:pt x="446" y="235"/>
                    <a:pt x="498" y="204"/>
                  </a:cubicBezTo>
                  <a:cubicBezTo>
                    <a:pt x="532" y="193"/>
                    <a:pt x="510" y="148"/>
                    <a:pt x="475" y="148"/>
                  </a:cubicBezTo>
                  <a:cubicBezTo>
                    <a:pt x="396" y="148"/>
                    <a:pt x="306" y="113"/>
                    <a:pt x="216" y="91"/>
                  </a:cubicBezTo>
                  <a:cubicBezTo>
                    <a:pt x="170" y="68"/>
                    <a:pt x="125" y="23"/>
                    <a:pt x="80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24"/>
            <p:cNvSpPr/>
            <p:nvPr/>
          </p:nvSpPr>
          <p:spPr>
            <a:xfrm>
              <a:off x="1484299" y="4361605"/>
              <a:ext cx="53538" cy="18158"/>
            </a:xfrm>
            <a:custGeom>
              <a:avLst/>
              <a:gdLst/>
              <a:ahLst/>
              <a:cxnLst/>
              <a:rect l="l" t="t" r="r" b="b"/>
              <a:pathLst>
                <a:path w="1200" h="407" extrusionOk="0">
                  <a:moveTo>
                    <a:pt x="1166" y="1"/>
                  </a:moveTo>
                  <a:cubicBezTo>
                    <a:pt x="1041" y="137"/>
                    <a:pt x="917" y="227"/>
                    <a:pt x="736" y="283"/>
                  </a:cubicBezTo>
                  <a:cubicBezTo>
                    <a:pt x="676" y="302"/>
                    <a:pt x="618" y="311"/>
                    <a:pt x="562" y="311"/>
                  </a:cubicBezTo>
                  <a:cubicBezTo>
                    <a:pt x="354" y="311"/>
                    <a:pt x="173" y="193"/>
                    <a:pt x="13" y="69"/>
                  </a:cubicBezTo>
                  <a:cubicBezTo>
                    <a:pt x="13" y="65"/>
                    <a:pt x="11" y="63"/>
                    <a:pt x="9" y="63"/>
                  </a:cubicBezTo>
                  <a:cubicBezTo>
                    <a:pt x="6" y="63"/>
                    <a:pt x="1" y="69"/>
                    <a:pt x="1" y="69"/>
                  </a:cubicBezTo>
                  <a:cubicBezTo>
                    <a:pt x="166" y="285"/>
                    <a:pt x="402" y="406"/>
                    <a:pt x="628" y="406"/>
                  </a:cubicBezTo>
                  <a:cubicBezTo>
                    <a:pt x="852" y="406"/>
                    <a:pt x="1065" y="288"/>
                    <a:pt x="1189" y="23"/>
                  </a:cubicBezTo>
                  <a:cubicBezTo>
                    <a:pt x="1199" y="12"/>
                    <a:pt x="1177" y="1"/>
                    <a:pt x="1166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24"/>
            <p:cNvSpPr/>
            <p:nvPr/>
          </p:nvSpPr>
          <p:spPr>
            <a:xfrm>
              <a:off x="1547385" y="4347105"/>
              <a:ext cx="19229" cy="15883"/>
            </a:xfrm>
            <a:custGeom>
              <a:avLst/>
              <a:gdLst/>
              <a:ahLst/>
              <a:cxnLst/>
              <a:rect l="l" t="t" r="r" b="b"/>
              <a:pathLst>
                <a:path w="431" h="356" extrusionOk="0">
                  <a:moveTo>
                    <a:pt x="215" y="1"/>
                  </a:moveTo>
                  <a:cubicBezTo>
                    <a:pt x="193" y="1"/>
                    <a:pt x="170" y="4"/>
                    <a:pt x="147" y="9"/>
                  </a:cubicBezTo>
                  <a:cubicBezTo>
                    <a:pt x="69" y="20"/>
                    <a:pt x="1" y="111"/>
                    <a:pt x="12" y="201"/>
                  </a:cubicBezTo>
                  <a:cubicBezTo>
                    <a:pt x="12" y="224"/>
                    <a:pt x="23" y="246"/>
                    <a:pt x="34" y="281"/>
                  </a:cubicBezTo>
                  <a:cubicBezTo>
                    <a:pt x="57" y="303"/>
                    <a:pt x="79" y="314"/>
                    <a:pt x="102" y="337"/>
                  </a:cubicBezTo>
                  <a:cubicBezTo>
                    <a:pt x="122" y="350"/>
                    <a:pt x="146" y="356"/>
                    <a:pt x="170" y="356"/>
                  </a:cubicBezTo>
                  <a:cubicBezTo>
                    <a:pt x="186" y="356"/>
                    <a:pt x="201" y="353"/>
                    <a:pt x="215" y="348"/>
                  </a:cubicBezTo>
                  <a:cubicBezTo>
                    <a:pt x="260" y="348"/>
                    <a:pt x="295" y="337"/>
                    <a:pt x="328" y="326"/>
                  </a:cubicBezTo>
                  <a:cubicBezTo>
                    <a:pt x="419" y="281"/>
                    <a:pt x="430" y="156"/>
                    <a:pt x="385" y="77"/>
                  </a:cubicBezTo>
                  <a:cubicBezTo>
                    <a:pt x="342" y="26"/>
                    <a:pt x="281" y="1"/>
                    <a:pt x="215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24"/>
            <p:cNvSpPr/>
            <p:nvPr/>
          </p:nvSpPr>
          <p:spPr>
            <a:xfrm>
              <a:off x="1460608" y="4336263"/>
              <a:ext cx="16686" cy="14634"/>
            </a:xfrm>
            <a:custGeom>
              <a:avLst/>
              <a:gdLst/>
              <a:ahLst/>
              <a:cxnLst/>
              <a:rect l="l" t="t" r="r" b="b"/>
              <a:pathLst>
                <a:path w="374" h="328" extrusionOk="0">
                  <a:moveTo>
                    <a:pt x="164" y="0"/>
                  </a:moveTo>
                  <a:cubicBezTo>
                    <a:pt x="151" y="0"/>
                    <a:pt x="138" y="2"/>
                    <a:pt x="125" y="3"/>
                  </a:cubicBezTo>
                  <a:cubicBezTo>
                    <a:pt x="46" y="26"/>
                    <a:pt x="1" y="139"/>
                    <a:pt x="34" y="218"/>
                  </a:cubicBezTo>
                  <a:cubicBezTo>
                    <a:pt x="46" y="252"/>
                    <a:pt x="79" y="286"/>
                    <a:pt x="114" y="308"/>
                  </a:cubicBezTo>
                  <a:cubicBezTo>
                    <a:pt x="134" y="322"/>
                    <a:pt x="154" y="327"/>
                    <a:pt x="174" y="327"/>
                  </a:cubicBezTo>
                  <a:cubicBezTo>
                    <a:pt x="188" y="327"/>
                    <a:pt x="201" y="325"/>
                    <a:pt x="215" y="320"/>
                  </a:cubicBezTo>
                  <a:cubicBezTo>
                    <a:pt x="250" y="320"/>
                    <a:pt x="272" y="308"/>
                    <a:pt x="295" y="297"/>
                  </a:cubicBezTo>
                  <a:cubicBezTo>
                    <a:pt x="363" y="252"/>
                    <a:pt x="373" y="139"/>
                    <a:pt x="328" y="82"/>
                  </a:cubicBezTo>
                  <a:cubicBezTo>
                    <a:pt x="281" y="26"/>
                    <a:pt x="227" y="0"/>
                    <a:pt x="164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24"/>
            <p:cNvSpPr/>
            <p:nvPr/>
          </p:nvSpPr>
          <p:spPr>
            <a:xfrm>
              <a:off x="1551936" y="4298072"/>
              <a:ext cx="14678" cy="11823"/>
            </a:xfrm>
            <a:custGeom>
              <a:avLst/>
              <a:gdLst/>
              <a:ahLst/>
              <a:cxnLst/>
              <a:rect l="l" t="t" r="r" b="b"/>
              <a:pathLst>
                <a:path w="329" h="265" extrusionOk="0">
                  <a:moveTo>
                    <a:pt x="57" y="0"/>
                  </a:moveTo>
                  <a:cubicBezTo>
                    <a:pt x="23" y="0"/>
                    <a:pt x="0" y="45"/>
                    <a:pt x="34" y="56"/>
                  </a:cubicBezTo>
                  <a:cubicBezTo>
                    <a:pt x="148" y="113"/>
                    <a:pt x="238" y="147"/>
                    <a:pt x="306" y="260"/>
                  </a:cubicBezTo>
                  <a:cubicBezTo>
                    <a:pt x="306" y="263"/>
                    <a:pt x="308" y="265"/>
                    <a:pt x="311" y="265"/>
                  </a:cubicBezTo>
                  <a:cubicBezTo>
                    <a:pt x="317" y="265"/>
                    <a:pt x="328" y="256"/>
                    <a:pt x="328" y="249"/>
                  </a:cubicBezTo>
                  <a:cubicBezTo>
                    <a:pt x="294" y="113"/>
                    <a:pt x="193" y="11"/>
                    <a:pt x="57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24"/>
            <p:cNvSpPr/>
            <p:nvPr/>
          </p:nvSpPr>
          <p:spPr>
            <a:xfrm>
              <a:off x="1475733" y="4289194"/>
              <a:ext cx="12671" cy="6291"/>
            </a:xfrm>
            <a:custGeom>
              <a:avLst/>
              <a:gdLst/>
              <a:ahLst/>
              <a:cxnLst/>
              <a:rect l="l" t="t" r="r" b="b"/>
              <a:pathLst>
                <a:path w="284" h="141" extrusionOk="0">
                  <a:moveTo>
                    <a:pt x="208" y="1"/>
                  </a:moveTo>
                  <a:cubicBezTo>
                    <a:pt x="123" y="1"/>
                    <a:pt x="38" y="44"/>
                    <a:pt x="1" y="119"/>
                  </a:cubicBezTo>
                  <a:cubicBezTo>
                    <a:pt x="1" y="128"/>
                    <a:pt x="12" y="141"/>
                    <a:pt x="22" y="141"/>
                  </a:cubicBezTo>
                  <a:cubicBezTo>
                    <a:pt x="27" y="141"/>
                    <a:pt x="31" y="138"/>
                    <a:pt x="34" y="131"/>
                  </a:cubicBezTo>
                  <a:cubicBezTo>
                    <a:pt x="57" y="97"/>
                    <a:pt x="91" y="86"/>
                    <a:pt x="137" y="74"/>
                  </a:cubicBezTo>
                  <a:cubicBezTo>
                    <a:pt x="182" y="63"/>
                    <a:pt x="227" y="63"/>
                    <a:pt x="261" y="52"/>
                  </a:cubicBezTo>
                  <a:cubicBezTo>
                    <a:pt x="283" y="41"/>
                    <a:pt x="283" y="6"/>
                    <a:pt x="261" y="6"/>
                  </a:cubicBezTo>
                  <a:cubicBezTo>
                    <a:pt x="243" y="2"/>
                    <a:pt x="226" y="1"/>
                    <a:pt x="208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4"/>
            <p:cNvSpPr/>
            <p:nvPr/>
          </p:nvSpPr>
          <p:spPr>
            <a:xfrm>
              <a:off x="1567596" y="4335951"/>
              <a:ext cx="53761" cy="41849"/>
            </a:xfrm>
            <a:custGeom>
              <a:avLst/>
              <a:gdLst/>
              <a:ahLst/>
              <a:cxnLst/>
              <a:rect l="l" t="t" r="r" b="b"/>
              <a:pathLst>
                <a:path w="1205" h="938" extrusionOk="0">
                  <a:moveTo>
                    <a:pt x="637" y="1"/>
                  </a:moveTo>
                  <a:cubicBezTo>
                    <a:pt x="445" y="1"/>
                    <a:pt x="282" y="101"/>
                    <a:pt x="282" y="101"/>
                  </a:cubicBezTo>
                  <a:lnTo>
                    <a:pt x="0" y="825"/>
                  </a:lnTo>
                  <a:cubicBezTo>
                    <a:pt x="121" y="904"/>
                    <a:pt x="244" y="938"/>
                    <a:pt x="361" y="938"/>
                  </a:cubicBezTo>
                  <a:cubicBezTo>
                    <a:pt x="827" y="938"/>
                    <a:pt x="1205" y="414"/>
                    <a:pt x="1006" y="180"/>
                  </a:cubicBezTo>
                  <a:cubicBezTo>
                    <a:pt x="895" y="42"/>
                    <a:pt x="760" y="1"/>
                    <a:pt x="637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4"/>
            <p:cNvSpPr/>
            <p:nvPr/>
          </p:nvSpPr>
          <p:spPr>
            <a:xfrm>
              <a:off x="1579151" y="4348577"/>
              <a:ext cx="27304" cy="20835"/>
            </a:xfrm>
            <a:custGeom>
              <a:avLst/>
              <a:gdLst/>
              <a:ahLst/>
              <a:cxnLst/>
              <a:rect l="l" t="t" r="r" b="b"/>
              <a:pathLst>
                <a:path w="612" h="467" extrusionOk="0">
                  <a:moveTo>
                    <a:pt x="308" y="219"/>
                  </a:moveTo>
                  <a:cubicBezTo>
                    <a:pt x="339" y="219"/>
                    <a:pt x="368" y="232"/>
                    <a:pt x="374" y="270"/>
                  </a:cubicBezTo>
                  <a:cubicBezTo>
                    <a:pt x="374" y="315"/>
                    <a:pt x="317" y="349"/>
                    <a:pt x="284" y="361"/>
                  </a:cubicBezTo>
                  <a:cubicBezTo>
                    <a:pt x="258" y="374"/>
                    <a:pt x="227" y="379"/>
                    <a:pt x="200" y="379"/>
                  </a:cubicBezTo>
                  <a:cubicBezTo>
                    <a:pt x="180" y="379"/>
                    <a:pt x="162" y="377"/>
                    <a:pt x="148" y="372"/>
                  </a:cubicBezTo>
                  <a:cubicBezTo>
                    <a:pt x="159" y="326"/>
                    <a:pt x="171" y="293"/>
                    <a:pt x="193" y="258"/>
                  </a:cubicBezTo>
                  <a:cubicBezTo>
                    <a:pt x="204" y="248"/>
                    <a:pt x="227" y="236"/>
                    <a:pt x="239" y="236"/>
                  </a:cubicBezTo>
                  <a:cubicBezTo>
                    <a:pt x="258" y="226"/>
                    <a:pt x="284" y="219"/>
                    <a:pt x="308" y="219"/>
                  </a:cubicBezTo>
                  <a:close/>
                  <a:moveTo>
                    <a:pt x="452" y="0"/>
                  </a:moveTo>
                  <a:cubicBezTo>
                    <a:pt x="370" y="0"/>
                    <a:pt x="290" y="22"/>
                    <a:pt x="227" y="78"/>
                  </a:cubicBezTo>
                  <a:cubicBezTo>
                    <a:pt x="136" y="157"/>
                    <a:pt x="1" y="315"/>
                    <a:pt x="46" y="439"/>
                  </a:cubicBezTo>
                  <a:cubicBezTo>
                    <a:pt x="52" y="458"/>
                    <a:pt x="69" y="467"/>
                    <a:pt x="85" y="467"/>
                  </a:cubicBezTo>
                  <a:cubicBezTo>
                    <a:pt x="97" y="467"/>
                    <a:pt x="109" y="461"/>
                    <a:pt x="114" y="451"/>
                  </a:cubicBezTo>
                  <a:lnTo>
                    <a:pt x="114" y="429"/>
                  </a:lnTo>
                  <a:cubicBezTo>
                    <a:pt x="140" y="438"/>
                    <a:pt x="169" y="443"/>
                    <a:pt x="198" y="443"/>
                  </a:cubicBezTo>
                  <a:cubicBezTo>
                    <a:pt x="310" y="443"/>
                    <a:pt x="430" y="378"/>
                    <a:pt x="430" y="270"/>
                  </a:cubicBezTo>
                  <a:cubicBezTo>
                    <a:pt x="430" y="191"/>
                    <a:pt x="352" y="157"/>
                    <a:pt x="284" y="157"/>
                  </a:cubicBezTo>
                  <a:cubicBezTo>
                    <a:pt x="272" y="157"/>
                    <a:pt x="272" y="157"/>
                    <a:pt x="261" y="168"/>
                  </a:cubicBezTo>
                  <a:cubicBezTo>
                    <a:pt x="334" y="86"/>
                    <a:pt x="422" y="48"/>
                    <a:pt x="524" y="48"/>
                  </a:cubicBezTo>
                  <a:cubicBezTo>
                    <a:pt x="548" y="48"/>
                    <a:pt x="574" y="51"/>
                    <a:pt x="601" y="55"/>
                  </a:cubicBezTo>
                  <a:cubicBezTo>
                    <a:pt x="611" y="55"/>
                    <a:pt x="611" y="32"/>
                    <a:pt x="601" y="21"/>
                  </a:cubicBezTo>
                  <a:cubicBezTo>
                    <a:pt x="553" y="8"/>
                    <a:pt x="502" y="0"/>
                    <a:pt x="452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24"/>
            <p:cNvSpPr/>
            <p:nvPr/>
          </p:nvSpPr>
          <p:spPr>
            <a:xfrm>
              <a:off x="1552427" y="4393550"/>
              <a:ext cx="141340" cy="116713"/>
            </a:xfrm>
            <a:custGeom>
              <a:avLst/>
              <a:gdLst/>
              <a:ahLst/>
              <a:cxnLst/>
              <a:rect l="l" t="t" r="r" b="b"/>
              <a:pathLst>
                <a:path w="3168" h="2616" extrusionOk="0">
                  <a:moveTo>
                    <a:pt x="594" y="0"/>
                  </a:moveTo>
                  <a:cubicBezTo>
                    <a:pt x="508" y="0"/>
                    <a:pt x="420" y="6"/>
                    <a:pt x="328" y="19"/>
                  </a:cubicBezTo>
                  <a:cubicBezTo>
                    <a:pt x="12" y="65"/>
                    <a:pt x="1" y="551"/>
                    <a:pt x="431" y="755"/>
                  </a:cubicBezTo>
                  <a:cubicBezTo>
                    <a:pt x="871" y="947"/>
                    <a:pt x="1866" y="1376"/>
                    <a:pt x="2409" y="1987"/>
                  </a:cubicBezTo>
                  <a:cubicBezTo>
                    <a:pt x="2409" y="1987"/>
                    <a:pt x="2314" y="2441"/>
                    <a:pt x="2550" y="2441"/>
                  </a:cubicBezTo>
                  <a:cubicBezTo>
                    <a:pt x="2571" y="2441"/>
                    <a:pt x="2596" y="2437"/>
                    <a:pt x="2624" y="2429"/>
                  </a:cubicBezTo>
                  <a:cubicBezTo>
                    <a:pt x="2624" y="2429"/>
                    <a:pt x="2699" y="2615"/>
                    <a:pt x="2815" y="2615"/>
                  </a:cubicBezTo>
                  <a:cubicBezTo>
                    <a:pt x="2826" y="2615"/>
                    <a:pt x="2838" y="2614"/>
                    <a:pt x="2850" y="2609"/>
                  </a:cubicBezTo>
                  <a:cubicBezTo>
                    <a:pt x="3133" y="2530"/>
                    <a:pt x="3167" y="2032"/>
                    <a:pt x="3065" y="1964"/>
                  </a:cubicBezTo>
                  <a:cubicBezTo>
                    <a:pt x="2952" y="1886"/>
                    <a:pt x="2703" y="1806"/>
                    <a:pt x="2703" y="1806"/>
                  </a:cubicBezTo>
                  <a:cubicBezTo>
                    <a:pt x="2703" y="1806"/>
                    <a:pt x="2057" y="0"/>
                    <a:pt x="594" y="0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4"/>
            <p:cNvSpPr/>
            <p:nvPr/>
          </p:nvSpPr>
          <p:spPr>
            <a:xfrm>
              <a:off x="1678555" y="4496968"/>
              <a:ext cx="6603" cy="12001"/>
            </a:xfrm>
            <a:custGeom>
              <a:avLst/>
              <a:gdLst/>
              <a:ahLst/>
              <a:cxnLst/>
              <a:rect l="l" t="t" r="r" b="b"/>
              <a:pathLst>
                <a:path w="148" h="269" extrusionOk="0">
                  <a:moveTo>
                    <a:pt x="12" y="0"/>
                  </a:moveTo>
                  <a:cubicBezTo>
                    <a:pt x="9" y="0"/>
                    <a:pt x="6" y="3"/>
                    <a:pt x="1" y="8"/>
                  </a:cubicBezTo>
                  <a:cubicBezTo>
                    <a:pt x="1" y="8"/>
                    <a:pt x="1" y="20"/>
                    <a:pt x="12" y="20"/>
                  </a:cubicBezTo>
                  <a:cubicBezTo>
                    <a:pt x="12" y="20"/>
                    <a:pt x="125" y="111"/>
                    <a:pt x="91" y="246"/>
                  </a:cubicBezTo>
                  <a:cubicBezTo>
                    <a:pt x="91" y="257"/>
                    <a:pt x="102" y="257"/>
                    <a:pt x="102" y="269"/>
                  </a:cubicBezTo>
                  <a:cubicBezTo>
                    <a:pt x="114" y="269"/>
                    <a:pt x="114" y="257"/>
                    <a:pt x="114" y="257"/>
                  </a:cubicBezTo>
                  <a:cubicBezTo>
                    <a:pt x="147" y="99"/>
                    <a:pt x="23" y="8"/>
                    <a:pt x="23" y="8"/>
                  </a:cubicBezTo>
                  <a:cubicBezTo>
                    <a:pt x="18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24"/>
            <p:cNvSpPr/>
            <p:nvPr/>
          </p:nvSpPr>
          <p:spPr>
            <a:xfrm>
              <a:off x="1684087" y="4488759"/>
              <a:ext cx="6648" cy="9146"/>
            </a:xfrm>
            <a:custGeom>
              <a:avLst/>
              <a:gdLst/>
              <a:ahLst/>
              <a:cxnLst/>
              <a:rect l="l" t="t" r="r" b="b"/>
              <a:pathLst>
                <a:path w="149" h="205" extrusionOk="0">
                  <a:moveTo>
                    <a:pt x="23" y="1"/>
                  </a:moveTo>
                  <a:cubicBezTo>
                    <a:pt x="13" y="1"/>
                    <a:pt x="13" y="1"/>
                    <a:pt x="1" y="11"/>
                  </a:cubicBezTo>
                  <a:lnTo>
                    <a:pt x="13" y="23"/>
                  </a:lnTo>
                  <a:cubicBezTo>
                    <a:pt x="13" y="23"/>
                    <a:pt x="103" y="46"/>
                    <a:pt x="126" y="204"/>
                  </a:cubicBezTo>
                  <a:lnTo>
                    <a:pt x="148" y="204"/>
                  </a:lnTo>
                  <a:lnTo>
                    <a:pt x="148" y="192"/>
                  </a:lnTo>
                  <a:cubicBezTo>
                    <a:pt x="114" y="23"/>
                    <a:pt x="23" y="1"/>
                    <a:pt x="23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3" name="Google Shape;1173;p24"/>
          <p:cNvSpPr/>
          <p:nvPr/>
        </p:nvSpPr>
        <p:spPr>
          <a:xfrm>
            <a:off x="3991153" y="156432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8" name="Google Shape;1178;p25" descr="506 Rock Paper Scissors Illustrations &amp; Clip Art - iSto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7189" y="1930400"/>
            <a:ext cx="1424937" cy="1424937"/>
          </a:xfrm>
          <a:prstGeom prst="rect">
            <a:avLst/>
          </a:prstGeom>
          <a:noFill/>
          <a:ln>
            <a:noFill/>
          </a:ln>
        </p:spPr>
      </p:pic>
      <p:sp>
        <p:nvSpPr>
          <p:cNvPr id="1179" name="Google Shape;1179;p25"/>
          <p:cNvSpPr/>
          <p:nvPr/>
        </p:nvSpPr>
        <p:spPr>
          <a:xfrm>
            <a:off x="110585" y="499475"/>
            <a:ext cx="3430108" cy="4227300"/>
          </a:xfrm>
          <a:prstGeom prst="roundRect">
            <a:avLst>
              <a:gd name="adj" fmla="val 5566"/>
            </a:avLst>
          </a:prstGeom>
          <a:solidFill>
            <a:srgbClr val="E0E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80" name="Google Shape;1180;p25"/>
          <p:cNvCxnSpPr/>
          <p:nvPr/>
        </p:nvCxnSpPr>
        <p:spPr>
          <a:xfrm>
            <a:off x="3760319" y="1930400"/>
            <a:ext cx="5135880" cy="0"/>
          </a:xfrm>
          <a:prstGeom prst="straightConnector1">
            <a:avLst/>
          </a:prstGeom>
          <a:noFill/>
          <a:ln w="28575" cap="flat" cmpd="sng">
            <a:solidFill>
              <a:srgbClr val="02030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81" name="Google Shape;1181;p25"/>
          <p:cNvCxnSpPr/>
          <p:nvPr/>
        </p:nvCxnSpPr>
        <p:spPr>
          <a:xfrm>
            <a:off x="3760319" y="3329317"/>
            <a:ext cx="5135880" cy="0"/>
          </a:xfrm>
          <a:prstGeom prst="straightConnector1">
            <a:avLst/>
          </a:prstGeom>
          <a:noFill/>
          <a:ln w="28575" cap="flat" cmpd="sng">
            <a:solidFill>
              <a:srgbClr val="02030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82" name="Google Shape;1182;p25"/>
          <p:cNvCxnSpPr/>
          <p:nvPr/>
        </p:nvCxnSpPr>
        <p:spPr>
          <a:xfrm>
            <a:off x="5413859" y="497840"/>
            <a:ext cx="0" cy="4198620"/>
          </a:xfrm>
          <a:prstGeom prst="straightConnector1">
            <a:avLst/>
          </a:prstGeom>
          <a:noFill/>
          <a:ln w="28575" cap="flat" cmpd="sng">
            <a:solidFill>
              <a:srgbClr val="02030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83" name="Google Shape;1183;p25"/>
          <p:cNvCxnSpPr/>
          <p:nvPr/>
        </p:nvCxnSpPr>
        <p:spPr>
          <a:xfrm>
            <a:off x="7184239" y="497840"/>
            <a:ext cx="0" cy="4198620"/>
          </a:xfrm>
          <a:prstGeom prst="straightConnector1">
            <a:avLst/>
          </a:prstGeom>
          <a:noFill/>
          <a:ln w="28575" cap="flat" cmpd="sng">
            <a:solidFill>
              <a:srgbClr val="02030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84" name="Google Shape;118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2819" y="3400390"/>
            <a:ext cx="653654" cy="70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5" name="Google Shape;1185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81485" y="676912"/>
            <a:ext cx="653654" cy="70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6" name="Google Shape;1186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0105" y="996952"/>
            <a:ext cx="653654" cy="70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7" name="Google Shape;1187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10496" y="3533741"/>
            <a:ext cx="653654" cy="70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8" name="Google Shape;1188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99116" y="3853781"/>
            <a:ext cx="653654" cy="70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9" name="Google Shape;1189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13748" y="794868"/>
            <a:ext cx="669582" cy="718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0" name="Google Shape;1190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3379" y="3458212"/>
            <a:ext cx="653654" cy="70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1" name="Google Shape;1191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41056" y="3591563"/>
            <a:ext cx="653654" cy="70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2" name="Google Shape;1192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29676" y="3911603"/>
            <a:ext cx="653654" cy="70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3" name="Google Shape;1193;p25" descr="Cartoon Bomb Illustration Stock Illustration - Download Image Now - Bomb,  Cartoon, Dynamite - iStoc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42462" y="1922564"/>
            <a:ext cx="1424938" cy="1424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4" name="Google Shape;1194;p25" descr="Cartoon Bomb Illustration Stock Illustration - Download Image Now - Bomb,  Cartoon, Dynamite - iStoc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81216" y="421643"/>
            <a:ext cx="1424938" cy="1424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5" name="Google Shape;1195;p25" descr="506 Rock Paper Scissors Illustrations &amp; Clip Art - iSto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8087" y="1975453"/>
            <a:ext cx="1424937" cy="1424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6" name="Google Shape;1196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43820" y="3492498"/>
            <a:ext cx="653654" cy="70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7" name="Google Shape;1197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2440" y="3812538"/>
            <a:ext cx="653654" cy="70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8" name="Google Shape;1198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02443" y="672944"/>
            <a:ext cx="1482704" cy="1143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9" name="Google Shape;1199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64559" y="2109983"/>
            <a:ext cx="1448561" cy="1105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0" name="Google Shape;1200;p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272811" y="692901"/>
            <a:ext cx="1468869" cy="1084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1" name="Google Shape;1201;p2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767803" y="3453025"/>
            <a:ext cx="1485442" cy="112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2" name="Google Shape;1202;p2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557629" y="711911"/>
            <a:ext cx="1465293" cy="1101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3" name="Google Shape;1203;p2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332213" y="2061174"/>
            <a:ext cx="1496239" cy="1147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4" name="Google Shape;1204;p2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262325" y="3483955"/>
            <a:ext cx="1455401" cy="1092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5" name="Google Shape;1205;p2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549881" y="3473872"/>
            <a:ext cx="1458249" cy="1092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6" name="Google Shape;1206;p2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552670" y="2121726"/>
            <a:ext cx="1453840" cy="1096059"/>
          </a:xfrm>
          <a:prstGeom prst="rect">
            <a:avLst/>
          </a:prstGeom>
          <a:noFill/>
          <a:ln>
            <a:noFill/>
          </a:ln>
        </p:spPr>
      </p:pic>
      <p:sp>
        <p:nvSpPr>
          <p:cNvPr id="1207" name="Google Shape;1207;p25"/>
          <p:cNvSpPr/>
          <p:nvPr/>
        </p:nvSpPr>
        <p:spPr>
          <a:xfrm>
            <a:off x="3826225" y="572695"/>
            <a:ext cx="1582509" cy="1347350"/>
          </a:xfrm>
          <a:prstGeom prst="roundRect">
            <a:avLst>
              <a:gd name="adj" fmla="val 8892"/>
            </a:avLst>
          </a:prstGeom>
          <a:solidFill>
            <a:schemeClr val="accent5"/>
          </a:solidFill>
          <a:ln w="25400" cap="flat" cmpd="sng">
            <a:solidFill>
              <a:srgbClr val="9D2D3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05090E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endParaRPr/>
          </a:p>
        </p:txBody>
      </p:sp>
      <p:sp>
        <p:nvSpPr>
          <p:cNvPr id="1208" name="Google Shape;1208;p25"/>
          <p:cNvSpPr/>
          <p:nvPr/>
        </p:nvSpPr>
        <p:spPr>
          <a:xfrm>
            <a:off x="3786296" y="1981671"/>
            <a:ext cx="1582509" cy="1306723"/>
          </a:xfrm>
          <a:prstGeom prst="roundRect">
            <a:avLst>
              <a:gd name="adj" fmla="val 8892"/>
            </a:avLst>
          </a:prstGeom>
          <a:solidFill>
            <a:schemeClr val="accent5"/>
          </a:solidFill>
          <a:ln w="25400" cap="flat" cmpd="sng">
            <a:solidFill>
              <a:srgbClr val="9D2D3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05090E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r>
            <a:endParaRPr/>
          </a:p>
        </p:txBody>
      </p:sp>
      <p:sp>
        <p:nvSpPr>
          <p:cNvPr id="1209" name="Google Shape;1209;p25"/>
          <p:cNvSpPr/>
          <p:nvPr/>
        </p:nvSpPr>
        <p:spPr>
          <a:xfrm>
            <a:off x="3787887" y="3352605"/>
            <a:ext cx="1582509" cy="1306723"/>
          </a:xfrm>
          <a:prstGeom prst="roundRect">
            <a:avLst>
              <a:gd name="adj" fmla="val 8892"/>
            </a:avLst>
          </a:prstGeom>
          <a:solidFill>
            <a:schemeClr val="accent5"/>
          </a:solidFill>
          <a:ln w="25400" cap="flat" cmpd="sng">
            <a:solidFill>
              <a:srgbClr val="9D2D3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05090E"/>
                </a:solidFill>
                <a:latin typeface="Comic Sans MS"/>
                <a:ea typeface="Comic Sans MS"/>
                <a:cs typeface="Comic Sans MS"/>
                <a:sym typeface="Comic Sans MS"/>
              </a:rPr>
              <a:t>7</a:t>
            </a:r>
            <a:endParaRPr/>
          </a:p>
        </p:txBody>
      </p:sp>
      <p:sp>
        <p:nvSpPr>
          <p:cNvPr id="1210" name="Google Shape;1210;p25"/>
          <p:cNvSpPr/>
          <p:nvPr/>
        </p:nvSpPr>
        <p:spPr>
          <a:xfrm>
            <a:off x="5472404" y="583050"/>
            <a:ext cx="1644481" cy="1347350"/>
          </a:xfrm>
          <a:prstGeom prst="roundRect">
            <a:avLst>
              <a:gd name="adj" fmla="val 8892"/>
            </a:avLst>
          </a:prstGeom>
          <a:solidFill>
            <a:schemeClr val="accent5"/>
          </a:solidFill>
          <a:ln w="25400" cap="flat" cmpd="sng">
            <a:solidFill>
              <a:srgbClr val="9D2D3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05090E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endParaRPr/>
          </a:p>
        </p:txBody>
      </p:sp>
      <p:sp>
        <p:nvSpPr>
          <p:cNvPr id="1211" name="Google Shape;1211;p25"/>
          <p:cNvSpPr/>
          <p:nvPr/>
        </p:nvSpPr>
        <p:spPr>
          <a:xfrm>
            <a:off x="5491566" y="1981671"/>
            <a:ext cx="1644481" cy="1306723"/>
          </a:xfrm>
          <a:prstGeom prst="roundRect">
            <a:avLst>
              <a:gd name="adj" fmla="val 8892"/>
            </a:avLst>
          </a:prstGeom>
          <a:solidFill>
            <a:schemeClr val="accent5"/>
          </a:solidFill>
          <a:ln w="25400" cap="flat" cmpd="sng">
            <a:solidFill>
              <a:srgbClr val="9D2D3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05090E"/>
                </a:solidFill>
                <a:latin typeface="Comic Sans MS"/>
                <a:ea typeface="Comic Sans MS"/>
                <a:cs typeface="Comic Sans MS"/>
                <a:sym typeface="Comic Sans MS"/>
              </a:rPr>
              <a:t>5</a:t>
            </a:r>
            <a:endParaRPr/>
          </a:p>
        </p:txBody>
      </p:sp>
      <p:sp>
        <p:nvSpPr>
          <p:cNvPr id="1212" name="Google Shape;1212;p25"/>
          <p:cNvSpPr/>
          <p:nvPr/>
        </p:nvSpPr>
        <p:spPr>
          <a:xfrm>
            <a:off x="5487906" y="3371089"/>
            <a:ext cx="1644481" cy="1306723"/>
          </a:xfrm>
          <a:prstGeom prst="roundRect">
            <a:avLst>
              <a:gd name="adj" fmla="val 8892"/>
            </a:avLst>
          </a:prstGeom>
          <a:solidFill>
            <a:schemeClr val="accent5"/>
          </a:solidFill>
          <a:ln w="25400" cap="flat" cmpd="sng">
            <a:solidFill>
              <a:srgbClr val="9D2D3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05090E"/>
                </a:solidFill>
                <a:latin typeface="Comic Sans MS"/>
                <a:ea typeface="Comic Sans MS"/>
                <a:cs typeface="Comic Sans MS"/>
                <a:sym typeface="Comic Sans MS"/>
              </a:rPr>
              <a:t>8</a:t>
            </a:r>
            <a:endParaRPr/>
          </a:p>
        </p:txBody>
      </p:sp>
      <p:sp>
        <p:nvSpPr>
          <p:cNvPr id="1213" name="Google Shape;1213;p25"/>
          <p:cNvSpPr/>
          <p:nvPr/>
        </p:nvSpPr>
        <p:spPr>
          <a:xfrm>
            <a:off x="7237458" y="580944"/>
            <a:ext cx="1582509" cy="1347350"/>
          </a:xfrm>
          <a:prstGeom prst="roundRect">
            <a:avLst>
              <a:gd name="adj" fmla="val 8892"/>
            </a:avLst>
          </a:prstGeom>
          <a:solidFill>
            <a:schemeClr val="accent5"/>
          </a:solidFill>
          <a:ln w="25400" cap="flat" cmpd="sng">
            <a:solidFill>
              <a:srgbClr val="9D2D3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05090E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endParaRPr/>
          </a:p>
        </p:txBody>
      </p:sp>
      <p:sp>
        <p:nvSpPr>
          <p:cNvPr id="1214" name="Google Shape;1214;p25"/>
          <p:cNvSpPr/>
          <p:nvPr/>
        </p:nvSpPr>
        <p:spPr>
          <a:xfrm>
            <a:off x="7243884" y="1984982"/>
            <a:ext cx="1582509" cy="1306723"/>
          </a:xfrm>
          <a:prstGeom prst="roundRect">
            <a:avLst>
              <a:gd name="adj" fmla="val 8892"/>
            </a:avLst>
          </a:prstGeom>
          <a:solidFill>
            <a:schemeClr val="accent5"/>
          </a:solidFill>
          <a:ln w="25400" cap="flat" cmpd="sng">
            <a:solidFill>
              <a:srgbClr val="9D2D3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05090E"/>
                </a:solidFill>
                <a:latin typeface="Comic Sans MS"/>
                <a:ea typeface="Comic Sans MS"/>
                <a:cs typeface="Comic Sans MS"/>
                <a:sym typeface="Comic Sans MS"/>
              </a:rPr>
              <a:t>6</a:t>
            </a:r>
            <a:endParaRPr/>
          </a:p>
        </p:txBody>
      </p:sp>
      <p:sp>
        <p:nvSpPr>
          <p:cNvPr id="1215" name="Google Shape;1215;p25"/>
          <p:cNvSpPr/>
          <p:nvPr/>
        </p:nvSpPr>
        <p:spPr>
          <a:xfrm>
            <a:off x="7253778" y="3360854"/>
            <a:ext cx="1582509" cy="1306723"/>
          </a:xfrm>
          <a:prstGeom prst="roundRect">
            <a:avLst>
              <a:gd name="adj" fmla="val 8892"/>
            </a:avLst>
          </a:prstGeom>
          <a:solidFill>
            <a:schemeClr val="accent5"/>
          </a:solidFill>
          <a:ln w="25400" cap="flat" cmpd="sng">
            <a:solidFill>
              <a:srgbClr val="9D2D3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05090E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/>
          </a:p>
        </p:txBody>
      </p:sp>
      <p:pic>
        <p:nvPicPr>
          <p:cNvPr id="1216" name="Google Shape;1216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3613" y="942690"/>
            <a:ext cx="669582" cy="718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7" name="Google Shape;1217;p25" descr="Cartoon Bomb Illustration Stock Illustration - Download Image Now - Bomb,  Cartoon, Dynamite - iStoc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365" y="1566548"/>
            <a:ext cx="1424938" cy="1424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8" name="Google Shape;1218;p25" descr="506 Rock Paper Scissors Illustrations &amp; Clip Art - iSto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254" y="2801717"/>
            <a:ext cx="1424937" cy="1424937"/>
          </a:xfrm>
          <a:prstGeom prst="rect">
            <a:avLst/>
          </a:prstGeom>
          <a:noFill/>
          <a:ln>
            <a:noFill/>
          </a:ln>
        </p:spPr>
      </p:pic>
      <p:sp>
        <p:nvSpPr>
          <p:cNvPr id="1219" name="Google Shape;1219;p25"/>
          <p:cNvSpPr txBox="1"/>
          <p:nvPr/>
        </p:nvSpPr>
        <p:spPr>
          <a:xfrm>
            <a:off x="1185235" y="1044319"/>
            <a:ext cx="1757979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= +1 point</a:t>
            </a:r>
            <a:endParaRPr/>
          </a:p>
        </p:txBody>
      </p:sp>
      <p:sp>
        <p:nvSpPr>
          <p:cNvPr id="1220" name="Google Shape;1220;p25"/>
          <p:cNvSpPr txBox="1"/>
          <p:nvPr/>
        </p:nvSpPr>
        <p:spPr>
          <a:xfrm>
            <a:off x="1071099" y="2204555"/>
            <a:ext cx="2455143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= lose 2 points</a:t>
            </a:r>
            <a:endParaRPr/>
          </a:p>
        </p:txBody>
      </p:sp>
      <p:sp>
        <p:nvSpPr>
          <p:cNvPr id="1221" name="Google Shape;1221;p25"/>
          <p:cNvSpPr txBox="1"/>
          <p:nvPr/>
        </p:nvSpPr>
        <p:spPr>
          <a:xfrm>
            <a:off x="945672" y="3194744"/>
            <a:ext cx="2646654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= rock, paper, scissors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(winner takes 2)</a:t>
            </a:r>
            <a:endParaRPr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26"/>
          <p:cNvSpPr/>
          <p:nvPr/>
        </p:nvSpPr>
        <p:spPr>
          <a:xfrm>
            <a:off x="2282952" y="4487870"/>
            <a:ext cx="4572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Website</a:t>
            </a:r>
            <a:r>
              <a:rPr lang="en-US" sz="14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400" b="0" i="1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sachmem.vn; hoclieu.vn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Fanpage</a:t>
            </a:r>
            <a:r>
              <a:rPr lang="en-US" sz="14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400" b="0" i="1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www.facebook.com/sachmem.vn</a:t>
            </a:r>
            <a:endParaRPr sz="1400" b="0" i="1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7" name="Google Shape;1227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" y="-190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8" name="Google Shape;1228;p26"/>
          <p:cNvSpPr/>
          <p:nvPr/>
        </p:nvSpPr>
        <p:spPr>
          <a:xfrm>
            <a:off x="1470321" y="4306999"/>
            <a:ext cx="6361619" cy="702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Website</a:t>
            </a:r>
            <a:r>
              <a:rPr lang="en-US" sz="1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800" b="0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hoclieu.vn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Fanpage</a:t>
            </a:r>
            <a:r>
              <a:rPr lang="en-US" sz="1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800" b="0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facebook.com/www.tienganhglobalsuccess.vn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0" name="Google Shape;710;p12" descr="http://slconceptual.files.wordpress.com/2008/12/vu-meter1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82637" y="3429006"/>
            <a:ext cx="1269000" cy="126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12" descr="http://i8.glitter-graphics.org/pub/2796/2796318vi67chrsn3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73119" y="3298760"/>
            <a:ext cx="1293450" cy="494554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Google Shape;712;p12"/>
          <p:cNvSpPr/>
          <p:nvPr/>
        </p:nvSpPr>
        <p:spPr>
          <a:xfrm>
            <a:off x="3982637" y="3750837"/>
            <a:ext cx="1285884" cy="107157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13" name="Google Shape;713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14744" y="3077073"/>
            <a:ext cx="1821669" cy="182166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</p:pic>
      <p:pic>
        <p:nvPicPr>
          <p:cNvPr id="714" name="Google Shape;714;p12" descr="http://littleangelstudios.com/wp-content/uploads/2012/12/ivory-off-white-paper-texture.jpg"/>
          <p:cNvPicPr preferRelativeResize="0"/>
          <p:nvPr/>
        </p:nvPicPr>
        <p:blipFill rotWithShape="1">
          <a:blip r:embed="rId6">
            <a:alphaModFix/>
          </a:blip>
          <a:srcRect t="42137"/>
          <a:stretch/>
        </p:blipFill>
        <p:spPr>
          <a:xfrm>
            <a:off x="593160" y="968098"/>
            <a:ext cx="7941240" cy="1875248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</p:pic>
      <p:grpSp>
        <p:nvGrpSpPr>
          <p:cNvPr id="715" name="Google Shape;715;p12"/>
          <p:cNvGrpSpPr/>
          <p:nvPr/>
        </p:nvGrpSpPr>
        <p:grpSpPr>
          <a:xfrm>
            <a:off x="593160" y="-535803"/>
            <a:ext cx="7941240" cy="1875248"/>
            <a:chOff x="714347" y="-714404"/>
            <a:chExt cx="7632000" cy="2500330"/>
          </a:xfrm>
        </p:grpSpPr>
        <p:pic>
          <p:nvPicPr>
            <p:cNvPr id="716" name="Google Shape;716;p12" descr="http://littleangelstudios.com/wp-content/uploads/2012/12/ivory-off-white-paper-texture.jpg"/>
            <p:cNvPicPr preferRelativeResize="0"/>
            <p:nvPr/>
          </p:nvPicPr>
          <p:blipFill rotWithShape="1">
            <a:blip r:embed="rId6">
              <a:alphaModFix/>
            </a:blip>
            <a:srcRect t="42137"/>
            <a:stretch/>
          </p:blipFill>
          <p:spPr>
            <a:xfrm>
              <a:off x="714347" y="-714404"/>
              <a:ext cx="7632000" cy="250033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717" name="Google Shape;717;p12"/>
            <p:cNvSpPr txBox="1"/>
            <p:nvPr/>
          </p:nvSpPr>
          <p:spPr>
            <a:xfrm>
              <a:off x="785786" y="188640"/>
              <a:ext cx="7429552" cy="10259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 i="0" u="none" strike="noStrike" cap="none">
                  <a:solidFill>
                    <a:srgbClr val="C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YLUJ</a:t>
              </a:r>
              <a:endParaRPr sz="4400" b="1" i="0" u="none" strike="noStrike" cap="non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pic>
        <p:nvPicPr>
          <p:cNvPr id="718" name="Google Shape;718;p12" descr="http://24.media.tumblr.com/tumblr_lpwgeg0zWg1qe7vhgo1_500.gif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78761" y="1607337"/>
            <a:ext cx="5786478" cy="12858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9" name="Google Shape;719;p12"/>
          <p:cNvGrpSpPr/>
          <p:nvPr/>
        </p:nvGrpSpPr>
        <p:grpSpPr>
          <a:xfrm>
            <a:off x="446456" y="1423845"/>
            <a:ext cx="8251089" cy="1607355"/>
            <a:chOff x="-928726" y="1362706"/>
            <a:chExt cx="11001452" cy="2143140"/>
          </a:xfrm>
        </p:grpSpPr>
        <p:pic>
          <p:nvPicPr>
            <p:cNvPr id="720" name="Google Shape;720;p1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-928726" y="1362706"/>
              <a:ext cx="11001452" cy="214314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</p:pic>
        <p:sp>
          <p:nvSpPr>
            <p:cNvPr id="721" name="Google Shape;721;p12"/>
            <p:cNvSpPr/>
            <p:nvPr/>
          </p:nvSpPr>
          <p:spPr>
            <a:xfrm>
              <a:off x="714348" y="1643050"/>
              <a:ext cx="7715304" cy="15716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22" name="Google Shape;722;p12"/>
            <p:cNvSpPr/>
            <p:nvPr/>
          </p:nvSpPr>
          <p:spPr>
            <a:xfrm>
              <a:off x="714349" y="1623987"/>
              <a:ext cx="7715304" cy="15716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723" name="Google Shape;723;p12"/>
          <p:cNvSpPr txBox="1"/>
          <p:nvPr/>
        </p:nvSpPr>
        <p:spPr>
          <a:xfrm>
            <a:off x="1732340" y="1857096"/>
            <a:ext cx="567932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JULY</a:t>
            </a:r>
            <a:endParaRPr sz="4400" b="1" i="0" u="none" strike="noStrike" cap="non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24" name="Google Shape;724;p12" descr="http://help.malighting.com/en-us/image/Conc_Executor_Fader_Button.png"/>
          <p:cNvPicPr preferRelativeResize="0"/>
          <p:nvPr/>
        </p:nvPicPr>
        <p:blipFill rotWithShape="1">
          <a:blip r:embed="rId9">
            <a:alphaModFix/>
          </a:blip>
          <a:srcRect t="24138" r="66080" b="31034"/>
          <a:stretch/>
        </p:blipFill>
        <p:spPr>
          <a:xfrm>
            <a:off x="1839496" y="3321849"/>
            <a:ext cx="1446620" cy="1393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" name="Google Shape;725;p1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758182" y="3131297"/>
            <a:ext cx="1777604" cy="1777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6" name="Google Shape;726;p12" descr="http://dribbble.s3.amazonaws.com/users/81899/screenshots/507716/red_switch.png"/>
          <p:cNvPicPr preferRelativeResize="0"/>
          <p:nvPr/>
        </p:nvPicPr>
        <p:blipFill rotWithShape="1">
          <a:blip r:embed="rId11">
            <a:alphaModFix/>
          </a:blip>
          <a:srcRect l="17959" t="31797" r="53953" b="31631"/>
          <a:stretch/>
        </p:blipFill>
        <p:spPr>
          <a:xfrm>
            <a:off x="6232934" y="3931119"/>
            <a:ext cx="802612" cy="78377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727" name="Google Shape;727;p12" descr="http://dribbble.s3.amazonaws.com/users/81899/screenshots/507716/red_switch.png"/>
          <p:cNvPicPr preferRelativeResize="0"/>
          <p:nvPr/>
        </p:nvPicPr>
        <p:blipFill rotWithShape="1">
          <a:blip r:embed="rId11">
            <a:alphaModFix/>
          </a:blip>
          <a:srcRect l="52273" t="31933" r="19770" b="31670"/>
          <a:stretch/>
        </p:blipFill>
        <p:spPr>
          <a:xfrm>
            <a:off x="6234818" y="3933002"/>
            <a:ext cx="798844" cy="78000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728" name="Google Shape;728;p12" descr="http://www.officialpsds.com/images/thumbs/Screw-head-psd64835.png">
            <a:hlinkClick r:id="" action="ppaction://hlinkshowjump?jump=nextslide"/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679553" y="4631825"/>
            <a:ext cx="214314" cy="214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13"/>
          <p:cNvSpPr txBox="1">
            <a:spLocks noGrp="1"/>
          </p:cNvSpPr>
          <p:nvPr>
            <p:ph type="title"/>
          </p:nvPr>
        </p:nvSpPr>
        <p:spPr>
          <a:xfrm flipH="1">
            <a:off x="684419" y="2799455"/>
            <a:ext cx="429878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3600"/>
              <a:buNone/>
            </a:pPr>
            <a:r>
              <a:rPr lang="en-US" sz="5400"/>
              <a:t>Look, listen and repeat.</a:t>
            </a:r>
            <a:endParaRPr/>
          </a:p>
        </p:txBody>
      </p:sp>
      <p:sp>
        <p:nvSpPr>
          <p:cNvPr id="734" name="Google Shape;734;p13"/>
          <p:cNvSpPr txBox="1">
            <a:spLocks noGrp="1"/>
          </p:cNvSpPr>
          <p:nvPr>
            <p:ph type="title" idx="2"/>
          </p:nvPr>
        </p:nvSpPr>
        <p:spPr>
          <a:xfrm flipH="1">
            <a:off x="720000" y="844325"/>
            <a:ext cx="4565700" cy="15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-US"/>
              <a:t>03</a:t>
            </a:r>
            <a:endParaRPr/>
          </a:p>
        </p:txBody>
      </p:sp>
      <p:sp>
        <p:nvSpPr>
          <p:cNvPr id="735" name="Google Shape;735;p13"/>
          <p:cNvSpPr/>
          <p:nvPr/>
        </p:nvSpPr>
        <p:spPr>
          <a:xfrm>
            <a:off x="5136925" y="4326400"/>
            <a:ext cx="864000" cy="186000"/>
          </a:xfrm>
          <a:prstGeom prst="ellipse">
            <a:avLst/>
          </a:prstGeom>
          <a:solidFill>
            <a:srgbClr val="17253A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6" name="Google Shape;736;p13"/>
          <p:cNvGrpSpPr/>
          <p:nvPr/>
        </p:nvGrpSpPr>
        <p:grpSpPr>
          <a:xfrm>
            <a:off x="4574349" y="883459"/>
            <a:ext cx="2243784" cy="3579039"/>
            <a:chOff x="1338183" y="1849087"/>
            <a:chExt cx="427192" cy="681410"/>
          </a:xfrm>
        </p:grpSpPr>
        <p:sp>
          <p:nvSpPr>
            <p:cNvPr id="737" name="Google Shape;737;p13"/>
            <p:cNvSpPr/>
            <p:nvPr/>
          </p:nvSpPr>
          <p:spPr>
            <a:xfrm>
              <a:off x="1430359" y="1849087"/>
              <a:ext cx="239672" cy="223253"/>
            </a:xfrm>
            <a:custGeom>
              <a:avLst/>
              <a:gdLst/>
              <a:ahLst/>
              <a:cxnLst/>
              <a:rect l="l" t="t" r="r" b="b"/>
              <a:pathLst>
                <a:path w="5372" h="5004" extrusionOk="0">
                  <a:moveTo>
                    <a:pt x="1894" y="0"/>
                  </a:moveTo>
                  <a:cubicBezTo>
                    <a:pt x="1161" y="0"/>
                    <a:pt x="485" y="329"/>
                    <a:pt x="305" y="623"/>
                  </a:cubicBezTo>
                  <a:cubicBezTo>
                    <a:pt x="0" y="1120"/>
                    <a:pt x="531" y="1562"/>
                    <a:pt x="531" y="1562"/>
                  </a:cubicBezTo>
                  <a:cubicBezTo>
                    <a:pt x="91" y="2217"/>
                    <a:pt x="611" y="2545"/>
                    <a:pt x="611" y="2545"/>
                  </a:cubicBezTo>
                  <a:lnTo>
                    <a:pt x="2273" y="4592"/>
                  </a:lnTo>
                  <a:cubicBezTo>
                    <a:pt x="2273" y="4592"/>
                    <a:pt x="2786" y="5004"/>
                    <a:pt x="3292" y="5004"/>
                  </a:cubicBezTo>
                  <a:cubicBezTo>
                    <a:pt x="3349" y="5004"/>
                    <a:pt x="3405" y="4999"/>
                    <a:pt x="3461" y="4988"/>
                  </a:cubicBezTo>
                  <a:cubicBezTo>
                    <a:pt x="4003" y="4874"/>
                    <a:pt x="4037" y="4208"/>
                    <a:pt x="4037" y="4208"/>
                  </a:cubicBezTo>
                  <a:cubicBezTo>
                    <a:pt x="4037" y="4208"/>
                    <a:pt x="5371" y="3620"/>
                    <a:pt x="5292" y="3042"/>
                  </a:cubicBezTo>
                  <a:cubicBezTo>
                    <a:pt x="5202" y="2466"/>
                    <a:pt x="4806" y="2432"/>
                    <a:pt x="4806" y="2432"/>
                  </a:cubicBezTo>
                  <a:cubicBezTo>
                    <a:pt x="4806" y="2432"/>
                    <a:pt x="5044" y="1154"/>
                    <a:pt x="4524" y="589"/>
                  </a:cubicBezTo>
                  <a:cubicBezTo>
                    <a:pt x="4352" y="399"/>
                    <a:pt x="4168" y="335"/>
                    <a:pt x="3997" y="335"/>
                  </a:cubicBezTo>
                  <a:cubicBezTo>
                    <a:pt x="3649" y="335"/>
                    <a:pt x="3358" y="600"/>
                    <a:pt x="3358" y="600"/>
                  </a:cubicBezTo>
                  <a:cubicBezTo>
                    <a:pt x="2941" y="159"/>
                    <a:pt x="2404" y="0"/>
                    <a:pt x="1894" y="0"/>
                  </a:cubicBezTo>
                  <a:close/>
                </a:path>
              </a:pathLst>
            </a:custGeom>
            <a:solidFill>
              <a:srgbClr val="4A1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13"/>
            <p:cNvSpPr/>
            <p:nvPr/>
          </p:nvSpPr>
          <p:spPr>
            <a:xfrm>
              <a:off x="1462616" y="1857341"/>
              <a:ext cx="175649" cy="103507"/>
            </a:xfrm>
            <a:custGeom>
              <a:avLst/>
              <a:gdLst/>
              <a:ahLst/>
              <a:cxnLst/>
              <a:rect l="l" t="t" r="r" b="b"/>
              <a:pathLst>
                <a:path w="3937" h="2320" extrusionOk="0">
                  <a:moveTo>
                    <a:pt x="1119" y="0"/>
                  </a:moveTo>
                  <a:cubicBezTo>
                    <a:pt x="734" y="0"/>
                    <a:pt x="354" y="149"/>
                    <a:pt x="1" y="314"/>
                  </a:cubicBezTo>
                  <a:cubicBezTo>
                    <a:pt x="1" y="324"/>
                    <a:pt x="1" y="324"/>
                    <a:pt x="12" y="324"/>
                  </a:cubicBezTo>
                  <a:cubicBezTo>
                    <a:pt x="367" y="181"/>
                    <a:pt x="716" y="69"/>
                    <a:pt x="1088" y="69"/>
                  </a:cubicBezTo>
                  <a:cubicBezTo>
                    <a:pt x="1213" y="69"/>
                    <a:pt x="1340" y="82"/>
                    <a:pt x="1471" y="110"/>
                  </a:cubicBezTo>
                  <a:cubicBezTo>
                    <a:pt x="1912" y="223"/>
                    <a:pt x="2217" y="562"/>
                    <a:pt x="2466" y="912"/>
                  </a:cubicBezTo>
                  <a:cubicBezTo>
                    <a:pt x="2473" y="926"/>
                    <a:pt x="2487" y="931"/>
                    <a:pt x="2503" y="931"/>
                  </a:cubicBezTo>
                  <a:cubicBezTo>
                    <a:pt x="2514" y="931"/>
                    <a:pt x="2525" y="929"/>
                    <a:pt x="2534" y="924"/>
                  </a:cubicBezTo>
                  <a:cubicBezTo>
                    <a:pt x="2692" y="766"/>
                    <a:pt x="2839" y="664"/>
                    <a:pt x="3054" y="618"/>
                  </a:cubicBezTo>
                  <a:cubicBezTo>
                    <a:pt x="3081" y="613"/>
                    <a:pt x="3107" y="611"/>
                    <a:pt x="3133" y="611"/>
                  </a:cubicBezTo>
                  <a:cubicBezTo>
                    <a:pt x="3438" y="611"/>
                    <a:pt x="3639" y="967"/>
                    <a:pt x="3744" y="1206"/>
                  </a:cubicBezTo>
                  <a:cubicBezTo>
                    <a:pt x="3879" y="1546"/>
                    <a:pt x="3801" y="1953"/>
                    <a:pt x="3721" y="2292"/>
                  </a:cubicBezTo>
                  <a:cubicBezTo>
                    <a:pt x="3715" y="2311"/>
                    <a:pt x="3729" y="2320"/>
                    <a:pt x="3743" y="2320"/>
                  </a:cubicBezTo>
                  <a:cubicBezTo>
                    <a:pt x="3755" y="2320"/>
                    <a:pt x="3766" y="2314"/>
                    <a:pt x="3766" y="2304"/>
                  </a:cubicBezTo>
                  <a:cubicBezTo>
                    <a:pt x="3924" y="1784"/>
                    <a:pt x="3936" y="1297"/>
                    <a:pt x="3620" y="845"/>
                  </a:cubicBezTo>
                  <a:cubicBezTo>
                    <a:pt x="3491" y="659"/>
                    <a:pt x="3300" y="564"/>
                    <a:pt x="3103" y="564"/>
                  </a:cubicBezTo>
                  <a:cubicBezTo>
                    <a:pt x="2987" y="564"/>
                    <a:pt x="2869" y="597"/>
                    <a:pt x="2760" y="664"/>
                  </a:cubicBezTo>
                  <a:cubicBezTo>
                    <a:pt x="2724" y="691"/>
                    <a:pt x="2600" y="799"/>
                    <a:pt x="2523" y="799"/>
                  </a:cubicBezTo>
                  <a:cubicBezTo>
                    <a:pt x="2504" y="799"/>
                    <a:pt x="2488" y="792"/>
                    <a:pt x="2477" y="777"/>
                  </a:cubicBezTo>
                  <a:cubicBezTo>
                    <a:pt x="2421" y="675"/>
                    <a:pt x="2341" y="596"/>
                    <a:pt x="2263" y="517"/>
                  </a:cubicBezTo>
                  <a:cubicBezTo>
                    <a:pt x="2093" y="324"/>
                    <a:pt x="1866" y="189"/>
                    <a:pt x="1629" y="98"/>
                  </a:cubicBezTo>
                  <a:cubicBezTo>
                    <a:pt x="1459" y="29"/>
                    <a:pt x="1289" y="0"/>
                    <a:pt x="1119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13"/>
            <p:cNvSpPr/>
            <p:nvPr/>
          </p:nvSpPr>
          <p:spPr>
            <a:xfrm>
              <a:off x="1583702" y="1908024"/>
              <a:ext cx="61613" cy="111671"/>
            </a:xfrm>
            <a:custGeom>
              <a:avLst/>
              <a:gdLst/>
              <a:ahLst/>
              <a:cxnLst/>
              <a:rect l="l" t="t" r="r" b="b"/>
              <a:pathLst>
                <a:path w="1381" h="2503" extrusionOk="0">
                  <a:moveTo>
                    <a:pt x="239" y="0"/>
                  </a:moveTo>
                  <a:cubicBezTo>
                    <a:pt x="164" y="0"/>
                    <a:pt x="86" y="11"/>
                    <a:pt x="12" y="25"/>
                  </a:cubicBezTo>
                  <a:cubicBezTo>
                    <a:pt x="1" y="37"/>
                    <a:pt x="12" y="48"/>
                    <a:pt x="24" y="48"/>
                  </a:cubicBezTo>
                  <a:cubicBezTo>
                    <a:pt x="77" y="38"/>
                    <a:pt x="126" y="34"/>
                    <a:pt x="171" y="34"/>
                  </a:cubicBezTo>
                  <a:cubicBezTo>
                    <a:pt x="808" y="34"/>
                    <a:pt x="684" y="953"/>
                    <a:pt x="600" y="1427"/>
                  </a:cubicBezTo>
                  <a:cubicBezTo>
                    <a:pt x="600" y="1439"/>
                    <a:pt x="622" y="1462"/>
                    <a:pt x="634" y="1462"/>
                  </a:cubicBezTo>
                  <a:cubicBezTo>
                    <a:pt x="644" y="1462"/>
                    <a:pt x="655" y="1461"/>
                    <a:pt x="664" y="1461"/>
                  </a:cubicBezTo>
                  <a:cubicBezTo>
                    <a:pt x="1316" y="1461"/>
                    <a:pt x="1070" y="2190"/>
                    <a:pt x="770" y="2480"/>
                  </a:cubicBezTo>
                  <a:cubicBezTo>
                    <a:pt x="758" y="2490"/>
                    <a:pt x="770" y="2502"/>
                    <a:pt x="781" y="2502"/>
                  </a:cubicBezTo>
                  <a:cubicBezTo>
                    <a:pt x="1154" y="2264"/>
                    <a:pt x="1381" y="1530"/>
                    <a:pt x="815" y="1394"/>
                  </a:cubicBezTo>
                  <a:cubicBezTo>
                    <a:pt x="612" y="1349"/>
                    <a:pt x="713" y="1088"/>
                    <a:pt x="725" y="907"/>
                  </a:cubicBezTo>
                  <a:cubicBezTo>
                    <a:pt x="747" y="681"/>
                    <a:pt x="725" y="455"/>
                    <a:pt x="634" y="241"/>
                  </a:cubicBezTo>
                  <a:cubicBezTo>
                    <a:pt x="564" y="53"/>
                    <a:pt x="408" y="0"/>
                    <a:pt x="239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13"/>
            <p:cNvSpPr/>
            <p:nvPr/>
          </p:nvSpPr>
          <p:spPr>
            <a:xfrm>
              <a:off x="1636661" y="1966158"/>
              <a:ext cx="27840" cy="45061"/>
            </a:xfrm>
            <a:custGeom>
              <a:avLst/>
              <a:gdLst/>
              <a:ahLst/>
              <a:cxnLst/>
              <a:rect l="l" t="t" r="r" b="b"/>
              <a:pathLst>
                <a:path w="624" h="1010" extrusionOk="0">
                  <a:moveTo>
                    <a:pt x="23" y="1"/>
                  </a:moveTo>
                  <a:cubicBezTo>
                    <a:pt x="1" y="1"/>
                    <a:pt x="1" y="34"/>
                    <a:pt x="23" y="34"/>
                  </a:cubicBezTo>
                  <a:cubicBezTo>
                    <a:pt x="623" y="68"/>
                    <a:pt x="295" y="702"/>
                    <a:pt x="69" y="973"/>
                  </a:cubicBezTo>
                  <a:cubicBezTo>
                    <a:pt x="60" y="991"/>
                    <a:pt x="73" y="1010"/>
                    <a:pt x="90" y="1010"/>
                  </a:cubicBezTo>
                  <a:cubicBezTo>
                    <a:pt x="95" y="1010"/>
                    <a:pt x="99" y="1009"/>
                    <a:pt x="103" y="1007"/>
                  </a:cubicBezTo>
                  <a:cubicBezTo>
                    <a:pt x="295" y="893"/>
                    <a:pt x="431" y="611"/>
                    <a:pt x="442" y="385"/>
                  </a:cubicBezTo>
                  <a:cubicBezTo>
                    <a:pt x="453" y="124"/>
                    <a:pt x="261" y="1"/>
                    <a:pt x="23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3"/>
            <p:cNvSpPr/>
            <p:nvPr/>
          </p:nvSpPr>
          <p:spPr>
            <a:xfrm>
              <a:off x="1563536" y="1904588"/>
              <a:ext cx="42920" cy="33863"/>
            </a:xfrm>
            <a:custGeom>
              <a:avLst/>
              <a:gdLst/>
              <a:ahLst/>
              <a:cxnLst/>
              <a:rect l="l" t="t" r="r" b="b"/>
              <a:pathLst>
                <a:path w="962" h="759" extrusionOk="0">
                  <a:moveTo>
                    <a:pt x="1" y="1"/>
                  </a:moveTo>
                  <a:cubicBezTo>
                    <a:pt x="147" y="374"/>
                    <a:pt x="521" y="668"/>
                    <a:pt x="916" y="758"/>
                  </a:cubicBezTo>
                  <a:cubicBezTo>
                    <a:pt x="951" y="758"/>
                    <a:pt x="961" y="702"/>
                    <a:pt x="928" y="702"/>
                  </a:cubicBezTo>
                  <a:cubicBezTo>
                    <a:pt x="554" y="622"/>
                    <a:pt x="170" y="340"/>
                    <a:pt x="1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3"/>
            <p:cNvSpPr/>
            <p:nvPr/>
          </p:nvSpPr>
          <p:spPr>
            <a:xfrm>
              <a:off x="1601905" y="1950141"/>
              <a:ext cx="14768" cy="49924"/>
            </a:xfrm>
            <a:custGeom>
              <a:avLst/>
              <a:gdLst/>
              <a:ahLst/>
              <a:cxnLst/>
              <a:rect l="l" t="t" r="r" b="b"/>
              <a:pathLst>
                <a:path w="331" h="1119" extrusionOk="0">
                  <a:moveTo>
                    <a:pt x="28" y="0"/>
                  </a:moveTo>
                  <a:cubicBezTo>
                    <a:pt x="25" y="0"/>
                    <a:pt x="23" y="3"/>
                    <a:pt x="23" y="9"/>
                  </a:cubicBezTo>
                  <a:cubicBezTo>
                    <a:pt x="0" y="393"/>
                    <a:pt x="79" y="755"/>
                    <a:pt x="249" y="1094"/>
                  </a:cubicBezTo>
                  <a:cubicBezTo>
                    <a:pt x="257" y="1111"/>
                    <a:pt x="273" y="1119"/>
                    <a:pt x="287" y="1119"/>
                  </a:cubicBezTo>
                  <a:cubicBezTo>
                    <a:pt x="310" y="1119"/>
                    <a:pt x="331" y="1099"/>
                    <a:pt x="317" y="1072"/>
                  </a:cubicBezTo>
                  <a:cubicBezTo>
                    <a:pt x="192" y="721"/>
                    <a:pt x="45" y="393"/>
                    <a:pt x="34" y="9"/>
                  </a:cubicBezTo>
                  <a:cubicBezTo>
                    <a:pt x="34" y="3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3"/>
            <p:cNvSpPr/>
            <p:nvPr/>
          </p:nvSpPr>
          <p:spPr>
            <a:xfrm>
              <a:off x="1456771" y="1873893"/>
              <a:ext cx="98733" cy="20657"/>
            </a:xfrm>
            <a:custGeom>
              <a:avLst/>
              <a:gdLst/>
              <a:ahLst/>
              <a:cxnLst/>
              <a:rect l="l" t="t" r="r" b="b"/>
              <a:pathLst>
                <a:path w="2213" h="463" extrusionOk="0">
                  <a:moveTo>
                    <a:pt x="1125" y="0"/>
                  </a:moveTo>
                  <a:cubicBezTo>
                    <a:pt x="701" y="0"/>
                    <a:pt x="272" y="142"/>
                    <a:pt x="19" y="406"/>
                  </a:cubicBezTo>
                  <a:cubicBezTo>
                    <a:pt x="0" y="424"/>
                    <a:pt x="20" y="443"/>
                    <a:pt x="34" y="443"/>
                  </a:cubicBezTo>
                  <a:cubicBezTo>
                    <a:pt x="37" y="443"/>
                    <a:pt x="39" y="442"/>
                    <a:pt x="42" y="440"/>
                  </a:cubicBezTo>
                  <a:cubicBezTo>
                    <a:pt x="394" y="236"/>
                    <a:pt x="828" y="79"/>
                    <a:pt x="1245" y="79"/>
                  </a:cubicBezTo>
                  <a:cubicBezTo>
                    <a:pt x="1590" y="79"/>
                    <a:pt x="1924" y="186"/>
                    <a:pt x="2190" y="463"/>
                  </a:cubicBezTo>
                  <a:cubicBezTo>
                    <a:pt x="2201" y="463"/>
                    <a:pt x="2213" y="451"/>
                    <a:pt x="2201" y="451"/>
                  </a:cubicBezTo>
                  <a:cubicBezTo>
                    <a:pt x="1974" y="144"/>
                    <a:pt x="1552" y="0"/>
                    <a:pt x="1125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3"/>
            <p:cNvSpPr/>
            <p:nvPr/>
          </p:nvSpPr>
          <p:spPr>
            <a:xfrm>
              <a:off x="1459225" y="1889687"/>
              <a:ext cx="87535" cy="18694"/>
            </a:xfrm>
            <a:custGeom>
              <a:avLst/>
              <a:gdLst/>
              <a:ahLst/>
              <a:cxnLst/>
              <a:rect l="l" t="t" r="r" b="b"/>
              <a:pathLst>
                <a:path w="1962" h="419" extrusionOk="0">
                  <a:moveTo>
                    <a:pt x="935" y="0"/>
                  </a:moveTo>
                  <a:cubicBezTo>
                    <a:pt x="610" y="0"/>
                    <a:pt x="287" y="117"/>
                    <a:pt x="20" y="368"/>
                  </a:cubicBezTo>
                  <a:cubicBezTo>
                    <a:pt x="1" y="388"/>
                    <a:pt x="23" y="416"/>
                    <a:pt x="44" y="416"/>
                  </a:cubicBezTo>
                  <a:cubicBezTo>
                    <a:pt x="48" y="416"/>
                    <a:pt x="51" y="415"/>
                    <a:pt x="54" y="414"/>
                  </a:cubicBezTo>
                  <a:cubicBezTo>
                    <a:pt x="389" y="217"/>
                    <a:pt x="706" y="113"/>
                    <a:pt x="1024" y="113"/>
                  </a:cubicBezTo>
                  <a:cubicBezTo>
                    <a:pt x="1328" y="113"/>
                    <a:pt x="1633" y="209"/>
                    <a:pt x="1954" y="414"/>
                  </a:cubicBezTo>
                  <a:cubicBezTo>
                    <a:pt x="1662" y="146"/>
                    <a:pt x="1297" y="0"/>
                    <a:pt x="935" y="0"/>
                  </a:cubicBezTo>
                  <a:close/>
                  <a:moveTo>
                    <a:pt x="1954" y="414"/>
                  </a:moveTo>
                  <a:cubicBezTo>
                    <a:pt x="1954" y="418"/>
                    <a:pt x="1955" y="419"/>
                    <a:pt x="1957" y="419"/>
                  </a:cubicBezTo>
                  <a:cubicBezTo>
                    <a:pt x="1959" y="419"/>
                    <a:pt x="1961" y="414"/>
                    <a:pt x="1954" y="414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3"/>
            <p:cNvSpPr/>
            <p:nvPr/>
          </p:nvSpPr>
          <p:spPr>
            <a:xfrm>
              <a:off x="1558004" y="2042807"/>
              <a:ext cx="47426" cy="21728"/>
            </a:xfrm>
            <a:custGeom>
              <a:avLst/>
              <a:gdLst/>
              <a:ahLst/>
              <a:cxnLst/>
              <a:rect l="l" t="t" r="r" b="b"/>
              <a:pathLst>
                <a:path w="1063" h="487" extrusionOk="0">
                  <a:moveTo>
                    <a:pt x="1040" y="0"/>
                  </a:moveTo>
                  <a:cubicBezTo>
                    <a:pt x="1034" y="0"/>
                    <a:pt x="1029" y="4"/>
                    <a:pt x="1029" y="12"/>
                  </a:cubicBezTo>
                  <a:cubicBezTo>
                    <a:pt x="912" y="293"/>
                    <a:pt x="661" y="450"/>
                    <a:pt x="386" y="450"/>
                  </a:cubicBezTo>
                  <a:cubicBezTo>
                    <a:pt x="262" y="450"/>
                    <a:pt x="134" y="418"/>
                    <a:pt x="12" y="351"/>
                  </a:cubicBezTo>
                  <a:cubicBezTo>
                    <a:pt x="9" y="349"/>
                    <a:pt x="7" y="349"/>
                    <a:pt x="6" y="349"/>
                  </a:cubicBezTo>
                  <a:cubicBezTo>
                    <a:pt x="0" y="349"/>
                    <a:pt x="2" y="363"/>
                    <a:pt x="12" y="363"/>
                  </a:cubicBezTo>
                  <a:cubicBezTo>
                    <a:pt x="132" y="444"/>
                    <a:pt x="293" y="487"/>
                    <a:pt x="452" y="487"/>
                  </a:cubicBezTo>
                  <a:cubicBezTo>
                    <a:pt x="741" y="487"/>
                    <a:pt x="1027" y="345"/>
                    <a:pt x="1063" y="24"/>
                  </a:cubicBezTo>
                  <a:cubicBezTo>
                    <a:pt x="1063" y="10"/>
                    <a:pt x="1050" y="0"/>
                    <a:pt x="1040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3"/>
            <p:cNvSpPr/>
            <p:nvPr/>
          </p:nvSpPr>
          <p:spPr>
            <a:xfrm>
              <a:off x="1478767" y="2295107"/>
              <a:ext cx="84768" cy="231284"/>
            </a:xfrm>
            <a:custGeom>
              <a:avLst/>
              <a:gdLst/>
              <a:ahLst/>
              <a:cxnLst/>
              <a:rect l="l" t="t" r="r" b="b"/>
              <a:pathLst>
                <a:path w="1900" h="5184" extrusionOk="0">
                  <a:moveTo>
                    <a:pt x="1" y="0"/>
                  </a:moveTo>
                  <a:cubicBezTo>
                    <a:pt x="1" y="1"/>
                    <a:pt x="34" y="2398"/>
                    <a:pt x="1064" y="4286"/>
                  </a:cubicBezTo>
                  <a:cubicBezTo>
                    <a:pt x="1064" y="4286"/>
                    <a:pt x="419" y="5100"/>
                    <a:pt x="521" y="5180"/>
                  </a:cubicBezTo>
                  <a:cubicBezTo>
                    <a:pt x="525" y="5182"/>
                    <a:pt x="531" y="5184"/>
                    <a:pt x="539" y="5184"/>
                  </a:cubicBezTo>
                  <a:cubicBezTo>
                    <a:pt x="722" y="5184"/>
                    <a:pt x="1899" y="4428"/>
                    <a:pt x="1866" y="4308"/>
                  </a:cubicBezTo>
                  <a:cubicBezTo>
                    <a:pt x="1821" y="4173"/>
                    <a:pt x="1720" y="4094"/>
                    <a:pt x="1720" y="4094"/>
                  </a:cubicBezTo>
                  <a:cubicBezTo>
                    <a:pt x="1720" y="4094"/>
                    <a:pt x="1052" y="1436"/>
                    <a:pt x="1210" y="9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3"/>
            <p:cNvSpPr/>
            <p:nvPr/>
          </p:nvSpPr>
          <p:spPr>
            <a:xfrm>
              <a:off x="1497416" y="2474774"/>
              <a:ext cx="66164" cy="53003"/>
            </a:xfrm>
            <a:custGeom>
              <a:avLst/>
              <a:gdLst/>
              <a:ahLst/>
              <a:cxnLst/>
              <a:rect l="l" t="t" r="r" b="b"/>
              <a:pathLst>
                <a:path w="1483" h="1188" extrusionOk="0">
                  <a:moveTo>
                    <a:pt x="484" y="0"/>
                  </a:moveTo>
                  <a:cubicBezTo>
                    <a:pt x="453" y="0"/>
                    <a:pt x="426" y="16"/>
                    <a:pt x="408" y="55"/>
                  </a:cubicBezTo>
                  <a:cubicBezTo>
                    <a:pt x="352" y="168"/>
                    <a:pt x="533" y="349"/>
                    <a:pt x="533" y="349"/>
                  </a:cubicBezTo>
                  <a:cubicBezTo>
                    <a:pt x="533" y="349"/>
                    <a:pt x="1" y="1085"/>
                    <a:pt x="35" y="1163"/>
                  </a:cubicBezTo>
                  <a:cubicBezTo>
                    <a:pt x="41" y="1178"/>
                    <a:pt x="61" y="1188"/>
                    <a:pt x="96" y="1188"/>
                  </a:cubicBezTo>
                  <a:cubicBezTo>
                    <a:pt x="248" y="1188"/>
                    <a:pt x="682" y="1010"/>
                    <a:pt x="1483" y="338"/>
                  </a:cubicBezTo>
                  <a:cubicBezTo>
                    <a:pt x="1483" y="338"/>
                    <a:pt x="1460" y="101"/>
                    <a:pt x="1290" y="33"/>
                  </a:cubicBezTo>
                  <a:cubicBezTo>
                    <a:pt x="1290" y="33"/>
                    <a:pt x="1065" y="237"/>
                    <a:pt x="803" y="237"/>
                  </a:cubicBezTo>
                  <a:cubicBezTo>
                    <a:pt x="796" y="237"/>
                    <a:pt x="789" y="237"/>
                    <a:pt x="782" y="236"/>
                  </a:cubicBezTo>
                  <a:cubicBezTo>
                    <a:pt x="782" y="236"/>
                    <a:pt x="602" y="0"/>
                    <a:pt x="484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3"/>
            <p:cNvSpPr/>
            <p:nvPr/>
          </p:nvSpPr>
          <p:spPr>
            <a:xfrm>
              <a:off x="1495408" y="2486730"/>
              <a:ext cx="69689" cy="43767"/>
            </a:xfrm>
            <a:custGeom>
              <a:avLst/>
              <a:gdLst/>
              <a:ahLst/>
              <a:cxnLst/>
              <a:rect l="l" t="t" r="r" b="b"/>
              <a:pathLst>
                <a:path w="1562" h="981" extrusionOk="0">
                  <a:moveTo>
                    <a:pt x="1525" y="0"/>
                  </a:moveTo>
                  <a:cubicBezTo>
                    <a:pt x="1522" y="0"/>
                    <a:pt x="1519" y="1"/>
                    <a:pt x="1516" y="3"/>
                  </a:cubicBezTo>
                  <a:cubicBezTo>
                    <a:pt x="1493" y="13"/>
                    <a:pt x="623" y="669"/>
                    <a:pt x="623" y="669"/>
                  </a:cubicBezTo>
                  <a:cubicBezTo>
                    <a:pt x="623" y="669"/>
                    <a:pt x="498" y="545"/>
                    <a:pt x="249" y="545"/>
                  </a:cubicBezTo>
                  <a:cubicBezTo>
                    <a:pt x="238" y="545"/>
                    <a:pt x="227" y="545"/>
                    <a:pt x="216" y="545"/>
                  </a:cubicBezTo>
                  <a:cubicBezTo>
                    <a:pt x="216" y="545"/>
                    <a:pt x="1" y="805"/>
                    <a:pt x="35" y="918"/>
                  </a:cubicBezTo>
                  <a:cubicBezTo>
                    <a:pt x="49" y="962"/>
                    <a:pt x="89" y="981"/>
                    <a:pt x="141" y="981"/>
                  </a:cubicBezTo>
                  <a:cubicBezTo>
                    <a:pt x="212" y="981"/>
                    <a:pt x="306" y="947"/>
                    <a:pt x="397" y="895"/>
                  </a:cubicBezTo>
                  <a:cubicBezTo>
                    <a:pt x="804" y="669"/>
                    <a:pt x="1561" y="127"/>
                    <a:pt x="1561" y="70"/>
                  </a:cubicBezTo>
                  <a:cubicBezTo>
                    <a:pt x="1561" y="31"/>
                    <a:pt x="1544" y="0"/>
                    <a:pt x="1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3"/>
            <p:cNvSpPr/>
            <p:nvPr/>
          </p:nvSpPr>
          <p:spPr>
            <a:xfrm>
              <a:off x="1508347" y="2500383"/>
              <a:ext cx="16597" cy="6068"/>
            </a:xfrm>
            <a:custGeom>
              <a:avLst/>
              <a:gdLst/>
              <a:ahLst/>
              <a:cxnLst/>
              <a:rect l="l" t="t" r="r" b="b"/>
              <a:pathLst>
                <a:path w="372" h="136" extrusionOk="0">
                  <a:moveTo>
                    <a:pt x="150" y="1"/>
                  </a:moveTo>
                  <a:cubicBezTo>
                    <a:pt x="112" y="1"/>
                    <a:pt x="75" y="8"/>
                    <a:pt x="39" y="24"/>
                  </a:cubicBezTo>
                  <a:cubicBezTo>
                    <a:pt x="0" y="44"/>
                    <a:pt x="11" y="96"/>
                    <a:pt x="44" y="96"/>
                  </a:cubicBezTo>
                  <a:cubicBezTo>
                    <a:pt x="49" y="96"/>
                    <a:pt x="55" y="95"/>
                    <a:pt x="62" y="92"/>
                  </a:cubicBezTo>
                  <a:cubicBezTo>
                    <a:pt x="88" y="81"/>
                    <a:pt x="115" y="76"/>
                    <a:pt x="142" y="76"/>
                  </a:cubicBezTo>
                  <a:cubicBezTo>
                    <a:pt x="197" y="76"/>
                    <a:pt x="250" y="96"/>
                    <a:pt x="288" y="126"/>
                  </a:cubicBezTo>
                  <a:cubicBezTo>
                    <a:pt x="296" y="133"/>
                    <a:pt x="305" y="135"/>
                    <a:pt x="313" y="135"/>
                  </a:cubicBezTo>
                  <a:cubicBezTo>
                    <a:pt x="347" y="135"/>
                    <a:pt x="372" y="88"/>
                    <a:pt x="344" y="69"/>
                  </a:cubicBezTo>
                  <a:cubicBezTo>
                    <a:pt x="285" y="26"/>
                    <a:pt x="218" y="1"/>
                    <a:pt x="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13"/>
            <p:cNvSpPr/>
            <p:nvPr/>
          </p:nvSpPr>
          <p:spPr>
            <a:xfrm>
              <a:off x="1514370" y="2492218"/>
              <a:ext cx="14634" cy="5577"/>
            </a:xfrm>
            <a:custGeom>
              <a:avLst/>
              <a:gdLst/>
              <a:ahLst/>
              <a:cxnLst/>
              <a:rect l="l" t="t" r="r" b="b"/>
              <a:pathLst>
                <a:path w="328" h="125" extrusionOk="0">
                  <a:moveTo>
                    <a:pt x="168" y="1"/>
                  </a:moveTo>
                  <a:cubicBezTo>
                    <a:pt x="122" y="1"/>
                    <a:pt x="75" y="11"/>
                    <a:pt x="40" y="26"/>
                  </a:cubicBezTo>
                  <a:cubicBezTo>
                    <a:pt x="0" y="36"/>
                    <a:pt x="12" y="98"/>
                    <a:pt x="47" y="98"/>
                  </a:cubicBezTo>
                  <a:cubicBezTo>
                    <a:pt x="51" y="98"/>
                    <a:pt x="57" y="97"/>
                    <a:pt x="62" y="94"/>
                  </a:cubicBezTo>
                  <a:cubicBezTo>
                    <a:pt x="87" y="88"/>
                    <a:pt x="128" y="79"/>
                    <a:pt x="166" y="79"/>
                  </a:cubicBezTo>
                  <a:cubicBezTo>
                    <a:pt x="198" y="79"/>
                    <a:pt x="228" y="85"/>
                    <a:pt x="243" y="106"/>
                  </a:cubicBezTo>
                  <a:cubicBezTo>
                    <a:pt x="253" y="119"/>
                    <a:pt x="265" y="125"/>
                    <a:pt x="276" y="125"/>
                  </a:cubicBezTo>
                  <a:cubicBezTo>
                    <a:pt x="303" y="125"/>
                    <a:pt x="327" y="93"/>
                    <a:pt x="311" y="61"/>
                  </a:cubicBezTo>
                  <a:cubicBezTo>
                    <a:pt x="280" y="17"/>
                    <a:pt x="224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13"/>
            <p:cNvSpPr/>
            <p:nvPr/>
          </p:nvSpPr>
          <p:spPr>
            <a:xfrm>
              <a:off x="1478767" y="2295107"/>
              <a:ext cx="54029" cy="28777"/>
            </a:xfrm>
            <a:custGeom>
              <a:avLst/>
              <a:gdLst/>
              <a:ahLst/>
              <a:cxnLst/>
              <a:rect l="l" t="t" r="r" b="b"/>
              <a:pathLst>
                <a:path w="1211" h="645" extrusionOk="0">
                  <a:moveTo>
                    <a:pt x="1" y="0"/>
                  </a:moveTo>
                  <a:cubicBezTo>
                    <a:pt x="1" y="0"/>
                    <a:pt x="1" y="136"/>
                    <a:pt x="23" y="362"/>
                  </a:cubicBezTo>
                  <a:cubicBezTo>
                    <a:pt x="408" y="441"/>
                    <a:pt x="803" y="543"/>
                    <a:pt x="1188" y="645"/>
                  </a:cubicBezTo>
                  <a:cubicBezTo>
                    <a:pt x="1188" y="441"/>
                    <a:pt x="1188" y="260"/>
                    <a:pt x="1210" y="9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13"/>
            <p:cNvSpPr/>
            <p:nvPr/>
          </p:nvSpPr>
          <p:spPr>
            <a:xfrm>
              <a:off x="1562554" y="2263296"/>
              <a:ext cx="186089" cy="122022"/>
            </a:xfrm>
            <a:custGeom>
              <a:avLst/>
              <a:gdLst/>
              <a:ahLst/>
              <a:cxnLst/>
              <a:rect l="l" t="t" r="r" b="b"/>
              <a:pathLst>
                <a:path w="4171" h="2735" extrusionOk="0">
                  <a:moveTo>
                    <a:pt x="1345" y="1"/>
                  </a:moveTo>
                  <a:lnTo>
                    <a:pt x="0" y="759"/>
                  </a:lnTo>
                  <a:cubicBezTo>
                    <a:pt x="0" y="759"/>
                    <a:pt x="633" y="2511"/>
                    <a:pt x="1662" y="2715"/>
                  </a:cubicBezTo>
                  <a:cubicBezTo>
                    <a:pt x="1730" y="2728"/>
                    <a:pt x="1797" y="2734"/>
                    <a:pt x="1863" y="2734"/>
                  </a:cubicBezTo>
                  <a:cubicBezTo>
                    <a:pt x="2774" y="2734"/>
                    <a:pt x="3335" y="1493"/>
                    <a:pt x="3335" y="1493"/>
                  </a:cubicBezTo>
                  <a:cubicBezTo>
                    <a:pt x="3335" y="1493"/>
                    <a:pt x="3822" y="1640"/>
                    <a:pt x="4030" y="1640"/>
                  </a:cubicBezTo>
                  <a:cubicBezTo>
                    <a:pt x="4073" y="1640"/>
                    <a:pt x="4104" y="1634"/>
                    <a:pt x="4116" y="1618"/>
                  </a:cubicBezTo>
                  <a:cubicBezTo>
                    <a:pt x="4170" y="1531"/>
                    <a:pt x="3201" y="755"/>
                    <a:pt x="3106" y="755"/>
                  </a:cubicBezTo>
                  <a:cubicBezTo>
                    <a:pt x="3102" y="755"/>
                    <a:pt x="3099" y="756"/>
                    <a:pt x="3098" y="759"/>
                  </a:cubicBezTo>
                  <a:cubicBezTo>
                    <a:pt x="3076" y="827"/>
                    <a:pt x="2940" y="1064"/>
                    <a:pt x="2940" y="1064"/>
                  </a:cubicBezTo>
                  <a:cubicBezTo>
                    <a:pt x="2940" y="1064"/>
                    <a:pt x="2664" y="1624"/>
                    <a:pt x="2395" y="1624"/>
                  </a:cubicBezTo>
                  <a:cubicBezTo>
                    <a:pt x="2342" y="1624"/>
                    <a:pt x="2289" y="1602"/>
                    <a:pt x="2239" y="1550"/>
                  </a:cubicBezTo>
                  <a:cubicBezTo>
                    <a:pt x="1933" y="1234"/>
                    <a:pt x="1345" y="1"/>
                    <a:pt x="1345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13"/>
            <p:cNvSpPr/>
            <p:nvPr/>
          </p:nvSpPr>
          <p:spPr>
            <a:xfrm>
              <a:off x="1693188" y="2295598"/>
              <a:ext cx="69198" cy="49032"/>
            </a:xfrm>
            <a:custGeom>
              <a:avLst/>
              <a:gdLst/>
              <a:ahLst/>
              <a:cxnLst/>
              <a:rect l="l" t="t" r="r" b="b"/>
              <a:pathLst>
                <a:path w="1551" h="1099" extrusionOk="0">
                  <a:moveTo>
                    <a:pt x="181" y="0"/>
                  </a:moveTo>
                  <a:cubicBezTo>
                    <a:pt x="181" y="0"/>
                    <a:pt x="0" y="159"/>
                    <a:pt x="12" y="340"/>
                  </a:cubicBezTo>
                  <a:cubicBezTo>
                    <a:pt x="12" y="340"/>
                    <a:pt x="249" y="430"/>
                    <a:pt x="351" y="679"/>
                  </a:cubicBezTo>
                  <a:cubicBezTo>
                    <a:pt x="351" y="679"/>
                    <a:pt x="113" y="1086"/>
                    <a:pt x="329" y="1098"/>
                  </a:cubicBezTo>
                  <a:cubicBezTo>
                    <a:pt x="332" y="1098"/>
                    <a:pt x="334" y="1098"/>
                    <a:pt x="337" y="1098"/>
                  </a:cubicBezTo>
                  <a:cubicBezTo>
                    <a:pt x="457" y="1098"/>
                    <a:pt x="555" y="872"/>
                    <a:pt x="555" y="872"/>
                  </a:cubicBezTo>
                  <a:cubicBezTo>
                    <a:pt x="555" y="872"/>
                    <a:pt x="1213" y="1043"/>
                    <a:pt x="1429" y="1043"/>
                  </a:cubicBezTo>
                  <a:cubicBezTo>
                    <a:pt x="1462" y="1043"/>
                    <a:pt x="1484" y="1039"/>
                    <a:pt x="1493" y="1030"/>
                  </a:cubicBezTo>
                  <a:cubicBezTo>
                    <a:pt x="1550" y="962"/>
                    <a:pt x="1324" y="600"/>
                    <a:pt x="181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13"/>
            <p:cNvSpPr/>
            <p:nvPr/>
          </p:nvSpPr>
          <p:spPr>
            <a:xfrm>
              <a:off x="1697739" y="2294081"/>
              <a:ext cx="67636" cy="50103"/>
            </a:xfrm>
            <a:custGeom>
              <a:avLst/>
              <a:gdLst/>
              <a:ahLst/>
              <a:cxnLst/>
              <a:rect l="l" t="t" r="r" b="b"/>
              <a:pathLst>
                <a:path w="1516" h="1123" extrusionOk="0">
                  <a:moveTo>
                    <a:pt x="73" y="0"/>
                  </a:moveTo>
                  <a:cubicBezTo>
                    <a:pt x="71" y="0"/>
                    <a:pt x="69" y="0"/>
                    <a:pt x="68" y="1"/>
                  </a:cubicBezTo>
                  <a:cubicBezTo>
                    <a:pt x="23" y="23"/>
                    <a:pt x="1" y="57"/>
                    <a:pt x="23" y="80"/>
                  </a:cubicBezTo>
                  <a:cubicBezTo>
                    <a:pt x="34" y="91"/>
                    <a:pt x="984" y="645"/>
                    <a:pt x="984" y="645"/>
                  </a:cubicBezTo>
                  <a:cubicBezTo>
                    <a:pt x="984" y="645"/>
                    <a:pt x="905" y="826"/>
                    <a:pt x="1018" y="1075"/>
                  </a:cubicBezTo>
                  <a:cubicBezTo>
                    <a:pt x="1018" y="1075"/>
                    <a:pt x="1186" y="1123"/>
                    <a:pt x="1312" y="1123"/>
                  </a:cubicBezTo>
                  <a:cubicBezTo>
                    <a:pt x="1359" y="1123"/>
                    <a:pt x="1401" y="1116"/>
                    <a:pt x="1425" y="1097"/>
                  </a:cubicBezTo>
                  <a:cubicBezTo>
                    <a:pt x="1516" y="1019"/>
                    <a:pt x="1414" y="883"/>
                    <a:pt x="1267" y="758"/>
                  </a:cubicBezTo>
                  <a:cubicBezTo>
                    <a:pt x="924" y="482"/>
                    <a:pt x="149" y="0"/>
                    <a:pt x="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13"/>
            <p:cNvSpPr/>
            <p:nvPr/>
          </p:nvSpPr>
          <p:spPr>
            <a:xfrm>
              <a:off x="1727498" y="2326338"/>
              <a:ext cx="8611" cy="14723"/>
            </a:xfrm>
            <a:custGeom>
              <a:avLst/>
              <a:gdLst/>
              <a:ahLst/>
              <a:cxnLst/>
              <a:rect l="l" t="t" r="r" b="b"/>
              <a:pathLst>
                <a:path w="193" h="330" extrusionOk="0">
                  <a:moveTo>
                    <a:pt x="63" y="0"/>
                  </a:moveTo>
                  <a:cubicBezTo>
                    <a:pt x="50" y="0"/>
                    <a:pt x="39" y="8"/>
                    <a:pt x="35" y="24"/>
                  </a:cubicBezTo>
                  <a:cubicBezTo>
                    <a:pt x="0" y="126"/>
                    <a:pt x="23" y="250"/>
                    <a:pt x="103" y="318"/>
                  </a:cubicBezTo>
                  <a:cubicBezTo>
                    <a:pt x="111" y="327"/>
                    <a:pt x="121" y="330"/>
                    <a:pt x="132" y="330"/>
                  </a:cubicBezTo>
                  <a:cubicBezTo>
                    <a:pt x="163" y="330"/>
                    <a:pt x="193" y="298"/>
                    <a:pt x="159" y="273"/>
                  </a:cubicBezTo>
                  <a:cubicBezTo>
                    <a:pt x="103" y="216"/>
                    <a:pt x="80" y="126"/>
                    <a:pt x="103" y="58"/>
                  </a:cubicBezTo>
                  <a:cubicBezTo>
                    <a:pt x="109" y="22"/>
                    <a:pt x="85" y="0"/>
                    <a:pt x="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13"/>
            <p:cNvSpPr/>
            <p:nvPr/>
          </p:nvSpPr>
          <p:spPr>
            <a:xfrm>
              <a:off x="1716924" y="2325535"/>
              <a:ext cx="9191" cy="13251"/>
            </a:xfrm>
            <a:custGeom>
              <a:avLst/>
              <a:gdLst/>
              <a:ahLst/>
              <a:cxnLst/>
              <a:rect l="l" t="t" r="r" b="b"/>
              <a:pathLst>
                <a:path w="206" h="297" extrusionOk="0">
                  <a:moveTo>
                    <a:pt x="84" y="1"/>
                  </a:moveTo>
                  <a:cubicBezTo>
                    <a:pt x="74" y="1"/>
                    <a:pt x="63" y="6"/>
                    <a:pt x="56" y="20"/>
                  </a:cubicBezTo>
                  <a:cubicBezTo>
                    <a:pt x="0" y="98"/>
                    <a:pt x="56" y="223"/>
                    <a:pt x="124" y="279"/>
                  </a:cubicBezTo>
                  <a:cubicBezTo>
                    <a:pt x="133" y="291"/>
                    <a:pt x="144" y="296"/>
                    <a:pt x="154" y="296"/>
                  </a:cubicBezTo>
                  <a:cubicBezTo>
                    <a:pt x="182" y="296"/>
                    <a:pt x="206" y="259"/>
                    <a:pt x="181" y="234"/>
                  </a:cubicBezTo>
                  <a:cubicBezTo>
                    <a:pt x="147" y="201"/>
                    <a:pt x="91" y="110"/>
                    <a:pt x="124" y="65"/>
                  </a:cubicBezTo>
                  <a:cubicBezTo>
                    <a:pt x="140" y="33"/>
                    <a:pt x="111" y="1"/>
                    <a:pt x="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13"/>
            <p:cNvSpPr/>
            <p:nvPr/>
          </p:nvSpPr>
          <p:spPr>
            <a:xfrm>
              <a:off x="1562554" y="2263296"/>
              <a:ext cx="72678" cy="51530"/>
            </a:xfrm>
            <a:custGeom>
              <a:avLst/>
              <a:gdLst/>
              <a:ahLst/>
              <a:cxnLst/>
              <a:rect l="l" t="t" r="r" b="b"/>
              <a:pathLst>
                <a:path w="1629" h="1155" extrusionOk="0">
                  <a:moveTo>
                    <a:pt x="1345" y="1"/>
                  </a:moveTo>
                  <a:lnTo>
                    <a:pt x="0" y="759"/>
                  </a:lnTo>
                  <a:lnTo>
                    <a:pt x="169" y="1154"/>
                  </a:lnTo>
                  <a:cubicBezTo>
                    <a:pt x="678" y="1041"/>
                    <a:pt x="1199" y="849"/>
                    <a:pt x="1628" y="555"/>
                  </a:cubicBezTo>
                  <a:cubicBezTo>
                    <a:pt x="1470" y="249"/>
                    <a:pt x="1345" y="1"/>
                    <a:pt x="1345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13"/>
            <p:cNvSpPr/>
            <p:nvPr/>
          </p:nvSpPr>
          <p:spPr>
            <a:xfrm>
              <a:off x="1469174" y="2194678"/>
              <a:ext cx="175605" cy="115017"/>
            </a:xfrm>
            <a:custGeom>
              <a:avLst/>
              <a:gdLst/>
              <a:ahLst/>
              <a:cxnLst/>
              <a:rect l="l" t="t" r="r" b="b"/>
              <a:pathLst>
                <a:path w="3936" h="2578" extrusionOk="0">
                  <a:moveTo>
                    <a:pt x="2782" y="1"/>
                  </a:moveTo>
                  <a:lnTo>
                    <a:pt x="284" y="249"/>
                  </a:lnTo>
                  <a:lnTo>
                    <a:pt x="1" y="2365"/>
                  </a:lnTo>
                  <a:cubicBezTo>
                    <a:pt x="1" y="2365"/>
                    <a:pt x="715" y="2578"/>
                    <a:pt x="1304" y="2578"/>
                  </a:cubicBezTo>
                  <a:cubicBezTo>
                    <a:pt x="1406" y="2578"/>
                    <a:pt x="1505" y="2571"/>
                    <a:pt x="1595" y="2556"/>
                  </a:cubicBezTo>
                  <a:lnTo>
                    <a:pt x="1709" y="2161"/>
                  </a:lnTo>
                  <a:lnTo>
                    <a:pt x="1946" y="2534"/>
                  </a:lnTo>
                  <a:cubicBezTo>
                    <a:pt x="1946" y="2534"/>
                    <a:pt x="1977" y="2537"/>
                    <a:pt x="2033" y="2537"/>
                  </a:cubicBezTo>
                  <a:cubicBezTo>
                    <a:pt x="2313" y="2537"/>
                    <a:pt x="3211" y="2466"/>
                    <a:pt x="3936" y="1618"/>
                  </a:cubicBezTo>
                  <a:lnTo>
                    <a:pt x="2782" y="1"/>
                  </a:ln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13"/>
            <p:cNvSpPr/>
            <p:nvPr/>
          </p:nvSpPr>
          <p:spPr>
            <a:xfrm>
              <a:off x="1510533" y="2259772"/>
              <a:ext cx="34889" cy="49924"/>
            </a:xfrm>
            <a:custGeom>
              <a:avLst/>
              <a:gdLst/>
              <a:ahLst/>
              <a:cxnLst/>
              <a:rect l="l" t="t" r="r" b="b"/>
              <a:pathLst>
                <a:path w="782" h="1119" extrusionOk="0">
                  <a:moveTo>
                    <a:pt x="533" y="1"/>
                  </a:moveTo>
                  <a:lnTo>
                    <a:pt x="1" y="1097"/>
                  </a:lnTo>
                  <a:cubicBezTo>
                    <a:pt x="125" y="1110"/>
                    <a:pt x="253" y="1119"/>
                    <a:pt x="377" y="1119"/>
                  </a:cubicBezTo>
                  <a:cubicBezTo>
                    <a:pt x="478" y="1119"/>
                    <a:pt x="577" y="1113"/>
                    <a:pt x="668" y="1097"/>
                  </a:cubicBezTo>
                  <a:lnTo>
                    <a:pt x="782" y="702"/>
                  </a:lnTo>
                  <a:lnTo>
                    <a:pt x="533" y="1"/>
                  </a:ln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13"/>
            <p:cNvSpPr/>
            <p:nvPr/>
          </p:nvSpPr>
          <p:spPr>
            <a:xfrm>
              <a:off x="1552918" y="2198247"/>
              <a:ext cx="63130" cy="94896"/>
            </a:xfrm>
            <a:custGeom>
              <a:avLst/>
              <a:gdLst/>
              <a:ahLst/>
              <a:cxnLst/>
              <a:rect l="l" t="t" r="r" b="b"/>
              <a:pathLst>
                <a:path w="1415" h="2127" extrusionOk="0">
                  <a:moveTo>
                    <a:pt x="91" y="0"/>
                  </a:moveTo>
                  <a:lnTo>
                    <a:pt x="1" y="11"/>
                  </a:lnTo>
                  <a:lnTo>
                    <a:pt x="1" y="23"/>
                  </a:lnTo>
                  <a:cubicBezTo>
                    <a:pt x="261" y="463"/>
                    <a:pt x="566" y="882"/>
                    <a:pt x="837" y="1323"/>
                  </a:cubicBezTo>
                  <a:cubicBezTo>
                    <a:pt x="1008" y="1594"/>
                    <a:pt x="1166" y="1866"/>
                    <a:pt x="1347" y="2126"/>
                  </a:cubicBezTo>
                  <a:lnTo>
                    <a:pt x="1415" y="2092"/>
                  </a:lnTo>
                  <a:cubicBezTo>
                    <a:pt x="1245" y="1855"/>
                    <a:pt x="1086" y="1594"/>
                    <a:pt x="940" y="1335"/>
                  </a:cubicBezTo>
                  <a:cubicBezTo>
                    <a:pt x="668" y="882"/>
                    <a:pt x="352" y="463"/>
                    <a:pt x="9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13"/>
            <p:cNvSpPr/>
            <p:nvPr/>
          </p:nvSpPr>
          <p:spPr>
            <a:xfrm>
              <a:off x="1570094" y="2196686"/>
              <a:ext cx="64112" cy="83341"/>
            </a:xfrm>
            <a:custGeom>
              <a:avLst/>
              <a:gdLst/>
              <a:ahLst/>
              <a:cxnLst/>
              <a:rect l="l" t="t" r="r" b="b"/>
              <a:pathLst>
                <a:path w="1437" h="1868" extrusionOk="0">
                  <a:moveTo>
                    <a:pt x="102" y="1"/>
                  </a:moveTo>
                  <a:lnTo>
                    <a:pt x="0" y="13"/>
                  </a:lnTo>
                  <a:cubicBezTo>
                    <a:pt x="351" y="363"/>
                    <a:pt x="600" y="782"/>
                    <a:pt x="871" y="1200"/>
                  </a:cubicBezTo>
                  <a:cubicBezTo>
                    <a:pt x="1018" y="1438"/>
                    <a:pt x="1188" y="1652"/>
                    <a:pt x="1380" y="1867"/>
                  </a:cubicBezTo>
                  <a:cubicBezTo>
                    <a:pt x="1392" y="1855"/>
                    <a:pt x="1414" y="1833"/>
                    <a:pt x="1437" y="1822"/>
                  </a:cubicBezTo>
                  <a:cubicBezTo>
                    <a:pt x="1221" y="1573"/>
                    <a:pt x="1041" y="1313"/>
                    <a:pt x="860" y="1041"/>
                  </a:cubicBezTo>
                  <a:cubicBezTo>
                    <a:pt x="623" y="679"/>
                    <a:pt x="396" y="318"/>
                    <a:pt x="102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13"/>
            <p:cNvSpPr/>
            <p:nvPr/>
          </p:nvSpPr>
          <p:spPr>
            <a:xfrm>
              <a:off x="1562019" y="2107410"/>
              <a:ext cx="179575" cy="132819"/>
            </a:xfrm>
            <a:custGeom>
              <a:avLst/>
              <a:gdLst/>
              <a:ahLst/>
              <a:cxnLst/>
              <a:rect l="l" t="t" r="r" b="b"/>
              <a:pathLst>
                <a:path w="4025" h="2977" extrusionOk="0">
                  <a:moveTo>
                    <a:pt x="679" y="1"/>
                  </a:moveTo>
                  <a:cubicBezTo>
                    <a:pt x="679" y="1"/>
                    <a:pt x="0" y="589"/>
                    <a:pt x="566" y="758"/>
                  </a:cubicBezTo>
                  <a:cubicBezTo>
                    <a:pt x="1357" y="1007"/>
                    <a:pt x="2884" y="2047"/>
                    <a:pt x="2884" y="2047"/>
                  </a:cubicBezTo>
                  <a:cubicBezTo>
                    <a:pt x="2884" y="2047"/>
                    <a:pt x="2839" y="2308"/>
                    <a:pt x="2963" y="2602"/>
                  </a:cubicBezTo>
                  <a:cubicBezTo>
                    <a:pt x="3059" y="2813"/>
                    <a:pt x="3159" y="2876"/>
                    <a:pt x="3220" y="2876"/>
                  </a:cubicBezTo>
                  <a:cubicBezTo>
                    <a:pt x="3266" y="2876"/>
                    <a:pt x="3288" y="2839"/>
                    <a:pt x="3269" y="2805"/>
                  </a:cubicBezTo>
                  <a:cubicBezTo>
                    <a:pt x="3178" y="2692"/>
                    <a:pt x="3121" y="2466"/>
                    <a:pt x="3144" y="2421"/>
                  </a:cubicBezTo>
                  <a:cubicBezTo>
                    <a:pt x="3146" y="2417"/>
                    <a:pt x="3150" y="2416"/>
                    <a:pt x="3155" y="2416"/>
                  </a:cubicBezTo>
                  <a:cubicBezTo>
                    <a:pt x="3200" y="2416"/>
                    <a:pt x="3347" y="2551"/>
                    <a:pt x="3438" y="2805"/>
                  </a:cubicBezTo>
                  <a:cubicBezTo>
                    <a:pt x="3484" y="2926"/>
                    <a:pt x="3547" y="2976"/>
                    <a:pt x="3594" y="2976"/>
                  </a:cubicBezTo>
                  <a:cubicBezTo>
                    <a:pt x="3640" y="2976"/>
                    <a:pt x="3670" y="2928"/>
                    <a:pt x="3653" y="2851"/>
                  </a:cubicBezTo>
                  <a:cubicBezTo>
                    <a:pt x="3596" y="2613"/>
                    <a:pt x="3450" y="2353"/>
                    <a:pt x="3450" y="2353"/>
                  </a:cubicBezTo>
                  <a:lnTo>
                    <a:pt x="3450" y="2353"/>
                  </a:lnTo>
                  <a:cubicBezTo>
                    <a:pt x="3450" y="2353"/>
                    <a:pt x="3596" y="2421"/>
                    <a:pt x="3744" y="2703"/>
                  </a:cubicBezTo>
                  <a:cubicBezTo>
                    <a:pt x="3793" y="2796"/>
                    <a:pt x="3855" y="2836"/>
                    <a:pt x="3900" y="2836"/>
                  </a:cubicBezTo>
                  <a:cubicBezTo>
                    <a:pt x="3948" y="2836"/>
                    <a:pt x="3976" y="2791"/>
                    <a:pt x="3947" y="2715"/>
                  </a:cubicBezTo>
                  <a:cubicBezTo>
                    <a:pt x="3857" y="2466"/>
                    <a:pt x="3653" y="2149"/>
                    <a:pt x="3653" y="2149"/>
                  </a:cubicBezTo>
                  <a:lnTo>
                    <a:pt x="3653" y="2149"/>
                  </a:lnTo>
                  <a:cubicBezTo>
                    <a:pt x="3813" y="2286"/>
                    <a:pt x="3914" y="2332"/>
                    <a:pt x="3967" y="2332"/>
                  </a:cubicBezTo>
                  <a:cubicBezTo>
                    <a:pt x="4016" y="2332"/>
                    <a:pt x="4025" y="2294"/>
                    <a:pt x="4003" y="2251"/>
                  </a:cubicBezTo>
                  <a:cubicBezTo>
                    <a:pt x="3789" y="1901"/>
                    <a:pt x="3167" y="1674"/>
                    <a:pt x="3167" y="1674"/>
                  </a:cubicBezTo>
                  <a:cubicBezTo>
                    <a:pt x="2104" y="374"/>
                    <a:pt x="679" y="1"/>
                    <a:pt x="679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13"/>
            <p:cNvSpPr/>
            <p:nvPr/>
          </p:nvSpPr>
          <p:spPr>
            <a:xfrm>
              <a:off x="1562019" y="2107410"/>
              <a:ext cx="59070" cy="40912"/>
            </a:xfrm>
            <a:custGeom>
              <a:avLst/>
              <a:gdLst/>
              <a:ahLst/>
              <a:cxnLst/>
              <a:rect l="l" t="t" r="r" b="b"/>
              <a:pathLst>
                <a:path w="1324" h="917" extrusionOk="0">
                  <a:moveTo>
                    <a:pt x="679" y="1"/>
                  </a:moveTo>
                  <a:cubicBezTo>
                    <a:pt x="679" y="1"/>
                    <a:pt x="0" y="589"/>
                    <a:pt x="566" y="758"/>
                  </a:cubicBezTo>
                  <a:cubicBezTo>
                    <a:pt x="679" y="803"/>
                    <a:pt x="814" y="860"/>
                    <a:pt x="962" y="916"/>
                  </a:cubicBezTo>
                  <a:cubicBezTo>
                    <a:pt x="1086" y="702"/>
                    <a:pt x="1199" y="476"/>
                    <a:pt x="1324" y="250"/>
                  </a:cubicBezTo>
                  <a:cubicBezTo>
                    <a:pt x="939" y="69"/>
                    <a:pt x="679" y="1"/>
                    <a:pt x="679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13"/>
            <p:cNvSpPr/>
            <p:nvPr/>
          </p:nvSpPr>
          <p:spPr>
            <a:xfrm>
              <a:off x="1552918" y="2092821"/>
              <a:ext cx="62595" cy="57018"/>
            </a:xfrm>
            <a:custGeom>
              <a:avLst/>
              <a:gdLst/>
              <a:ahLst/>
              <a:cxnLst/>
              <a:rect l="l" t="t" r="r" b="b"/>
              <a:pathLst>
                <a:path w="1403" h="1278" extrusionOk="0">
                  <a:moveTo>
                    <a:pt x="467" y="1"/>
                  </a:moveTo>
                  <a:cubicBezTo>
                    <a:pt x="400" y="1"/>
                    <a:pt x="331" y="7"/>
                    <a:pt x="261" y="22"/>
                  </a:cubicBezTo>
                  <a:cubicBezTo>
                    <a:pt x="1" y="79"/>
                    <a:pt x="136" y="565"/>
                    <a:pt x="317" y="814"/>
                  </a:cubicBezTo>
                  <a:cubicBezTo>
                    <a:pt x="510" y="1052"/>
                    <a:pt x="894" y="1278"/>
                    <a:pt x="894" y="1278"/>
                  </a:cubicBezTo>
                  <a:lnTo>
                    <a:pt x="1403" y="361"/>
                  </a:lnTo>
                  <a:cubicBezTo>
                    <a:pt x="1403" y="361"/>
                    <a:pt x="972" y="1"/>
                    <a:pt x="46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13"/>
            <p:cNvSpPr/>
            <p:nvPr/>
          </p:nvSpPr>
          <p:spPr>
            <a:xfrm>
              <a:off x="1587227" y="2105893"/>
              <a:ext cx="28286" cy="43946"/>
            </a:xfrm>
            <a:custGeom>
              <a:avLst/>
              <a:gdLst/>
              <a:ahLst/>
              <a:cxnLst/>
              <a:rect l="l" t="t" r="r" b="b"/>
              <a:pathLst>
                <a:path w="634" h="985" extrusionOk="0">
                  <a:moveTo>
                    <a:pt x="543" y="0"/>
                  </a:moveTo>
                  <a:cubicBezTo>
                    <a:pt x="408" y="114"/>
                    <a:pt x="295" y="261"/>
                    <a:pt x="204" y="419"/>
                  </a:cubicBezTo>
                  <a:cubicBezTo>
                    <a:pt x="148" y="543"/>
                    <a:pt x="46" y="724"/>
                    <a:pt x="1" y="894"/>
                  </a:cubicBezTo>
                  <a:cubicBezTo>
                    <a:pt x="80" y="950"/>
                    <a:pt x="125" y="985"/>
                    <a:pt x="125" y="985"/>
                  </a:cubicBezTo>
                  <a:lnTo>
                    <a:pt x="634" y="68"/>
                  </a:lnTo>
                  <a:cubicBezTo>
                    <a:pt x="634" y="68"/>
                    <a:pt x="600" y="35"/>
                    <a:pt x="543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13"/>
            <p:cNvSpPr/>
            <p:nvPr/>
          </p:nvSpPr>
          <p:spPr>
            <a:xfrm>
              <a:off x="1338183" y="1956164"/>
              <a:ext cx="145668" cy="169448"/>
            </a:xfrm>
            <a:custGeom>
              <a:avLst/>
              <a:gdLst/>
              <a:ahLst/>
              <a:cxnLst/>
              <a:rect l="l" t="t" r="r" b="b"/>
              <a:pathLst>
                <a:path w="3265" h="3798" extrusionOk="0">
                  <a:moveTo>
                    <a:pt x="343" y="0"/>
                  </a:moveTo>
                  <a:cubicBezTo>
                    <a:pt x="327" y="0"/>
                    <a:pt x="316" y="10"/>
                    <a:pt x="313" y="32"/>
                  </a:cubicBezTo>
                  <a:cubicBezTo>
                    <a:pt x="290" y="157"/>
                    <a:pt x="562" y="575"/>
                    <a:pt x="562" y="575"/>
                  </a:cubicBezTo>
                  <a:cubicBezTo>
                    <a:pt x="449" y="541"/>
                    <a:pt x="370" y="462"/>
                    <a:pt x="223" y="247"/>
                  </a:cubicBezTo>
                  <a:cubicBezTo>
                    <a:pt x="160" y="143"/>
                    <a:pt x="100" y="96"/>
                    <a:pt x="62" y="96"/>
                  </a:cubicBezTo>
                  <a:cubicBezTo>
                    <a:pt x="18" y="96"/>
                    <a:pt x="5" y="160"/>
                    <a:pt x="53" y="270"/>
                  </a:cubicBezTo>
                  <a:cubicBezTo>
                    <a:pt x="132" y="462"/>
                    <a:pt x="393" y="801"/>
                    <a:pt x="393" y="801"/>
                  </a:cubicBezTo>
                  <a:cubicBezTo>
                    <a:pt x="260" y="775"/>
                    <a:pt x="81" y="557"/>
                    <a:pt x="23" y="557"/>
                  </a:cubicBezTo>
                  <a:cubicBezTo>
                    <a:pt x="7" y="557"/>
                    <a:pt x="1" y="575"/>
                    <a:pt x="8" y="620"/>
                  </a:cubicBezTo>
                  <a:cubicBezTo>
                    <a:pt x="87" y="1004"/>
                    <a:pt x="732" y="1321"/>
                    <a:pt x="732" y="1321"/>
                  </a:cubicBezTo>
                  <a:cubicBezTo>
                    <a:pt x="732" y="1321"/>
                    <a:pt x="1026" y="3447"/>
                    <a:pt x="2948" y="3798"/>
                  </a:cubicBezTo>
                  <a:lnTo>
                    <a:pt x="3265" y="3006"/>
                  </a:lnTo>
                  <a:cubicBezTo>
                    <a:pt x="1466" y="2464"/>
                    <a:pt x="1094" y="1220"/>
                    <a:pt x="1094" y="1220"/>
                  </a:cubicBezTo>
                  <a:cubicBezTo>
                    <a:pt x="1194" y="863"/>
                    <a:pt x="976" y="134"/>
                    <a:pt x="883" y="134"/>
                  </a:cubicBezTo>
                  <a:cubicBezTo>
                    <a:pt x="881" y="134"/>
                    <a:pt x="880" y="134"/>
                    <a:pt x="878" y="134"/>
                  </a:cubicBezTo>
                  <a:cubicBezTo>
                    <a:pt x="790" y="156"/>
                    <a:pt x="886" y="621"/>
                    <a:pt x="848" y="621"/>
                  </a:cubicBezTo>
                  <a:cubicBezTo>
                    <a:pt x="847" y="621"/>
                    <a:pt x="846" y="620"/>
                    <a:pt x="845" y="620"/>
                  </a:cubicBezTo>
                  <a:cubicBezTo>
                    <a:pt x="811" y="597"/>
                    <a:pt x="574" y="281"/>
                    <a:pt x="506" y="157"/>
                  </a:cubicBezTo>
                  <a:cubicBezTo>
                    <a:pt x="457" y="66"/>
                    <a:pt x="384" y="0"/>
                    <a:pt x="343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13"/>
            <p:cNvSpPr/>
            <p:nvPr/>
          </p:nvSpPr>
          <p:spPr>
            <a:xfrm>
              <a:off x="1422774" y="2082202"/>
              <a:ext cx="61078" cy="43410"/>
            </a:xfrm>
            <a:custGeom>
              <a:avLst/>
              <a:gdLst/>
              <a:ahLst/>
              <a:cxnLst/>
              <a:rect l="l" t="t" r="r" b="b"/>
              <a:pathLst>
                <a:path w="1369" h="973" extrusionOk="0">
                  <a:moveTo>
                    <a:pt x="871" y="0"/>
                  </a:moveTo>
                  <a:cubicBezTo>
                    <a:pt x="600" y="227"/>
                    <a:pt x="329" y="408"/>
                    <a:pt x="0" y="521"/>
                  </a:cubicBezTo>
                  <a:cubicBezTo>
                    <a:pt x="283" y="735"/>
                    <a:pt x="623" y="893"/>
                    <a:pt x="1052" y="973"/>
                  </a:cubicBezTo>
                  <a:lnTo>
                    <a:pt x="1369" y="181"/>
                  </a:lnTo>
                  <a:cubicBezTo>
                    <a:pt x="1199" y="124"/>
                    <a:pt x="1030" y="68"/>
                    <a:pt x="871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13"/>
            <p:cNvSpPr/>
            <p:nvPr/>
          </p:nvSpPr>
          <p:spPr>
            <a:xfrm>
              <a:off x="1456057" y="2078633"/>
              <a:ext cx="58579" cy="57687"/>
            </a:xfrm>
            <a:custGeom>
              <a:avLst/>
              <a:gdLst/>
              <a:ahLst/>
              <a:cxnLst/>
              <a:rect l="l" t="t" r="r" b="b"/>
              <a:pathLst>
                <a:path w="1313" h="1293" extrusionOk="0">
                  <a:moveTo>
                    <a:pt x="306" y="1"/>
                  </a:moveTo>
                  <a:lnTo>
                    <a:pt x="1" y="1076"/>
                  </a:lnTo>
                  <a:cubicBezTo>
                    <a:pt x="207" y="1189"/>
                    <a:pt x="621" y="1293"/>
                    <a:pt x="812" y="1293"/>
                  </a:cubicBezTo>
                  <a:cubicBezTo>
                    <a:pt x="830" y="1293"/>
                    <a:pt x="846" y="1292"/>
                    <a:pt x="860" y="1290"/>
                  </a:cubicBezTo>
                  <a:cubicBezTo>
                    <a:pt x="1312" y="1199"/>
                    <a:pt x="1312" y="555"/>
                    <a:pt x="1154" y="431"/>
                  </a:cubicBezTo>
                  <a:cubicBezTo>
                    <a:pt x="804" y="182"/>
                    <a:pt x="306" y="1"/>
                    <a:pt x="3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13"/>
            <p:cNvSpPr/>
            <p:nvPr/>
          </p:nvSpPr>
          <p:spPr>
            <a:xfrm>
              <a:off x="1456057" y="2078633"/>
              <a:ext cx="18203" cy="51040"/>
            </a:xfrm>
            <a:custGeom>
              <a:avLst/>
              <a:gdLst/>
              <a:ahLst/>
              <a:cxnLst/>
              <a:rect l="l" t="t" r="r" b="b"/>
              <a:pathLst>
                <a:path w="408" h="1144" extrusionOk="0">
                  <a:moveTo>
                    <a:pt x="306" y="1"/>
                  </a:moveTo>
                  <a:lnTo>
                    <a:pt x="1" y="1076"/>
                  </a:lnTo>
                  <a:cubicBezTo>
                    <a:pt x="46" y="1098"/>
                    <a:pt x="91" y="1121"/>
                    <a:pt x="148" y="1143"/>
                  </a:cubicBezTo>
                  <a:cubicBezTo>
                    <a:pt x="204" y="940"/>
                    <a:pt x="249" y="747"/>
                    <a:pt x="306" y="544"/>
                  </a:cubicBezTo>
                  <a:cubicBezTo>
                    <a:pt x="352" y="374"/>
                    <a:pt x="408" y="194"/>
                    <a:pt x="362" y="23"/>
                  </a:cubicBezTo>
                  <a:cubicBezTo>
                    <a:pt x="329" y="13"/>
                    <a:pt x="306" y="1"/>
                    <a:pt x="306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13"/>
            <p:cNvSpPr/>
            <p:nvPr/>
          </p:nvSpPr>
          <p:spPr>
            <a:xfrm>
              <a:off x="1476224" y="2091215"/>
              <a:ext cx="126171" cy="135987"/>
            </a:xfrm>
            <a:custGeom>
              <a:avLst/>
              <a:gdLst/>
              <a:ahLst/>
              <a:cxnLst/>
              <a:rect l="l" t="t" r="r" b="b"/>
              <a:pathLst>
                <a:path w="2828" h="3048" extrusionOk="0">
                  <a:moveTo>
                    <a:pt x="1396" y="1"/>
                  </a:moveTo>
                  <a:cubicBezTo>
                    <a:pt x="968" y="1"/>
                    <a:pt x="623" y="70"/>
                    <a:pt x="623" y="70"/>
                  </a:cubicBezTo>
                  <a:cubicBezTo>
                    <a:pt x="35" y="1201"/>
                    <a:pt x="1" y="2897"/>
                    <a:pt x="1" y="2897"/>
                  </a:cubicBezTo>
                  <a:cubicBezTo>
                    <a:pt x="316" y="3005"/>
                    <a:pt x="634" y="3047"/>
                    <a:pt x="938" y="3047"/>
                  </a:cubicBezTo>
                  <a:cubicBezTo>
                    <a:pt x="1966" y="3047"/>
                    <a:pt x="2828" y="2568"/>
                    <a:pt x="2828" y="2568"/>
                  </a:cubicBezTo>
                  <a:cubicBezTo>
                    <a:pt x="2737" y="2309"/>
                    <a:pt x="2014" y="58"/>
                    <a:pt x="2014" y="58"/>
                  </a:cubicBezTo>
                  <a:cubicBezTo>
                    <a:pt x="1807" y="15"/>
                    <a:pt x="1593" y="1"/>
                    <a:pt x="1396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13"/>
            <p:cNvSpPr/>
            <p:nvPr/>
          </p:nvSpPr>
          <p:spPr>
            <a:xfrm>
              <a:off x="1529227" y="2093312"/>
              <a:ext cx="73169" cy="133711"/>
            </a:xfrm>
            <a:custGeom>
              <a:avLst/>
              <a:gdLst/>
              <a:ahLst/>
              <a:cxnLst/>
              <a:rect l="l" t="t" r="r" b="b"/>
              <a:pathLst>
                <a:path w="1640" h="2997" extrusionOk="0">
                  <a:moveTo>
                    <a:pt x="735" y="0"/>
                  </a:moveTo>
                  <a:cubicBezTo>
                    <a:pt x="803" y="757"/>
                    <a:pt x="747" y="1549"/>
                    <a:pt x="453" y="2262"/>
                  </a:cubicBezTo>
                  <a:cubicBezTo>
                    <a:pt x="340" y="2533"/>
                    <a:pt x="182" y="2770"/>
                    <a:pt x="1" y="2996"/>
                  </a:cubicBezTo>
                  <a:cubicBezTo>
                    <a:pt x="916" y="2929"/>
                    <a:pt x="1640" y="2521"/>
                    <a:pt x="1640" y="2521"/>
                  </a:cubicBezTo>
                  <a:cubicBezTo>
                    <a:pt x="1549" y="2262"/>
                    <a:pt x="826" y="11"/>
                    <a:pt x="826" y="11"/>
                  </a:cubicBezTo>
                  <a:cubicBezTo>
                    <a:pt x="803" y="11"/>
                    <a:pt x="770" y="0"/>
                    <a:pt x="735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13"/>
            <p:cNvSpPr/>
            <p:nvPr/>
          </p:nvSpPr>
          <p:spPr>
            <a:xfrm>
              <a:off x="1476224" y="2200255"/>
              <a:ext cx="126171" cy="26947"/>
            </a:xfrm>
            <a:custGeom>
              <a:avLst/>
              <a:gdLst/>
              <a:ahLst/>
              <a:cxnLst/>
              <a:rect l="l" t="t" r="r" b="b"/>
              <a:pathLst>
                <a:path w="2828" h="604" extrusionOk="0">
                  <a:moveTo>
                    <a:pt x="2783" y="1"/>
                  </a:moveTo>
                  <a:cubicBezTo>
                    <a:pt x="2404" y="97"/>
                    <a:pt x="1715" y="401"/>
                    <a:pt x="818" y="401"/>
                  </a:cubicBezTo>
                  <a:cubicBezTo>
                    <a:pt x="565" y="401"/>
                    <a:pt x="296" y="377"/>
                    <a:pt x="13" y="317"/>
                  </a:cubicBezTo>
                  <a:cubicBezTo>
                    <a:pt x="1" y="408"/>
                    <a:pt x="1" y="453"/>
                    <a:pt x="1" y="453"/>
                  </a:cubicBezTo>
                  <a:cubicBezTo>
                    <a:pt x="316" y="561"/>
                    <a:pt x="634" y="603"/>
                    <a:pt x="938" y="603"/>
                  </a:cubicBezTo>
                  <a:cubicBezTo>
                    <a:pt x="1966" y="603"/>
                    <a:pt x="2828" y="124"/>
                    <a:pt x="2828" y="124"/>
                  </a:cubicBezTo>
                  <a:cubicBezTo>
                    <a:pt x="2817" y="102"/>
                    <a:pt x="2805" y="57"/>
                    <a:pt x="2783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13"/>
            <p:cNvSpPr/>
            <p:nvPr/>
          </p:nvSpPr>
          <p:spPr>
            <a:xfrm>
              <a:off x="1508525" y="2067568"/>
              <a:ext cx="31855" cy="41135"/>
            </a:xfrm>
            <a:custGeom>
              <a:avLst/>
              <a:gdLst/>
              <a:ahLst/>
              <a:cxnLst/>
              <a:rect l="l" t="t" r="r" b="b"/>
              <a:pathLst>
                <a:path w="714" h="922" extrusionOk="0">
                  <a:moveTo>
                    <a:pt x="578" y="0"/>
                  </a:moveTo>
                  <a:lnTo>
                    <a:pt x="1" y="34"/>
                  </a:lnTo>
                  <a:lnTo>
                    <a:pt x="103" y="882"/>
                  </a:lnTo>
                  <a:cubicBezTo>
                    <a:pt x="103" y="882"/>
                    <a:pt x="171" y="921"/>
                    <a:pt x="273" y="921"/>
                  </a:cubicBezTo>
                  <a:cubicBezTo>
                    <a:pt x="392" y="921"/>
                    <a:pt x="556" y="869"/>
                    <a:pt x="713" y="645"/>
                  </a:cubicBezTo>
                  <a:lnTo>
                    <a:pt x="578" y="0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13"/>
            <p:cNvSpPr/>
            <p:nvPr/>
          </p:nvSpPr>
          <p:spPr>
            <a:xfrm>
              <a:off x="1508525" y="2067568"/>
              <a:ext cx="28821" cy="17444"/>
            </a:xfrm>
            <a:custGeom>
              <a:avLst/>
              <a:gdLst/>
              <a:ahLst/>
              <a:cxnLst/>
              <a:rect l="l" t="t" r="r" b="b"/>
              <a:pathLst>
                <a:path w="646" h="391" extrusionOk="0">
                  <a:moveTo>
                    <a:pt x="578" y="0"/>
                  </a:moveTo>
                  <a:lnTo>
                    <a:pt x="1" y="34"/>
                  </a:lnTo>
                  <a:lnTo>
                    <a:pt x="46" y="385"/>
                  </a:lnTo>
                  <a:cubicBezTo>
                    <a:pt x="81" y="388"/>
                    <a:pt x="117" y="390"/>
                    <a:pt x="152" y="390"/>
                  </a:cubicBezTo>
                  <a:cubicBezTo>
                    <a:pt x="320" y="390"/>
                    <a:pt x="486" y="348"/>
                    <a:pt x="646" y="283"/>
                  </a:cubicBezTo>
                  <a:lnTo>
                    <a:pt x="578" y="0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13"/>
            <p:cNvSpPr/>
            <p:nvPr/>
          </p:nvSpPr>
          <p:spPr>
            <a:xfrm>
              <a:off x="1426299" y="1900484"/>
              <a:ext cx="179665" cy="175560"/>
            </a:xfrm>
            <a:custGeom>
              <a:avLst/>
              <a:gdLst/>
              <a:ahLst/>
              <a:cxnLst/>
              <a:rect l="l" t="t" r="r" b="b"/>
              <a:pathLst>
                <a:path w="4027" h="3935" extrusionOk="0">
                  <a:moveTo>
                    <a:pt x="2328" y="1"/>
                  </a:moveTo>
                  <a:cubicBezTo>
                    <a:pt x="1920" y="1"/>
                    <a:pt x="1328" y="66"/>
                    <a:pt x="1041" y="410"/>
                  </a:cubicBezTo>
                  <a:cubicBezTo>
                    <a:pt x="577" y="963"/>
                    <a:pt x="668" y="1382"/>
                    <a:pt x="295" y="1947"/>
                  </a:cubicBezTo>
                  <a:cubicBezTo>
                    <a:pt x="12" y="2388"/>
                    <a:pt x="1" y="3632"/>
                    <a:pt x="1493" y="3881"/>
                  </a:cubicBezTo>
                  <a:cubicBezTo>
                    <a:pt x="1704" y="3918"/>
                    <a:pt x="1905" y="3935"/>
                    <a:pt x="2095" y="3935"/>
                  </a:cubicBezTo>
                  <a:cubicBezTo>
                    <a:pt x="3185" y="3935"/>
                    <a:pt x="3901" y="3372"/>
                    <a:pt x="4027" y="2784"/>
                  </a:cubicBezTo>
                  <a:cubicBezTo>
                    <a:pt x="4027" y="2784"/>
                    <a:pt x="3675" y="1789"/>
                    <a:pt x="3766" y="1065"/>
                  </a:cubicBezTo>
                  <a:cubicBezTo>
                    <a:pt x="3766" y="1065"/>
                    <a:pt x="2997" y="579"/>
                    <a:pt x="2760" y="25"/>
                  </a:cubicBezTo>
                  <a:cubicBezTo>
                    <a:pt x="2760" y="25"/>
                    <a:pt x="2578" y="1"/>
                    <a:pt x="2328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13"/>
            <p:cNvSpPr/>
            <p:nvPr/>
          </p:nvSpPr>
          <p:spPr>
            <a:xfrm>
              <a:off x="1532261" y="1959956"/>
              <a:ext cx="18694" cy="19363"/>
            </a:xfrm>
            <a:custGeom>
              <a:avLst/>
              <a:gdLst/>
              <a:ahLst/>
              <a:cxnLst/>
              <a:rect l="l" t="t" r="r" b="b"/>
              <a:pathLst>
                <a:path w="419" h="434" extrusionOk="0">
                  <a:moveTo>
                    <a:pt x="228" y="1"/>
                  </a:moveTo>
                  <a:cubicBezTo>
                    <a:pt x="183" y="1"/>
                    <a:pt x="139" y="19"/>
                    <a:pt x="102" y="37"/>
                  </a:cubicBezTo>
                  <a:cubicBezTo>
                    <a:pt x="57" y="72"/>
                    <a:pt x="34" y="128"/>
                    <a:pt x="11" y="185"/>
                  </a:cubicBezTo>
                  <a:cubicBezTo>
                    <a:pt x="1" y="241"/>
                    <a:pt x="11" y="298"/>
                    <a:pt x="46" y="343"/>
                  </a:cubicBezTo>
                  <a:cubicBezTo>
                    <a:pt x="79" y="399"/>
                    <a:pt x="159" y="434"/>
                    <a:pt x="227" y="434"/>
                  </a:cubicBezTo>
                  <a:cubicBezTo>
                    <a:pt x="295" y="422"/>
                    <a:pt x="351" y="388"/>
                    <a:pt x="385" y="320"/>
                  </a:cubicBezTo>
                  <a:cubicBezTo>
                    <a:pt x="418" y="263"/>
                    <a:pt x="408" y="140"/>
                    <a:pt x="373" y="83"/>
                  </a:cubicBezTo>
                  <a:cubicBezTo>
                    <a:pt x="351" y="60"/>
                    <a:pt x="328" y="37"/>
                    <a:pt x="295" y="15"/>
                  </a:cubicBezTo>
                  <a:lnTo>
                    <a:pt x="283" y="15"/>
                  </a:lnTo>
                  <a:cubicBezTo>
                    <a:pt x="295" y="26"/>
                    <a:pt x="305" y="26"/>
                    <a:pt x="317" y="37"/>
                  </a:cubicBezTo>
                  <a:cubicBezTo>
                    <a:pt x="295" y="26"/>
                    <a:pt x="283" y="15"/>
                    <a:pt x="260" y="4"/>
                  </a:cubicBezTo>
                  <a:cubicBezTo>
                    <a:pt x="250" y="2"/>
                    <a:pt x="239" y="1"/>
                    <a:pt x="228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13"/>
            <p:cNvSpPr/>
            <p:nvPr/>
          </p:nvSpPr>
          <p:spPr>
            <a:xfrm>
              <a:off x="1459627" y="1955271"/>
              <a:ext cx="16641" cy="15124"/>
            </a:xfrm>
            <a:custGeom>
              <a:avLst/>
              <a:gdLst/>
              <a:ahLst/>
              <a:cxnLst/>
              <a:rect l="l" t="t" r="r" b="b"/>
              <a:pathLst>
                <a:path w="373" h="339" extrusionOk="0">
                  <a:moveTo>
                    <a:pt x="196" y="1"/>
                  </a:moveTo>
                  <a:cubicBezTo>
                    <a:pt x="135" y="1"/>
                    <a:pt x="85" y="41"/>
                    <a:pt x="56" y="97"/>
                  </a:cubicBezTo>
                  <a:cubicBezTo>
                    <a:pt x="0" y="188"/>
                    <a:pt x="68" y="312"/>
                    <a:pt x="169" y="335"/>
                  </a:cubicBezTo>
                  <a:cubicBezTo>
                    <a:pt x="180" y="337"/>
                    <a:pt x="191" y="338"/>
                    <a:pt x="201" y="338"/>
                  </a:cubicBezTo>
                  <a:cubicBezTo>
                    <a:pt x="292" y="338"/>
                    <a:pt x="373" y="255"/>
                    <a:pt x="373" y="154"/>
                  </a:cubicBezTo>
                  <a:cubicBezTo>
                    <a:pt x="362" y="86"/>
                    <a:pt x="305" y="18"/>
                    <a:pt x="237" y="7"/>
                  </a:cubicBezTo>
                  <a:cubicBezTo>
                    <a:pt x="223" y="3"/>
                    <a:pt x="210" y="1"/>
                    <a:pt x="196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13"/>
            <p:cNvSpPr/>
            <p:nvPr/>
          </p:nvSpPr>
          <p:spPr>
            <a:xfrm>
              <a:off x="1542834" y="1978070"/>
              <a:ext cx="37387" cy="35558"/>
            </a:xfrm>
            <a:custGeom>
              <a:avLst/>
              <a:gdLst/>
              <a:ahLst/>
              <a:cxnLst/>
              <a:rect l="l" t="t" r="r" b="b"/>
              <a:pathLst>
                <a:path w="838" h="797" extrusionOk="0">
                  <a:moveTo>
                    <a:pt x="399" y="1"/>
                  </a:moveTo>
                  <a:cubicBezTo>
                    <a:pt x="318" y="1"/>
                    <a:pt x="240" y="24"/>
                    <a:pt x="171" y="73"/>
                  </a:cubicBezTo>
                  <a:cubicBezTo>
                    <a:pt x="46" y="151"/>
                    <a:pt x="1" y="287"/>
                    <a:pt x="1" y="435"/>
                  </a:cubicBezTo>
                  <a:cubicBezTo>
                    <a:pt x="1" y="559"/>
                    <a:pt x="103" y="706"/>
                    <a:pt x="227" y="762"/>
                  </a:cubicBezTo>
                  <a:cubicBezTo>
                    <a:pt x="306" y="785"/>
                    <a:pt x="317" y="797"/>
                    <a:pt x="408" y="797"/>
                  </a:cubicBezTo>
                  <a:cubicBezTo>
                    <a:pt x="487" y="797"/>
                    <a:pt x="566" y="762"/>
                    <a:pt x="634" y="717"/>
                  </a:cubicBezTo>
                  <a:cubicBezTo>
                    <a:pt x="724" y="672"/>
                    <a:pt x="781" y="559"/>
                    <a:pt x="804" y="457"/>
                  </a:cubicBezTo>
                  <a:cubicBezTo>
                    <a:pt x="837" y="265"/>
                    <a:pt x="736" y="84"/>
                    <a:pt x="555" y="28"/>
                  </a:cubicBezTo>
                  <a:cubicBezTo>
                    <a:pt x="503" y="10"/>
                    <a:pt x="450" y="1"/>
                    <a:pt x="399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13"/>
            <p:cNvSpPr/>
            <p:nvPr/>
          </p:nvSpPr>
          <p:spPr>
            <a:xfrm>
              <a:off x="1432367" y="1976553"/>
              <a:ext cx="27751" cy="27171"/>
            </a:xfrm>
            <a:custGeom>
              <a:avLst/>
              <a:gdLst/>
              <a:ahLst/>
              <a:cxnLst/>
              <a:rect l="l" t="t" r="r" b="b"/>
              <a:pathLst>
                <a:path w="622" h="609" extrusionOk="0">
                  <a:moveTo>
                    <a:pt x="333" y="0"/>
                  </a:moveTo>
                  <a:cubicBezTo>
                    <a:pt x="293" y="0"/>
                    <a:pt x="248" y="11"/>
                    <a:pt x="215" y="27"/>
                  </a:cubicBezTo>
                  <a:cubicBezTo>
                    <a:pt x="136" y="50"/>
                    <a:pt x="79" y="107"/>
                    <a:pt x="46" y="175"/>
                  </a:cubicBezTo>
                  <a:cubicBezTo>
                    <a:pt x="0" y="242"/>
                    <a:pt x="11" y="321"/>
                    <a:pt x="34" y="389"/>
                  </a:cubicBezTo>
                  <a:lnTo>
                    <a:pt x="34" y="412"/>
                  </a:lnTo>
                  <a:cubicBezTo>
                    <a:pt x="68" y="514"/>
                    <a:pt x="159" y="593"/>
                    <a:pt x="260" y="604"/>
                  </a:cubicBezTo>
                  <a:cubicBezTo>
                    <a:pt x="279" y="607"/>
                    <a:pt x="297" y="608"/>
                    <a:pt x="316" y="608"/>
                  </a:cubicBezTo>
                  <a:cubicBezTo>
                    <a:pt x="376" y="608"/>
                    <a:pt x="434" y="594"/>
                    <a:pt x="486" y="559"/>
                  </a:cubicBezTo>
                  <a:cubicBezTo>
                    <a:pt x="543" y="514"/>
                    <a:pt x="599" y="446"/>
                    <a:pt x="611" y="366"/>
                  </a:cubicBezTo>
                  <a:cubicBezTo>
                    <a:pt x="622" y="288"/>
                    <a:pt x="599" y="208"/>
                    <a:pt x="554" y="140"/>
                  </a:cubicBezTo>
                  <a:cubicBezTo>
                    <a:pt x="521" y="72"/>
                    <a:pt x="453" y="27"/>
                    <a:pt x="373" y="5"/>
                  </a:cubicBezTo>
                  <a:cubicBezTo>
                    <a:pt x="361" y="2"/>
                    <a:pt x="348" y="0"/>
                    <a:pt x="333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13"/>
            <p:cNvSpPr/>
            <p:nvPr/>
          </p:nvSpPr>
          <p:spPr>
            <a:xfrm>
              <a:off x="1544351" y="1936176"/>
              <a:ext cx="11154" cy="6826"/>
            </a:xfrm>
            <a:custGeom>
              <a:avLst/>
              <a:gdLst/>
              <a:ahLst/>
              <a:cxnLst/>
              <a:rect l="l" t="t" r="r" b="b"/>
              <a:pathLst>
                <a:path w="250" h="153" extrusionOk="0">
                  <a:moveTo>
                    <a:pt x="127" y="0"/>
                  </a:moveTo>
                  <a:cubicBezTo>
                    <a:pt x="100" y="0"/>
                    <a:pt x="70" y="8"/>
                    <a:pt x="46" y="17"/>
                  </a:cubicBezTo>
                  <a:cubicBezTo>
                    <a:pt x="1" y="39"/>
                    <a:pt x="12" y="95"/>
                    <a:pt x="57" y="95"/>
                  </a:cubicBezTo>
                  <a:cubicBezTo>
                    <a:pt x="91" y="95"/>
                    <a:pt x="114" y="95"/>
                    <a:pt x="137" y="130"/>
                  </a:cubicBezTo>
                  <a:cubicBezTo>
                    <a:pt x="146" y="144"/>
                    <a:pt x="165" y="153"/>
                    <a:pt x="183" y="153"/>
                  </a:cubicBezTo>
                  <a:cubicBezTo>
                    <a:pt x="208" y="153"/>
                    <a:pt x="232" y="139"/>
                    <a:pt x="238" y="107"/>
                  </a:cubicBezTo>
                  <a:cubicBezTo>
                    <a:pt x="250" y="62"/>
                    <a:pt x="204" y="17"/>
                    <a:pt x="159" y="5"/>
                  </a:cubicBezTo>
                  <a:cubicBezTo>
                    <a:pt x="149" y="2"/>
                    <a:pt x="138" y="0"/>
                    <a:pt x="127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13"/>
            <p:cNvSpPr/>
            <p:nvPr/>
          </p:nvSpPr>
          <p:spPr>
            <a:xfrm>
              <a:off x="1467167" y="1932161"/>
              <a:ext cx="9637" cy="5265"/>
            </a:xfrm>
            <a:custGeom>
              <a:avLst/>
              <a:gdLst/>
              <a:ahLst/>
              <a:cxnLst/>
              <a:rect l="l" t="t" r="r" b="b"/>
              <a:pathLst>
                <a:path w="216" h="118" extrusionOk="0">
                  <a:moveTo>
                    <a:pt x="115" y="1"/>
                  </a:moveTo>
                  <a:cubicBezTo>
                    <a:pt x="78" y="1"/>
                    <a:pt x="40" y="15"/>
                    <a:pt x="23" y="50"/>
                  </a:cubicBezTo>
                  <a:cubicBezTo>
                    <a:pt x="0" y="84"/>
                    <a:pt x="35" y="118"/>
                    <a:pt x="68" y="118"/>
                  </a:cubicBezTo>
                  <a:cubicBezTo>
                    <a:pt x="91" y="118"/>
                    <a:pt x="113" y="118"/>
                    <a:pt x="136" y="107"/>
                  </a:cubicBezTo>
                  <a:cubicBezTo>
                    <a:pt x="140" y="103"/>
                    <a:pt x="145" y="101"/>
                    <a:pt x="150" y="101"/>
                  </a:cubicBezTo>
                  <a:cubicBezTo>
                    <a:pt x="160" y="101"/>
                    <a:pt x="170" y="107"/>
                    <a:pt x="170" y="107"/>
                  </a:cubicBezTo>
                  <a:cubicBezTo>
                    <a:pt x="181" y="107"/>
                    <a:pt x="193" y="107"/>
                    <a:pt x="204" y="95"/>
                  </a:cubicBezTo>
                  <a:cubicBezTo>
                    <a:pt x="216" y="50"/>
                    <a:pt x="193" y="16"/>
                    <a:pt x="148" y="4"/>
                  </a:cubicBezTo>
                  <a:cubicBezTo>
                    <a:pt x="137" y="2"/>
                    <a:pt x="126" y="1"/>
                    <a:pt x="115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13"/>
            <p:cNvSpPr/>
            <p:nvPr/>
          </p:nvSpPr>
          <p:spPr>
            <a:xfrm>
              <a:off x="1466007" y="1999218"/>
              <a:ext cx="71384" cy="36450"/>
            </a:xfrm>
            <a:custGeom>
              <a:avLst/>
              <a:gdLst/>
              <a:ahLst/>
              <a:cxnLst/>
              <a:rect l="l" t="t" r="r" b="b"/>
              <a:pathLst>
                <a:path w="1600" h="817" extrusionOk="0">
                  <a:moveTo>
                    <a:pt x="1557" y="0"/>
                  </a:moveTo>
                  <a:cubicBezTo>
                    <a:pt x="1541" y="0"/>
                    <a:pt x="1524" y="10"/>
                    <a:pt x="1519" y="28"/>
                  </a:cubicBezTo>
                  <a:cubicBezTo>
                    <a:pt x="1429" y="356"/>
                    <a:pt x="1180" y="684"/>
                    <a:pt x="830" y="740"/>
                  </a:cubicBezTo>
                  <a:cubicBezTo>
                    <a:pt x="807" y="744"/>
                    <a:pt x="784" y="745"/>
                    <a:pt x="762" y="745"/>
                  </a:cubicBezTo>
                  <a:cubicBezTo>
                    <a:pt x="485" y="745"/>
                    <a:pt x="250" y="500"/>
                    <a:pt x="72" y="323"/>
                  </a:cubicBezTo>
                  <a:cubicBezTo>
                    <a:pt x="64" y="315"/>
                    <a:pt x="56" y="312"/>
                    <a:pt x="49" y="312"/>
                  </a:cubicBezTo>
                  <a:cubicBezTo>
                    <a:pt x="22" y="312"/>
                    <a:pt x="0" y="352"/>
                    <a:pt x="26" y="379"/>
                  </a:cubicBezTo>
                  <a:cubicBezTo>
                    <a:pt x="241" y="593"/>
                    <a:pt x="473" y="817"/>
                    <a:pt x="782" y="817"/>
                  </a:cubicBezTo>
                  <a:cubicBezTo>
                    <a:pt x="816" y="817"/>
                    <a:pt x="850" y="814"/>
                    <a:pt x="886" y="808"/>
                  </a:cubicBezTo>
                  <a:cubicBezTo>
                    <a:pt x="1248" y="752"/>
                    <a:pt x="1508" y="368"/>
                    <a:pt x="1587" y="51"/>
                  </a:cubicBezTo>
                  <a:cubicBezTo>
                    <a:pt x="1600" y="18"/>
                    <a:pt x="1579" y="0"/>
                    <a:pt x="1557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13"/>
            <p:cNvSpPr/>
            <p:nvPr/>
          </p:nvSpPr>
          <p:spPr>
            <a:xfrm>
              <a:off x="1474974" y="1974188"/>
              <a:ext cx="15749" cy="17400"/>
            </a:xfrm>
            <a:custGeom>
              <a:avLst/>
              <a:gdLst/>
              <a:ahLst/>
              <a:cxnLst/>
              <a:rect l="l" t="t" r="r" b="b"/>
              <a:pathLst>
                <a:path w="353" h="390" extrusionOk="0">
                  <a:moveTo>
                    <a:pt x="288" y="0"/>
                  </a:moveTo>
                  <a:cubicBezTo>
                    <a:pt x="285" y="0"/>
                    <a:pt x="281" y="1"/>
                    <a:pt x="278" y="1"/>
                  </a:cubicBezTo>
                  <a:cubicBezTo>
                    <a:pt x="176" y="35"/>
                    <a:pt x="63" y="80"/>
                    <a:pt x="41" y="182"/>
                  </a:cubicBezTo>
                  <a:cubicBezTo>
                    <a:pt x="0" y="304"/>
                    <a:pt x="123" y="389"/>
                    <a:pt x="231" y="389"/>
                  </a:cubicBezTo>
                  <a:cubicBezTo>
                    <a:pt x="243" y="389"/>
                    <a:pt x="255" y="388"/>
                    <a:pt x="267" y="386"/>
                  </a:cubicBezTo>
                  <a:cubicBezTo>
                    <a:pt x="309" y="375"/>
                    <a:pt x="292" y="305"/>
                    <a:pt x="253" y="305"/>
                  </a:cubicBezTo>
                  <a:cubicBezTo>
                    <a:pt x="250" y="305"/>
                    <a:pt x="247" y="306"/>
                    <a:pt x="244" y="306"/>
                  </a:cubicBezTo>
                  <a:cubicBezTo>
                    <a:pt x="235" y="309"/>
                    <a:pt x="225" y="310"/>
                    <a:pt x="216" y="310"/>
                  </a:cubicBezTo>
                  <a:cubicBezTo>
                    <a:pt x="138" y="310"/>
                    <a:pt x="80" y="230"/>
                    <a:pt x="131" y="160"/>
                  </a:cubicBezTo>
                  <a:cubicBezTo>
                    <a:pt x="176" y="115"/>
                    <a:pt x="244" y="92"/>
                    <a:pt x="300" y="69"/>
                  </a:cubicBezTo>
                  <a:cubicBezTo>
                    <a:pt x="353" y="58"/>
                    <a:pt x="328" y="0"/>
                    <a:pt x="288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13"/>
            <p:cNvSpPr/>
            <p:nvPr/>
          </p:nvSpPr>
          <p:spPr>
            <a:xfrm>
              <a:off x="1592804" y="1988555"/>
              <a:ext cx="53003" cy="55635"/>
            </a:xfrm>
            <a:custGeom>
              <a:avLst/>
              <a:gdLst/>
              <a:ahLst/>
              <a:cxnLst/>
              <a:rect l="l" t="t" r="r" b="b"/>
              <a:pathLst>
                <a:path w="1188" h="1247" extrusionOk="0">
                  <a:moveTo>
                    <a:pt x="550" y="1"/>
                  </a:moveTo>
                  <a:cubicBezTo>
                    <a:pt x="221" y="1"/>
                    <a:pt x="0" y="313"/>
                    <a:pt x="0" y="313"/>
                  </a:cubicBezTo>
                  <a:lnTo>
                    <a:pt x="23" y="1183"/>
                  </a:lnTo>
                  <a:cubicBezTo>
                    <a:pt x="158" y="1227"/>
                    <a:pt x="279" y="1247"/>
                    <a:pt x="385" y="1247"/>
                  </a:cubicBezTo>
                  <a:cubicBezTo>
                    <a:pt x="1150" y="1247"/>
                    <a:pt x="1188" y="231"/>
                    <a:pt x="780" y="52"/>
                  </a:cubicBezTo>
                  <a:cubicBezTo>
                    <a:pt x="699" y="16"/>
                    <a:pt x="622" y="1"/>
                    <a:pt x="550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13"/>
            <p:cNvSpPr/>
            <p:nvPr/>
          </p:nvSpPr>
          <p:spPr>
            <a:xfrm>
              <a:off x="1597310" y="1999664"/>
              <a:ext cx="29847" cy="34978"/>
            </a:xfrm>
            <a:custGeom>
              <a:avLst/>
              <a:gdLst/>
              <a:ahLst/>
              <a:cxnLst/>
              <a:rect l="l" t="t" r="r" b="b"/>
              <a:pathLst>
                <a:path w="669" h="784" extrusionOk="0">
                  <a:moveTo>
                    <a:pt x="278" y="439"/>
                  </a:moveTo>
                  <a:cubicBezTo>
                    <a:pt x="356" y="439"/>
                    <a:pt x="400" y="549"/>
                    <a:pt x="352" y="617"/>
                  </a:cubicBezTo>
                  <a:cubicBezTo>
                    <a:pt x="309" y="660"/>
                    <a:pt x="261" y="676"/>
                    <a:pt x="212" y="676"/>
                  </a:cubicBezTo>
                  <a:cubicBezTo>
                    <a:pt x="183" y="676"/>
                    <a:pt x="154" y="671"/>
                    <a:pt x="126" y="663"/>
                  </a:cubicBezTo>
                  <a:lnTo>
                    <a:pt x="114" y="663"/>
                  </a:lnTo>
                  <a:cubicBezTo>
                    <a:pt x="114" y="617"/>
                    <a:pt x="126" y="561"/>
                    <a:pt x="137" y="516"/>
                  </a:cubicBezTo>
                  <a:cubicBezTo>
                    <a:pt x="159" y="482"/>
                    <a:pt x="204" y="459"/>
                    <a:pt x="239" y="448"/>
                  </a:cubicBezTo>
                  <a:cubicBezTo>
                    <a:pt x="253" y="442"/>
                    <a:pt x="266" y="439"/>
                    <a:pt x="278" y="439"/>
                  </a:cubicBezTo>
                  <a:close/>
                  <a:moveTo>
                    <a:pt x="504" y="0"/>
                  </a:moveTo>
                  <a:cubicBezTo>
                    <a:pt x="388" y="0"/>
                    <a:pt x="278" y="69"/>
                    <a:pt x="194" y="154"/>
                  </a:cubicBezTo>
                  <a:cubicBezTo>
                    <a:pt x="58" y="313"/>
                    <a:pt x="1" y="539"/>
                    <a:pt x="23" y="730"/>
                  </a:cubicBezTo>
                  <a:cubicBezTo>
                    <a:pt x="33" y="749"/>
                    <a:pt x="42" y="768"/>
                    <a:pt x="58" y="768"/>
                  </a:cubicBezTo>
                  <a:cubicBezTo>
                    <a:pt x="61" y="768"/>
                    <a:pt x="65" y="767"/>
                    <a:pt x="69" y="765"/>
                  </a:cubicBezTo>
                  <a:cubicBezTo>
                    <a:pt x="80" y="776"/>
                    <a:pt x="91" y="776"/>
                    <a:pt x="91" y="776"/>
                  </a:cubicBezTo>
                  <a:cubicBezTo>
                    <a:pt x="123" y="781"/>
                    <a:pt x="152" y="784"/>
                    <a:pt x="180" y="784"/>
                  </a:cubicBezTo>
                  <a:cubicBezTo>
                    <a:pt x="273" y="784"/>
                    <a:pt x="350" y="752"/>
                    <a:pt x="420" y="674"/>
                  </a:cubicBezTo>
                  <a:cubicBezTo>
                    <a:pt x="476" y="607"/>
                    <a:pt x="498" y="482"/>
                    <a:pt x="420" y="414"/>
                  </a:cubicBezTo>
                  <a:cubicBezTo>
                    <a:pt x="387" y="386"/>
                    <a:pt x="352" y="376"/>
                    <a:pt x="315" y="376"/>
                  </a:cubicBezTo>
                  <a:cubicBezTo>
                    <a:pt x="262" y="376"/>
                    <a:pt x="206" y="399"/>
                    <a:pt x="159" y="426"/>
                  </a:cubicBezTo>
                  <a:cubicBezTo>
                    <a:pt x="182" y="369"/>
                    <a:pt x="204" y="323"/>
                    <a:pt x="227" y="278"/>
                  </a:cubicBezTo>
                  <a:cubicBezTo>
                    <a:pt x="317" y="109"/>
                    <a:pt x="476" y="64"/>
                    <a:pt x="657" y="64"/>
                  </a:cubicBezTo>
                  <a:cubicBezTo>
                    <a:pt x="668" y="64"/>
                    <a:pt x="668" y="52"/>
                    <a:pt x="668" y="52"/>
                  </a:cubicBezTo>
                  <a:cubicBezTo>
                    <a:pt x="614" y="16"/>
                    <a:pt x="558" y="0"/>
                    <a:pt x="504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6" name="Google Shape;786;p13"/>
          <p:cNvSpPr/>
          <p:nvPr/>
        </p:nvSpPr>
        <p:spPr>
          <a:xfrm>
            <a:off x="6721726" y="1749350"/>
            <a:ext cx="967040" cy="500006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13"/>
          <p:cNvSpPr/>
          <p:nvPr/>
        </p:nvSpPr>
        <p:spPr>
          <a:xfrm flipH="1">
            <a:off x="3252851" y="844325"/>
            <a:ext cx="967040" cy="500006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200"/>
              <a:t>Who is the girl? Who is the boy?</a:t>
            </a:r>
            <a:endParaRPr/>
          </a:p>
        </p:txBody>
      </p:sp>
      <p:pic>
        <p:nvPicPr>
          <p:cNvPr id="793" name="Google Shape;793;p14"/>
          <p:cNvPicPr preferRelativeResize="0"/>
          <p:nvPr/>
        </p:nvPicPr>
        <p:blipFill rotWithShape="1">
          <a:blip r:embed="rId3">
            <a:alphaModFix/>
          </a:blip>
          <a:srcRect t="17777"/>
          <a:stretch/>
        </p:blipFill>
        <p:spPr>
          <a:xfrm>
            <a:off x="146659" y="1276350"/>
            <a:ext cx="8850682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200"/>
              <a:t>Look, listen and repeat.</a:t>
            </a:r>
            <a:endParaRPr/>
          </a:p>
        </p:txBody>
      </p:sp>
      <p:pic>
        <p:nvPicPr>
          <p:cNvPr id="799" name="Google Shape;799;p15"/>
          <p:cNvPicPr preferRelativeResize="0"/>
          <p:nvPr/>
        </p:nvPicPr>
        <p:blipFill rotWithShape="1">
          <a:blip r:embed="rId3">
            <a:alphaModFix/>
          </a:blip>
          <a:srcRect t="17777"/>
          <a:stretch/>
        </p:blipFill>
        <p:spPr>
          <a:xfrm>
            <a:off x="146659" y="1276350"/>
            <a:ext cx="8850682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0" name="Google Shape;80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86600" y="53743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200"/>
              <a:t>Work in pairs. Practise.</a:t>
            </a:r>
            <a:endParaRPr/>
          </a:p>
        </p:txBody>
      </p:sp>
      <p:pic>
        <p:nvPicPr>
          <p:cNvPr id="806" name="Google Shape;806;p16"/>
          <p:cNvPicPr preferRelativeResize="0"/>
          <p:nvPr/>
        </p:nvPicPr>
        <p:blipFill rotWithShape="1">
          <a:blip r:embed="rId3">
            <a:alphaModFix/>
          </a:blip>
          <a:srcRect t="17777"/>
          <a:stretch/>
        </p:blipFill>
        <p:spPr>
          <a:xfrm>
            <a:off x="146659" y="1276350"/>
            <a:ext cx="8850682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17"/>
          <p:cNvSpPr/>
          <p:nvPr/>
        </p:nvSpPr>
        <p:spPr>
          <a:xfrm>
            <a:off x="1259875" y="4504950"/>
            <a:ext cx="1809300" cy="197100"/>
          </a:xfrm>
          <a:prstGeom prst="ellipse">
            <a:avLst/>
          </a:prstGeom>
          <a:solidFill>
            <a:srgbClr val="17253A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2" name="Google Shape;812;p17"/>
          <p:cNvGrpSpPr/>
          <p:nvPr/>
        </p:nvGrpSpPr>
        <p:grpSpPr>
          <a:xfrm flipH="1">
            <a:off x="1015293" y="809572"/>
            <a:ext cx="1809307" cy="3797814"/>
            <a:chOff x="8769109" y="1910254"/>
            <a:chExt cx="337425" cy="708270"/>
          </a:xfrm>
        </p:grpSpPr>
        <p:sp>
          <p:nvSpPr>
            <p:cNvPr id="813" name="Google Shape;813;p17"/>
            <p:cNvSpPr/>
            <p:nvPr/>
          </p:nvSpPr>
          <p:spPr>
            <a:xfrm>
              <a:off x="8801499" y="2015235"/>
              <a:ext cx="253190" cy="261221"/>
            </a:xfrm>
            <a:custGeom>
              <a:avLst/>
              <a:gdLst/>
              <a:ahLst/>
              <a:cxnLst/>
              <a:rect l="l" t="t" r="r" b="b"/>
              <a:pathLst>
                <a:path w="5675" h="5855" extrusionOk="0">
                  <a:moveTo>
                    <a:pt x="1942" y="1"/>
                  </a:moveTo>
                  <a:cubicBezTo>
                    <a:pt x="871" y="1"/>
                    <a:pt x="0" y="359"/>
                    <a:pt x="54" y="1547"/>
                  </a:cubicBezTo>
                  <a:cubicBezTo>
                    <a:pt x="179" y="4532"/>
                    <a:pt x="473" y="5855"/>
                    <a:pt x="473" y="5855"/>
                  </a:cubicBezTo>
                  <a:lnTo>
                    <a:pt x="5652" y="5719"/>
                  </a:lnTo>
                  <a:lnTo>
                    <a:pt x="5675" y="834"/>
                  </a:lnTo>
                  <a:cubicBezTo>
                    <a:pt x="5675" y="834"/>
                    <a:pt x="3576" y="1"/>
                    <a:pt x="1942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17"/>
            <p:cNvSpPr/>
            <p:nvPr/>
          </p:nvSpPr>
          <p:spPr>
            <a:xfrm>
              <a:off x="8830633" y="2193206"/>
              <a:ext cx="75221" cy="141296"/>
            </a:xfrm>
            <a:custGeom>
              <a:avLst/>
              <a:gdLst/>
              <a:ahLst/>
              <a:cxnLst/>
              <a:rect l="l" t="t" r="r" b="b"/>
              <a:pathLst>
                <a:path w="1686" h="3167" extrusionOk="0">
                  <a:moveTo>
                    <a:pt x="1572" y="0"/>
                  </a:moveTo>
                  <a:cubicBezTo>
                    <a:pt x="1572" y="0"/>
                    <a:pt x="1" y="1685"/>
                    <a:pt x="12" y="2013"/>
                  </a:cubicBezTo>
                  <a:cubicBezTo>
                    <a:pt x="23" y="2352"/>
                    <a:pt x="1097" y="3167"/>
                    <a:pt x="1097" y="3167"/>
                  </a:cubicBezTo>
                  <a:lnTo>
                    <a:pt x="1335" y="2578"/>
                  </a:lnTo>
                  <a:cubicBezTo>
                    <a:pt x="1335" y="2578"/>
                    <a:pt x="928" y="2092"/>
                    <a:pt x="951" y="2036"/>
                  </a:cubicBezTo>
                  <a:cubicBezTo>
                    <a:pt x="961" y="1968"/>
                    <a:pt x="1640" y="1142"/>
                    <a:pt x="1640" y="1142"/>
                  </a:cubicBezTo>
                  <a:cubicBezTo>
                    <a:pt x="1640" y="1142"/>
                    <a:pt x="1685" y="136"/>
                    <a:pt x="1572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17"/>
            <p:cNvSpPr/>
            <p:nvPr/>
          </p:nvSpPr>
          <p:spPr>
            <a:xfrm>
              <a:off x="8855350" y="2191644"/>
              <a:ext cx="61569" cy="80307"/>
            </a:xfrm>
            <a:custGeom>
              <a:avLst/>
              <a:gdLst/>
              <a:ahLst/>
              <a:cxnLst/>
              <a:rect l="l" t="t" r="r" b="b"/>
              <a:pathLst>
                <a:path w="1380" h="1800" extrusionOk="0">
                  <a:moveTo>
                    <a:pt x="1098" y="1"/>
                  </a:moveTo>
                  <a:cubicBezTo>
                    <a:pt x="928" y="1"/>
                    <a:pt x="272" y="623"/>
                    <a:pt x="0" y="951"/>
                  </a:cubicBezTo>
                  <a:lnTo>
                    <a:pt x="781" y="1799"/>
                  </a:lnTo>
                  <a:cubicBezTo>
                    <a:pt x="781" y="1799"/>
                    <a:pt x="1199" y="1403"/>
                    <a:pt x="1289" y="1222"/>
                  </a:cubicBezTo>
                  <a:cubicBezTo>
                    <a:pt x="1380" y="1041"/>
                    <a:pt x="1279" y="1"/>
                    <a:pt x="1098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17"/>
            <p:cNvSpPr/>
            <p:nvPr/>
          </p:nvSpPr>
          <p:spPr>
            <a:xfrm>
              <a:off x="8772098" y="2344006"/>
              <a:ext cx="140805" cy="195280"/>
            </a:xfrm>
            <a:custGeom>
              <a:avLst/>
              <a:gdLst/>
              <a:ahLst/>
              <a:cxnLst/>
              <a:rect l="l" t="t" r="r" b="b"/>
              <a:pathLst>
                <a:path w="3156" h="4377" extrusionOk="0">
                  <a:moveTo>
                    <a:pt x="2240" y="1"/>
                  </a:moveTo>
                  <a:cubicBezTo>
                    <a:pt x="2240" y="1"/>
                    <a:pt x="1075" y="838"/>
                    <a:pt x="702" y="1222"/>
                  </a:cubicBezTo>
                  <a:cubicBezTo>
                    <a:pt x="442" y="1471"/>
                    <a:pt x="476" y="2240"/>
                    <a:pt x="838" y="3936"/>
                  </a:cubicBezTo>
                  <a:cubicBezTo>
                    <a:pt x="838" y="3936"/>
                    <a:pt x="1" y="4265"/>
                    <a:pt x="57" y="4355"/>
                  </a:cubicBezTo>
                  <a:cubicBezTo>
                    <a:pt x="68" y="4370"/>
                    <a:pt x="110" y="4376"/>
                    <a:pt x="171" y="4376"/>
                  </a:cubicBezTo>
                  <a:cubicBezTo>
                    <a:pt x="485" y="4376"/>
                    <a:pt x="1322" y="4212"/>
                    <a:pt x="1313" y="4174"/>
                  </a:cubicBezTo>
                  <a:cubicBezTo>
                    <a:pt x="1301" y="4129"/>
                    <a:pt x="1324" y="1923"/>
                    <a:pt x="1324" y="1923"/>
                  </a:cubicBezTo>
                  <a:lnTo>
                    <a:pt x="3155" y="973"/>
                  </a:lnTo>
                  <a:lnTo>
                    <a:pt x="2240" y="1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17"/>
            <p:cNvSpPr/>
            <p:nvPr/>
          </p:nvSpPr>
          <p:spPr>
            <a:xfrm>
              <a:off x="8927003" y="2353107"/>
              <a:ext cx="64112" cy="259659"/>
            </a:xfrm>
            <a:custGeom>
              <a:avLst/>
              <a:gdLst/>
              <a:ahLst/>
              <a:cxnLst/>
              <a:rect l="l" t="t" r="r" b="b"/>
              <a:pathLst>
                <a:path w="1437" h="5820" extrusionOk="0">
                  <a:moveTo>
                    <a:pt x="102" y="0"/>
                  </a:moveTo>
                  <a:cubicBezTo>
                    <a:pt x="102" y="1"/>
                    <a:pt x="283" y="1957"/>
                    <a:pt x="430" y="3031"/>
                  </a:cubicBezTo>
                  <a:cubicBezTo>
                    <a:pt x="577" y="4219"/>
                    <a:pt x="882" y="5440"/>
                    <a:pt x="882" y="5440"/>
                  </a:cubicBezTo>
                  <a:cubicBezTo>
                    <a:pt x="882" y="5440"/>
                    <a:pt x="0" y="5745"/>
                    <a:pt x="68" y="5802"/>
                  </a:cubicBezTo>
                  <a:cubicBezTo>
                    <a:pt x="86" y="5814"/>
                    <a:pt x="172" y="5820"/>
                    <a:pt x="291" y="5820"/>
                  </a:cubicBezTo>
                  <a:cubicBezTo>
                    <a:pt x="606" y="5820"/>
                    <a:pt x="1152" y="5780"/>
                    <a:pt x="1267" y="5722"/>
                  </a:cubicBezTo>
                  <a:cubicBezTo>
                    <a:pt x="1437" y="5655"/>
                    <a:pt x="1334" y="5474"/>
                    <a:pt x="1334" y="5474"/>
                  </a:cubicBezTo>
                  <a:cubicBezTo>
                    <a:pt x="1369" y="4897"/>
                    <a:pt x="1267" y="3179"/>
                    <a:pt x="1267" y="3179"/>
                  </a:cubicBezTo>
                  <a:cubicBezTo>
                    <a:pt x="1267" y="2669"/>
                    <a:pt x="1391" y="747"/>
                    <a:pt x="1391" y="747"/>
                  </a:cubicBezTo>
                  <a:lnTo>
                    <a:pt x="102" y="0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17"/>
            <p:cNvSpPr/>
            <p:nvPr/>
          </p:nvSpPr>
          <p:spPr>
            <a:xfrm>
              <a:off x="8772098" y="2404103"/>
              <a:ext cx="60096" cy="135183"/>
            </a:xfrm>
            <a:custGeom>
              <a:avLst/>
              <a:gdLst/>
              <a:ahLst/>
              <a:cxnLst/>
              <a:rect l="l" t="t" r="r" b="b"/>
              <a:pathLst>
                <a:path w="1347" h="3030" extrusionOk="0">
                  <a:moveTo>
                    <a:pt x="589" y="0"/>
                  </a:moveTo>
                  <a:lnTo>
                    <a:pt x="589" y="0"/>
                  </a:lnTo>
                  <a:cubicBezTo>
                    <a:pt x="431" y="350"/>
                    <a:pt x="532" y="1119"/>
                    <a:pt x="838" y="2589"/>
                  </a:cubicBezTo>
                  <a:cubicBezTo>
                    <a:pt x="838" y="2589"/>
                    <a:pt x="1" y="2918"/>
                    <a:pt x="57" y="3008"/>
                  </a:cubicBezTo>
                  <a:cubicBezTo>
                    <a:pt x="68" y="3023"/>
                    <a:pt x="110" y="3029"/>
                    <a:pt x="171" y="3029"/>
                  </a:cubicBezTo>
                  <a:cubicBezTo>
                    <a:pt x="485" y="3029"/>
                    <a:pt x="1322" y="2865"/>
                    <a:pt x="1313" y="2827"/>
                  </a:cubicBezTo>
                  <a:cubicBezTo>
                    <a:pt x="1301" y="2782"/>
                    <a:pt x="1346" y="769"/>
                    <a:pt x="1346" y="611"/>
                  </a:cubicBezTo>
                  <a:cubicBezTo>
                    <a:pt x="1087" y="430"/>
                    <a:pt x="815" y="226"/>
                    <a:pt x="589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17"/>
            <p:cNvSpPr/>
            <p:nvPr/>
          </p:nvSpPr>
          <p:spPr>
            <a:xfrm>
              <a:off x="8927003" y="2496680"/>
              <a:ext cx="64112" cy="116088"/>
            </a:xfrm>
            <a:custGeom>
              <a:avLst/>
              <a:gdLst/>
              <a:ahLst/>
              <a:cxnLst/>
              <a:rect l="l" t="t" r="r" b="b"/>
              <a:pathLst>
                <a:path w="1437" h="2602" extrusionOk="0">
                  <a:moveTo>
                    <a:pt x="820" y="1"/>
                  </a:moveTo>
                  <a:cubicBezTo>
                    <a:pt x="691" y="1"/>
                    <a:pt x="563" y="6"/>
                    <a:pt x="442" y="17"/>
                  </a:cubicBezTo>
                  <a:cubicBezTo>
                    <a:pt x="600" y="1137"/>
                    <a:pt x="882" y="2222"/>
                    <a:pt x="882" y="2222"/>
                  </a:cubicBezTo>
                  <a:cubicBezTo>
                    <a:pt x="882" y="2222"/>
                    <a:pt x="0" y="2527"/>
                    <a:pt x="68" y="2584"/>
                  </a:cubicBezTo>
                  <a:cubicBezTo>
                    <a:pt x="86" y="2596"/>
                    <a:pt x="172" y="2602"/>
                    <a:pt x="291" y="2602"/>
                  </a:cubicBezTo>
                  <a:cubicBezTo>
                    <a:pt x="606" y="2602"/>
                    <a:pt x="1152" y="2562"/>
                    <a:pt x="1267" y="2504"/>
                  </a:cubicBezTo>
                  <a:cubicBezTo>
                    <a:pt x="1437" y="2437"/>
                    <a:pt x="1334" y="2256"/>
                    <a:pt x="1334" y="2256"/>
                  </a:cubicBezTo>
                  <a:cubicBezTo>
                    <a:pt x="1369" y="1735"/>
                    <a:pt x="1312" y="333"/>
                    <a:pt x="1289" y="28"/>
                  </a:cubicBezTo>
                  <a:cubicBezTo>
                    <a:pt x="1139" y="9"/>
                    <a:pt x="979" y="1"/>
                    <a:pt x="820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17"/>
            <p:cNvSpPr/>
            <p:nvPr/>
          </p:nvSpPr>
          <p:spPr>
            <a:xfrm>
              <a:off x="8952746" y="2504443"/>
              <a:ext cx="19184" cy="95922"/>
            </a:xfrm>
            <a:custGeom>
              <a:avLst/>
              <a:gdLst/>
              <a:ahLst/>
              <a:cxnLst/>
              <a:rect l="l" t="t" r="r" b="b"/>
              <a:pathLst>
                <a:path w="430" h="2150" extrusionOk="0">
                  <a:moveTo>
                    <a:pt x="46" y="1"/>
                  </a:moveTo>
                  <a:cubicBezTo>
                    <a:pt x="23" y="1"/>
                    <a:pt x="0" y="24"/>
                    <a:pt x="0" y="46"/>
                  </a:cubicBezTo>
                  <a:cubicBezTo>
                    <a:pt x="91" y="747"/>
                    <a:pt x="226" y="1438"/>
                    <a:pt x="350" y="2127"/>
                  </a:cubicBezTo>
                  <a:cubicBezTo>
                    <a:pt x="350" y="2139"/>
                    <a:pt x="362" y="2149"/>
                    <a:pt x="373" y="2149"/>
                  </a:cubicBezTo>
                  <a:cubicBezTo>
                    <a:pt x="396" y="2149"/>
                    <a:pt x="430" y="2127"/>
                    <a:pt x="418" y="2104"/>
                  </a:cubicBezTo>
                  <a:cubicBezTo>
                    <a:pt x="294" y="1415"/>
                    <a:pt x="169" y="725"/>
                    <a:pt x="68" y="24"/>
                  </a:cubicBezTo>
                  <a:cubicBezTo>
                    <a:pt x="68" y="13"/>
                    <a:pt x="56" y="1"/>
                    <a:pt x="46" y="1"/>
                  </a:cubicBezTo>
                  <a:close/>
                </a:path>
              </a:pathLst>
            </a:custGeom>
            <a:solidFill>
              <a:srgbClr val="17253A">
                <a:alpha val="235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17"/>
            <p:cNvSpPr/>
            <p:nvPr/>
          </p:nvSpPr>
          <p:spPr>
            <a:xfrm>
              <a:off x="8957787" y="2500963"/>
              <a:ext cx="19229" cy="103418"/>
            </a:xfrm>
            <a:custGeom>
              <a:avLst/>
              <a:gdLst/>
              <a:ahLst/>
              <a:cxnLst/>
              <a:rect l="l" t="t" r="r" b="b"/>
              <a:pathLst>
                <a:path w="431" h="2318" extrusionOk="0">
                  <a:moveTo>
                    <a:pt x="46" y="0"/>
                  </a:moveTo>
                  <a:cubicBezTo>
                    <a:pt x="23" y="0"/>
                    <a:pt x="0" y="23"/>
                    <a:pt x="11" y="45"/>
                  </a:cubicBezTo>
                  <a:cubicBezTo>
                    <a:pt x="204" y="780"/>
                    <a:pt x="272" y="1538"/>
                    <a:pt x="350" y="2284"/>
                  </a:cubicBezTo>
                  <a:cubicBezTo>
                    <a:pt x="362" y="2307"/>
                    <a:pt x="373" y="2318"/>
                    <a:pt x="396" y="2318"/>
                  </a:cubicBezTo>
                  <a:cubicBezTo>
                    <a:pt x="418" y="2318"/>
                    <a:pt x="430" y="2307"/>
                    <a:pt x="430" y="2284"/>
                  </a:cubicBezTo>
                  <a:cubicBezTo>
                    <a:pt x="350" y="1526"/>
                    <a:pt x="272" y="769"/>
                    <a:pt x="79" y="34"/>
                  </a:cubicBezTo>
                  <a:cubicBezTo>
                    <a:pt x="79" y="11"/>
                    <a:pt x="56" y="0"/>
                    <a:pt x="46" y="0"/>
                  </a:cubicBezTo>
                  <a:close/>
                </a:path>
              </a:pathLst>
            </a:custGeom>
            <a:solidFill>
              <a:srgbClr val="17253A">
                <a:alpha val="235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17"/>
            <p:cNvSpPr/>
            <p:nvPr/>
          </p:nvSpPr>
          <p:spPr>
            <a:xfrm>
              <a:off x="8967870" y="2500963"/>
              <a:ext cx="13161" cy="102436"/>
            </a:xfrm>
            <a:custGeom>
              <a:avLst/>
              <a:gdLst/>
              <a:ahLst/>
              <a:cxnLst/>
              <a:rect l="l" t="t" r="r" b="b"/>
              <a:pathLst>
                <a:path w="295" h="2296" extrusionOk="0">
                  <a:moveTo>
                    <a:pt x="46" y="0"/>
                  </a:moveTo>
                  <a:cubicBezTo>
                    <a:pt x="23" y="0"/>
                    <a:pt x="1" y="23"/>
                    <a:pt x="11" y="45"/>
                  </a:cubicBezTo>
                  <a:cubicBezTo>
                    <a:pt x="159" y="780"/>
                    <a:pt x="215" y="1516"/>
                    <a:pt x="227" y="2262"/>
                  </a:cubicBezTo>
                  <a:cubicBezTo>
                    <a:pt x="227" y="2284"/>
                    <a:pt x="238" y="2295"/>
                    <a:pt x="260" y="2295"/>
                  </a:cubicBezTo>
                  <a:cubicBezTo>
                    <a:pt x="283" y="2295"/>
                    <a:pt x="295" y="2284"/>
                    <a:pt x="295" y="2262"/>
                  </a:cubicBezTo>
                  <a:cubicBezTo>
                    <a:pt x="295" y="1504"/>
                    <a:pt x="227" y="769"/>
                    <a:pt x="79" y="34"/>
                  </a:cubicBezTo>
                  <a:cubicBezTo>
                    <a:pt x="79" y="11"/>
                    <a:pt x="68" y="0"/>
                    <a:pt x="46" y="0"/>
                  </a:cubicBezTo>
                  <a:close/>
                </a:path>
              </a:pathLst>
            </a:custGeom>
            <a:solidFill>
              <a:srgbClr val="17253A">
                <a:alpha val="235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17"/>
            <p:cNvSpPr/>
            <p:nvPr/>
          </p:nvSpPr>
          <p:spPr>
            <a:xfrm>
              <a:off x="8977418" y="2500963"/>
              <a:ext cx="9681" cy="97930"/>
            </a:xfrm>
            <a:custGeom>
              <a:avLst/>
              <a:gdLst/>
              <a:ahLst/>
              <a:cxnLst/>
              <a:rect l="l" t="t" r="r" b="b"/>
              <a:pathLst>
                <a:path w="217" h="2195" extrusionOk="0">
                  <a:moveTo>
                    <a:pt x="35" y="0"/>
                  </a:moveTo>
                  <a:cubicBezTo>
                    <a:pt x="13" y="0"/>
                    <a:pt x="1" y="11"/>
                    <a:pt x="1" y="34"/>
                  </a:cubicBezTo>
                  <a:cubicBezTo>
                    <a:pt x="81" y="735"/>
                    <a:pt x="148" y="1448"/>
                    <a:pt x="81" y="2160"/>
                  </a:cubicBezTo>
                  <a:cubicBezTo>
                    <a:pt x="81" y="2182"/>
                    <a:pt x="103" y="2194"/>
                    <a:pt x="114" y="2194"/>
                  </a:cubicBezTo>
                  <a:cubicBezTo>
                    <a:pt x="137" y="2194"/>
                    <a:pt x="159" y="2182"/>
                    <a:pt x="159" y="2160"/>
                  </a:cubicBezTo>
                  <a:cubicBezTo>
                    <a:pt x="216" y="1448"/>
                    <a:pt x="159" y="735"/>
                    <a:pt x="69" y="34"/>
                  </a:cubicBezTo>
                  <a:cubicBezTo>
                    <a:pt x="69" y="11"/>
                    <a:pt x="46" y="0"/>
                    <a:pt x="35" y="0"/>
                  </a:cubicBezTo>
                  <a:close/>
                </a:path>
              </a:pathLst>
            </a:custGeom>
            <a:solidFill>
              <a:srgbClr val="17253A">
                <a:alpha val="235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17"/>
            <p:cNvSpPr/>
            <p:nvPr/>
          </p:nvSpPr>
          <p:spPr>
            <a:xfrm>
              <a:off x="8820550" y="2532729"/>
              <a:ext cx="3078" cy="1562"/>
            </a:xfrm>
            <a:custGeom>
              <a:avLst/>
              <a:gdLst/>
              <a:ahLst/>
              <a:cxnLst/>
              <a:rect l="l" t="t" r="r" b="b"/>
              <a:pathLst>
                <a:path w="69" h="35" extrusionOk="0">
                  <a:moveTo>
                    <a:pt x="68" y="0"/>
                  </a:moveTo>
                  <a:cubicBezTo>
                    <a:pt x="46" y="0"/>
                    <a:pt x="23" y="12"/>
                    <a:pt x="1" y="12"/>
                  </a:cubicBezTo>
                  <a:cubicBezTo>
                    <a:pt x="11" y="23"/>
                    <a:pt x="23" y="35"/>
                    <a:pt x="34" y="35"/>
                  </a:cubicBezTo>
                  <a:cubicBezTo>
                    <a:pt x="46" y="35"/>
                    <a:pt x="68" y="23"/>
                    <a:pt x="68" y="0"/>
                  </a:cubicBezTo>
                  <a:close/>
                </a:path>
              </a:pathLst>
            </a:custGeom>
            <a:solidFill>
              <a:srgbClr val="D9E2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17"/>
            <p:cNvSpPr/>
            <p:nvPr/>
          </p:nvSpPr>
          <p:spPr>
            <a:xfrm>
              <a:off x="8820015" y="2431318"/>
              <a:ext cx="9146" cy="101945"/>
            </a:xfrm>
            <a:custGeom>
              <a:avLst/>
              <a:gdLst/>
              <a:ahLst/>
              <a:cxnLst/>
              <a:rect l="l" t="t" r="r" b="b"/>
              <a:pathLst>
                <a:path w="205" h="2285" extrusionOk="0">
                  <a:moveTo>
                    <a:pt x="91" y="1"/>
                  </a:moveTo>
                  <a:cubicBezTo>
                    <a:pt x="80" y="1"/>
                    <a:pt x="58" y="12"/>
                    <a:pt x="58" y="34"/>
                  </a:cubicBezTo>
                  <a:cubicBezTo>
                    <a:pt x="91" y="770"/>
                    <a:pt x="126" y="1516"/>
                    <a:pt x="1" y="2262"/>
                  </a:cubicBezTo>
                  <a:cubicBezTo>
                    <a:pt x="1" y="2273"/>
                    <a:pt x="1" y="2285"/>
                    <a:pt x="13" y="2285"/>
                  </a:cubicBezTo>
                  <a:cubicBezTo>
                    <a:pt x="35" y="2285"/>
                    <a:pt x="58" y="2273"/>
                    <a:pt x="80" y="2273"/>
                  </a:cubicBezTo>
                  <a:cubicBezTo>
                    <a:pt x="204" y="1527"/>
                    <a:pt x="159" y="781"/>
                    <a:pt x="136" y="34"/>
                  </a:cubicBezTo>
                  <a:cubicBezTo>
                    <a:pt x="136" y="12"/>
                    <a:pt x="114" y="1"/>
                    <a:pt x="91" y="1"/>
                  </a:cubicBezTo>
                  <a:close/>
                </a:path>
              </a:pathLst>
            </a:custGeom>
            <a:solidFill>
              <a:srgbClr val="17253A">
                <a:alpha val="235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17"/>
            <p:cNvSpPr/>
            <p:nvPr/>
          </p:nvSpPr>
          <p:spPr>
            <a:xfrm>
              <a:off x="8814973" y="2428775"/>
              <a:ext cx="5621" cy="102971"/>
            </a:xfrm>
            <a:custGeom>
              <a:avLst/>
              <a:gdLst/>
              <a:ahLst/>
              <a:cxnLst/>
              <a:rect l="l" t="t" r="r" b="b"/>
              <a:pathLst>
                <a:path w="126" h="2308" extrusionOk="0">
                  <a:moveTo>
                    <a:pt x="35" y="1"/>
                  </a:moveTo>
                  <a:cubicBezTo>
                    <a:pt x="23" y="1"/>
                    <a:pt x="1" y="12"/>
                    <a:pt x="1" y="35"/>
                  </a:cubicBezTo>
                  <a:cubicBezTo>
                    <a:pt x="23" y="408"/>
                    <a:pt x="23" y="792"/>
                    <a:pt x="23" y="1177"/>
                  </a:cubicBezTo>
                  <a:cubicBezTo>
                    <a:pt x="23" y="1539"/>
                    <a:pt x="58" y="1912"/>
                    <a:pt x="1" y="2274"/>
                  </a:cubicBezTo>
                  <a:cubicBezTo>
                    <a:pt x="1" y="2297"/>
                    <a:pt x="23" y="2308"/>
                    <a:pt x="35" y="2308"/>
                  </a:cubicBezTo>
                  <a:cubicBezTo>
                    <a:pt x="58" y="2308"/>
                    <a:pt x="80" y="2297"/>
                    <a:pt x="80" y="2274"/>
                  </a:cubicBezTo>
                  <a:cubicBezTo>
                    <a:pt x="126" y="1912"/>
                    <a:pt x="103" y="1539"/>
                    <a:pt x="103" y="1177"/>
                  </a:cubicBezTo>
                  <a:cubicBezTo>
                    <a:pt x="103" y="792"/>
                    <a:pt x="103" y="408"/>
                    <a:pt x="80" y="35"/>
                  </a:cubicBezTo>
                  <a:cubicBezTo>
                    <a:pt x="80" y="12"/>
                    <a:pt x="58" y="1"/>
                    <a:pt x="35" y="1"/>
                  </a:cubicBezTo>
                  <a:close/>
                </a:path>
              </a:pathLst>
            </a:custGeom>
            <a:solidFill>
              <a:srgbClr val="17253A">
                <a:alpha val="235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17"/>
            <p:cNvSpPr/>
            <p:nvPr/>
          </p:nvSpPr>
          <p:spPr>
            <a:xfrm>
              <a:off x="8807433" y="2420700"/>
              <a:ext cx="7585" cy="105514"/>
            </a:xfrm>
            <a:custGeom>
              <a:avLst/>
              <a:gdLst/>
              <a:ahLst/>
              <a:cxnLst/>
              <a:rect l="l" t="t" r="r" b="b"/>
              <a:pathLst>
                <a:path w="170" h="2365" extrusionOk="0">
                  <a:moveTo>
                    <a:pt x="34" y="1"/>
                  </a:moveTo>
                  <a:cubicBezTo>
                    <a:pt x="11" y="1"/>
                    <a:pt x="1" y="13"/>
                    <a:pt x="1" y="35"/>
                  </a:cubicBezTo>
                  <a:cubicBezTo>
                    <a:pt x="1" y="714"/>
                    <a:pt x="68" y="1380"/>
                    <a:pt x="91" y="2048"/>
                  </a:cubicBezTo>
                  <a:cubicBezTo>
                    <a:pt x="102" y="2138"/>
                    <a:pt x="114" y="2217"/>
                    <a:pt x="114" y="2297"/>
                  </a:cubicBezTo>
                  <a:cubicBezTo>
                    <a:pt x="124" y="2319"/>
                    <a:pt x="102" y="2330"/>
                    <a:pt x="91" y="2330"/>
                  </a:cubicBezTo>
                  <a:cubicBezTo>
                    <a:pt x="91" y="2353"/>
                    <a:pt x="114" y="2365"/>
                    <a:pt x="124" y="2365"/>
                  </a:cubicBezTo>
                  <a:cubicBezTo>
                    <a:pt x="147" y="2365"/>
                    <a:pt x="170" y="2353"/>
                    <a:pt x="170" y="2330"/>
                  </a:cubicBezTo>
                  <a:cubicBezTo>
                    <a:pt x="159" y="1561"/>
                    <a:pt x="68" y="804"/>
                    <a:pt x="68" y="35"/>
                  </a:cubicBezTo>
                  <a:cubicBezTo>
                    <a:pt x="68" y="13"/>
                    <a:pt x="46" y="1"/>
                    <a:pt x="34" y="1"/>
                  </a:cubicBezTo>
                  <a:close/>
                </a:path>
              </a:pathLst>
            </a:custGeom>
            <a:solidFill>
              <a:srgbClr val="17253A">
                <a:alpha val="235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17"/>
            <p:cNvSpPr/>
            <p:nvPr/>
          </p:nvSpPr>
          <p:spPr>
            <a:xfrm>
              <a:off x="8807924" y="2511537"/>
              <a:ext cx="1562" cy="8120"/>
            </a:xfrm>
            <a:custGeom>
              <a:avLst/>
              <a:gdLst/>
              <a:ahLst/>
              <a:cxnLst/>
              <a:rect l="l" t="t" r="r" b="b"/>
              <a:pathLst>
                <a:path w="35" h="182" extrusionOk="0">
                  <a:moveTo>
                    <a:pt x="0" y="0"/>
                  </a:moveTo>
                  <a:cubicBezTo>
                    <a:pt x="12" y="57"/>
                    <a:pt x="12" y="125"/>
                    <a:pt x="23" y="181"/>
                  </a:cubicBezTo>
                  <a:lnTo>
                    <a:pt x="35" y="181"/>
                  </a:lnTo>
                  <a:cubicBezTo>
                    <a:pt x="23" y="113"/>
                    <a:pt x="12" y="57"/>
                    <a:pt x="0" y="0"/>
                  </a:cubicBezTo>
                  <a:close/>
                </a:path>
              </a:pathLst>
            </a:custGeom>
            <a:solidFill>
              <a:srgbClr val="D9E2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17"/>
            <p:cNvSpPr/>
            <p:nvPr/>
          </p:nvSpPr>
          <p:spPr>
            <a:xfrm>
              <a:off x="8798823" y="2412133"/>
              <a:ext cx="14188" cy="112564"/>
            </a:xfrm>
            <a:custGeom>
              <a:avLst/>
              <a:gdLst/>
              <a:ahLst/>
              <a:cxnLst/>
              <a:rect l="l" t="t" r="r" b="b"/>
              <a:pathLst>
                <a:path w="318" h="2523" extrusionOk="0">
                  <a:moveTo>
                    <a:pt x="35" y="1"/>
                  </a:moveTo>
                  <a:cubicBezTo>
                    <a:pt x="23" y="1"/>
                    <a:pt x="1" y="12"/>
                    <a:pt x="1" y="34"/>
                  </a:cubicBezTo>
                  <a:cubicBezTo>
                    <a:pt x="1" y="770"/>
                    <a:pt x="103" y="1505"/>
                    <a:pt x="204" y="2228"/>
                  </a:cubicBezTo>
                  <a:cubicBezTo>
                    <a:pt x="216" y="2285"/>
                    <a:pt x="227" y="2341"/>
                    <a:pt x="239" y="2409"/>
                  </a:cubicBezTo>
                  <a:lnTo>
                    <a:pt x="227" y="2409"/>
                  </a:lnTo>
                  <a:cubicBezTo>
                    <a:pt x="227" y="2432"/>
                    <a:pt x="227" y="2466"/>
                    <a:pt x="239" y="2489"/>
                  </a:cubicBezTo>
                  <a:cubicBezTo>
                    <a:pt x="239" y="2511"/>
                    <a:pt x="261" y="2522"/>
                    <a:pt x="284" y="2522"/>
                  </a:cubicBezTo>
                  <a:cubicBezTo>
                    <a:pt x="295" y="2522"/>
                    <a:pt x="317" y="2511"/>
                    <a:pt x="307" y="2489"/>
                  </a:cubicBezTo>
                  <a:cubicBezTo>
                    <a:pt x="307" y="2409"/>
                    <a:pt x="295" y="2330"/>
                    <a:pt x="284" y="2240"/>
                  </a:cubicBezTo>
                  <a:cubicBezTo>
                    <a:pt x="182" y="1516"/>
                    <a:pt x="80" y="781"/>
                    <a:pt x="80" y="34"/>
                  </a:cubicBezTo>
                  <a:cubicBezTo>
                    <a:pt x="80" y="12"/>
                    <a:pt x="58" y="1"/>
                    <a:pt x="35" y="1"/>
                  </a:cubicBezTo>
                  <a:close/>
                </a:path>
              </a:pathLst>
            </a:custGeom>
            <a:solidFill>
              <a:srgbClr val="17253A">
                <a:alpha val="235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17"/>
            <p:cNvSpPr/>
            <p:nvPr/>
          </p:nvSpPr>
          <p:spPr>
            <a:xfrm>
              <a:off x="8829116" y="2344006"/>
              <a:ext cx="83787" cy="69689"/>
            </a:xfrm>
            <a:custGeom>
              <a:avLst/>
              <a:gdLst/>
              <a:ahLst/>
              <a:cxnLst/>
              <a:rect l="l" t="t" r="r" b="b"/>
              <a:pathLst>
                <a:path w="1878" h="1562" extrusionOk="0">
                  <a:moveTo>
                    <a:pt x="962" y="1"/>
                  </a:moveTo>
                  <a:cubicBezTo>
                    <a:pt x="962" y="1"/>
                    <a:pt x="453" y="375"/>
                    <a:pt x="0" y="725"/>
                  </a:cubicBezTo>
                  <a:cubicBezTo>
                    <a:pt x="136" y="849"/>
                    <a:pt x="261" y="985"/>
                    <a:pt x="385" y="1121"/>
                  </a:cubicBezTo>
                  <a:cubicBezTo>
                    <a:pt x="520" y="1257"/>
                    <a:pt x="634" y="1403"/>
                    <a:pt x="736" y="1561"/>
                  </a:cubicBezTo>
                  <a:lnTo>
                    <a:pt x="1877" y="973"/>
                  </a:lnTo>
                  <a:lnTo>
                    <a:pt x="962" y="1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17"/>
            <p:cNvSpPr/>
            <p:nvPr/>
          </p:nvSpPr>
          <p:spPr>
            <a:xfrm>
              <a:off x="8931553" y="2353107"/>
              <a:ext cx="57553" cy="76247"/>
            </a:xfrm>
            <a:custGeom>
              <a:avLst/>
              <a:gdLst/>
              <a:ahLst/>
              <a:cxnLst/>
              <a:rect l="l" t="t" r="r" b="b"/>
              <a:pathLst>
                <a:path w="1290" h="170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68" y="781"/>
                    <a:pt x="159" y="1629"/>
                  </a:cubicBezTo>
                  <a:cubicBezTo>
                    <a:pt x="216" y="1627"/>
                    <a:pt x="273" y="1626"/>
                    <a:pt x="330" y="1626"/>
                  </a:cubicBezTo>
                  <a:cubicBezTo>
                    <a:pt x="634" y="1626"/>
                    <a:pt x="938" y="1651"/>
                    <a:pt x="1232" y="1708"/>
                  </a:cubicBezTo>
                  <a:cubicBezTo>
                    <a:pt x="1267" y="1188"/>
                    <a:pt x="1289" y="747"/>
                    <a:pt x="1289" y="74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17"/>
            <p:cNvSpPr/>
            <p:nvPr/>
          </p:nvSpPr>
          <p:spPr>
            <a:xfrm>
              <a:off x="8771607" y="2530231"/>
              <a:ext cx="87312" cy="87267"/>
            </a:xfrm>
            <a:custGeom>
              <a:avLst/>
              <a:gdLst/>
              <a:ahLst/>
              <a:cxnLst/>
              <a:rect l="l" t="t" r="r" b="b"/>
              <a:pathLst>
                <a:path w="1957" h="1956" extrusionOk="0">
                  <a:moveTo>
                    <a:pt x="973" y="0"/>
                  </a:moveTo>
                  <a:cubicBezTo>
                    <a:pt x="442" y="0"/>
                    <a:pt x="0" y="441"/>
                    <a:pt x="0" y="973"/>
                  </a:cubicBezTo>
                  <a:cubicBezTo>
                    <a:pt x="0" y="1515"/>
                    <a:pt x="442" y="1956"/>
                    <a:pt x="973" y="1956"/>
                  </a:cubicBezTo>
                  <a:cubicBezTo>
                    <a:pt x="1515" y="1956"/>
                    <a:pt x="1957" y="1515"/>
                    <a:pt x="1957" y="973"/>
                  </a:cubicBezTo>
                  <a:cubicBezTo>
                    <a:pt x="1957" y="441"/>
                    <a:pt x="1515" y="0"/>
                    <a:pt x="9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17"/>
            <p:cNvSpPr/>
            <p:nvPr/>
          </p:nvSpPr>
          <p:spPr>
            <a:xfrm>
              <a:off x="8772589" y="2530231"/>
              <a:ext cx="86330" cy="85795"/>
            </a:xfrm>
            <a:custGeom>
              <a:avLst/>
              <a:gdLst/>
              <a:ahLst/>
              <a:cxnLst/>
              <a:rect l="l" t="t" r="r" b="b"/>
              <a:pathLst>
                <a:path w="1935" h="1923" extrusionOk="0">
                  <a:moveTo>
                    <a:pt x="951" y="0"/>
                  </a:moveTo>
                  <a:cubicBezTo>
                    <a:pt x="860" y="0"/>
                    <a:pt x="782" y="11"/>
                    <a:pt x="691" y="34"/>
                  </a:cubicBezTo>
                  <a:lnTo>
                    <a:pt x="917" y="192"/>
                  </a:lnTo>
                  <a:cubicBezTo>
                    <a:pt x="928" y="339"/>
                    <a:pt x="928" y="498"/>
                    <a:pt x="928" y="644"/>
                  </a:cubicBezTo>
                  <a:lnTo>
                    <a:pt x="657" y="848"/>
                  </a:lnTo>
                  <a:cubicBezTo>
                    <a:pt x="533" y="757"/>
                    <a:pt x="408" y="667"/>
                    <a:pt x="284" y="588"/>
                  </a:cubicBezTo>
                  <a:lnTo>
                    <a:pt x="239" y="317"/>
                  </a:lnTo>
                  <a:cubicBezTo>
                    <a:pt x="126" y="441"/>
                    <a:pt x="35" y="599"/>
                    <a:pt x="1" y="769"/>
                  </a:cubicBezTo>
                  <a:lnTo>
                    <a:pt x="261" y="633"/>
                  </a:lnTo>
                  <a:lnTo>
                    <a:pt x="634" y="905"/>
                  </a:lnTo>
                  <a:lnTo>
                    <a:pt x="747" y="1232"/>
                  </a:lnTo>
                  <a:cubicBezTo>
                    <a:pt x="623" y="1323"/>
                    <a:pt x="498" y="1402"/>
                    <a:pt x="385" y="1504"/>
                  </a:cubicBezTo>
                  <a:lnTo>
                    <a:pt x="114" y="1470"/>
                  </a:lnTo>
                  <a:lnTo>
                    <a:pt x="114" y="1470"/>
                  </a:lnTo>
                  <a:cubicBezTo>
                    <a:pt x="204" y="1617"/>
                    <a:pt x="329" y="1742"/>
                    <a:pt x="476" y="1832"/>
                  </a:cubicBezTo>
                  <a:lnTo>
                    <a:pt x="431" y="1538"/>
                  </a:lnTo>
                  <a:cubicBezTo>
                    <a:pt x="544" y="1436"/>
                    <a:pt x="679" y="1357"/>
                    <a:pt x="804" y="1255"/>
                  </a:cubicBezTo>
                  <a:lnTo>
                    <a:pt x="1121" y="1255"/>
                  </a:lnTo>
                  <a:cubicBezTo>
                    <a:pt x="1177" y="1391"/>
                    <a:pt x="1245" y="1526"/>
                    <a:pt x="1313" y="1662"/>
                  </a:cubicBezTo>
                  <a:lnTo>
                    <a:pt x="1177" y="1923"/>
                  </a:lnTo>
                  <a:cubicBezTo>
                    <a:pt x="1347" y="1888"/>
                    <a:pt x="1505" y="1798"/>
                    <a:pt x="1629" y="1685"/>
                  </a:cubicBezTo>
                  <a:lnTo>
                    <a:pt x="1358" y="1651"/>
                  </a:lnTo>
                  <a:cubicBezTo>
                    <a:pt x="1290" y="1515"/>
                    <a:pt x="1234" y="1368"/>
                    <a:pt x="1166" y="1221"/>
                  </a:cubicBezTo>
                  <a:lnTo>
                    <a:pt x="1267" y="916"/>
                  </a:lnTo>
                  <a:cubicBezTo>
                    <a:pt x="1415" y="882"/>
                    <a:pt x="1561" y="860"/>
                    <a:pt x="1709" y="837"/>
                  </a:cubicBezTo>
                  <a:lnTo>
                    <a:pt x="1923" y="1040"/>
                  </a:lnTo>
                  <a:cubicBezTo>
                    <a:pt x="1935" y="1018"/>
                    <a:pt x="1935" y="995"/>
                    <a:pt x="1935" y="973"/>
                  </a:cubicBezTo>
                  <a:cubicBezTo>
                    <a:pt x="1935" y="814"/>
                    <a:pt x="1890" y="667"/>
                    <a:pt x="1822" y="531"/>
                  </a:cubicBezTo>
                  <a:lnTo>
                    <a:pt x="1720" y="780"/>
                  </a:lnTo>
                  <a:cubicBezTo>
                    <a:pt x="1573" y="803"/>
                    <a:pt x="1415" y="837"/>
                    <a:pt x="1267" y="860"/>
                  </a:cubicBezTo>
                  <a:lnTo>
                    <a:pt x="985" y="656"/>
                  </a:lnTo>
                  <a:cubicBezTo>
                    <a:pt x="985" y="509"/>
                    <a:pt x="973" y="362"/>
                    <a:pt x="973" y="204"/>
                  </a:cubicBezTo>
                  <a:lnTo>
                    <a:pt x="1211" y="34"/>
                  </a:lnTo>
                  <a:cubicBezTo>
                    <a:pt x="1132" y="11"/>
                    <a:pt x="1041" y="0"/>
                    <a:pt x="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17"/>
            <p:cNvSpPr/>
            <p:nvPr/>
          </p:nvSpPr>
          <p:spPr>
            <a:xfrm>
              <a:off x="8823361" y="2542054"/>
              <a:ext cx="7674" cy="5978"/>
            </a:xfrm>
            <a:custGeom>
              <a:avLst/>
              <a:gdLst/>
              <a:ahLst/>
              <a:cxnLst/>
              <a:rect l="l" t="t" r="r" b="b"/>
              <a:pathLst>
                <a:path w="172" h="134" extrusionOk="0">
                  <a:moveTo>
                    <a:pt x="37" y="0"/>
                  </a:moveTo>
                  <a:cubicBezTo>
                    <a:pt x="17" y="0"/>
                    <a:pt x="0" y="33"/>
                    <a:pt x="28" y="52"/>
                  </a:cubicBezTo>
                  <a:cubicBezTo>
                    <a:pt x="61" y="63"/>
                    <a:pt x="96" y="85"/>
                    <a:pt x="107" y="120"/>
                  </a:cubicBezTo>
                  <a:cubicBezTo>
                    <a:pt x="114" y="130"/>
                    <a:pt x="123" y="134"/>
                    <a:pt x="131" y="134"/>
                  </a:cubicBezTo>
                  <a:cubicBezTo>
                    <a:pt x="152" y="134"/>
                    <a:pt x="171" y="113"/>
                    <a:pt x="164" y="97"/>
                  </a:cubicBezTo>
                  <a:cubicBezTo>
                    <a:pt x="129" y="52"/>
                    <a:pt x="96" y="17"/>
                    <a:pt x="51" y="7"/>
                  </a:cubicBezTo>
                  <a:cubicBezTo>
                    <a:pt x="46" y="2"/>
                    <a:pt x="42" y="0"/>
                    <a:pt x="37" y="0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17"/>
            <p:cNvSpPr/>
            <p:nvPr/>
          </p:nvSpPr>
          <p:spPr>
            <a:xfrm>
              <a:off x="8830901" y="2541786"/>
              <a:ext cx="6692" cy="7049"/>
            </a:xfrm>
            <a:custGeom>
              <a:avLst/>
              <a:gdLst/>
              <a:ahLst/>
              <a:cxnLst/>
              <a:rect l="l" t="t" r="r" b="b"/>
              <a:pathLst>
                <a:path w="150" h="158" extrusionOk="0">
                  <a:moveTo>
                    <a:pt x="32" y="0"/>
                  </a:moveTo>
                  <a:cubicBezTo>
                    <a:pt x="15" y="0"/>
                    <a:pt x="1" y="29"/>
                    <a:pt x="17" y="46"/>
                  </a:cubicBezTo>
                  <a:cubicBezTo>
                    <a:pt x="51" y="80"/>
                    <a:pt x="73" y="103"/>
                    <a:pt x="85" y="148"/>
                  </a:cubicBezTo>
                  <a:cubicBezTo>
                    <a:pt x="91" y="155"/>
                    <a:pt x="100" y="157"/>
                    <a:pt x="108" y="157"/>
                  </a:cubicBezTo>
                  <a:cubicBezTo>
                    <a:pt x="129" y="157"/>
                    <a:pt x="150" y="139"/>
                    <a:pt x="141" y="114"/>
                  </a:cubicBezTo>
                  <a:cubicBezTo>
                    <a:pt x="119" y="80"/>
                    <a:pt x="85" y="35"/>
                    <a:pt x="51" y="13"/>
                  </a:cubicBezTo>
                  <a:cubicBezTo>
                    <a:pt x="45" y="4"/>
                    <a:pt x="38" y="0"/>
                    <a:pt x="32" y="0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17"/>
            <p:cNvSpPr/>
            <p:nvPr/>
          </p:nvSpPr>
          <p:spPr>
            <a:xfrm>
              <a:off x="8832373" y="2552092"/>
              <a:ext cx="5711" cy="5845"/>
            </a:xfrm>
            <a:custGeom>
              <a:avLst/>
              <a:gdLst/>
              <a:ahLst/>
              <a:cxnLst/>
              <a:rect l="l" t="t" r="r" b="b"/>
              <a:pathLst>
                <a:path w="128" h="131" extrusionOk="0">
                  <a:moveTo>
                    <a:pt x="36" y="0"/>
                  </a:moveTo>
                  <a:cubicBezTo>
                    <a:pt x="17" y="0"/>
                    <a:pt x="0" y="26"/>
                    <a:pt x="18" y="53"/>
                  </a:cubicBezTo>
                  <a:cubicBezTo>
                    <a:pt x="30" y="76"/>
                    <a:pt x="52" y="98"/>
                    <a:pt x="63" y="121"/>
                  </a:cubicBezTo>
                  <a:cubicBezTo>
                    <a:pt x="70" y="127"/>
                    <a:pt x="78" y="130"/>
                    <a:pt x="87" y="130"/>
                  </a:cubicBezTo>
                  <a:cubicBezTo>
                    <a:pt x="107" y="130"/>
                    <a:pt x="128" y="114"/>
                    <a:pt x="120" y="98"/>
                  </a:cubicBezTo>
                  <a:cubicBezTo>
                    <a:pt x="97" y="64"/>
                    <a:pt x="75" y="41"/>
                    <a:pt x="52" y="8"/>
                  </a:cubicBezTo>
                  <a:cubicBezTo>
                    <a:pt x="47" y="3"/>
                    <a:pt x="41" y="0"/>
                    <a:pt x="36" y="0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17"/>
            <p:cNvSpPr/>
            <p:nvPr/>
          </p:nvSpPr>
          <p:spPr>
            <a:xfrm>
              <a:off x="8839958" y="2548523"/>
              <a:ext cx="6603" cy="6826"/>
            </a:xfrm>
            <a:custGeom>
              <a:avLst/>
              <a:gdLst/>
              <a:ahLst/>
              <a:cxnLst/>
              <a:rect l="l" t="t" r="r" b="b"/>
              <a:pathLst>
                <a:path w="148" h="153" extrusionOk="0">
                  <a:moveTo>
                    <a:pt x="45" y="1"/>
                  </a:moveTo>
                  <a:cubicBezTo>
                    <a:pt x="23" y="1"/>
                    <a:pt x="0" y="25"/>
                    <a:pt x="18" y="42"/>
                  </a:cubicBezTo>
                  <a:cubicBezTo>
                    <a:pt x="51" y="76"/>
                    <a:pt x="74" y="99"/>
                    <a:pt x="86" y="144"/>
                  </a:cubicBezTo>
                  <a:cubicBezTo>
                    <a:pt x="92" y="150"/>
                    <a:pt x="100" y="153"/>
                    <a:pt x="108" y="153"/>
                  </a:cubicBezTo>
                  <a:cubicBezTo>
                    <a:pt x="128" y="153"/>
                    <a:pt x="147" y="134"/>
                    <a:pt x="131" y="110"/>
                  </a:cubicBezTo>
                  <a:cubicBezTo>
                    <a:pt x="119" y="76"/>
                    <a:pt x="86" y="42"/>
                    <a:pt x="63" y="8"/>
                  </a:cubicBezTo>
                  <a:cubicBezTo>
                    <a:pt x="58" y="3"/>
                    <a:pt x="51" y="1"/>
                    <a:pt x="45" y="1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17"/>
            <p:cNvSpPr/>
            <p:nvPr/>
          </p:nvSpPr>
          <p:spPr>
            <a:xfrm>
              <a:off x="8840047" y="2556286"/>
              <a:ext cx="4595" cy="4372"/>
            </a:xfrm>
            <a:custGeom>
              <a:avLst/>
              <a:gdLst/>
              <a:ahLst/>
              <a:cxnLst/>
              <a:rect l="l" t="t" r="r" b="b"/>
              <a:pathLst>
                <a:path w="103" h="98" extrusionOk="0">
                  <a:moveTo>
                    <a:pt x="37" y="1"/>
                  </a:moveTo>
                  <a:cubicBezTo>
                    <a:pt x="17" y="1"/>
                    <a:pt x="0" y="22"/>
                    <a:pt x="16" y="38"/>
                  </a:cubicBezTo>
                  <a:cubicBezTo>
                    <a:pt x="27" y="60"/>
                    <a:pt x="38" y="72"/>
                    <a:pt x="38" y="83"/>
                  </a:cubicBezTo>
                  <a:cubicBezTo>
                    <a:pt x="45" y="93"/>
                    <a:pt x="54" y="97"/>
                    <a:pt x="63" y="97"/>
                  </a:cubicBezTo>
                  <a:cubicBezTo>
                    <a:pt x="83" y="97"/>
                    <a:pt x="103" y="76"/>
                    <a:pt x="95" y="60"/>
                  </a:cubicBezTo>
                  <a:cubicBezTo>
                    <a:pt x="84" y="49"/>
                    <a:pt x="72" y="27"/>
                    <a:pt x="61" y="15"/>
                  </a:cubicBezTo>
                  <a:cubicBezTo>
                    <a:pt x="54" y="5"/>
                    <a:pt x="45" y="1"/>
                    <a:pt x="37" y="1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17"/>
            <p:cNvSpPr/>
            <p:nvPr/>
          </p:nvSpPr>
          <p:spPr>
            <a:xfrm>
              <a:off x="8835987" y="2538663"/>
              <a:ext cx="6469" cy="6469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37" y="0"/>
                  </a:moveTo>
                  <a:cubicBezTo>
                    <a:pt x="18" y="0"/>
                    <a:pt x="1" y="22"/>
                    <a:pt x="16" y="37"/>
                  </a:cubicBezTo>
                  <a:cubicBezTo>
                    <a:pt x="39" y="71"/>
                    <a:pt x="62" y="105"/>
                    <a:pt x="84" y="128"/>
                  </a:cubicBezTo>
                  <a:cubicBezTo>
                    <a:pt x="92" y="139"/>
                    <a:pt x="103" y="144"/>
                    <a:pt x="112" y="144"/>
                  </a:cubicBezTo>
                  <a:cubicBezTo>
                    <a:pt x="130" y="144"/>
                    <a:pt x="144" y="127"/>
                    <a:pt x="129" y="105"/>
                  </a:cubicBezTo>
                  <a:cubicBezTo>
                    <a:pt x="107" y="71"/>
                    <a:pt x="84" y="48"/>
                    <a:pt x="62" y="15"/>
                  </a:cubicBezTo>
                  <a:cubicBezTo>
                    <a:pt x="55" y="4"/>
                    <a:pt x="46" y="0"/>
                    <a:pt x="37" y="0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17"/>
            <p:cNvSpPr/>
            <p:nvPr/>
          </p:nvSpPr>
          <p:spPr>
            <a:xfrm>
              <a:off x="8822826" y="2554367"/>
              <a:ext cx="5666" cy="5800"/>
            </a:xfrm>
            <a:custGeom>
              <a:avLst/>
              <a:gdLst/>
              <a:ahLst/>
              <a:cxnLst/>
              <a:rect l="l" t="t" r="r" b="b"/>
              <a:pathLst>
                <a:path w="127" h="130" extrusionOk="0">
                  <a:moveTo>
                    <a:pt x="42" y="1"/>
                  </a:moveTo>
                  <a:cubicBezTo>
                    <a:pt x="21" y="1"/>
                    <a:pt x="1" y="30"/>
                    <a:pt x="17" y="47"/>
                  </a:cubicBezTo>
                  <a:cubicBezTo>
                    <a:pt x="40" y="70"/>
                    <a:pt x="51" y="92"/>
                    <a:pt x="73" y="115"/>
                  </a:cubicBezTo>
                  <a:cubicBezTo>
                    <a:pt x="77" y="125"/>
                    <a:pt x="84" y="129"/>
                    <a:pt x="91" y="129"/>
                  </a:cubicBezTo>
                  <a:cubicBezTo>
                    <a:pt x="107" y="129"/>
                    <a:pt x="127" y="108"/>
                    <a:pt x="119" y="92"/>
                  </a:cubicBezTo>
                  <a:cubicBezTo>
                    <a:pt x="96" y="58"/>
                    <a:pt x="73" y="35"/>
                    <a:pt x="63" y="13"/>
                  </a:cubicBezTo>
                  <a:cubicBezTo>
                    <a:pt x="57" y="4"/>
                    <a:pt x="50" y="1"/>
                    <a:pt x="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17"/>
            <p:cNvSpPr/>
            <p:nvPr/>
          </p:nvSpPr>
          <p:spPr>
            <a:xfrm>
              <a:off x="8843438" y="2578906"/>
              <a:ext cx="3391" cy="5755"/>
            </a:xfrm>
            <a:custGeom>
              <a:avLst/>
              <a:gdLst/>
              <a:ahLst/>
              <a:cxnLst/>
              <a:rect l="l" t="t" r="r" b="b"/>
              <a:pathLst>
                <a:path w="76" h="129" extrusionOk="0">
                  <a:moveTo>
                    <a:pt x="32" y="0"/>
                  </a:moveTo>
                  <a:cubicBezTo>
                    <a:pt x="16" y="0"/>
                    <a:pt x="0" y="18"/>
                    <a:pt x="8" y="40"/>
                  </a:cubicBezTo>
                  <a:cubicBezTo>
                    <a:pt x="8" y="63"/>
                    <a:pt x="19" y="85"/>
                    <a:pt x="19" y="108"/>
                  </a:cubicBezTo>
                  <a:cubicBezTo>
                    <a:pt x="23" y="122"/>
                    <a:pt x="34" y="128"/>
                    <a:pt x="45" y="128"/>
                  </a:cubicBezTo>
                  <a:cubicBezTo>
                    <a:pt x="60" y="128"/>
                    <a:pt x="76" y="116"/>
                    <a:pt x="76" y="96"/>
                  </a:cubicBezTo>
                  <a:cubicBezTo>
                    <a:pt x="64" y="73"/>
                    <a:pt x="64" y="51"/>
                    <a:pt x="53" y="17"/>
                  </a:cubicBezTo>
                  <a:cubicBezTo>
                    <a:pt x="49" y="5"/>
                    <a:pt x="41" y="0"/>
                    <a:pt x="32" y="0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17"/>
            <p:cNvSpPr/>
            <p:nvPr/>
          </p:nvSpPr>
          <p:spPr>
            <a:xfrm>
              <a:off x="8850309" y="2580512"/>
              <a:ext cx="2052" cy="6871"/>
            </a:xfrm>
            <a:custGeom>
              <a:avLst/>
              <a:gdLst/>
              <a:ahLst/>
              <a:cxnLst/>
              <a:rect l="l" t="t" r="r" b="b"/>
              <a:pathLst>
                <a:path w="46" h="154" extrusionOk="0">
                  <a:moveTo>
                    <a:pt x="23" y="1"/>
                  </a:moveTo>
                  <a:cubicBezTo>
                    <a:pt x="12" y="1"/>
                    <a:pt x="0" y="9"/>
                    <a:pt x="0" y="27"/>
                  </a:cubicBezTo>
                  <a:lnTo>
                    <a:pt x="0" y="128"/>
                  </a:lnTo>
                  <a:cubicBezTo>
                    <a:pt x="0" y="145"/>
                    <a:pt x="12" y="154"/>
                    <a:pt x="23" y="154"/>
                  </a:cubicBezTo>
                  <a:cubicBezTo>
                    <a:pt x="34" y="154"/>
                    <a:pt x="45" y="145"/>
                    <a:pt x="45" y="128"/>
                  </a:cubicBezTo>
                  <a:lnTo>
                    <a:pt x="45" y="27"/>
                  </a:lnTo>
                  <a:cubicBezTo>
                    <a:pt x="45" y="9"/>
                    <a:pt x="34" y="1"/>
                    <a:pt x="23" y="1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17"/>
            <p:cNvSpPr/>
            <p:nvPr/>
          </p:nvSpPr>
          <p:spPr>
            <a:xfrm>
              <a:off x="8843438" y="2590506"/>
              <a:ext cx="3703" cy="4238"/>
            </a:xfrm>
            <a:custGeom>
              <a:avLst/>
              <a:gdLst/>
              <a:ahLst/>
              <a:cxnLst/>
              <a:rect l="l" t="t" r="r" b="b"/>
              <a:pathLst>
                <a:path w="83" h="95" extrusionOk="0">
                  <a:moveTo>
                    <a:pt x="50" y="0"/>
                  </a:moveTo>
                  <a:cubicBezTo>
                    <a:pt x="42" y="0"/>
                    <a:pt x="34" y="5"/>
                    <a:pt x="30" y="17"/>
                  </a:cubicBezTo>
                  <a:cubicBezTo>
                    <a:pt x="19" y="29"/>
                    <a:pt x="19" y="40"/>
                    <a:pt x="8" y="62"/>
                  </a:cubicBezTo>
                  <a:cubicBezTo>
                    <a:pt x="1" y="82"/>
                    <a:pt x="17" y="94"/>
                    <a:pt x="34" y="94"/>
                  </a:cubicBezTo>
                  <a:cubicBezTo>
                    <a:pt x="47" y="94"/>
                    <a:pt x="59" y="88"/>
                    <a:pt x="64" y="74"/>
                  </a:cubicBezTo>
                  <a:cubicBezTo>
                    <a:pt x="64" y="62"/>
                    <a:pt x="64" y="51"/>
                    <a:pt x="76" y="40"/>
                  </a:cubicBezTo>
                  <a:cubicBezTo>
                    <a:pt x="83" y="18"/>
                    <a:pt x="66" y="0"/>
                    <a:pt x="50" y="0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17"/>
            <p:cNvSpPr/>
            <p:nvPr/>
          </p:nvSpPr>
          <p:spPr>
            <a:xfrm>
              <a:off x="8839200" y="2584929"/>
              <a:ext cx="3391" cy="5755"/>
            </a:xfrm>
            <a:custGeom>
              <a:avLst/>
              <a:gdLst/>
              <a:ahLst/>
              <a:cxnLst/>
              <a:rect l="l" t="t" r="r" b="b"/>
              <a:pathLst>
                <a:path w="76" h="129" extrusionOk="0">
                  <a:moveTo>
                    <a:pt x="39" y="1"/>
                  </a:moveTo>
                  <a:cubicBezTo>
                    <a:pt x="30" y="1"/>
                    <a:pt x="23" y="6"/>
                    <a:pt x="23" y="18"/>
                  </a:cubicBezTo>
                  <a:cubicBezTo>
                    <a:pt x="12" y="51"/>
                    <a:pt x="12" y="74"/>
                    <a:pt x="0" y="97"/>
                  </a:cubicBezTo>
                  <a:cubicBezTo>
                    <a:pt x="0" y="117"/>
                    <a:pt x="16" y="129"/>
                    <a:pt x="31" y="129"/>
                  </a:cubicBezTo>
                  <a:cubicBezTo>
                    <a:pt x="42" y="129"/>
                    <a:pt x="53" y="122"/>
                    <a:pt x="57" y="108"/>
                  </a:cubicBezTo>
                  <a:cubicBezTo>
                    <a:pt x="57" y="86"/>
                    <a:pt x="68" y="63"/>
                    <a:pt x="68" y="41"/>
                  </a:cubicBezTo>
                  <a:cubicBezTo>
                    <a:pt x="76" y="18"/>
                    <a:pt x="55" y="1"/>
                    <a:pt x="39" y="1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17"/>
            <p:cNvSpPr/>
            <p:nvPr/>
          </p:nvSpPr>
          <p:spPr>
            <a:xfrm>
              <a:off x="8829116" y="2309696"/>
              <a:ext cx="167529" cy="113054"/>
            </a:xfrm>
            <a:custGeom>
              <a:avLst/>
              <a:gdLst/>
              <a:ahLst/>
              <a:cxnLst/>
              <a:rect l="l" t="t" r="r" b="b"/>
              <a:pathLst>
                <a:path w="3755" h="2534" extrusionOk="0">
                  <a:moveTo>
                    <a:pt x="1211" y="1"/>
                  </a:moveTo>
                  <a:lnTo>
                    <a:pt x="1166" y="465"/>
                  </a:lnTo>
                  <a:lnTo>
                    <a:pt x="0" y="1370"/>
                  </a:lnTo>
                  <a:lnTo>
                    <a:pt x="1244" y="2365"/>
                  </a:lnTo>
                  <a:lnTo>
                    <a:pt x="1991" y="1913"/>
                  </a:lnTo>
                  <a:lnTo>
                    <a:pt x="1991" y="2534"/>
                  </a:lnTo>
                  <a:lnTo>
                    <a:pt x="3755" y="2433"/>
                  </a:lnTo>
                  <a:lnTo>
                    <a:pt x="3495" y="284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17"/>
            <p:cNvSpPr/>
            <p:nvPr/>
          </p:nvSpPr>
          <p:spPr>
            <a:xfrm>
              <a:off x="8860392" y="2366224"/>
              <a:ext cx="63621" cy="48987"/>
            </a:xfrm>
            <a:custGeom>
              <a:avLst/>
              <a:gdLst/>
              <a:ahLst/>
              <a:cxnLst/>
              <a:rect l="l" t="t" r="r" b="b"/>
              <a:pathLst>
                <a:path w="1426" h="1098" extrusionOk="0">
                  <a:moveTo>
                    <a:pt x="1425" y="0"/>
                  </a:moveTo>
                  <a:lnTo>
                    <a:pt x="0" y="656"/>
                  </a:lnTo>
                  <a:lnTo>
                    <a:pt x="543" y="1098"/>
                  </a:lnTo>
                  <a:lnTo>
                    <a:pt x="1290" y="646"/>
                  </a:lnTo>
                  <a:lnTo>
                    <a:pt x="1425" y="0"/>
                  </a:ln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17"/>
            <p:cNvSpPr/>
            <p:nvPr/>
          </p:nvSpPr>
          <p:spPr>
            <a:xfrm>
              <a:off x="8881093" y="2309696"/>
              <a:ext cx="108504" cy="49523"/>
            </a:xfrm>
            <a:custGeom>
              <a:avLst/>
              <a:gdLst/>
              <a:ahLst/>
              <a:cxnLst/>
              <a:rect l="l" t="t" r="r" b="b"/>
              <a:pathLst>
                <a:path w="2432" h="1110" extrusionOk="0">
                  <a:moveTo>
                    <a:pt x="46" y="1"/>
                  </a:moveTo>
                  <a:lnTo>
                    <a:pt x="1" y="465"/>
                  </a:lnTo>
                  <a:lnTo>
                    <a:pt x="2431" y="1109"/>
                  </a:lnTo>
                  <a:lnTo>
                    <a:pt x="2330" y="284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17"/>
            <p:cNvSpPr/>
            <p:nvPr/>
          </p:nvSpPr>
          <p:spPr>
            <a:xfrm>
              <a:off x="8964837" y="2319824"/>
              <a:ext cx="7585" cy="99938"/>
            </a:xfrm>
            <a:custGeom>
              <a:avLst/>
              <a:gdLst/>
              <a:ahLst/>
              <a:cxnLst/>
              <a:rect l="l" t="t" r="r" b="b"/>
              <a:pathLst>
                <a:path w="170" h="2240" extrusionOk="0">
                  <a:moveTo>
                    <a:pt x="1" y="0"/>
                  </a:moveTo>
                  <a:cubicBezTo>
                    <a:pt x="23" y="407"/>
                    <a:pt x="57" y="814"/>
                    <a:pt x="69" y="1221"/>
                  </a:cubicBezTo>
                  <a:cubicBezTo>
                    <a:pt x="79" y="1561"/>
                    <a:pt x="79" y="1900"/>
                    <a:pt x="91" y="2239"/>
                  </a:cubicBezTo>
                  <a:lnTo>
                    <a:pt x="170" y="2239"/>
                  </a:lnTo>
                  <a:cubicBezTo>
                    <a:pt x="159" y="1923"/>
                    <a:pt x="147" y="1606"/>
                    <a:pt x="147" y="1289"/>
                  </a:cubicBezTo>
                  <a:cubicBezTo>
                    <a:pt x="136" y="871"/>
                    <a:pt x="102" y="442"/>
                    <a:pt x="79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17"/>
            <p:cNvSpPr/>
            <p:nvPr/>
          </p:nvSpPr>
          <p:spPr>
            <a:xfrm>
              <a:off x="8973403" y="2320806"/>
              <a:ext cx="8655" cy="98465"/>
            </a:xfrm>
            <a:custGeom>
              <a:avLst/>
              <a:gdLst/>
              <a:ahLst/>
              <a:cxnLst/>
              <a:rect l="l" t="t" r="r" b="b"/>
              <a:pathLst>
                <a:path w="194" h="2207" extrusionOk="0">
                  <a:moveTo>
                    <a:pt x="12" y="1"/>
                  </a:moveTo>
                  <a:lnTo>
                    <a:pt x="12" y="1"/>
                  </a:lnTo>
                  <a:cubicBezTo>
                    <a:pt x="0" y="487"/>
                    <a:pt x="57" y="973"/>
                    <a:pt x="80" y="1460"/>
                  </a:cubicBezTo>
                  <a:cubicBezTo>
                    <a:pt x="91" y="1709"/>
                    <a:pt x="114" y="1958"/>
                    <a:pt x="125" y="2206"/>
                  </a:cubicBezTo>
                  <a:lnTo>
                    <a:pt x="193" y="2206"/>
                  </a:lnTo>
                  <a:lnTo>
                    <a:pt x="159" y="1528"/>
                  </a:lnTo>
                  <a:cubicBezTo>
                    <a:pt x="136" y="1030"/>
                    <a:pt x="80" y="521"/>
                    <a:pt x="80" y="13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17"/>
            <p:cNvSpPr/>
            <p:nvPr/>
          </p:nvSpPr>
          <p:spPr>
            <a:xfrm>
              <a:off x="8925977" y="2581538"/>
              <a:ext cx="68172" cy="33015"/>
            </a:xfrm>
            <a:custGeom>
              <a:avLst/>
              <a:gdLst/>
              <a:ahLst/>
              <a:cxnLst/>
              <a:rect l="l" t="t" r="r" b="b"/>
              <a:pathLst>
                <a:path w="1528" h="740" extrusionOk="0">
                  <a:moveTo>
                    <a:pt x="876" y="1"/>
                  </a:moveTo>
                  <a:cubicBezTo>
                    <a:pt x="784" y="1"/>
                    <a:pt x="724" y="241"/>
                    <a:pt x="724" y="241"/>
                  </a:cubicBezTo>
                  <a:cubicBezTo>
                    <a:pt x="724" y="241"/>
                    <a:pt x="0" y="614"/>
                    <a:pt x="12" y="705"/>
                  </a:cubicBezTo>
                  <a:cubicBezTo>
                    <a:pt x="19" y="730"/>
                    <a:pt x="128" y="740"/>
                    <a:pt x="281" y="740"/>
                  </a:cubicBezTo>
                  <a:cubicBezTo>
                    <a:pt x="606" y="740"/>
                    <a:pt x="1128" y="694"/>
                    <a:pt x="1290" y="648"/>
                  </a:cubicBezTo>
                  <a:cubicBezTo>
                    <a:pt x="1528" y="580"/>
                    <a:pt x="1380" y="298"/>
                    <a:pt x="1380" y="298"/>
                  </a:cubicBezTo>
                  <a:lnTo>
                    <a:pt x="1380" y="298"/>
                  </a:lnTo>
                  <a:cubicBezTo>
                    <a:pt x="1380" y="298"/>
                    <a:pt x="1236" y="336"/>
                    <a:pt x="1092" y="336"/>
                  </a:cubicBezTo>
                  <a:cubicBezTo>
                    <a:pt x="1030" y="336"/>
                    <a:pt x="968" y="329"/>
                    <a:pt x="917" y="308"/>
                  </a:cubicBezTo>
                  <a:cubicBezTo>
                    <a:pt x="917" y="308"/>
                    <a:pt x="985" y="26"/>
                    <a:pt x="894" y="4"/>
                  </a:cubicBezTo>
                  <a:cubicBezTo>
                    <a:pt x="888" y="1"/>
                    <a:pt x="882" y="1"/>
                    <a:pt x="876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17"/>
            <p:cNvSpPr/>
            <p:nvPr/>
          </p:nvSpPr>
          <p:spPr>
            <a:xfrm>
              <a:off x="8929992" y="2610583"/>
              <a:ext cx="6425" cy="7941"/>
            </a:xfrm>
            <a:custGeom>
              <a:avLst/>
              <a:gdLst/>
              <a:ahLst/>
              <a:cxnLst/>
              <a:rect l="l" t="t" r="r" b="b"/>
              <a:pathLst>
                <a:path w="144" h="178" extrusionOk="0">
                  <a:moveTo>
                    <a:pt x="64" y="1"/>
                  </a:moveTo>
                  <a:cubicBezTo>
                    <a:pt x="52" y="1"/>
                    <a:pt x="42" y="6"/>
                    <a:pt x="35" y="19"/>
                  </a:cubicBezTo>
                  <a:cubicBezTo>
                    <a:pt x="35" y="31"/>
                    <a:pt x="24" y="42"/>
                    <a:pt x="13" y="54"/>
                  </a:cubicBezTo>
                  <a:cubicBezTo>
                    <a:pt x="1" y="76"/>
                    <a:pt x="1" y="110"/>
                    <a:pt x="13" y="132"/>
                  </a:cubicBezTo>
                  <a:cubicBezTo>
                    <a:pt x="22" y="164"/>
                    <a:pt x="45" y="178"/>
                    <a:pt x="69" y="178"/>
                  </a:cubicBezTo>
                  <a:cubicBezTo>
                    <a:pt x="105" y="178"/>
                    <a:pt x="144" y="146"/>
                    <a:pt x="137" y="99"/>
                  </a:cubicBezTo>
                  <a:cubicBezTo>
                    <a:pt x="126" y="76"/>
                    <a:pt x="126" y="65"/>
                    <a:pt x="114" y="54"/>
                  </a:cubicBezTo>
                  <a:cubicBezTo>
                    <a:pt x="103" y="31"/>
                    <a:pt x="103" y="19"/>
                    <a:pt x="91" y="8"/>
                  </a:cubicBezTo>
                  <a:cubicBezTo>
                    <a:pt x="82" y="3"/>
                    <a:pt x="72" y="1"/>
                    <a:pt x="64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17"/>
            <p:cNvSpPr/>
            <p:nvPr/>
          </p:nvSpPr>
          <p:spPr>
            <a:xfrm>
              <a:off x="8940120" y="2610360"/>
              <a:ext cx="6246" cy="8031"/>
            </a:xfrm>
            <a:custGeom>
              <a:avLst/>
              <a:gdLst/>
              <a:ahLst/>
              <a:cxnLst/>
              <a:rect l="l" t="t" r="r" b="b"/>
              <a:pathLst>
                <a:path w="140" h="180" extrusionOk="0">
                  <a:moveTo>
                    <a:pt x="61" y="0"/>
                  </a:moveTo>
                  <a:cubicBezTo>
                    <a:pt x="51" y="0"/>
                    <a:pt x="41" y="7"/>
                    <a:pt x="34" y="13"/>
                  </a:cubicBezTo>
                  <a:cubicBezTo>
                    <a:pt x="34" y="36"/>
                    <a:pt x="23" y="47"/>
                    <a:pt x="12" y="59"/>
                  </a:cubicBezTo>
                  <a:cubicBezTo>
                    <a:pt x="0" y="81"/>
                    <a:pt x="0" y="115"/>
                    <a:pt x="12" y="137"/>
                  </a:cubicBezTo>
                  <a:cubicBezTo>
                    <a:pt x="20" y="167"/>
                    <a:pt x="41" y="179"/>
                    <a:pt x="62" y="179"/>
                  </a:cubicBezTo>
                  <a:cubicBezTo>
                    <a:pt x="99" y="179"/>
                    <a:pt x="139" y="142"/>
                    <a:pt x="125" y="92"/>
                  </a:cubicBezTo>
                  <a:cubicBezTo>
                    <a:pt x="125" y="81"/>
                    <a:pt x="125" y="59"/>
                    <a:pt x="113" y="47"/>
                  </a:cubicBezTo>
                  <a:lnTo>
                    <a:pt x="80" y="13"/>
                  </a:lnTo>
                  <a:cubicBezTo>
                    <a:pt x="75" y="4"/>
                    <a:pt x="68" y="0"/>
                    <a:pt x="61" y="0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17"/>
            <p:cNvSpPr/>
            <p:nvPr/>
          </p:nvSpPr>
          <p:spPr>
            <a:xfrm>
              <a:off x="8950203" y="2610092"/>
              <a:ext cx="6201" cy="7941"/>
            </a:xfrm>
            <a:custGeom>
              <a:avLst/>
              <a:gdLst/>
              <a:ahLst/>
              <a:cxnLst/>
              <a:rect l="l" t="t" r="r" b="b"/>
              <a:pathLst>
                <a:path w="139" h="178" extrusionOk="0">
                  <a:moveTo>
                    <a:pt x="62" y="1"/>
                  </a:moveTo>
                  <a:cubicBezTo>
                    <a:pt x="52" y="1"/>
                    <a:pt x="41" y="6"/>
                    <a:pt x="35" y="19"/>
                  </a:cubicBezTo>
                  <a:cubicBezTo>
                    <a:pt x="23" y="30"/>
                    <a:pt x="12" y="42"/>
                    <a:pt x="12" y="53"/>
                  </a:cubicBezTo>
                  <a:cubicBezTo>
                    <a:pt x="0" y="76"/>
                    <a:pt x="0" y="110"/>
                    <a:pt x="12" y="133"/>
                  </a:cubicBezTo>
                  <a:cubicBezTo>
                    <a:pt x="16" y="164"/>
                    <a:pt x="39" y="177"/>
                    <a:pt x="63" y="177"/>
                  </a:cubicBezTo>
                  <a:cubicBezTo>
                    <a:pt x="99" y="177"/>
                    <a:pt x="139" y="146"/>
                    <a:pt x="125" y="98"/>
                  </a:cubicBezTo>
                  <a:cubicBezTo>
                    <a:pt x="125" y="76"/>
                    <a:pt x="125" y="65"/>
                    <a:pt x="113" y="53"/>
                  </a:cubicBezTo>
                  <a:cubicBezTo>
                    <a:pt x="103" y="30"/>
                    <a:pt x="91" y="19"/>
                    <a:pt x="80" y="8"/>
                  </a:cubicBezTo>
                  <a:cubicBezTo>
                    <a:pt x="75" y="3"/>
                    <a:pt x="68" y="1"/>
                    <a:pt x="62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17"/>
            <p:cNvSpPr/>
            <p:nvPr/>
          </p:nvSpPr>
          <p:spPr>
            <a:xfrm>
              <a:off x="8959795" y="2609824"/>
              <a:ext cx="6737" cy="7808"/>
            </a:xfrm>
            <a:custGeom>
              <a:avLst/>
              <a:gdLst/>
              <a:ahLst/>
              <a:cxnLst/>
              <a:rect l="l" t="t" r="r" b="b"/>
              <a:pathLst>
                <a:path w="151" h="175" extrusionOk="0">
                  <a:moveTo>
                    <a:pt x="72" y="1"/>
                  </a:moveTo>
                  <a:cubicBezTo>
                    <a:pt x="62" y="1"/>
                    <a:pt x="52" y="7"/>
                    <a:pt x="46" y="14"/>
                  </a:cubicBezTo>
                  <a:cubicBezTo>
                    <a:pt x="34" y="36"/>
                    <a:pt x="23" y="48"/>
                    <a:pt x="23" y="59"/>
                  </a:cubicBezTo>
                  <a:cubicBezTo>
                    <a:pt x="1" y="82"/>
                    <a:pt x="11" y="116"/>
                    <a:pt x="11" y="139"/>
                  </a:cubicBezTo>
                  <a:cubicBezTo>
                    <a:pt x="20" y="164"/>
                    <a:pt x="42" y="175"/>
                    <a:pt x="66" y="175"/>
                  </a:cubicBezTo>
                  <a:cubicBezTo>
                    <a:pt x="106" y="175"/>
                    <a:pt x="151" y="143"/>
                    <a:pt x="136" y="93"/>
                  </a:cubicBezTo>
                  <a:cubicBezTo>
                    <a:pt x="136" y="82"/>
                    <a:pt x="136" y="59"/>
                    <a:pt x="125" y="48"/>
                  </a:cubicBezTo>
                  <a:lnTo>
                    <a:pt x="91" y="14"/>
                  </a:lnTo>
                  <a:cubicBezTo>
                    <a:pt x="86" y="4"/>
                    <a:pt x="79" y="1"/>
                    <a:pt x="72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17"/>
            <p:cNvSpPr/>
            <p:nvPr/>
          </p:nvSpPr>
          <p:spPr>
            <a:xfrm>
              <a:off x="8969878" y="2608575"/>
              <a:ext cx="6737" cy="7941"/>
            </a:xfrm>
            <a:custGeom>
              <a:avLst/>
              <a:gdLst/>
              <a:ahLst/>
              <a:cxnLst/>
              <a:rect l="l" t="t" r="r" b="b"/>
              <a:pathLst>
                <a:path w="151" h="178" extrusionOk="0">
                  <a:moveTo>
                    <a:pt x="72" y="0"/>
                  </a:moveTo>
                  <a:cubicBezTo>
                    <a:pt x="63" y="0"/>
                    <a:pt x="52" y="6"/>
                    <a:pt x="46" y="19"/>
                  </a:cubicBezTo>
                  <a:lnTo>
                    <a:pt x="12" y="53"/>
                  </a:lnTo>
                  <a:cubicBezTo>
                    <a:pt x="1" y="76"/>
                    <a:pt x="12" y="110"/>
                    <a:pt x="12" y="132"/>
                  </a:cubicBezTo>
                  <a:cubicBezTo>
                    <a:pt x="21" y="164"/>
                    <a:pt x="46" y="177"/>
                    <a:pt x="71" y="177"/>
                  </a:cubicBezTo>
                  <a:cubicBezTo>
                    <a:pt x="110" y="177"/>
                    <a:pt x="150" y="146"/>
                    <a:pt x="136" y="99"/>
                  </a:cubicBezTo>
                  <a:cubicBezTo>
                    <a:pt x="125" y="76"/>
                    <a:pt x="125" y="64"/>
                    <a:pt x="125" y="42"/>
                  </a:cubicBezTo>
                  <a:lnTo>
                    <a:pt x="91" y="8"/>
                  </a:lnTo>
                  <a:cubicBezTo>
                    <a:pt x="86" y="3"/>
                    <a:pt x="79" y="0"/>
                    <a:pt x="72" y="0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17"/>
            <p:cNvSpPr/>
            <p:nvPr/>
          </p:nvSpPr>
          <p:spPr>
            <a:xfrm>
              <a:off x="8979961" y="2607058"/>
              <a:ext cx="6425" cy="7941"/>
            </a:xfrm>
            <a:custGeom>
              <a:avLst/>
              <a:gdLst/>
              <a:ahLst/>
              <a:cxnLst/>
              <a:rect l="l" t="t" r="r" b="b"/>
              <a:pathLst>
                <a:path w="144" h="178" extrusionOk="0">
                  <a:moveTo>
                    <a:pt x="65" y="1"/>
                  </a:moveTo>
                  <a:cubicBezTo>
                    <a:pt x="54" y="1"/>
                    <a:pt x="46" y="6"/>
                    <a:pt x="46" y="20"/>
                  </a:cubicBezTo>
                  <a:lnTo>
                    <a:pt x="12" y="53"/>
                  </a:lnTo>
                  <a:cubicBezTo>
                    <a:pt x="1" y="76"/>
                    <a:pt x="1" y="110"/>
                    <a:pt x="12" y="133"/>
                  </a:cubicBezTo>
                  <a:cubicBezTo>
                    <a:pt x="21" y="164"/>
                    <a:pt x="44" y="177"/>
                    <a:pt x="68" y="177"/>
                  </a:cubicBezTo>
                  <a:cubicBezTo>
                    <a:pt x="105" y="177"/>
                    <a:pt x="143" y="146"/>
                    <a:pt x="137" y="98"/>
                  </a:cubicBezTo>
                  <a:cubicBezTo>
                    <a:pt x="125" y="76"/>
                    <a:pt x="125" y="65"/>
                    <a:pt x="114" y="53"/>
                  </a:cubicBezTo>
                  <a:cubicBezTo>
                    <a:pt x="114" y="30"/>
                    <a:pt x="102" y="20"/>
                    <a:pt x="91" y="8"/>
                  </a:cubicBezTo>
                  <a:cubicBezTo>
                    <a:pt x="82" y="3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17"/>
            <p:cNvSpPr/>
            <p:nvPr/>
          </p:nvSpPr>
          <p:spPr>
            <a:xfrm>
              <a:off x="8954397" y="2601080"/>
              <a:ext cx="7941" cy="12403"/>
            </a:xfrm>
            <a:custGeom>
              <a:avLst/>
              <a:gdLst/>
              <a:ahLst/>
              <a:cxnLst/>
              <a:rect l="l" t="t" r="r" b="b"/>
              <a:pathLst>
                <a:path w="178" h="278" extrusionOk="0">
                  <a:moveTo>
                    <a:pt x="41" y="1"/>
                  </a:moveTo>
                  <a:cubicBezTo>
                    <a:pt x="22" y="1"/>
                    <a:pt x="1" y="18"/>
                    <a:pt x="9" y="40"/>
                  </a:cubicBezTo>
                  <a:cubicBezTo>
                    <a:pt x="42" y="119"/>
                    <a:pt x="87" y="199"/>
                    <a:pt x="122" y="278"/>
                  </a:cubicBezTo>
                  <a:lnTo>
                    <a:pt x="178" y="278"/>
                  </a:lnTo>
                  <a:cubicBezTo>
                    <a:pt x="144" y="187"/>
                    <a:pt x="99" y="108"/>
                    <a:pt x="65" y="18"/>
                  </a:cubicBezTo>
                  <a:cubicBezTo>
                    <a:pt x="61" y="6"/>
                    <a:pt x="51" y="1"/>
                    <a:pt x="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17"/>
            <p:cNvSpPr/>
            <p:nvPr/>
          </p:nvSpPr>
          <p:spPr>
            <a:xfrm>
              <a:off x="8959037" y="2598492"/>
              <a:ext cx="9905" cy="14500"/>
            </a:xfrm>
            <a:custGeom>
              <a:avLst/>
              <a:gdLst/>
              <a:ahLst/>
              <a:cxnLst/>
              <a:rect l="l" t="t" r="r" b="b"/>
              <a:pathLst>
                <a:path w="222" h="325" extrusionOk="0">
                  <a:moveTo>
                    <a:pt x="45" y="1"/>
                  </a:moveTo>
                  <a:cubicBezTo>
                    <a:pt x="23" y="1"/>
                    <a:pt x="0" y="27"/>
                    <a:pt x="18" y="53"/>
                  </a:cubicBezTo>
                  <a:cubicBezTo>
                    <a:pt x="85" y="132"/>
                    <a:pt x="119" y="234"/>
                    <a:pt x="164" y="325"/>
                  </a:cubicBezTo>
                  <a:lnTo>
                    <a:pt x="221" y="325"/>
                  </a:lnTo>
                  <a:cubicBezTo>
                    <a:pt x="176" y="212"/>
                    <a:pt x="131" y="109"/>
                    <a:pt x="63" y="8"/>
                  </a:cubicBezTo>
                  <a:cubicBezTo>
                    <a:pt x="58" y="3"/>
                    <a:pt x="51" y="1"/>
                    <a:pt x="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17"/>
            <p:cNvSpPr/>
            <p:nvPr/>
          </p:nvSpPr>
          <p:spPr>
            <a:xfrm>
              <a:off x="8948463" y="2584974"/>
              <a:ext cx="10841" cy="9235"/>
            </a:xfrm>
            <a:custGeom>
              <a:avLst/>
              <a:gdLst/>
              <a:ahLst/>
              <a:cxnLst/>
              <a:rect l="l" t="t" r="r" b="b"/>
              <a:pathLst>
                <a:path w="243" h="207" extrusionOk="0">
                  <a:moveTo>
                    <a:pt x="62" y="17"/>
                  </a:moveTo>
                  <a:cubicBezTo>
                    <a:pt x="96" y="17"/>
                    <a:pt x="142" y="73"/>
                    <a:pt x="152" y="96"/>
                  </a:cubicBezTo>
                  <a:cubicBezTo>
                    <a:pt x="169" y="113"/>
                    <a:pt x="199" y="143"/>
                    <a:pt x="208" y="171"/>
                  </a:cubicBezTo>
                  <a:lnTo>
                    <a:pt x="208" y="171"/>
                  </a:lnTo>
                  <a:cubicBezTo>
                    <a:pt x="175" y="160"/>
                    <a:pt x="148" y="126"/>
                    <a:pt x="130" y="107"/>
                  </a:cubicBezTo>
                  <a:cubicBezTo>
                    <a:pt x="119" y="107"/>
                    <a:pt x="51" y="28"/>
                    <a:pt x="62" y="17"/>
                  </a:cubicBezTo>
                  <a:close/>
                  <a:moveTo>
                    <a:pt x="66" y="1"/>
                  </a:moveTo>
                  <a:cubicBezTo>
                    <a:pt x="61" y="1"/>
                    <a:pt x="56" y="2"/>
                    <a:pt x="51" y="5"/>
                  </a:cubicBezTo>
                  <a:cubicBezTo>
                    <a:pt x="1" y="36"/>
                    <a:pt x="145" y="163"/>
                    <a:pt x="211" y="192"/>
                  </a:cubicBezTo>
                  <a:lnTo>
                    <a:pt x="211" y="192"/>
                  </a:lnTo>
                  <a:cubicBezTo>
                    <a:pt x="210" y="194"/>
                    <a:pt x="210" y="196"/>
                    <a:pt x="209" y="198"/>
                  </a:cubicBezTo>
                  <a:cubicBezTo>
                    <a:pt x="203" y="203"/>
                    <a:pt x="206" y="206"/>
                    <a:pt x="210" y="206"/>
                  </a:cubicBezTo>
                  <a:cubicBezTo>
                    <a:pt x="215" y="206"/>
                    <a:pt x="220" y="203"/>
                    <a:pt x="220" y="198"/>
                  </a:cubicBezTo>
                  <a:cubicBezTo>
                    <a:pt x="220" y="197"/>
                    <a:pt x="221" y="197"/>
                    <a:pt x="221" y="196"/>
                  </a:cubicBezTo>
                  <a:lnTo>
                    <a:pt x="221" y="196"/>
                  </a:lnTo>
                  <a:cubicBezTo>
                    <a:pt x="225" y="197"/>
                    <a:pt x="229" y="198"/>
                    <a:pt x="232" y="198"/>
                  </a:cubicBezTo>
                  <a:cubicBezTo>
                    <a:pt x="243" y="198"/>
                    <a:pt x="243" y="175"/>
                    <a:pt x="232" y="175"/>
                  </a:cubicBezTo>
                  <a:cubicBezTo>
                    <a:pt x="228" y="175"/>
                    <a:pt x="225" y="175"/>
                    <a:pt x="222" y="175"/>
                  </a:cubicBezTo>
                  <a:lnTo>
                    <a:pt x="222" y="175"/>
                  </a:lnTo>
                  <a:cubicBezTo>
                    <a:pt x="217" y="137"/>
                    <a:pt x="183" y="102"/>
                    <a:pt x="164" y="73"/>
                  </a:cubicBezTo>
                  <a:cubicBezTo>
                    <a:pt x="145" y="54"/>
                    <a:pt x="100" y="1"/>
                    <a:pt x="66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17"/>
            <p:cNvSpPr/>
            <p:nvPr/>
          </p:nvSpPr>
          <p:spPr>
            <a:xfrm>
              <a:off x="8956360" y="2583680"/>
              <a:ext cx="3971" cy="9503"/>
            </a:xfrm>
            <a:custGeom>
              <a:avLst/>
              <a:gdLst/>
              <a:ahLst/>
              <a:cxnLst/>
              <a:rect l="l" t="t" r="r" b="b"/>
              <a:pathLst>
                <a:path w="89" h="213" extrusionOk="0">
                  <a:moveTo>
                    <a:pt x="49" y="22"/>
                  </a:moveTo>
                  <a:cubicBezTo>
                    <a:pt x="71" y="66"/>
                    <a:pt x="68" y="116"/>
                    <a:pt x="61" y="161"/>
                  </a:cubicBezTo>
                  <a:lnTo>
                    <a:pt x="61" y="161"/>
                  </a:lnTo>
                  <a:cubicBezTo>
                    <a:pt x="57" y="148"/>
                    <a:pt x="55" y="135"/>
                    <a:pt x="55" y="125"/>
                  </a:cubicBezTo>
                  <a:cubicBezTo>
                    <a:pt x="44" y="95"/>
                    <a:pt x="35" y="55"/>
                    <a:pt x="49" y="22"/>
                  </a:cubicBezTo>
                  <a:close/>
                  <a:moveTo>
                    <a:pt x="43" y="1"/>
                  </a:moveTo>
                  <a:cubicBezTo>
                    <a:pt x="1" y="43"/>
                    <a:pt x="38" y="146"/>
                    <a:pt x="53" y="196"/>
                  </a:cubicBezTo>
                  <a:lnTo>
                    <a:pt x="53" y="196"/>
                  </a:lnTo>
                  <a:cubicBezTo>
                    <a:pt x="51" y="199"/>
                    <a:pt x="52" y="201"/>
                    <a:pt x="54" y="201"/>
                  </a:cubicBezTo>
                  <a:lnTo>
                    <a:pt x="54" y="201"/>
                  </a:lnTo>
                  <a:cubicBezTo>
                    <a:pt x="54" y="202"/>
                    <a:pt x="55" y="203"/>
                    <a:pt x="55" y="204"/>
                  </a:cubicBezTo>
                  <a:cubicBezTo>
                    <a:pt x="55" y="210"/>
                    <a:pt x="61" y="212"/>
                    <a:pt x="66" y="212"/>
                  </a:cubicBezTo>
                  <a:cubicBezTo>
                    <a:pt x="72" y="212"/>
                    <a:pt x="78" y="210"/>
                    <a:pt x="78" y="204"/>
                  </a:cubicBezTo>
                  <a:cubicBezTo>
                    <a:pt x="75" y="198"/>
                    <a:pt x="72" y="192"/>
                    <a:pt x="69" y="185"/>
                  </a:cubicBezTo>
                  <a:lnTo>
                    <a:pt x="69" y="185"/>
                  </a:lnTo>
                  <a:cubicBezTo>
                    <a:pt x="88" y="129"/>
                    <a:pt x="87" y="54"/>
                    <a:pt x="66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17"/>
            <p:cNvSpPr/>
            <p:nvPr/>
          </p:nvSpPr>
          <p:spPr>
            <a:xfrm>
              <a:off x="8769109" y="2507967"/>
              <a:ext cx="67636" cy="33461"/>
            </a:xfrm>
            <a:custGeom>
              <a:avLst/>
              <a:gdLst/>
              <a:ahLst/>
              <a:cxnLst/>
              <a:rect l="l" t="t" r="r" b="b"/>
              <a:pathLst>
                <a:path w="1516" h="750" extrusionOk="0">
                  <a:moveTo>
                    <a:pt x="871" y="0"/>
                  </a:moveTo>
                  <a:cubicBezTo>
                    <a:pt x="786" y="0"/>
                    <a:pt x="724" y="250"/>
                    <a:pt x="724" y="250"/>
                  </a:cubicBezTo>
                  <a:cubicBezTo>
                    <a:pt x="724" y="250"/>
                    <a:pt x="0" y="623"/>
                    <a:pt x="11" y="714"/>
                  </a:cubicBezTo>
                  <a:cubicBezTo>
                    <a:pt x="15" y="739"/>
                    <a:pt x="124" y="749"/>
                    <a:pt x="278" y="749"/>
                  </a:cubicBezTo>
                  <a:cubicBezTo>
                    <a:pt x="603" y="749"/>
                    <a:pt x="1128" y="703"/>
                    <a:pt x="1289" y="657"/>
                  </a:cubicBezTo>
                  <a:cubicBezTo>
                    <a:pt x="1515" y="590"/>
                    <a:pt x="1380" y="306"/>
                    <a:pt x="1380" y="306"/>
                  </a:cubicBezTo>
                  <a:lnTo>
                    <a:pt x="1380" y="306"/>
                  </a:lnTo>
                  <a:cubicBezTo>
                    <a:pt x="1380" y="306"/>
                    <a:pt x="1235" y="346"/>
                    <a:pt x="1090" y="346"/>
                  </a:cubicBezTo>
                  <a:cubicBezTo>
                    <a:pt x="1028" y="346"/>
                    <a:pt x="966" y="338"/>
                    <a:pt x="916" y="318"/>
                  </a:cubicBezTo>
                  <a:cubicBezTo>
                    <a:pt x="916" y="318"/>
                    <a:pt x="983" y="35"/>
                    <a:pt x="882" y="2"/>
                  </a:cubicBezTo>
                  <a:cubicBezTo>
                    <a:pt x="879" y="1"/>
                    <a:pt x="875" y="0"/>
                    <a:pt x="871" y="0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17"/>
            <p:cNvSpPr/>
            <p:nvPr/>
          </p:nvSpPr>
          <p:spPr>
            <a:xfrm>
              <a:off x="8773124" y="2537458"/>
              <a:ext cx="6201" cy="7897"/>
            </a:xfrm>
            <a:custGeom>
              <a:avLst/>
              <a:gdLst/>
              <a:ahLst/>
              <a:cxnLst/>
              <a:rect l="l" t="t" r="r" b="b"/>
              <a:pathLst>
                <a:path w="139" h="177" extrusionOk="0">
                  <a:moveTo>
                    <a:pt x="62" y="0"/>
                  </a:moveTo>
                  <a:cubicBezTo>
                    <a:pt x="52" y="0"/>
                    <a:pt x="41" y="6"/>
                    <a:pt x="34" y="19"/>
                  </a:cubicBezTo>
                  <a:cubicBezTo>
                    <a:pt x="34" y="30"/>
                    <a:pt x="23" y="42"/>
                    <a:pt x="11" y="53"/>
                  </a:cubicBezTo>
                  <a:cubicBezTo>
                    <a:pt x="1" y="75"/>
                    <a:pt x="1" y="110"/>
                    <a:pt x="11" y="132"/>
                  </a:cubicBezTo>
                  <a:cubicBezTo>
                    <a:pt x="16" y="163"/>
                    <a:pt x="38" y="177"/>
                    <a:pt x="62" y="177"/>
                  </a:cubicBezTo>
                  <a:cubicBezTo>
                    <a:pt x="99" y="177"/>
                    <a:pt x="138" y="146"/>
                    <a:pt x="124" y="98"/>
                  </a:cubicBezTo>
                  <a:cubicBezTo>
                    <a:pt x="124" y="75"/>
                    <a:pt x="124" y="64"/>
                    <a:pt x="114" y="42"/>
                  </a:cubicBezTo>
                  <a:lnTo>
                    <a:pt x="79" y="7"/>
                  </a:lnTo>
                  <a:cubicBezTo>
                    <a:pt x="75" y="3"/>
                    <a:pt x="68" y="0"/>
                    <a:pt x="62" y="0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17"/>
            <p:cNvSpPr/>
            <p:nvPr/>
          </p:nvSpPr>
          <p:spPr>
            <a:xfrm>
              <a:off x="8782672" y="2537191"/>
              <a:ext cx="6737" cy="7674"/>
            </a:xfrm>
            <a:custGeom>
              <a:avLst/>
              <a:gdLst/>
              <a:ahLst/>
              <a:cxnLst/>
              <a:rect l="l" t="t" r="r" b="b"/>
              <a:pathLst>
                <a:path w="151" h="172" extrusionOk="0">
                  <a:moveTo>
                    <a:pt x="73" y="0"/>
                  </a:moveTo>
                  <a:cubicBezTo>
                    <a:pt x="64" y="0"/>
                    <a:pt x="53" y="7"/>
                    <a:pt x="46" y="13"/>
                  </a:cubicBezTo>
                  <a:cubicBezTo>
                    <a:pt x="35" y="25"/>
                    <a:pt x="24" y="48"/>
                    <a:pt x="24" y="59"/>
                  </a:cubicBezTo>
                  <a:cubicBezTo>
                    <a:pt x="1" y="81"/>
                    <a:pt x="13" y="104"/>
                    <a:pt x="24" y="126"/>
                  </a:cubicBezTo>
                  <a:cubicBezTo>
                    <a:pt x="28" y="158"/>
                    <a:pt x="51" y="172"/>
                    <a:pt x="75" y="172"/>
                  </a:cubicBezTo>
                  <a:cubicBezTo>
                    <a:pt x="111" y="172"/>
                    <a:pt x="150" y="140"/>
                    <a:pt x="137" y="93"/>
                  </a:cubicBezTo>
                  <a:cubicBezTo>
                    <a:pt x="137" y="81"/>
                    <a:pt x="137" y="59"/>
                    <a:pt x="126" y="48"/>
                  </a:cubicBezTo>
                  <a:lnTo>
                    <a:pt x="91" y="13"/>
                  </a:lnTo>
                  <a:cubicBezTo>
                    <a:pt x="87" y="4"/>
                    <a:pt x="80" y="0"/>
                    <a:pt x="73" y="0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17"/>
            <p:cNvSpPr/>
            <p:nvPr/>
          </p:nvSpPr>
          <p:spPr>
            <a:xfrm>
              <a:off x="8792799" y="2536923"/>
              <a:ext cx="6692" cy="7941"/>
            </a:xfrm>
            <a:custGeom>
              <a:avLst/>
              <a:gdLst/>
              <a:ahLst/>
              <a:cxnLst/>
              <a:rect l="l" t="t" r="r" b="b"/>
              <a:pathLst>
                <a:path w="150" h="178" extrusionOk="0">
                  <a:moveTo>
                    <a:pt x="72" y="1"/>
                  </a:moveTo>
                  <a:cubicBezTo>
                    <a:pt x="63" y="1"/>
                    <a:pt x="52" y="6"/>
                    <a:pt x="45" y="19"/>
                  </a:cubicBezTo>
                  <a:lnTo>
                    <a:pt x="12" y="54"/>
                  </a:lnTo>
                  <a:cubicBezTo>
                    <a:pt x="0" y="76"/>
                    <a:pt x="12" y="110"/>
                    <a:pt x="12" y="132"/>
                  </a:cubicBezTo>
                  <a:cubicBezTo>
                    <a:pt x="21" y="164"/>
                    <a:pt x="46" y="178"/>
                    <a:pt x="71" y="178"/>
                  </a:cubicBezTo>
                  <a:cubicBezTo>
                    <a:pt x="110" y="178"/>
                    <a:pt x="149" y="146"/>
                    <a:pt x="136" y="99"/>
                  </a:cubicBezTo>
                  <a:cubicBezTo>
                    <a:pt x="136" y="76"/>
                    <a:pt x="136" y="65"/>
                    <a:pt x="125" y="42"/>
                  </a:cubicBezTo>
                  <a:lnTo>
                    <a:pt x="91" y="8"/>
                  </a:lnTo>
                  <a:cubicBezTo>
                    <a:pt x="86" y="3"/>
                    <a:pt x="79" y="1"/>
                    <a:pt x="72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17"/>
            <p:cNvSpPr/>
            <p:nvPr/>
          </p:nvSpPr>
          <p:spPr>
            <a:xfrm>
              <a:off x="8802883" y="2536700"/>
              <a:ext cx="6692" cy="7674"/>
            </a:xfrm>
            <a:custGeom>
              <a:avLst/>
              <a:gdLst/>
              <a:ahLst/>
              <a:cxnLst/>
              <a:rect l="l" t="t" r="r" b="b"/>
              <a:pathLst>
                <a:path w="150" h="172" extrusionOk="0">
                  <a:moveTo>
                    <a:pt x="69" y="0"/>
                  </a:moveTo>
                  <a:cubicBezTo>
                    <a:pt x="57" y="0"/>
                    <a:pt x="46" y="7"/>
                    <a:pt x="46" y="13"/>
                  </a:cubicBezTo>
                  <a:cubicBezTo>
                    <a:pt x="35" y="24"/>
                    <a:pt x="23" y="47"/>
                    <a:pt x="12" y="59"/>
                  </a:cubicBezTo>
                  <a:cubicBezTo>
                    <a:pt x="0" y="81"/>
                    <a:pt x="12" y="104"/>
                    <a:pt x="12" y="127"/>
                  </a:cubicBezTo>
                  <a:cubicBezTo>
                    <a:pt x="21" y="158"/>
                    <a:pt x="46" y="171"/>
                    <a:pt x="71" y="171"/>
                  </a:cubicBezTo>
                  <a:cubicBezTo>
                    <a:pt x="110" y="171"/>
                    <a:pt x="150" y="140"/>
                    <a:pt x="136" y="92"/>
                  </a:cubicBezTo>
                  <a:cubicBezTo>
                    <a:pt x="125" y="81"/>
                    <a:pt x="125" y="59"/>
                    <a:pt x="113" y="47"/>
                  </a:cubicBezTo>
                  <a:cubicBezTo>
                    <a:pt x="113" y="36"/>
                    <a:pt x="103" y="24"/>
                    <a:pt x="91" y="13"/>
                  </a:cubicBezTo>
                  <a:cubicBezTo>
                    <a:pt x="86" y="4"/>
                    <a:pt x="77" y="0"/>
                    <a:pt x="69" y="0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17"/>
            <p:cNvSpPr/>
            <p:nvPr/>
          </p:nvSpPr>
          <p:spPr>
            <a:xfrm>
              <a:off x="8812966" y="2535406"/>
              <a:ext cx="6425" cy="7941"/>
            </a:xfrm>
            <a:custGeom>
              <a:avLst/>
              <a:gdLst/>
              <a:ahLst/>
              <a:cxnLst/>
              <a:rect l="l" t="t" r="r" b="b"/>
              <a:pathLst>
                <a:path w="144" h="178" extrusionOk="0">
                  <a:moveTo>
                    <a:pt x="64" y="1"/>
                  </a:moveTo>
                  <a:cubicBezTo>
                    <a:pt x="52" y="1"/>
                    <a:pt x="41" y="6"/>
                    <a:pt x="35" y="20"/>
                  </a:cubicBezTo>
                  <a:cubicBezTo>
                    <a:pt x="35" y="31"/>
                    <a:pt x="23" y="42"/>
                    <a:pt x="12" y="53"/>
                  </a:cubicBezTo>
                  <a:cubicBezTo>
                    <a:pt x="0" y="76"/>
                    <a:pt x="0" y="110"/>
                    <a:pt x="12" y="133"/>
                  </a:cubicBezTo>
                  <a:cubicBezTo>
                    <a:pt x="21" y="164"/>
                    <a:pt x="44" y="178"/>
                    <a:pt x="68" y="178"/>
                  </a:cubicBezTo>
                  <a:cubicBezTo>
                    <a:pt x="105" y="178"/>
                    <a:pt x="143" y="146"/>
                    <a:pt x="136" y="99"/>
                  </a:cubicBezTo>
                  <a:cubicBezTo>
                    <a:pt x="125" y="76"/>
                    <a:pt x="125" y="65"/>
                    <a:pt x="114" y="42"/>
                  </a:cubicBezTo>
                  <a:cubicBezTo>
                    <a:pt x="103" y="31"/>
                    <a:pt x="103" y="20"/>
                    <a:pt x="91" y="8"/>
                  </a:cubicBezTo>
                  <a:cubicBezTo>
                    <a:pt x="82" y="4"/>
                    <a:pt x="72" y="1"/>
                    <a:pt x="64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17"/>
            <p:cNvSpPr/>
            <p:nvPr/>
          </p:nvSpPr>
          <p:spPr>
            <a:xfrm>
              <a:off x="8823049" y="2533889"/>
              <a:ext cx="6246" cy="7941"/>
            </a:xfrm>
            <a:custGeom>
              <a:avLst/>
              <a:gdLst/>
              <a:ahLst/>
              <a:cxnLst/>
              <a:rect l="l" t="t" r="r" b="b"/>
              <a:pathLst>
                <a:path w="140" h="178" extrusionOk="0">
                  <a:moveTo>
                    <a:pt x="61" y="1"/>
                  </a:moveTo>
                  <a:cubicBezTo>
                    <a:pt x="52" y="1"/>
                    <a:pt x="41" y="6"/>
                    <a:pt x="35" y="19"/>
                  </a:cubicBezTo>
                  <a:cubicBezTo>
                    <a:pt x="35" y="31"/>
                    <a:pt x="23" y="42"/>
                    <a:pt x="12" y="54"/>
                  </a:cubicBezTo>
                  <a:cubicBezTo>
                    <a:pt x="1" y="76"/>
                    <a:pt x="1" y="110"/>
                    <a:pt x="12" y="133"/>
                  </a:cubicBezTo>
                  <a:cubicBezTo>
                    <a:pt x="17" y="164"/>
                    <a:pt x="39" y="178"/>
                    <a:pt x="63" y="178"/>
                  </a:cubicBezTo>
                  <a:cubicBezTo>
                    <a:pt x="99" y="178"/>
                    <a:pt x="139" y="146"/>
                    <a:pt x="125" y="99"/>
                  </a:cubicBezTo>
                  <a:cubicBezTo>
                    <a:pt x="125" y="76"/>
                    <a:pt x="125" y="65"/>
                    <a:pt x="114" y="42"/>
                  </a:cubicBezTo>
                  <a:lnTo>
                    <a:pt x="80" y="9"/>
                  </a:lnTo>
                  <a:cubicBezTo>
                    <a:pt x="75" y="4"/>
                    <a:pt x="68" y="1"/>
                    <a:pt x="61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17"/>
            <p:cNvSpPr/>
            <p:nvPr/>
          </p:nvSpPr>
          <p:spPr>
            <a:xfrm>
              <a:off x="8797529" y="2527955"/>
              <a:ext cx="7941" cy="12403"/>
            </a:xfrm>
            <a:custGeom>
              <a:avLst/>
              <a:gdLst/>
              <a:ahLst/>
              <a:cxnLst/>
              <a:rect l="l" t="t" r="r" b="b"/>
              <a:pathLst>
                <a:path w="178" h="278" extrusionOk="0">
                  <a:moveTo>
                    <a:pt x="41" y="0"/>
                  </a:moveTo>
                  <a:cubicBezTo>
                    <a:pt x="22" y="0"/>
                    <a:pt x="0" y="17"/>
                    <a:pt x="7" y="39"/>
                  </a:cubicBezTo>
                  <a:cubicBezTo>
                    <a:pt x="42" y="119"/>
                    <a:pt x="87" y="198"/>
                    <a:pt x="120" y="277"/>
                  </a:cubicBezTo>
                  <a:lnTo>
                    <a:pt x="177" y="277"/>
                  </a:lnTo>
                  <a:cubicBezTo>
                    <a:pt x="143" y="187"/>
                    <a:pt x="98" y="107"/>
                    <a:pt x="64" y="17"/>
                  </a:cubicBezTo>
                  <a:cubicBezTo>
                    <a:pt x="60" y="5"/>
                    <a:pt x="51" y="0"/>
                    <a:pt x="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17"/>
            <p:cNvSpPr/>
            <p:nvPr/>
          </p:nvSpPr>
          <p:spPr>
            <a:xfrm>
              <a:off x="8802079" y="2525323"/>
              <a:ext cx="9905" cy="14500"/>
            </a:xfrm>
            <a:custGeom>
              <a:avLst/>
              <a:gdLst/>
              <a:ahLst/>
              <a:cxnLst/>
              <a:rect l="l" t="t" r="r" b="b"/>
              <a:pathLst>
                <a:path w="222" h="325" extrusionOk="0">
                  <a:moveTo>
                    <a:pt x="36" y="1"/>
                  </a:moveTo>
                  <a:cubicBezTo>
                    <a:pt x="18" y="1"/>
                    <a:pt x="1" y="27"/>
                    <a:pt x="18" y="53"/>
                  </a:cubicBezTo>
                  <a:cubicBezTo>
                    <a:pt x="75" y="133"/>
                    <a:pt x="121" y="234"/>
                    <a:pt x="166" y="325"/>
                  </a:cubicBezTo>
                  <a:lnTo>
                    <a:pt x="222" y="325"/>
                  </a:lnTo>
                  <a:cubicBezTo>
                    <a:pt x="177" y="211"/>
                    <a:pt x="131" y="110"/>
                    <a:pt x="53" y="8"/>
                  </a:cubicBezTo>
                  <a:cubicBezTo>
                    <a:pt x="48" y="3"/>
                    <a:pt x="42" y="1"/>
                    <a:pt x="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17"/>
            <p:cNvSpPr/>
            <p:nvPr/>
          </p:nvSpPr>
          <p:spPr>
            <a:xfrm>
              <a:off x="8791595" y="2511849"/>
              <a:ext cx="10306" cy="9191"/>
            </a:xfrm>
            <a:custGeom>
              <a:avLst/>
              <a:gdLst/>
              <a:ahLst/>
              <a:cxnLst/>
              <a:rect l="l" t="t" r="r" b="b"/>
              <a:pathLst>
                <a:path w="231" h="206" extrusionOk="0">
                  <a:moveTo>
                    <a:pt x="62" y="16"/>
                  </a:moveTo>
                  <a:cubicBezTo>
                    <a:pt x="95" y="16"/>
                    <a:pt x="129" y="73"/>
                    <a:pt x="152" y="84"/>
                  </a:cubicBezTo>
                  <a:cubicBezTo>
                    <a:pt x="169" y="109"/>
                    <a:pt x="191" y="140"/>
                    <a:pt x="198" y="168"/>
                  </a:cubicBezTo>
                  <a:lnTo>
                    <a:pt x="198" y="168"/>
                  </a:lnTo>
                  <a:cubicBezTo>
                    <a:pt x="171" y="156"/>
                    <a:pt x="147" y="124"/>
                    <a:pt x="129" y="106"/>
                  </a:cubicBezTo>
                  <a:cubicBezTo>
                    <a:pt x="118" y="106"/>
                    <a:pt x="50" y="28"/>
                    <a:pt x="62" y="16"/>
                  </a:cubicBezTo>
                  <a:close/>
                  <a:moveTo>
                    <a:pt x="65" y="0"/>
                  </a:moveTo>
                  <a:cubicBezTo>
                    <a:pt x="60" y="0"/>
                    <a:pt x="55" y="2"/>
                    <a:pt x="50" y="5"/>
                  </a:cubicBezTo>
                  <a:cubicBezTo>
                    <a:pt x="0" y="35"/>
                    <a:pt x="135" y="161"/>
                    <a:pt x="199" y="191"/>
                  </a:cubicBezTo>
                  <a:lnTo>
                    <a:pt x="199" y="191"/>
                  </a:lnTo>
                  <a:cubicBezTo>
                    <a:pt x="198" y="193"/>
                    <a:pt x="198" y="195"/>
                    <a:pt x="197" y="197"/>
                  </a:cubicBezTo>
                  <a:cubicBezTo>
                    <a:pt x="197" y="203"/>
                    <a:pt x="203" y="206"/>
                    <a:pt x="209" y="206"/>
                  </a:cubicBezTo>
                  <a:cubicBezTo>
                    <a:pt x="214" y="206"/>
                    <a:pt x="220" y="203"/>
                    <a:pt x="220" y="197"/>
                  </a:cubicBezTo>
                  <a:cubicBezTo>
                    <a:pt x="230" y="197"/>
                    <a:pt x="231" y="176"/>
                    <a:pt x="221" y="174"/>
                  </a:cubicBezTo>
                  <a:lnTo>
                    <a:pt x="221" y="174"/>
                  </a:lnTo>
                  <a:cubicBezTo>
                    <a:pt x="216" y="137"/>
                    <a:pt x="182" y="101"/>
                    <a:pt x="163" y="73"/>
                  </a:cubicBezTo>
                  <a:cubicBezTo>
                    <a:pt x="143" y="53"/>
                    <a:pt x="99" y="0"/>
                    <a:pt x="65" y="0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17"/>
            <p:cNvSpPr/>
            <p:nvPr/>
          </p:nvSpPr>
          <p:spPr>
            <a:xfrm>
              <a:off x="8799670" y="2510510"/>
              <a:ext cx="3792" cy="9503"/>
            </a:xfrm>
            <a:custGeom>
              <a:avLst/>
              <a:gdLst/>
              <a:ahLst/>
              <a:cxnLst/>
              <a:rect l="l" t="t" r="r" b="b"/>
              <a:pathLst>
                <a:path w="85" h="213" extrusionOk="0">
                  <a:moveTo>
                    <a:pt x="43" y="24"/>
                  </a:moveTo>
                  <a:cubicBezTo>
                    <a:pt x="56" y="63"/>
                    <a:pt x="59" y="106"/>
                    <a:pt x="52" y="147"/>
                  </a:cubicBezTo>
                  <a:lnTo>
                    <a:pt x="52" y="147"/>
                  </a:lnTo>
                  <a:cubicBezTo>
                    <a:pt x="51" y="139"/>
                    <a:pt x="50" y="132"/>
                    <a:pt x="50" y="125"/>
                  </a:cubicBezTo>
                  <a:cubicBezTo>
                    <a:pt x="40" y="95"/>
                    <a:pt x="30" y="56"/>
                    <a:pt x="43" y="24"/>
                  </a:cubicBezTo>
                  <a:close/>
                  <a:moveTo>
                    <a:pt x="39" y="1"/>
                  </a:moveTo>
                  <a:cubicBezTo>
                    <a:pt x="0" y="39"/>
                    <a:pt x="28" y="128"/>
                    <a:pt x="43" y="181"/>
                  </a:cubicBezTo>
                  <a:lnTo>
                    <a:pt x="43" y="181"/>
                  </a:lnTo>
                  <a:cubicBezTo>
                    <a:pt x="42" y="185"/>
                    <a:pt x="40" y="189"/>
                    <a:pt x="39" y="193"/>
                  </a:cubicBezTo>
                  <a:cubicBezTo>
                    <a:pt x="39" y="198"/>
                    <a:pt x="44" y="201"/>
                    <a:pt x="49" y="201"/>
                  </a:cubicBezTo>
                  <a:lnTo>
                    <a:pt x="49" y="201"/>
                  </a:lnTo>
                  <a:cubicBezTo>
                    <a:pt x="49" y="202"/>
                    <a:pt x="49" y="203"/>
                    <a:pt x="50" y="204"/>
                  </a:cubicBezTo>
                  <a:cubicBezTo>
                    <a:pt x="50" y="210"/>
                    <a:pt x="55" y="213"/>
                    <a:pt x="60" y="213"/>
                  </a:cubicBezTo>
                  <a:cubicBezTo>
                    <a:pt x="64" y="213"/>
                    <a:pt x="67" y="210"/>
                    <a:pt x="61" y="204"/>
                  </a:cubicBezTo>
                  <a:cubicBezTo>
                    <a:pt x="61" y="202"/>
                    <a:pt x="61" y="199"/>
                    <a:pt x="61" y="196"/>
                  </a:cubicBezTo>
                  <a:lnTo>
                    <a:pt x="61" y="196"/>
                  </a:lnTo>
                  <a:cubicBezTo>
                    <a:pt x="61" y="195"/>
                    <a:pt x="61" y="194"/>
                    <a:pt x="61" y="193"/>
                  </a:cubicBezTo>
                  <a:cubicBezTo>
                    <a:pt x="72" y="136"/>
                    <a:pt x="84" y="58"/>
                    <a:pt x="50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17"/>
            <p:cNvSpPr/>
            <p:nvPr/>
          </p:nvSpPr>
          <p:spPr>
            <a:xfrm>
              <a:off x="8879576" y="2183435"/>
              <a:ext cx="118096" cy="160614"/>
            </a:xfrm>
            <a:custGeom>
              <a:avLst/>
              <a:gdLst/>
              <a:ahLst/>
              <a:cxnLst/>
              <a:rect l="l" t="t" r="r" b="b"/>
              <a:pathLst>
                <a:path w="2647" h="3600" extrusionOk="0">
                  <a:moveTo>
                    <a:pt x="1360" y="0"/>
                  </a:moveTo>
                  <a:cubicBezTo>
                    <a:pt x="919" y="0"/>
                    <a:pt x="466" y="148"/>
                    <a:pt x="407" y="355"/>
                  </a:cubicBezTo>
                  <a:cubicBezTo>
                    <a:pt x="339" y="581"/>
                    <a:pt x="125" y="2220"/>
                    <a:pt x="0" y="3159"/>
                  </a:cubicBezTo>
                  <a:cubicBezTo>
                    <a:pt x="487" y="3215"/>
                    <a:pt x="2330" y="3521"/>
                    <a:pt x="2624" y="3600"/>
                  </a:cubicBezTo>
                  <a:cubicBezTo>
                    <a:pt x="2635" y="2786"/>
                    <a:pt x="2646" y="988"/>
                    <a:pt x="2160" y="287"/>
                  </a:cubicBezTo>
                  <a:cubicBezTo>
                    <a:pt x="2015" y="84"/>
                    <a:pt x="1691" y="0"/>
                    <a:pt x="13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17"/>
            <p:cNvSpPr/>
            <p:nvPr/>
          </p:nvSpPr>
          <p:spPr>
            <a:xfrm>
              <a:off x="8934052" y="2186602"/>
              <a:ext cx="63621" cy="157446"/>
            </a:xfrm>
            <a:custGeom>
              <a:avLst/>
              <a:gdLst/>
              <a:ahLst/>
              <a:cxnLst/>
              <a:rect l="l" t="t" r="r" b="b"/>
              <a:pathLst>
                <a:path w="1426" h="3529" extrusionOk="0">
                  <a:moveTo>
                    <a:pt x="623" y="1"/>
                  </a:moveTo>
                  <a:cubicBezTo>
                    <a:pt x="815" y="849"/>
                    <a:pt x="1018" y="1799"/>
                    <a:pt x="600" y="2591"/>
                  </a:cubicBezTo>
                  <a:cubicBezTo>
                    <a:pt x="453" y="2873"/>
                    <a:pt x="238" y="3099"/>
                    <a:pt x="0" y="3269"/>
                  </a:cubicBezTo>
                  <a:cubicBezTo>
                    <a:pt x="623" y="3371"/>
                    <a:pt x="1244" y="3484"/>
                    <a:pt x="1403" y="3529"/>
                  </a:cubicBezTo>
                  <a:cubicBezTo>
                    <a:pt x="1414" y="2715"/>
                    <a:pt x="1425" y="917"/>
                    <a:pt x="939" y="216"/>
                  </a:cubicBezTo>
                  <a:cubicBezTo>
                    <a:pt x="872" y="126"/>
                    <a:pt x="759" y="46"/>
                    <a:pt x="623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17"/>
            <p:cNvSpPr/>
            <p:nvPr/>
          </p:nvSpPr>
          <p:spPr>
            <a:xfrm>
              <a:off x="8901483" y="2154836"/>
              <a:ext cx="55323" cy="53092"/>
            </a:xfrm>
            <a:custGeom>
              <a:avLst/>
              <a:gdLst/>
              <a:ahLst/>
              <a:cxnLst/>
              <a:rect l="l" t="t" r="r" b="b"/>
              <a:pathLst>
                <a:path w="1240" h="1190" extrusionOk="0">
                  <a:moveTo>
                    <a:pt x="791" y="0"/>
                  </a:moveTo>
                  <a:cubicBezTo>
                    <a:pt x="479" y="0"/>
                    <a:pt x="86" y="147"/>
                    <a:pt x="86" y="147"/>
                  </a:cubicBezTo>
                  <a:cubicBezTo>
                    <a:pt x="86" y="147"/>
                    <a:pt x="0" y="1190"/>
                    <a:pt x="571" y="1190"/>
                  </a:cubicBezTo>
                  <a:cubicBezTo>
                    <a:pt x="586" y="1190"/>
                    <a:pt x="602" y="1189"/>
                    <a:pt x="617" y="1188"/>
                  </a:cubicBezTo>
                  <a:cubicBezTo>
                    <a:pt x="1240" y="1142"/>
                    <a:pt x="1240" y="668"/>
                    <a:pt x="1160" y="215"/>
                  </a:cubicBezTo>
                  <a:cubicBezTo>
                    <a:pt x="1131" y="52"/>
                    <a:pt x="975" y="0"/>
                    <a:pt x="791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17"/>
            <p:cNvSpPr/>
            <p:nvPr/>
          </p:nvSpPr>
          <p:spPr>
            <a:xfrm>
              <a:off x="8777630" y="1914894"/>
              <a:ext cx="298251" cy="271081"/>
            </a:xfrm>
            <a:custGeom>
              <a:avLst/>
              <a:gdLst/>
              <a:ahLst/>
              <a:cxnLst/>
              <a:rect l="l" t="t" r="r" b="b"/>
              <a:pathLst>
                <a:path w="6685" h="6076" extrusionOk="0">
                  <a:moveTo>
                    <a:pt x="3381" y="1"/>
                  </a:moveTo>
                  <a:cubicBezTo>
                    <a:pt x="3266" y="1"/>
                    <a:pt x="3149" y="7"/>
                    <a:pt x="3031" y="19"/>
                  </a:cubicBezTo>
                  <a:cubicBezTo>
                    <a:pt x="1279" y="200"/>
                    <a:pt x="1" y="1692"/>
                    <a:pt x="171" y="3366"/>
                  </a:cubicBezTo>
                  <a:cubicBezTo>
                    <a:pt x="329" y="4927"/>
                    <a:pt x="1698" y="6075"/>
                    <a:pt x="3304" y="6075"/>
                  </a:cubicBezTo>
                  <a:cubicBezTo>
                    <a:pt x="3420" y="6075"/>
                    <a:pt x="3536" y="6069"/>
                    <a:pt x="3654" y="6057"/>
                  </a:cubicBezTo>
                  <a:cubicBezTo>
                    <a:pt x="5406" y="5876"/>
                    <a:pt x="6684" y="4384"/>
                    <a:pt x="6514" y="2710"/>
                  </a:cubicBezTo>
                  <a:cubicBezTo>
                    <a:pt x="6357" y="1149"/>
                    <a:pt x="4988" y="1"/>
                    <a:pt x="3381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17"/>
            <p:cNvSpPr/>
            <p:nvPr/>
          </p:nvSpPr>
          <p:spPr>
            <a:xfrm>
              <a:off x="8788249" y="1910254"/>
              <a:ext cx="317882" cy="360132"/>
            </a:xfrm>
            <a:custGeom>
              <a:avLst/>
              <a:gdLst/>
              <a:ahLst/>
              <a:cxnLst/>
              <a:rect l="l" t="t" r="r" b="b"/>
              <a:pathLst>
                <a:path w="7125" h="8072" extrusionOk="0">
                  <a:moveTo>
                    <a:pt x="3204" y="1"/>
                  </a:moveTo>
                  <a:cubicBezTo>
                    <a:pt x="2998" y="1"/>
                    <a:pt x="2873" y="20"/>
                    <a:pt x="2873" y="20"/>
                  </a:cubicBezTo>
                  <a:cubicBezTo>
                    <a:pt x="396" y="32"/>
                    <a:pt x="1" y="2452"/>
                    <a:pt x="1" y="2452"/>
                  </a:cubicBezTo>
                  <a:cubicBezTo>
                    <a:pt x="1753" y="2079"/>
                    <a:pt x="2861" y="812"/>
                    <a:pt x="2861" y="812"/>
                  </a:cubicBezTo>
                  <a:cubicBezTo>
                    <a:pt x="3665" y="1796"/>
                    <a:pt x="5519" y="2531"/>
                    <a:pt x="5519" y="2531"/>
                  </a:cubicBezTo>
                  <a:cubicBezTo>
                    <a:pt x="5892" y="4262"/>
                    <a:pt x="5949" y="8072"/>
                    <a:pt x="5949" y="8072"/>
                  </a:cubicBezTo>
                  <a:cubicBezTo>
                    <a:pt x="7125" y="6252"/>
                    <a:pt x="6560" y="2079"/>
                    <a:pt x="5813" y="1208"/>
                  </a:cubicBezTo>
                  <a:cubicBezTo>
                    <a:pt x="4907" y="145"/>
                    <a:pt x="3760" y="1"/>
                    <a:pt x="3204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17"/>
            <p:cNvSpPr/>
            <p:nvPr/>
          </p:nvSpPr>
          <p:spPr>
            <a:xfrm>
              <a:off x="8953727" y="1916188"/>
              <a:ext cx="138307" cy="323771"/>
            </a:xfrm>
            <a:custGeom>
              <a:avLst/>
              <a:gdLst/>
              <a:ahLst/>
              <a:cxnLst/>
              <a:rect l="l" t="t" r="r" b="b"/>
              <a:pathLst>
                <a:path w="3100" h="7257" extrusionOk="0">
                  <a:moveTo>
                    <a:pt x="12" y="1"/>
                  </a:moveTo>
                  <a:cubicBezTo>
                    <a:pt x="1" y="1"/>
                    <a:pt x="1" y="23"/>
                    <a:pt x="12" y="35"/>
                  </a:cubicBezTo>
                  <a:cubicBezTo>
                    <a:pt x="1165" y="487"/>
                    <a:pt x="2002" y="1392"/>
                    <a:pt x="2432" y="2568"/>
                  </a:cubicBezTo>
                  <a:cubicBezTo>
                    <a:pt x="2715" y="3348"/>
                    <a:pt x="2703" y="4196"/>
                    <a:pt x="2647" y="5011"/>
                  </a:cubicBezTo>
                  <a:cubicBezTo>
                    <a:pt x="2590" y="5768"/>
                    <a:pt x="2500" y="6503"/>
                    <a:pt x="2330" y="7238"/>
                  </a:cubicBezTo>
                  <a:cubicBezTo>
                    <a:pt x="2330" y="7251"/>
                    <a:pt x="2338" y="7257"/>
                    <a:pt x="2347" y="7257"/>
                  </a:cubicBezTo>
                  <a:cubicBezTo>
                    <a:pt x="2353" y="7257"/>
                    <a:pt x="2359" y="7254"/>
                    <a:pt x="2364" y="7250"/>
                  </a:cubicBezTo>
                  <a:cubicBezTo>
                    <a:pt x="2861" y="5780"/>
                    <a:pt x="3099" y="3913"/>
                    <a:pt x="2545" y="2432"/>
                  </a:cubicBezTo>
                  <a:cubicBezTo>
                    <a:pt x="2330" y="1867"/>
                    <a:pt x="1969" y="1324"/>
                    <a:pt x="1550" y="883"/>
                  </a:cubicBezTo>
                  <a:cubicBezTo>
                    <a:pt x="1154" y="476"/>
                    <a:pt x="612" y="12"/>
                    <a:pt x="12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17"/>
            <p:cNvSpPr/>
            <p:nvPr/>
          </p:nvSpPr>
          <p:spPr>
            <a:xfrm>
              <a:off x="9045546" y="2021302"/>
              <a:ext cx="23735" cy="213929"/>
            </a:xfrm>
            <a:custGeom>
              <a:avLst/>
              <a:gdLst/>
              <a:ahLst/>
              <a:cxnLst/>
              <a:rect l="l" t="t" r="r" b="b"/>
              <a:pathLst>
                <a:path w="532" h="4795" extrusionOk="0">
                  <a:moveTo>
                    <a:pt x="15" y="1"/>
                  </a:moveTo>
                  <a:cubicBezTo>
                    <a:pt x="9" y="1"/>
                    <a:pt x="1" y="6"/>
                    <a:pt x="1" y="19"/>
                  </a:cubicBezTo>
                  <a:cubicBezTo>
                    <a:pt x="170" y="1602"/>
                    <a:pt x="272" y="3175"/>
                    <a:pt x="238" y="4769"/>
                  </a:cubicBezTo>
                  <a:cubicBezTo>
                    <a:pt x="238" y="4786"/>
                    <a:pt x="249" y="4795"/>
                    <a:pt x="261" y="4795"/>
                  </a:cubicBezTo>
                  <a:cubicBezTo>
                    <a:pt x="272" y="4795"/>
                    <a:pt x="283" y="4786"/>
                    <a:pt x="283" y="4769"/>
                  </a:cubicBezTo>
                  <a:cubicBezTo>
                    <a:pt x="532" y="3197"/>
                    <a:pt x="318" y="1569"/>
                    <a:pt x="24" y="8"/>
                  </a:cubicBezTo>
                  <a:cubicBezTo>
                    <a:pt x="24" y="4"/>
                    <a:pt x="20" y="1"/>
                    <a:pt x="15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17"/>
            <p:cNvSpPr/>
            <p:nvPr/>
          </p:nvSpPr>
          <p:spPr>
            <a:xfrm>
              <a:off x="8799849" y="1928993"/>
              <a:ext cx="115374" cy="76024"/>
            </a:xfrm>
            <a:custGeom>
              <a:avLst/>
              <a:gdLst/>
              <a:ahLst/>
              <a:cxnLst/>
              <a:rect l="l" t="t" r="r" b="b"/>
              <a:pathLst>
                <a:path w="2586" h="1704" extrusionOk="0">
                  <a:moveTo>
                    <a:pt x="2535" y="0"/>
                  </a:moveTo>
                  <a:cubicBezTo>
                    <a:pt x="2527" y="0"/>
                    <a:pt x="2519" y="3"/>
                    <a:pt x="2511" y="8"/>
                  </a:cubicBezTo>
                  <a:cubicBezTo>
                    <a:pt x="1765" y="743"/>
                    <a:pt x="996" y="1308"/>
                    <a:pt x="0" y="1681"/>
                  </a:cubicBezTo>
                  <a:cubicBezTo>
                    <a:pt x="0" y="1681"/>
                    <a:pt x="0" y="1704"/>
                    <a:pt x="12" y="1704"/>
                  </a:cubicBezTo>
                  <a:cubicBezTo>
                    <a:pt x="1007" y="1546"/>
                    <a:pt x="2002" y="890"/>
                    <a:pt x="2568" y="53"/>
                  </a:cubicBezTo>
                  <a:cubicBezTo>
                    <a:pt x="2585" y="27"/>
                    <a:pt x="2562" y="0"/>
                    <a:pt x="2535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17"/>
            <p:cNvSpPr/>
            <p:nvPr/>
          </p:nvSpPr>
          <p:spPr>
            <a:xfrm>
              <a:off x="8807433" y="1984807"/>
              <a:ext cx="535" cy="4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0"/>
                  </a:moveTo>
                  <a:cubicBezTo>
                    <a:pt x="11" y="0"/>
                    <a:pt x="11" y="0"/>
                    <a:pt x="1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17"/>
            <p:cNvSpPr/>
            <p:nvPr/>
          </p:nvSpPr>
          <p:spPr>
            <a:xfrm>
              <a:off x="8818676" y="1919133"/>
              <a:ext cx="92710" cy="46489"/>
            </a:xfrm>
            <a:custGeom>
              <a:avLst/>
              <a:gdLst/>
              <a:ahLst/>
              <a:cxnLst/>
              <a:rect l="l" t="t" r="r" b="b"/>
              <a:pathLst>
                <a:path w="2078" h="1042" extrusionOk="0">
                  <a:moveTo>
                    <a:pt x="1636" y="1"/>
                  </a:moveTo>
                  <a:cubicBezTo>
                    <a:pt x="988" y="1"/>
                    <a:pt x="365" y="521"/>
                    <a:pt x="8" y="1009"/>
                  </a:cubicBezTo>
                  <a:cubicBezTo>
                    <a:pt x="0" y="1025"/>
                    <a:pt x="10" y="1041"/>
                    <a:pt x="19" y="1041"/>
                  </a:cubicBezTo>
                  <a:cubicBezTo>
                    <a:pt x="23" y="1041"/>
                    <a:pt x="28" y="1039"/>
                    <a:pt x="31" y="1032"/>
                  </a:cubicBezTo>
                  <a:cubicBezTo>
                    <a:pt x="302" y="771"/>
                    <a:pt x="596" y="534"/>
                    <a:pt x="935" y="364"/>
                  </a:cubicBezTo>
                  <a:cubicBezTo>
                    <a:pt x="1286" y="183"/>
                    <a:pt x="1648" y="206"/>
                    <a:pt x="2021" y="161"/>
                  </a:cubicBezTo>
                  <a:cubicBezTo>
                    <a:pt x="2066" y="150"/>
                    <a:pt x="2078" y="93"/>
                    <a:pt x="2033" y="70"/>
                  </a:cubicBezTo>
                  <a:cubicBezTo>
                    <a:pt x="1901" y="23"/>
                    <a:pt x="1768" y="1"/>
                    <a:pt x="1636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17"/>
            <p:cNvSpPr/>
            <p:nvPr/>
          </p:nvSpPr>
          <p:spPr>
            <a:xfrm>
              <a:off x="8822201" y="1933365"/>
              <a:ext cx="77095" cy="52646"/>
            </a:xfrm>
            <a:custGeom>
              <a:avLst/>
              <a:gdLst/>
              <a:ahLst/>
              <a:cxnLst/>
              <a:rect l="l" t="t" r="r" b="b"/>
              <a:pathLst>
                <a:path w="1728" h="1180" extrusionOk="0">
                  <a:moveTo>
                    <a:pt x="1716" y="0"/>
                  </a:moveTo>
                  <a:cubicBezTo>
                    <a:pt x="1060" y="113"/>
                    <a:pt x="291" y="509"/>
                    <a:pt x="9" y="1131"/>
                  </a:cubicBezTo>
                  <a:cubicBezTo>
                    <a:pt x="0" y="1155"/>
                    <a:pt x="15" y="1179"/>
                    <a:pt x="33" y="1179"/>
                  </a:cubicBezTo>
                  <a:cubicBezTo>
                    <a:pt x="40" y="1179"/>
                    <a:pt x="47" y="1175"/>
                    <a:pt x="54" y="1165"/>
                  </a:cubicBezTo>
                  <a:cubicBezTo>
                    <a:pt x="484" y="577"/>
                    <a:pt x="1162" y="419"/>
                    <a:pt x="1728" y="23"/>
                  </a:cubicBezTo>
                  <a:cubicBezTo>
                    <a:pt x="1728" y="12"/>
                    <a:pt x="1728" y="0"/>
                    <a:pt x="1716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17"/>
            <p:cNvSpPr/>
            <p:nvPr/>
          </p:nvSpPr>
          <p:spPr>
            <a:xfrm>
              <a:off x="8922095" y="1927878"/>
              <a:ext cx="113411" cy="81199"/>
            </a:xfrm>
            <a:custGeom>
              <a:avLst/>
              <a:gdLst/>
              <a:ahLst/>
              <a:cxnLst/>
              <a:rect l="l" t="t" r="r" b="b"/>
              <a:pathLst>
                <a:path w="2542" h="1820" extrusionOk="0">
                  <a:moveTo>
                    <a:pt x="19" y="0"/>
                  </a:moveTo>
                  <a:cubicBezTo>
                    <a:pt x="9" y="0"/>
                    <a:pt x="1" y="14"/>
                    <a:pt x="9" y="22"/>
                  </a:cubicBezTo>
                  <a:cubicBezTo>
                    <a:pt x="404" y="994"/>
                    <a:pt x="1456" y="1706"/>
                    <a:pt x="2485" y="1819"/>
                  </a:cubicBezTo>
                  <a:cubicBezTo>
                    <a:pt x="2519" y="1819"/>
                    <a:pt x="2542" y="1763"/>
                    <a:pt x="2507" y="1741"/>
                  </a:cubicBezTo>
                  <a:cubicBezTo>
                    <a:pt x="2010" y="1571"/>
                    <a:pt x="1535" y="1356"/>
                    <a:pt x="1105" y="1050"/>
                  </a:cubicBezTo>
                  <a:cubicBezTo>
                    <a:pt x="698" y="745"/>
                    <a:pt x="393" y="349"/>
                    <a:pt x="31" y="10"/>
                  </a:cubicBezTo>
                  <a:cubicBezTo>
                    <a:pt x="28" y="3"/>
                    <a:pt x="23" y="0"/>
                    <a:pt x="19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17"/>
            <p:cNvSpPr/>
            <p:nvPr/>
          </p:nvSpPr>
          <p:spPr>
            <a:xfrm>
              <a:off x="8934052" y="1926271"/>
              <a:ext cx="90747" cy="68707"/>
            </a:xfrm>
            <a:custGeom>
              <a:avLst/>
              <a:gdLst/>
              <a:ahLst/>
              <a:cxnLst/>
              <a:rect l="l" t="t" r="r" b="b"/>
              <a:pathLst>
                <a:path w="2034" h="1540" extrusionOk="0">
                  <a:moveTo>
                    <a:pt x="23" y="1"/>
                  </a:moveTo>
                  <a:cubicBezTo>
                    <a:pt x="12" y="1"/>
                    <a:pt x="0" y="23"/>
                    <a:pt x="12" y="23"/>
                  </a:cubicBezTo>
                  <a:cubicBezTo>
                    <a:pt x="397" y="216"/>
                    <a:pt x="769" y="420"/>
                    <a:pt x="1120" y="679"/>
                  </a:cubicBezTo>
                  <a:cubicBezTo>
                    <a:pt x="1437" y="928"/>
                    <a:pt x="1641" y="1279"/>
                    <a:pt x="1945" y="1528"/>
                  </a:cubicBezTo>
                  <a:cubicBezTo>
                    <a:pt x="1956" y="1536"/>
                    <a:pt x="1967" y="1539"/>
                    <a:pt x="1977" y="1539"/>
                  </a:cubicBezTo>
                  <a:cubicBezTo>
                    <a:pt x="2009" y="1539"/>
                    <a:pt x="2033" y="1505"/>
                    <a:pt x="2025" y="1471"/>
                  </a:cubicBezTo>
                  <a:cubicBezTo>
                    <a:pt x="1900" y="1098"/>
                    <a:pt x="1527" y="792"/>
                    <a:pt x="1222" y="544"/>
                  </a:cubicBezTo>
                  <a:cubicBezTo>
                    <a:pt x="872" y="272"/>
                    <a:pt x="465" y="80"/>
                    <a:pt x="23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17"/>
            <p:cNvSpPr/>
            <p:nvPr/>
          </p:nvSpPr>
          <p:spPr>
            <a:xfrm>
              <a:off x="9038987" y="2057441"/>
              <a:ext cx="67547" cy="61033"/>
            </a:xfrm>
            <a:custGeom>
              <a:avLst/>
              <a:gdLst/>
              <a:ahLst/>
              <a:cxnLst/>
              <a:rect l="l" t="t" r="r" b="b"/>
              <a:pathLst>
                <a:path w="1514" h="1368" extrusionOk="0">
                  <a:moveTo>
                    <a:pt x="823" y="0"/>
                  </a:moveTo>
                  <a:cubicBezTo>
                    <a:pt x="430" y="0"/>
                    <a:pt x="1" y="374"/>
                    <a:pt x="1" y="374"/>
                  </a:cubicBezTo>
                  <a:lnTo>
                    <a:pt x="58" y="1290"/>
                  </a:lnTo>
                  <a:cubicBezTo>
                    <a:pt x="192" y="1343"/>
                    <a:pt x="317" y="1367"/>
                    <a:pt x="433" y="1367"/>
                  </a:cubicBezTo>
                  <a:cubicBezTo>
                    <a:pt x="1175" y="1367"/>
                    <a:pt x="1513" y="397"/>
                    <a:pt x="1131" y="103"/>
                  </a:cubicBezTo>
                  <a:cubicBezTo>
                    <a:pt x="1038" y="29"/>
                    <a:pt x="932" y="0"/>
                    <a:pt x="823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17"/>
            <p:cNvSpPr/>
            <p:nvPr/>
          </p:nvSpPr>
          <p:spPr>
            <a:xfrm>
              <a:off x="9045903" y="2079436"/>
              <a:ext cx="39395" cy="33194"/>
            </a:xfrm>
            <a:custGeom>
              <a:avLst/>
              <a:gdLst/>
              <a:ahLst/>
              <a:cxnLst/>
              <a:rect l="l" t="t" r="r" b="b"/>
              <a:pathLst>
                <a:path w="883" h="744" extrusionOk="0">
                  <a:moveTo>
                    <a:pt x="230" y="334"/>
                  </a:moveTo>
                  <a:cubicBezTo>
                    <a:pt x="275" y="334"/>
                    <a:pt x="320" y="345"/>
                    <a:pt x="377" y="356"/>
                  </a:cubicBezTo>
                  <a:cubicBezTo>
                    <a:pt x="456" y="379"/>
                    <a:pt x="536" y="470"/>
                    <a:pt x="479" y="560"/>
                  </a:cubicBezTo>
                  <a:cubicBezTo>
                    <a:pt x="437" y="621"/>
                    <a:pt x="368" y="642"/>
                    <a:pt x="296" y="642"/>
                  </a:cubicBezTo>
                  <a:cubicBezTo>
                    <a:pt x="234" y="642"/>
                    <a:pt x="169" y="626"/>
                    <a:pt x="117" y="605"/>
                  </a:cubicBezTo>
                  <a:cubicBezTo>
                    <a:pt x="151" y="515"/>
                    <a:pt x="174" y="424"/>
                    <a:pt x="230" y="334"/>
                  </a:cubicBezTo>
                  <a:close/>
                  <a:moveTo>
                    <a:pt x="649" y="0"/>
                  </a:moveTo>
                  <a:cubicBezTo>
                    <a:pt x="306" y="0"/>
                    <a:pt x="1" y="298"/>
                    <a:pt x="38" y="673"/>
                  </a:cubicBezTo>
                  <a:cubicBezTo>
                    <a:pt x="38" y="686"/>
                    <a:pt x="50" y="692"/>
                    <a:pt x="61" y="692"/>
                  </a:cubicBezTo>
                  <a:cubicBezTo>
                    <a:pt x="70" y="692"/>
                    <a:pt x="79" y="689"/>
                    <a:pt x="83" y="684"/>
                  </a:cubicBezTo>
                  <a:cubicBezTo>
                    <a:pt x="147" y="720"/>
                    <a:pt x="236" y="744"/>
                    <a:pt x="321" y="744"/>
                  </a:cubicBezTo>
                  <a:cubicBezTo>
                    <a:pt x="450" y="744"/>
                    <a:pt x="572" y="691"/>
                    <a:pt x="592" y="548"/>
                  </a:cubicBezTo>
                  <a:cubicBezTo>
                    <a:pt x="604" y="447"/>
                    <a:pt x="558" y="334"/>
                    <a:pt x="468" y="289"/>
                  </a:cubicBezTo>
                  <a:cubicBezTo>
                    <a:pt x="434" y="277"/>
                    <a:pt x="400" y="272"/>
                    <a:pt x="366" y="272"/>
                  </a:cubicBezTo>
                  <a:cubicBezTo>
                    <a:pt x="332" y="272"/>
                    <a:pt x="298" y="277"/>
                    <a:pt x="264" y="289"/>
                  </a:cubicBezTo>
                  <a:cubicBezTo>
                    <a:pt x="264" y="277"/>
                    <a:pt x="275" y="277"/>
                    <a:pt x="275" y="266"/>
                  </a:cubicBezTo>
                  <a:cubicBezTo>
                    <a:pt x="411" y="130"/>
                    <a:pt x="581" y="69"/>
                    <a:pt x="763" y="69"/>
                  </a:cubicBezTo>
                  <a:cubicBezTo>
                    <a:pt x="793" y="69"/>
                    <a:pt x="822" y="70"/>
                    <a:pt x="852" y="73"/>
                  </a:cubicBezTo>
                  <a:cubicBezTo>
                    <a:pt x="856" y="75"/>
                    <a:pt x="859" y="76"/>
                    <a:pt x="861" y="76"/>
                  </a:cubicBezTo>
                  <a:cubicBezTo>
                    <a:pt x="877" y="76"/>
                    <a:pt x="883" y="49"/>
                    <a:pt x="863" y="40"/>
                  </a:cubicBezTo>
                  <a:cubicBezTo>
                    <a:pt x="792" y="13"/>
                    <a:pt x="720" y="0"/>
                    <a:pt x="649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17"/>
            <p:cNvSpPr/>
            <p:nvPr/>
          </p:nvSpPr>
          <p:spPr>
            <a:xfrm>
              <a:off x="8950515" y="2223946"/>
              <a:ext cx="116267" cy="137325"/>
            </a:xfrm>
            <a:custGeom>
              <a:avLst/>
              <a:gdLst/>
              <a:ahLst/>
              <a:cxnLst/>
              <a:rect l="l" t="t" r="r" b="b"/>
              <a:pathLst>
                <a:path w="2606" h="3078" extrusionOk="0">
                  <a:moveTo>
                    <a:pt x="1576" y="1"/>
                  </a:moveTo>
                  <a:lnTo>
                    <a:pt x="1034" y="691"/>
                  </a:lnTo>
                  <a:cubicBezTo>
                    <a:pt x="1034" y="691"/>
                    <a:pt x="1837" y="1584"/>
                    <a:pt x="1803" y="1652"/>
                  </a:cubicBezTo>
                  <a:cubicBezTo>
                    <a:pt x="1780" y="1719"/>
                    <a:pt x="864" y="2556"/>
                    <a:pt x="864" y="2556"/>
                  </a:cubicBezTo>
                  <a:cubicBezTo>
                    <a:pt x="731" y="2483"/>
                    <a:pt x="613" y="2455"/>
                    <a:pt x="510" y="2455"/>
                  </a:cubicBezTo>
                  <a:cubicBezTo>
                    <a:pt x="167" y="2455"/>
                    <a:pt x="1" y="2773"/>
                    <a:pt x="61" y="2817"/>
                  </a:cubicBezTo>
                  <a:cubicBezTo>
                    <a:pt x="141" y="2862"/>
                    <a:pt x="468" y="2817"/>
                    <a:pt x="627" y="3009"/>
                  </a:cubicBezTo>
                  <a:cubicBezTo>
                    <a:pt x="668" y="3059"/>
                    <a:pt x="716" y="3078"/>
                    <a:pt x="763" y="3078"/>
                  </a:cubicBezTo>
                  <a:cubicBezTo>
                    <a:pt x="898" y="3078"/>
                    <a:pt x="1034" y="2930"/>
                    <a:pt x="1034" y="2930"/>
                  </a:cubicBezTo>
                  <a:cubicBezTo>
                    <a:pt x="1034" y="2930"/>
                    <a:pt x="2606" y="2081"/>
                    <a:pt x="2561" y="1606"/>
                  </a:cubicBezTo>
                  <a:cubicBezTo>
                    <a:pt x="2526" y="1131"/>
                    <a:pt x="1576" y="1"/>
                    <a:pt x="1576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17"/>
            <p:cNvSpPr/>
            <p:nvPr/>
          </p:nvSpPr>
          <p:spPr>
            <a:xfrm>
              <a:off x="8996603" y="2223946"/>
              <a:ext cx="53047" cy="39395"/>
            </a:xfrm>
            <a:custGeom>
              <a:avLst/>
              <a:gdLst/>
              <a:ahLst/>
              <a:cxnLst/>
              <a:rect l="l" t="t" r="r" b="b"/>
              <a:pathLst>
                <a:path w="1189" h="883" extrusionOk="0">
                  <a:moveTo>
                    <a:pt x="543" y="1"/>
                  </a:moveTo>
                  <a:lnTo>
                    <a:pt x="1" y="691"/>
                  </a:lnTo>
                  <a:cubicBezTo>
                    <a:pt x="1" y="691"/>
                    <a:pt x="80" y="770"/>
                    <a:pt x="182" y="883"/>
                  </a:cubicBezTo>
                  <a:cubicBezTo>
                    <a:pt x="391" y="861"/>
                    <a:pt x="604" y="854"/>
                    <a:pt x="820" y="854"/>
                  </a:cubicBezTo>
                  <a:cubicBezTo>
                    <a:pt x="942" y="854"/>
                    <a:pt x="1065" y="856"/>
                    <a:pt x="1188" y="860"/>
                  </a:cubicBezTo>
                  <a:cubicBezTo>
                    <a:pt x="894" y="430"/>
                    <a:pt x="543" y="1"/>
                    <a:pt x="543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17"/>
            <p:cNvSpPr/>
            <p:nvPr/>
          </p:nvSpPr>
          <p:spPr>
            <a:xfrm>
              <a:off x="8954218" y="2339723"/>
              <a:ext cx="29134" cy="7183"/>
            </a:xfrm>
            <a:custGeom>
              <a:avLst/>
              <a:gdLst/>
              <a:ahLst/>
              <a:cxnLst/>
              <a:rect l="l" t="t" r="r" b="b"/>
              <a:pathLst>
                <a:path w="653" h="161" extrusionOk="0">
                  <a:moveTo>
                    <a:pt x="250" y="1"/>
                  </a:moveTo>
                  <a:cubicBezTo>
                    <a:pt x="167" y="1"/>
                    <a:pt x="83" y="17"/>
                    <a:pt x="1" y="52"/>
                  </a:cubicBezTo>
                  <a:lnTo>
                    <a:pt x="1" y="63"/>
                  </a:lnTo>
                  <a:cubicBezTo>
                    <a:pt x="55" y="60"/>
                    <a:pt x="109" y="58"/>
                    <a:pt x="162" y="58"/>
                  </a:cubicBezTo>
                  <a:cubicBezTo>
                    <a:pt x="318" y="58"/>
                    <a:pt x="468" y="78"/>
                    <a:pt x="611" y="154"/>
                  </a:cubicBezTo>
                  <a:cubicBezTo>
                    <a:pt x="616" y="158"/>
                    <a:pt x="620" y="160"/>
                    <a:pt x="624" y="160"/>
                  </a:cubicBezTo>
                  <a:cubicBezTo>
                    <a:pt x="641" y="160"/>
                    <a:pt x="652" y="129"/>
                    <a:pt x="634" y="120"/>
                  </a:cubicBezTo>
                  <a:cubicBezTo>
                    <a:pt x="516" y="43"/>
                    <a:pt x="384" y="1"/>
                    <a:pt x="250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17"/>
            <p:cNvSpPr/>
            <p:nvPr/>
          </p:nvSpPr>
          <p:spPr>
            <a:xfrm>
              <a:off x="8952746" y="2184193"/>
              <a:ext cx="90836" cy="79682"/>
            </a:xfrm>
            <a:custGeom>
              <a:avLst/>
              <a:gdLst/>
              <a:ahLst/>
              <a:cxnLst/>
              <a:rect l="l" t="t" r="r" b="b"/>
              <a:pathLst>
                <a:path w="2036" h="1786" extrusionOk="0">
                  <a:moveTo>
                    <a:pt x="657" y="0"/>
                  </a:moveTo>
                  <a:cubicBezTo>
                    <a:pt x="536" y="0"/>
                    <a:pt x="420" y="50"/>
                    <a:pt x="317" y="168"/>
                  </a:cubicBezTo>
                  <a:cubicBezTo>
                    <a:pt x="0" y="530"/>
                    <a:pt x="747" y="1785"/>
                    <a:pt x="747" y="1785"/>
                  </a:cubicBezTo>
                  <a:lnTo>
                    <a:pt x="2036" y="1299"/>
                  </a:lnTo>
                  <a:cubicBezTo>
                    <a:pt x="2036" y="1299"/>
                    <a:pt x="1276" y="0"/>
                    <a:pt x="657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17"/>
            <p:cNvSpPr/>
            <p:nvPr/>
          </p:nvSpPr>
          <p:spPr>
            <a:xfrm>
              <a:off x="8931553" y="2042718"/>
              <a:ext cx="23735" cy="23869"/>
            </a:xfrm>
            <a:custGeom>
              <a:avLst/>
              <a:gdLst/>
              <a:ahLst/>
              <a:cxnLst/>
              <a:rect l="l" t="t" r="r" b="b"/>
              <a:pathLst>
                <a:path w="532" h="535" extrusionOk="0">
                  <a:moveTo>
                    <a:pt x="362" y="26"/>
                  </a:moveTo>
                  <a:cubicBezTo>
                    <a:pt x="367" y="26"/>
                    <a:pt x="372" y="28"/>
                    <a:pt x="377" y="31"/>
                  </a:cubicBezTo>
                  <a:lnTo>
                    <a:pt x="377" y="31"/>
                  </a:lnTo>
                  <a:cubicBezTo>
                    <a:pt x="372" y="29"/>
                    <a:pt x="367" y="27"/>
                    <a:pt x="362" y="26"/>
                  </a:cubicBezTo>
                  <a:close/>
                  <a:moveTo>
                    <a:pt x="284" y="0"/>
                  </a:moveTo>
                  <a:cubicBezTo>
                    <a:pt x="232" y="0"/>
                    <a:pt x="173" y="20"/>
                    <a:pt x="136" y="49"/>
                  </a:cubicBezTo>
                  <a:cubicBezTo>
                    <a:pt x="68" y="94"/>
                    <a:pt x="46" y="150"/>
                    <a:pt x="23" y="218"/>
                  </a:cubicBezTo>
                  <a:cubicBezTo>
                    <a:pt x="0" y="297"/>
                    <a:pt x="23" y="365"/>
                    <a:pt x="68" y="421"/>
                  </a:cubicBezTo>
                  <a:cubicBezTo>
                    <a:pt x="102" y="501"/>
                    <a:pt x="204" y="534"/>
                    <a:pt x="283" y="534"/>
                  </a:cubicBezTo>
                  <a:cubicBezTo>
                    <a:pt x="373" y="524"/>
                    <a:pt x="430" y="467"/>
                    <a:pt x="475" y="399"/>
                  </a:cubicBezTo>
                  <a:cubicBezTo>
                    <a:pt x="531" y="320"/>
                    <a:pt x="509" y="173"/>
                    <a:pt x="464" y="105"/>
                  </a:cubicBezTo>
                  <a:cubicBezTo>
                    <a:pt x="446" y="78"/>
                    <a:pt x="421" y="51"/>
                    <a:pt x="389" y="36"/>
                  </a:cubicBezTo>
                  <a:lnTo>
                    <a:pt x="389" y="36"/>
                  </a:lnTo>
                  <a:cubicBezTo>
                    <a:pt x="391" y="36"/>
                    <a:pt x="394" y="37"/>
                    <a:pt x="396" y="37"/>
                  </a:cubicBezTo>
                  <a:cubicBezTo>
                    <a:pt x="373" y="26"/>
                    <a:pt x="350" y="14"/>
                    <a:pt x="317" y="3"/>
                  </a:cubicBezTo>
                  <a:cubicBezTo>
                    <a:pt x="307" y="1"/>
                    <a:pt x="295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17"/>
            <p:cNvSpPr/>
            <p:nvPr/>
          </p:nvSpPr>
          <p:spPr>
            <a:xfrm>
              <a:off x="8842233" y="2037007"/>
              <a:ext cx="20701" cy="18604"/>
            </a:xfrm>
            <a:custGeom>
              <a:avLst/>
              <a:gdLst/>
              <a:ahLst/>
              <a:cxnLst/>
              <a:rect l="l" t="t" r="r" b="b"/>
              <a:pathLst>
                <a:path w="464" h="417" extrusionOk="0">
                  <a:moveTo>
                    <a:pt x="236" y="1"/>
                  </a:moveTo>
                  <a:cubicBezTo>
                    <a:pt x="163" y="1"/>
                    <a:pt x="95" y="43"/>
                    <a:pt x="57" y="109"/>
                  </a:cubicBezTo>
                  <a:cubicBezTo>
                    <a:pt x="0" y="233"/>
                    <a:pt x="68" y="380"/>
                    <a:pt x="204" y="414"/>
                  </a:cubicBezTo>
                  <a:cubicBezTo>
                    <a:pt x="216" y="416"/>
                    <a:pt x="227" y="417"/>
                    <a:pt x="239" y="417"/>
                  </a:cubicBezTo>
                  <a:cubicBezTo>
                    <a:pt x="360" y="417"/>
                    <a:pt x="463" y="311"/>
                    <a:pt x="453" y="187"/>
                  </a:cubicBezTo>
                  <a:cubicBezTo>
                    <a:pt x="442" y="97"/>
                    <a:pt x="374" y="18"/>
                    <a:pt x="283" y="7"/>
                  </a:cubicBezTo>
                  <a:cubicBezTo>
                    <a:pt x="268" y="3"/>
                    <a:pt x="252" y="1"/>
                    <a:pt x="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17"/>
            <p:cNvSpPr/>
            <p:nvPr/>
          </p:nvSpPr>
          <p:spPr>
            <a:xfrm>
              <a:off x="8944670" y="2065115"/>
              <a:ext cx="46444" cy="43857"/>
            </a:xfrm>
            <a:custGeom>
              <a:avLst/>
              <a:gdLst/>
              <a:ahLst/>
              <a:cxnLst/>
              <a:rect l="l" t="t" r="r" b="b"/>
              <a:pathLst>
                <a:path w="1041" h="983" extrusionOk="0">
                  <a:moveTo>
                    <a:pt x="476" y="0"/>
                  </a:moveTo>
                  <a:cubicBezTo>
                    <a:pt x="384" y="0"/>
                    <a:pt x="292" y="26"/>
                    <a:pt x="215" y="78"/>
                  </a:cubicBezTo>
                  <a:cubicBezTo>
                    <a:pt x="68" y="180"/>
                    <a:pt x="0" y="361"/>
                    <a:pt x="11" y="530"/>
                  </a:cubicBezTo>
                  <a:cubicBezTo>
                    <a:pt x="11" y="688"/>
                    <a:pt x="136" y="881"/>
                    <a:pt x="283" y="937"/>
                  </a:cubicBezTo>
                  <a:cubicBezTo>
                    <a:pt x="373" y="971"/>
                    <a:pt x="407" y="982"/>
                    <a:pt x="498" y="982"/>
                  </a:cubicBezTo>
                  <a:lnTo>
                    <a:pt x="509" y="982"/>
                  </a:lnTo>
                  <a:cubicBezTo>
                    <a:pt x="611" y="982"/>
                    <a:pt x="701" y="937"/>
                    <a:pt x="792" y="892"/>
                  </a:cubicBezTo>
                  <a:cubicBezTo>
                    <a:pt x="905" y="824"/>
                    <a:pt x="973" y="700"/>
                    <a:pt x="995" y="575"/>
                  </a:cubicBezTo>
                  <a:cubicBezTo>
                    <a:pt x="1041" y="338"/>
                    <a:pt x="916" y="112"/>
                    <a:pt x="679" y="44"/>
                  </a:cubicBezTo>
                  <a:cubicBezTo>
                    <a:pt x="615" y="15"/>
                    <a:pt x="546" y="0"/>
                    <a:pt x="476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17"/>
            <p:cNvSpPr/>
            <p:nvPr/>
          </p:nvSpPr>
          <p:spPr>
            <a:xfrm>
              <a:off x="8808459" y="2063107"/>
              <a:ext cx="33818" cy="33506"/>
            </a:xfrm>
            <a:custGeom>
              <a:avLst/>
              <a:gdLst/>
              <a:ahLst/>
              <a:cxnLst/>
              <a:rect l="l" t="t" r="r" b="b"/>
              <a:pathLst>
                <a:path w="758" h="751" extrusionOk="0">
                  <a:moveTo>
                    <a:pt x="401" y="0"/>
                  </a:moveTo>
                  <a:cubicBezTo>
                    <a:pt x="350" y="0"/>
                    <a:pt x="297" y="16"/>
                    <a:pt x="249" y="32"/>
                  </a:cubicBezTo>
                  <a:cubicBezTo>
                    <a:pt x="158" y="67"/>
                    <a:pt x="101" y="134"/>
                    <a:pt x="56" y="213"/>
                  </a:cubicBezTo>
                  <a:cubicBezTo>
                    <a:pt x="0" y="293"/>
                    <a:pt x="11" y="394"/>
                    <a:pt x="34" y="485"/>
                  </a:cubicBezTo>
                  <a:cubicBezTo>
                    <a:pt x="34" y="496"/>
                    <a:pt x="34" y="507"/>
                    <a:pt x="45" y="507"/>
                  </a:cubicBezTo>
                  <a:cubicBezTo>
                    <a:pt x="79" y="632"/>
                    <a:pt x="181" y="745"/>
                    <a:pt x="317" y="745"/>
                  </a:cubicBezTo>
                  <a:cubicBezTo>
                    <a:pt x="346" y="748"/>
                    <a:pt x="375" y="750"/>
                    <a:pt x="403" y="750"/>
                  </a:cubicBezTo>
                  <a:cubicBezTo>
                    <a:pt x="475" y="750"/>
                    <a:pt x="543" y="737"/>
                    <a:pt x="599" y="688"/>
                  </a:cubicBezTo>
                  <a:cubicBezTo>
                    <a:pt x="667" y="632"/>
                    <a:pt x="735" y="552"/>
                    <a:pt x="746" y="451"/>
                  </a:cubicBezTo>
                  <a:cubicBezTo>
                    <a:pt x="757" y="349"/>
                    <a:pt x="735" y="258"/>
                    <a:pt x="689" y="180"/>
                  </a:cubicBezTo>
                  <a:cubicBezTo>
                    <a:pt x="633" y="89"/>
                    <a:pt x="554" y="44"/>
                    <a:pt x="463" y="10"/>
                  </a:cubicBezTo>
                  <a:cubicBezTo>
                    <a:pt x="443" y="3"/>
                    <a:pt x="423" y="0"/>
                    <a:pt x="401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17"/>
            <p:cNvSpPr/>
            <p:nvPr/>
          </p:nvSpPr>
          <p:spPr>
            <a:xfrm>
              <a:off x="8946678" y="2013138"/>
              <a:ext cx="13652" cy="8611"/>
            </a:xfrm>
            <a:custGeom>
              <a:avLst/>
              <a:gdLst/>
              <a:ahLst/>
              <a:cxnLst/>
              <a:rect l="l" t="t" r="r" b="b"/>
              <a:pathLst>
                <a:path w="306" h="193" extrusionOk="0">
                  <a:moveTo>
                    <a:pt x="148" y="1"/>
                  </a:moveTo>
                  <a:cubicBezTo>
                    <a:pt x="114" y="1"/>
                    <a:pt x="80" y="14"/>
                    <a:pt x="57" y="21"/>
                  </a:cubicBezTo>
                  <a:cubicBezTo>
                    <a:pt x="1" y="44"/>
                    <a:pt x="11" y="124"/>
                    <a:pt x="68" y="124"/>
                  </a:cubicBezTo>
                  <a:cubicBezTo>
                    <a:pt x="114" y="124"/>
                    <a:pt x="136" y="124"/>
                    <a:pt x="170" y="157"/>
                  </a:cubicBezTo>
                  <a:cubicBezTo>
                    <a:pt x="186" y="179"/>
                    <a:pt x="213" y="193"/>
                    <a:pt x="237" y="193"/>
                  </a:cubicBezTo>
                  <a:cubicBezTo>
                    <a:pt x="264" y="193"/>
                    <a:pt x="288" y="176"/>
                    <a:pt x="295" y="134"/>
                  </a:cubicBezTo>
                  <a:cubicBezTo>
                    <a:pt x="305" y="78"/>
                    <a:pt x="249" y="21"/>
                    <a:pt x="192" y="11"/>
                  </a:cubicBezTo>
                  <a:cubicBezTo>
                    <a:pt x="178" y="3"/>
                    <a:pt x="163" y="1"/>
                    <a:pt x="148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17"/>
            <p:cNvSpPr/>
            <p:nvPr/>
          </p:nvSpPr>
          <p:spPr>
            <a:xfrm>
              <a:off x="8851290" y="2008141"/>
              <a:ext cx="11689" cy="6960"/>
            </a:xfrm>
            <a:custGeom>
              <a:avLst/>
              <a:gdLst/>
              <a:ahLst/>
              <a:cxnLst/>
              <a:rect l="l" t="t" r="r" b="b"/>
              <a:pathLst>
                <a:path w="262" h="156" extrusionOk="0">
                  <a:moveTo>
                    <a:pt x="137" y="1"/>
                  </a:moveTo>
                  <a:cubicBezTo>
                    <a:pt x="93" y="1"/>
                    <a:pt x="49" y="24"/>
                    <a:pt x="23" y="66"/>
                  </a:cubicBezTo>
                  <a:cubicBezTo>
                    <a:pt x="1" y="111"/>
                    <a:pt x="35" y="156"/>
                    <a:pt x="80" y="156"/>
                  </a:cubicBezTo>
                  <a:cubicBezTo>
                    <a:pt x="114" y="156"/>
                    <a:pt x="137" y="145"/>
                    <a:pt x="159" y="133"/>
                  </a:cubicBezTo>
                  <a:cubicBezTo>
                    <a:pt x="167" y="130"/>
                    <a:pt x="174" y="129"/>
                    <a:pt x="181" y="129"/>
                  </a:cubicBezTo>
                  <a:cubicBezTo>
                    <a:pt x="196" y="129"/>
                    <a:pt x="208" y="133"/>
                    <a:pt x="216" y="133"/>
                  </a:cubicBezTo>
                  <a:cubicBezTo>
                    <a:pt x="219" y="137"/>
                    <a:pt x="223" y="138"/>
                    <a:pt x="227" y="138"/>
                  </a:cubicBezTo>
                  <a:cubicBezTo>
                    <a:pt x="238" y="138"/>
                    <a:pt x="250" y="127"/>
                    <a:pt x="250" y="111"/>
                  </a:cubicBezTo>
                  <a:cubicBezTo>
                    <a:pt x="261" y="66"/>
                    <a:pt x="227" y="20"/>
                    <a:pt x="182" y="9"/>
                  </a:cubicBezTo>
                  <a:cubicBezTo>
                    <a:pt x="167" y="4"/>
                    <a:pt x="152" y="1"/>
                    <a:pt x="137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17"/>
            <p:cNvSpPr/>
            <p:nvPr/>
          </p:nvSpPr>
          <p:spPr>
            <a:xfrm>
              <a:off x="8849729" y="2091348"/>
              <a:ext cx="88204" cy="44793"/>
            </a:xfrm>
            <a:custGeom>
              <a:avLst/>
              <a:gdLst/>
              <a:ahLst/>
              <a:cxnLst/>
              <a:rect l="l" t="t" r="r" b="b"/>
              <a:pathLst>
                <a:path w="1977" h="1004" extrusionOk="0">
                  <a:moveTo>
                    <a:pt x="1920" y="0"/>
                  </a:moveTo>
                  <a:cubicBezTo>
                    <a:pt x="1901" y="0"/>
                    <a:pt x="1884" y="10"/>
                    <a:pt x="1880" y="32"/>
                  </a:cubicBezTo>
                  <a:cubicBezTo>
                    <a:pt x="1766" y="440"/>
                    <a:pt x="1461" y="847"/>
                    <a:pt x="1020" y="914"/>
                  </a:cubicBezTo>
                  <a:cubicBezTo>
                    <a:pt x="994" y="919"/>
                    <a:pt x="967" y="921"/>
                    <a:pt x="941" y="921"/>
                  </a:cubicBezTo>
                  <a:cubicBezTo>
                    <a:pt x="611" y="921"/>
                    <a:pt x="312" y="604"/>
                    <a:pt x="93" y="394"/>
                  </a:cubicBezTo>
                  <a:cubicBezTo>
                    <a:pt x="83" y="385"/>
                    <a:pt x="73" y="381"/>
                    <a:pt x="64" y="381"/>
                  </a:cubicBezTo>
                  <a:cubicBezTo>
                    <a:pt x="28" y="381"/>
                    <a:pt x="0" y="436"/>
                    <a:pt x="36" y="462"/>
                  </a:cubicBezTo>
                  <a:cubicBezTo>
                    <a:pt x="302" y="728"/>
                    <a:pt x="596" y="1004"/>
                    <a:pt x="976" y="1004"/>
                  </a:cubicBezTo>
                  <a:cubicBezTo>
                    <a:pt x="1016" y="1004"/>
                    <a:pt x="1057" y="1001"/>
                    <a:pt x="1099" y="994"/>
                  </a:cubicBezTo>
                  <a:cubicBezTo>
                    <a:pt x="1540" y="926"/>
                    <a:pt x="1868" y="451"/>
                    <a:pt x="1970" y="55"/>
                  </a:cubicBezTo>
                  <a:cubicBezTo>
                    <a:pt x="1977" y="22"/>
                    <a:pt x="1947" y="0"/>
                    <a:pt x="1920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17"/>
            <p:cNvSpPr/>
            <p:nvPr/>
          </p:nvSpPr>
          <p:spPr>
            <a:xfrm>
              <a:off x="8861150" y="2060341"/>
              <a:ext cx="19140" cy="21148"/>
            </a:xfrm>
            <a:custGeom>
              <a:avLst/>
              <a:gdLst/>
              <a:ahLst/>
              <a:cxnLst/>
              <a:rect l="l" t="t" r="r" b="b"/>
              <a:pathLst>
                <a:path w="429" h="474" extrusionOk="0">
                  <a:moveTo>
                    <a:pt x="355" y="0"/>
                  </a:moveTo>
                  <a:cubicBezTo>
                    <a:pt x="349" y="0"/>
                    <a:pt x="342" y="1"/>
                    <a:pt x="334" y="4"/>
                  </a:cubicBezTo>
                  <a:cubicBezTo>
                    <a:pt x="221" y="38"/>
                    <a:pt x="74" y="94"/>
                    <a:pt x="40" y="230"/>
                  </a:cubicBezTo>
                  <a:cubicBezTo>
                    <a:pt x="1" y="369"/>
                    <a:pt x="145" y="474"/>
                    <a:pt x="272" y="474"/>
                  </a:cubicBezTo>
                  <a:cubicBezTo>
                    <a:pt x="290" y="474"/>
                    <a:pt x="307" y="472"/>
                    <a:pt x="323" y="468"/>
                  </a:cubicBezTo>
                  <a:cubicBezTo>
                    <a:pt x="386" y="457"/>
                    <a:pt x="361" y="376"/>
                    <a:pt x="301" y="376"/>
                  </a:cubicBezTo>
                  <a:cubicBezTo>
                    <a:pt x="297" y="376"/>
                    <a:pt x="293" y="377"/>
                    <a:pt x="289" y="377"/>
                  </a:cubicBezTo>
                  <a:cubicBezTo>
                    <a:pt x="278" y="381"/>
                    <a:pt x="266" y="383"/>
                    <a:pt x="254" y="383"/>
                  </a:cubicBezTo>
                  <a:cubicBezTo>
                    <a:pt x="166" y="383"/>
                    <a:pt x="95" y="277"/>
                    <a:pt x="164" y="196"/>
                  </a:cubicBezTo>
                  <a:cubicBezTo>
                    <a:pt x="210" y="139"/>
                    <a:pt x="300" y="106"/>
                    <a:pt x="368" y="94"/>
                  </a:cubicBezTo>
                  <a:cubicBezTo>
                    <a:pt x="428" y="74"/>
                    <a:pt x="408" y="0"/>
                    <a:pt x="355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9" name="Google Shape;899;p17"/>
          <p:cNvSpPr txBox="1"/>
          <p:nvPr/>
        </p:nvSpPr>
        <p:spPr>
          <a:xfrm flipH="1">
            <a:off x="3414415" y="2571750"/>
            <a:ext cx="4849945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4200"/>
              <a:buFont typeface="Arvo"/>
              <a:buNone/>
            </a:pPr>
            <a:r>
              <a:rPr lang="en-US" sz="54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Listen, point and say.</a:t>
            </a:r>
            <a:endParaRPr/>
          </a:p>
        </p:txBody>
      </p:sp>
      <p:sp>
        <p:nvSpPr>
          <p:cNvPr id="900" name="Google Shape;900;p17"/>
          <p:cNvSpPr txBox="1"/>
          <p:nvPr/>
        </p:nvSpPr>
        <p:spPr>
          <a:xfrm flipH="1">
            <a:off x="3414415" y="612772"/>
            <a:ext cx="4565700" cy="15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1" i="0" u="none" strike="noStrike" cap="none">
                <a:solidFill>
                  <a:schemeClr val="accent3"/>
                </a:solidFill>
                <a:latin typeface="Comic Sans MS"/>
                <a:ea typeface="Comic Sans MS"/>
                <a:cs typeface="Comic Sans MS"/>
                <a:sym typeface="Comic Sans MS"/>
              </a:rPr>
              <a:t>03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18"/>
          <p:cNvSpPr txBox="1">
            <a:spLocks noGrp="1"/>
          </p:cNvSpPr>
          <p:nvPr>
            <p:ph type="title"/>
          </p:nvPr>
        </p:nvSpPr>
        <p:spPr>
          <a:xfrm>
            <a:off x="1052827" y="17145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4800">
                <a:solidFill>
                  <a:srgbClr val="702C21"/>
                </a:solidFill>
              </a:rPr>
              <a:t>Listen, point and say.</a:t>
            </a:r>
            <a:endParaRPr/>
          </a:p>
        </p:txBody>
      </p:sp>
      <p:sp>
        <p:nvSpPr>
          <p:cNvPr id="906" name="Google Shape;906;p18"/>
          <p:cNvSpPr txBox="1"/>
          <p:nvPr/>
        </p:nvSpPr>
        <p:spPr>
          <a:xfrm>
            <a:off x="1167553" y="143475"/>
            <a:ext cx="747454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</a:pPr>
            <a:r>
              <a:rPr lang="en-US" sz="4800" b="1" i="0" u="none" strike="noStrike" cap="none">
                <a:solidFill>
                  <a:srgbClr val="702C21"/>
                </a:solidFill>
                <a:latin typeface="Comic Sans MS"/>
                <a:ea typeface="Comic Sans MS"/>
                <a:cs typeface="Comic Sans MS"/>
                <a:sym typeface="Comic Sans MS"/>
              </a:rPr>
              <a:t>Work in pairs. Practise.</a:t>
            </a:r>
            <a:endParaRPr/>
          </a:p>
        </p:txBody>
      </p:sp>
      <p:pic>
        <p:nvPicPr>
          <p:cNvPr id="907" name="Google Shape;90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2670" y="1143000"/>
            <a:ext cx="3179388" cy="386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8" name="Google Shape;90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62058" y="1143000"/>
            <a:ext cx="3205742" cy="3867150"/>
          </a:xfrm>
          <a:prstGeom prst="rect">
            <a:avLst/>
          </a:prstGeom>
          <a:noFill/>
          <a:ln>
            <a:noFill/>
          </a:ln>
        </p:spPr>
      </p:pic>
      <p:sp>
        <p:nvSpPr>
          <p:cNvPr id="909" name="Google Shape;909;p18"/>
          <p:cNvSpPr txBox="1"/>
          <p:nvPr/>
        </p:nvSpPr>
        <p:spPr>
          <a:xfrm>
            <a:off x="0" y="1581150"/>
            <a:ext cx="2743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When’s your sports day?</a:t>
            </a:r>
            <a:endParaRPr/>
          </a:p>
        </p:txBody>
      </p:sp>
      <p:sp>
        <p:nvSpPr>
          <p:cNvPr id="910" name="Google Shape;910;p18"/>
          <p:cNvSpPr txBox="1"/>
          <p:nvPr/>
        </p:nvSpPr>
        <p:spPr>
          <a:xfrm>
            <a:off x="76200" y="3446850"/>
            <a:ext cx="2743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It’s in ___.</a:t>
            </a:r>
            <a:endParaRPr/>
          </a:p>
        </p:txBody>
      </p:sp>
      <p:pic>
        <p:nvPicPr>
          <p:cNvPr id="911" name="Google Shape;911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54853" y="101085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9"/>
          <p:cNvSpPr txBox="1">
            <a:spLocks noGrp="1"/>
          </p:cNvSpPr>
          <p:nvPr>
            <p:ph type="title"/>
          </p:nvPr>
        </p:nvSpPr>
        <p:spPr>
          <a:xfrm flipH="1">
            <a:off x="736191" y="2550351"/>
            <a:ext cx="3917292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3600"/>
              <a:buNone/>
            </a:pPr>
            <a:r>
              <a:rPr lang="en-US" sz="5400"/>
              <a:t>Let's talk.</a:t>
            </a:r>
            <a:endParaRPr/>
          </a:p>
        </p:txBody>
      </p:sp>
      <p:sp>
        <p:nvSpPr>
          <p:cNvPr id="917" name="Google Shape;917;p19"/>
          <p:cNvSpPr txBox="1">
            <a:spLocks noGrp="1"/>
          </p:cNvSpPr>
          <p:nvPr>
            <p:ph type="title" idx="2"/>
          </p:nvPr>
        </p:nvSpPr>
        <p:spPr>
          <a:xfrm flipH="1">
            <a:off x="720000" y="844325"/>
            <a:ext cx="4565700" cy="15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-US"/>
              <a:t>04</a:t>
            </a:r>
            <a:endParaRPr/>
          </a:p>
        </p:txBody>
      </p:sp>
      <p:sp>
        <p:nvSpPr>
          <p:cNvPr id="918" name="Google Shape;918;p19"/>
          <p:cNvSpPr/>
          <p:nvPr/>
        </p:nvSpPr>
        <p:spPr>
          <a:xfrm>
            <a:off x="5136925" y="4326400"/>
            <a:ext cx="864000" cy="186000"/>
          </a:xfrm>
          <a:prstGeom prst="ellipse">
            <a:avLst/>
          </a:prstGeom>
          <a:solidFill>
            <a:srgbClr val="17253A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9" name="Google Shape;919;p19"/>
          <p:cNvGrpSpPr/>
          <p:nvPr/>
        </p:nvGrpSpPr>
        <p:grpSpPr>
          <a:xfrm>
            <a:off x="4574349" y="883459"/>
            <a:ext cx="2243784" cy="3579039"/>
            <a:chOff x="1338183" y="1849087"/>
            <a:chExt cx="427192" cy="681410"/>
          </a:xfrm>
        </p:grpSpPr>
        <p:sp>
          <p:nvSpPr>
            <p:cNvPr id="920" name="Google Shape;920;p19"/>
            <p:cNvSpPr/>
            <p:nvPr/>
          </p:nvSpPr>
          <p:spPr>
            <a:xfrm>
              <a:off x="1430359" y="1849087"/>
              <a:ext cx="239672" cy="223253"/>
            </a:xfrm>
            <a:custGeom>
              <a:avLst/>
              <a:gdLst/>
              <a:ahLst/>
              <a:cxnLst/>
              <a:rect l="l" t="t" r="r" b="b"/>
              <a:pathLst>
                <a:path w="5372" h="5004" extrusionOk="0">
                  <a:moveTo>
                    <a:pt x="1894" y="0"/>
                  </a:moveTo>
                  <a:cubicBezTo>
                    <a:pt x="1161" y="0"/>
                    <a:pt x="485" y="329"/>
                    <a:pt x="305" y="623"/>
                  </a:cubicBezTo>
                  <a:cubicBezTo>
                    <a:pt x="0" y="1120"/>
                    <a:pt x="531" y="1562"/>
                    <a:pt x="531" y="1562"/>
                  </a:cubicBezTo>
                  <a:cubicBezTo>
                    <a:pt x="91" y="2217"/>
                    <a:pt x="611" y="2545"/>
                    <a:pt x="611" y="2545"/>
                  </a:cubicBezTo>
                  <a:lnTo>
                    <a:pt x="2273" y="4592"/>
                  </a:lnTo>
                  <a:cubicBezTo>
                    <a:pt x="2273" y="4592"/>
                    <a:pt x="2786" y="5004"/>
                    <a:pt x="3292" y="5004"/>
                  </a:cubicBezTo>
                  <a:cubicBezTo>
                    <a:pt x="3349" y="5004"/>
                    <a:pt x="3405" y="4999"/>
                    <a:pt x="3461" y="4988"/>
                  </a:cubicBezTo>
                  <a:cubicBezTo>
                    <a:pt x="4003" y="4874"/>
                    <a:pt x="4037" y="4208"/>
                    <a:pt x="4037" y="4208"/>
                  </a:cubicBezTo>
                  <a:cubicBezTo>
                    <a:pt x="4037" y="4208"/>
                    <a:pt x="5371" y="3620"/>
                    <a:pt x="5292" y="3042"/>
                  </a:cubicBezTo>
                  <a:cubicBezTo>
                    <a:pt x="5202" y="2466"/>
                    <a:pt x="4806" y="2432"/>
                    <a:pt x="4806" y="2432"/>
                  </a:cubicBezTo>
                  <a:cubicBezTo>
                    <a:pt x="4806" y="2432"/>
                    <a:pt x="5044" y="1154"/>
                    <a:pt x="4524" y="589"/>
                  </a:cubicBezTo>
                  <a:cubicBezTo>
                    <a:pt x="4352" y="399"/>
                    <a:pt x="4168" y="335"/>
                    <a:pt x="3997" y="335"/>
                  </a:cubicBezTo>
                  <a:cubicBezTo>
                    <a:pt x="3649" y="335"/>
                    <a:pt x="3358" y="600"/>
                    <a:pt x="3358" y="600"/>
                  </a:cubicBezTo>
                  <a:cubicBezTo>
                    <a:pt x="2941" y="159"/>
                    <a:pt x="2404" y="0"/>
                    <a:pt x="1894" y="0"/>
                  </a:cubicBezTo>
                  <a:close/>
                </a:path>
              </a:pathLst>
            </a:custGeom>
            <a:solidFill>
              <a:srgbClr val="4A1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19"/>
            <p:cNvSpPr/>
            <p:nvPr/>
          </p:nvSpPr>
          <p:spPr>
            <a:xfrm>
              <a:off x="1462616" y="1857341"/>
              <a:ext cx="175649" cy="103507"/>
            </a:xfrm>
            <a:custGeom>
              <a:avLst/>
              <a:gdLst/>
              <a:ahLst/>
              <a:cxnLst/>
              <a:rect l="l" t="t" r="r" b="b"/>
              <a:pathLst>
                <a:path w="3937" h="2320" extrusionOk="0">
                  <a:moveTo>
                    <a:pt x="1119" y="0"/>
                  </a:moveTo>
                  <a:cubicBezTo>
                    <a:pt x="734" y="0"/>
                    <a:pt x="354" y="149"/>
                    <a:pt x="1" y="314"/>
                  </a:cubicBezTo>
                  <a:cubicBezTo>
                    <a:pt x="1" y="324"/>
                    <a:pt x="1" y="324"/>
                    <a:pt x="12" y="324"/>
                  </a:cubicBezTo>
                  <a:cubicBezTo>
                    <a:pt x="367" y="181"/>
                    <a:pt x="716" y="69"/>
                    <a:pt x="1088" y="69"/>
                  </a:cubicBezTo>
                  <a:cubicBezTo>
                    <a:pt x="1213" y="69"/>
                    <a:pt x="1340" y="82"/>
                    <a:pt x="1471" y="110"/>
                  </a:cubicBezTo>
                  <a:cubicBezTo>
                    <a:pt x="1912" y="223"/>
                    <a:pt x="2217" y="562"/>
                    <a:pt x="2466" y="912"/>
                  </a:cubicBezTo>
                  <a:cubicBezTo>
                    <a:pt x="2473" y="926"/>
                    <a:pt x="2487" y="931"/>
                    <a:pt x="2503" y="931"/>
                  </a:cubicBezTo>
                  <a:cubicBezTo>
                    <a:pt x="2514" y="931"/>
                    <a:pt x="2525" y="929"/>
                    <a:pt x="2534" y="924"/>
                  </a:cubicBezTo>
                  <a:cubicBezTo>
                    <a:pt x="2692" y="766"/>
                    <a:pt x="2839" y="664"/>
                    <a:pt x="3054" y="618"/>
                  </a:cubicBezTo>
                  <a:cubicBezTo>
                    <a:pt x="3081" y="613"/>
                    <a:pt x="3107" y="611"/>
                    <a:pt x="3133" y="611"/>
                  </a:cubicBezTo>
                  <a:cubicBezTo>
                    <a:pt x="3438" y="611"/>
                    <a:pt x="3639" y="967"/>
                    <a:pt x="3744" y="1206"/>
                  </a:cubicBezTo>
                  <a:cubicBezTo>
                    <a:pt x="3879" y="1546"/>
                    <a:pt x="3801" y="1953"/>
                    <a:pt x="3721" y="2292"/>
                  </a:cubicBezTo>
                  <a:cubicBezTo>
                    <a:pt x="3715" y="2311"/>
                    <a:pt x="3729" y="2320"/>
                    <a:pt x="3743" y="2320"/>
                  </a:cubicBezTo>
                  <a:cubicBezTo>
                    <a:pt x="3755" y="2320"/>
                    <a:pt x="3766" y="2314"/>
                    <a:pt x="3766" y="2304"/>
                  </a:cubicBezTo>
                  <a:cubicBezTo>
                    <a:pt x="3924" y="1784"/>
                    <a:pt x="3936" y="1297"/>
                    <a:pt x="3620" y="845"/>
                  </a:cubicBezTo>
                  <a:cubicBezTo>
                    <a:pt x="3491" y="659"/>
                    <a:pt x="3300" y="564"/>
                    <a:pt x="3103" y="564"/>
                  </a:cubicBezTo>
                  <a:cubicBezTo>
                    <a:pt x="2987" y="564"/>
                    <a:pt x="2869" y="597"/>
                    <a:pt x="2760" y="664"/>
                  </a:cubicBezTo>
                  <a:cubicBezTo>
                    <a:pt x="2724" y="691"/>
                    <a:pt x="2600" y="799"/>
                    <a:pt x="2523" y="799"/>
                  </a:cubicBezTo>
                  <a:cubicBezTo>
                    <a:pt x="2504" y="799"/>
                    <a:pt x="2488" y="792"/>
                    <a:pt x="2477" y="777"/>
                  </a:cubicBezTo>
                  <a:cubicBezTo>
                    <a:pt x="2421" y="675"/>
                    <a:pt x="2341" y="596"/>
                    <a:pt x="2263" y="517"/>
                  </a:cubicBezTo>
                  <a:cubicBezTo>
                    <a:pt x="2093" y="324"/>
                    <a:pt x="1866" y="189"/>
                    <a:pt x="1629" y="98"/>
                  </a:cubicBezTo>
                  <a:cubicBezTo>
                    <a:pt x="1459" y="29"/>
                    <a:pt x="1289" y="0"/>
                    <a:pt x="1119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19"/>
            <p:cNvSpPr/>
            <p:nvPr/>
          </p:nvSpPr>
          <p:spPr>
            <a:xfrm>
              <a:off x="1583702" y="1908024"/>
              <a:ext cx="61613" cy="111671"/>
            </a:xfrm>
            <a:custGeom>
              <a:avLst/>
              <a:gdLst/>
              <a:ahLst/>
              <a:cxnLst/>
              <a:rect l="l" t="t" r="r" b="b"/>
              <a:pathLst>
                <a:path w="1381" h="2503" extrusionOk="0">
                  <a:moveTo>
                    <a:pt x="239" y="0"/>
                  </a:moveTo>
                  <a:cubicBezTo>
                    <a:pt x="164" y="0"/>
                    <a:pt x="86" y="11"/>
                    <a:pt x="12" y="25"/>
                  </a:cubicBezTo>
                  <a:cubicBezTo>
                    <a:pt x="1" y="37"/>
                    <a:pt x="12" y="48"/>
                    <a:pt x="24" y="48"/>
                  </a:cubicBezTo>
                  <a:cubicBezTo>
                    <a:pt x="77" y="38"/>
                    <a:pt x="126" y="34"/>
                    <a:pt x="171" y="34"/>
                  </a:cubicBezTo>
                  <a:cubicBezTo>
                    <a:pt x="808" y="34"/>
                    <a:pt x="684" y="953"/>
                    <a:pt x="600" y="1427"/>
                  </a:cubicBezTo>
                  <a:cubicBezTo>
                    <a:pt x="600" y="1439"/>
                    <a:pt x="622" y="1462"/>
                    <a:pt x="634" y="1462"/>
                  </a:cubicBezTo>
                  <a:cubicBezTo>
                    <a:pt x="644" y="1462"/>
                    <a:pt x="655" y="1461"/>
                    <a:pt x="664" y="1461"/>
                  </a:cubicBezTo>
                  <a:cubicBezTo>
                    <a:pt x="1316" y="1461"/>
                    <a:pt x="1070" y="2190"/>
                    <a:pt x="770" y="2480"/>
                  </a:cubicBezTo>
                  <a:cubicBezTo>
                    <a:pt x="758" y="2490"/>
                    <a:pt x="770" y="2502"/>
                    <a:pt x="781" y="2502"/>
                  </a:cubicBezTo>
                  <a:cubicBezTo>
                    <a:pt x="1154" y="2264"/>
                    <a:pt x="1381" y="1530"/>
                    <a:pt x="815" y="1394"/>
                  </a:cubicBezTo>
                  <a:cubicBezTo>
                    <a:pt x="612" y="1349"/>
                    <a:pt x="713" y="1088"/>
                    <a:pt x="725" y="907"/>
                  </a:cubicBezTo>
                  <a:cubicBezTo>
                    <a:pt x="747" y="681"/>
                    <a:pt x="725" y="455"/>
                    <a:pt x="634" y="241"/>
                  </a:cubicBezTo>
                  <a:cubicBezTo>
                    <a:pt x="564" y="53"/>
                    <a:pt x="408" y="0"/>
                    <a:pt x="239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19"/>
            <p:cNvSpPr/>
            <p:nvPr/>
          </p:nvSpPr>
          <p:spPr>
            <a:xfrm>
              <a:off x="1636661" y="1966158"/>
              <a:ext cx="27840" cy="45061"/>
            </a:xfrm>
            <a:custGeom>
              <a:avLst/>
              <a:gdLst/>
              <a:ahLst/>
              <a:cxnLst/>
              <a:rect l="l" t="t" r="r" b="b"/>
              <a:pathLst>
                <a:path w="624" h="1010" extrusionOk="0">
                  <a:moveTo>
                    <a:pt x="23" y="1"/>
                  </a:moveTo>
                  <a:cubicBezTo>
                    <a:pt x="1" y="1"/>
                    <a:pt x="1" y="34"/>
                    <a:pt x="23" y="34"/>
                  </a:cubicBezTo>
                  <a:cubicBezTo>
                    <a:pt x="623" y="68"/>
                    <a:pt x="295" y="702"/>
                    <a:pt x="69" y="973"/>
                  </a:cubicBezTo>
                  <a:cubicBezTo>
                    <a:pt x="60" y="991"/>
                    <a:pt x="73" y="1010"/>
                    <a:pt x="90" y="1010"/>
                  </a:cubicBezTo>
                  <a:cubicBezTo>
                    <a:pt x="95" y="1010"/>
                    <a:pt x="99" y="1009"/>
                    <a:pt x="103" y="1007"/>
                  </a:cubicBezTo>
                  <a:cubicBezTo>
                    <a:pt x="295" y="893"/>
                    <a:pt x="431" y="611"/>
                    <a:pt x="442" y="385"/>
                  </a:cubicBezTo>
                  <a:cubicBezTo>
                    <a:pt x="453" y="124"/>
                    <a:pt x="261" y="1"/>
                    <a:pt x="23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19"/>
            <p:cNvSpPr/>
            <p:nvPr/>
          </p:nvSpPr>
          <p:spPr>
            <a:xfrm>
              <a:off x="1563536" y="1904588"/>
              <a:ext cx="42920" cy="33863"/>
            </a:xfrm>
            <a:custGeom>
              <a:avLst/>
              <a:gdLst/>
              <a:ahLst/>
              <a:cxnLst/>
              <a:rect l="l" t="t" r="r" b="b"/>
              <a:pathLst>
                <a:path w="962" h="759" extrusionOk="0">
                  <a:moveTo>
                    <a:pt x="1" y="1"/>
                  </a:moveTo>
                  <a:cubicBezTo>
                    <a:pt x="147" y="374"/>
                    <a:pt x="521" y="668"/>
                    <a:pt x="916" y="758"/>
                  </a:cubicBezTo>
                  <a:cubicBezTo>
                    <a:pt x="951" y="758"/>
                    <a:pt x="961" y="702"/>
                    <a:pt x="928" y="702"/>
                  </a:cubicBezTo>
                  <a:cubicBezTo>
                    <a:pt x="554" y="622"/>
                    <a:pt x="170" y="340"/>
                    <a:pt x="1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19"/>
            <p:cNvSpPr/>
            <p:nvPr/>
          </p:nvSpPr>
          <p:spPr>
            <a:xfrm>
              <a:off x="1601905" y="1950141"/>
              <a:ext cx="14768" cy="49924"/>
            </a:xfrm>
            <a:custGeom>
              <a:avLst/>
              <a:gdLst/>
              <a:ahLst/>
              <a:cxnLst/>
              <a:rect l="l" t="t" r="r" b="b"/>
              <a:pathLst>
                <a:path w="331" h="1119" extrusionOk="0">
                  <a:moveTo>
                    <a:pt x="28" y="0"/>
                  </a:moveTo>
                  <a:cubicBezTo>
                    <a:pt x="25" y="0"/>
                    <a:pt x="23" y="3"/>
                    <a:pt x="23" y="9"/>
                  </a:cubicBezTo>
                  <a:cubicBezTo>
                    <a:pt x="0" y="393"/>
                    <a:pt x="79" y="755"/>
                    <a:pt x="249" y="1094"/>
                  </a:cubicBezTo>
                  <a:cubicBezTo>
                    <a:pt x="257" y="1111"/>
                    <a:pt x="273" y="1119"/>
                    <a:pt x="287" y="1119"/>
                  </a:cubicBezTo>
                  <a:cubicBezTo>
                    <a:pt x="310" y="1119"/>
                    <a:pt x="331" y="1099"/>
                    <a:pt x="317" y="1072"/>
                  </a:cubicBezTo>
                  <a:cubicBezTo>
                    <a:pt x="192" y="721"/>
                    <a:pt x="45" y="393"/>
                    <a:pt x="34" y="9"/>
                  </a:cubicBezTo>
                  <a:cubicBezTo>
                    <a:pt x="34" y="3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19"/>
            <p:cNvSpPr/>
            <p:nvPr/>
          </p:nvSpPr>
          <p:spPr>
            <a:xfrm>
              <a:off x="1456771" y="1873893"/>
              <a:ext cx="98733" cy="20657"/>
            </a:xfrm>
            <a:custGeom>
              <a:avLst/>
              <a:gdLst/>
              <a:ahLst/>
              <a:cxnLst/>
              <a:rect l="l" t="t" r="r" b="b"/>
              <a:pathLst>
                <a:path w="2213" h="463" extrusionOk="0">
                  <a:moveTo>
                    <a:pt x="1125" y="0"/>
                  </a:moveTo>
                  <a:cubicBezTo>
                    <a:pt x="701" y="0"/>
                    <a:pt x="272" y="142"/>
                    <a:pt x="19" y="406"/>
                  </a:cubicBezTo>
                  <a:cubicBezTo>
                    <a:pt x="0" y="424"/>
                    <a:pt x="20" y="443"/>
                    <a:pt x="34" y="443"/>
                  </a:cubicBezTo>
                  <a:cubicBezTo>
                    <a:pt x="37" y="443"/>
                    <a:pt x="39" y="442"/>
                    <a:pt x="42" y="440"/>
                  </a:cubicBezTo>
                  <a:cubicBezTo>
                    <a:pt x="394" y="236"/>
                    <a:pt x="828" y="79"/>
                    <a:pt x="1245" y="79"/>
                  </a:cubicBezTo>
                  <a:cubicBezTo>
                    <a:pt x="1590" y="79"/>
                    <a:pt x="1924" y="186"/>
                    <a:pt x="2190" y="463"/>
                  </a:cubicBezTo>
                  <a:cubicBezTo>
                    <a:pt x="2201" y="463"/>
                    <a:pt x="2213" y="451"/>
                    <a:pt x="2201" y="451"/>
                  </a:cubicBezTo>
                  <a:cubicBezTo>
                    <a:pt x="1974" y="144"/>
                    <a:pt x="1552" y="0"/>
                    <a:pt x="1125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19"/>
            <p:cNvSpPr/>
            <p:nvPr/>
          </p:nvSpPr>
          <p:spPr>
            <a:xfrm>
              <a:off x="1459225" y="1889687"/>
              <a:ext cx="87535" cy="18694"/>
            </a:xfrm>
            <a:custGeom>
              <a:avLst/>
              <a:gdLst/>
              <a:ahLst/>
              <a:cxnLst/>
              <a:rect l="l" t="t" r="r" b="b"/>
              <a:pathLst>
                <a:path w="1962" h="419" extrusionOk="0">
                  <a:moveTo>
                    <a:pt x="935" y="0"/>
                  </a:moveTo>
                  <a:cubicBezTo>
                    <a:pt x="610" y="0"/>
                    <a:pt x="287" y="117"/>
                    <a:pt x="20" y="368"/>
                  </a:cubicBezTo>
                  <a:cubicBezTo>
                    <a:pt x="1" y="388"/>
                    <a:pt x="23" y="416"/>
                    <a:pt x="44" y="416"/>
                  </a:cubicBezTo>
                  <a:cubicBezTo>
                    <a:pt x="48" y="416"/>
                    <a:pt x="51" y="415"/>
                    <a:pt x="54" y="414"/>
                  </a:cubicBezTo>
                  <a:cubicBezTo>
                    <a:pt x="389" y="217"/>
                    <a:pt x="706" y="113"/>
                    <a:pt x="1024" y="113"/>
                  </a:cubicBezTo>
                  <a:cubicBezTo>
                    <a:pt x="1328" y="113"/>
                    <a:pt x="1633" y="209"/>
                    <a:pt x="1954" y="414"/>
                  </a:cubicBezTo>
                  <a:cubicBezTo>
                    <a:pt x="1662" y="146"/>
                    <a:pt x="1297" y="0"/>
                    <a:pt x="935" y="0"/>
                  </a:cubicBezTo>
                  <a:close/>
                  <a:moveTo>
                    <a:pt x="1954" y="414"/>
                  </a:moveTo>
                  <a:cubicBezTo>
                    <a:pt x="1954" y="418"/>
                    <a:pt x="1955" y="419"/>
                    <a:pt x="1957" y="419"/>
                  </a:cubicBezTo>
                  <a:cubicBezTo>
                    <a:pt x="1959" y="419"/>
                    <a:pt x="1961" y="414"/>
                    <a:pt x="1954" y="414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19"/>
            <p:cNvSpPr/>
            <p:nvPr/>
          </p:nvSpPr>
          <p:spPr>
            <a:xfrm>
              <a:off x="1558004" y="2042807"/>
              <a:ext cx="47426" cy="21728"/>
            </a:xfrm>
            <a:custGeom>
              <a:avLst/>
              <a:gdLst/>
              <a:ahLst/>
              <a:cxnLst/>
              <a:rect l="l" t="t" r="r" b="b"/>
              <a:pathLst>
                <a:path w="1063" h="487" extrusionOk="0">
                  <a:moveTo>
                    <a:pt x="1040" y="0"/>
                  </a:moveTo>
                  <a:cubicBezTo>
                    <a:pt x="1034" y="0"/>
                    <a:pt x="1029" y="4"/>
                    <a:pt x="1029" y="12"/>
                  </a:cubicBezTo>
                  <a:cubicBezTo>
                    <a:pt x="912" y="293"/>
                    <a:pt x="661" y="450"/>
                    <a:pt x="386" y="450"/>
                  </a:cubicBezTo>
                  <a:cubicBezTo>
                    <a:pt x="262" y="450"/>
                    <a:pt x="134" y="418"/>
                    <a:pt x="12" y="351"/>
                  </a:cubicBezTo>
                  <a:cubicBezTo>
                    <a:pt x="9" y="349"/>
                    <a:pt x="7" y="349"/>
                    <a:pt x="6" y="349"/>
                  </a:cubicBezTo>
                  <a:cubicBezTo>
                    <a:pt x="0" y="349"/>
                    <a:pt x="2" y="363"/>
                    <a:pt x="12" y="363"/>
                  </a:cubicBezTo>
                  <a:cubicBezTo>
                    <a:pt x="132" y="444"/>
                    <a:pt x="293" y="487"/>
                    <a:pt x="452" y="487"/>
                  </a:cubicBezTo>
                  <a:cubicBezTo>
                    <a:pt x="741" y="487"/>
                    <a:pt x="1027" y="345"/>
                    <a:pt x="1063" y="24"/>
                  </a:cubicBezTo>
                  <a:cubicBezTo>
                    <a:pt x="1063" y="10"/>
                    <a:pt x="1050" y="0"/>
                    <a:pt x="1040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19"/>
            <p:cNvSpPr/>
            <p:nvPr/>
          </p:nvSpPr>
          <p:spPr>
            <a:xfrm>
              <a:off x="1478767" y="2295107"/>
              <a:ext cx="84768" cy="231284"/>
            </a:xfrm>
            <a:custGeom>
              <a:avLst/>
              <a:gdLst/>
              <a:ahLst/>
              <a:cxnLst/>
              <a:rect l="l" t="t" r="r" b="b"/>
              <a:pathLst>
                <a:path w="1900" h="5184" extrusionOk="0">
                  <a:moveTo>
                    <a:pt x="1" y="0"/>
                  </a:moveTo>
                  <a:cubicBezTo>
                    <a:pt x="1" y="1"/>
                    <a:pt x="34" y="2398"/>
                    <a:pt x="1064" y="4286"/>
                  </a:cubicBezTo>
                  <a:cubicBezTo>
                    <a:pt x="1064" y="4286"/>
                    <a:pt x="419" y="5100"/>
                    <a:pt x="521" y="5180"/>
                  </a:cubicBezTo>
                  <a:cubicBezTo>
                    <a:pt x="525" y="5182"/>
                    <a:pt x="531" y="5184"/>
                    <a:pt x="539" y="5184"/>
                  </a:cubicBezTo>
                  <a:cubicBezTo>
                    <a:pt x="722" y="5184"/>
                    <a:pt x="1899" y="4428"/>
                    <a:pt x="1866" y="4308"/>
                  </a:cubicBezTo>
                  <a:cubicBezTo>
                    <a:pt x="1821" y="4173"/>
                    <a:pt x="1720" y="4094"/>
                    <a:pt x="1720" y="4094"/>
                  </a:cubicBezTo>
                  <a:cubicBezTo>
                    <a:pt x="1720" y="4094"/>
                    <a:pt x="1052" y="1436"/>
                    <a:pt x="1210" y="9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19"/>
            <p:cNvSpPr/>
            <p:nvPr/>
          </p:nvSpPr>
          <p:spPr>
            <a:xfrm>
              <a:off x="1497416" y="2474774"/>
              <a:ext cx="66164" cy="53003"/>
            </a:xfrm>
            <a:custGeom>
              <a:avLst/>
              <a:gdLst/>
              <a:ahLst/>
              <a:cxnLst/>
              <a:rect l="l" t="t" r="r" b="b"/>
              <a:pathLst>
                <a:path w="1483" h="1188" extrusionOk="0">
                  <a:moveTo>
                    <a:pt x="484" y="0"/>
                  </a:moveTo>
                  <a:cubicBezTo>
                    <a:pt x="453" y="0"/>
                    <a:pt x="426" y="16"/>
                    <a:pt x="408" y="55"/>
                  </a:cubicBezTo>
                  <a:cubicBezTo>
                    <a:pt x="352" y="168"/>
                    <a:pt x="533" y="349"/>
                    <a:pt x="533" y="349"/>
                  </a:cubicBezTo>
                  <a:cubicBezTo>
                    <a:pt x="533" y="349"/>
                    <a:pt x="1" y="1085"/>
                    <a:pt x="35" y="1163"/>
                  </a:cubicBezTo>
                  <a:cubicBezTo>
                    <a:pt x="41" y="1178"/>
                    <a:pt x="61" y="1188"/>
                    <a:pt x="96" y="1188"/>
                  </a:cubicBezTo>
                  <a:cubicBezTo>
                    <a:pt x="248" y="1188"/>
                    <a:pt x="682" y="1010"/>
                    <a:pt x="1483" y="338"/>
                  </a:cubicBezTo>
                  <a:cubicBezTo>
                    <a:pt x="1483" y="338"/>
                    <a:pt x="1460" y="101"/>
                    <a:pt x="1290" y="33"/>
                  </a:cubicBezTo>
                  <a:cubicBezTo>
                    <a:pt x="1290" y="33"/>
                    <a:pt x="1065" y="237"/>
                    <a:pt x="803" y="237"/>
                  </a:cubicBezTo>
                  <a:cubicBezTo>
                    <a:pt x="796" y="237"/>
                    <a:pt x="789" y="237"/>
                    <a:pt x="782" y="236"/>
                  </a:cubicBezTo>
                  <a:cubicBezTo>
                    <a:pt x="782" y="236"/>
                    <a:pt x="602" y="0"/>
                    <a:pt x="484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19"/>
            <p:cNvSpPr/>
            <p:nvPr/>
          </p:nvSpPr>
          <p:spPr>
            <a:xfrm>
              <a:off x="1495408" y="2486730"/>
              <a:ext cx="69689" cy="43767"/>
            </a:xfrm>
            <a:custGeom>
              <a:avLst/>
              <a:gdLst/>
              <a:ahLst/>
              <a:cxnLst/>
              <a:rect l="l" t="t" r="r" b="b"/>
              <a:pathLst>
                <a:path w="1562" h="981" extrusionOk="0">
                  <a:moveTo>
                    <a:pt x="1525" y="0"/>
                  </a:moveTo>
                  <a:cubicBezTo>
                    <a:pt x="1522" y="0"/>
                    <a:pt x="1519" y="1"/>
                    <a:pt x="1516" y="3"/>
                  </a:cubicBezTo>
                  <a:cubicBezTo>
                    <a:pt x="1493" y="13"/>
                    <a:pt x="623" y="669"/>
                    <a:pt x="623" y="669"/>
                  </a:cubicBezTo>
                  <a:cubicBezTo>
                    <a:pt x="623" y="669"/>
                    <a:pt x="498" y="545"/>
                    <a:pt x="249" y="545"/>
                  </a:cubicBezTo>
                  <a:cubicBezTo>
                    <a:pt x="238" y="545"/>
                    <a:pt x="227" y="545"/>
                    <a:pt x="216" y="545"/>
                  </a:cubicBezTo>
                  <a:cubicBezTo>
                    <a:pt x="216" y="545"/>
                    <a:pt x="1" y="805"/>
                    <a:pt x="35" y="918"/>
                  </a:cubicBezTo>
                  <a:cubicBezTo>
                    <a:pt x="49" y="962"/>
                    <a:pt x="89" y="981"/>
                    <a:pt x="141" y="981"/>
                  </a:cubicBezTo>
                  <a:cubicBezTo>
                    <a:pt x="212" y="981"/>
                    <a:pt x="306" y="947"/>
                    <a:pt x="397" y="895"/>
                  </a:cubicBezTo>
                  <a:cubicBezTo>
                    <a:pt x="804" y="669"/>
                    <a:pt x="1561" y="127"/>
                    <a:pt x="1561" y="70"/>
                  </a:cubicBezTo>
                  <a:cubicBezTo>
                    <a:pt x="1561" y="31"/>
                    <a:pt x="1544" y="0"/>
                    <a:pt x="1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19"/>
            <p:cNvSpPr/>
            <p:nvPr/>
          </p:nvSpPr>
          <p:spPr>
            <a:xfrm>
              <a:off x="1508347" y="2500383"/>
              <a:ext cx="16597" cy="6068"/>
            </a:xfrm>
            <a:custGeom>
              <a:avLst/>
              <a:gdLst/>
              <a:ahLst/>
              <a:cxnLst/>
              <a:rect l="l" t="t" r="r" b="b"/>
              <a:pathLst>
                <a:path w="372" h="136" extrusionOk="0">
                  <a:moveTo>
                    <a:pt x="150" y="1"/>
                  </a:moveTo>
                  <a:cubicBezTo>
                    <a:pt x="112" y="1"/>
                    <a:pt x="75" y="8"/>
                    <a:pt x="39" y="24"/>
                  </a:cubicBezTo>
                  <a:cubicBezTo>
                    <a:pt x="0" y="44"/>
                    <a:pt x="11" y="96"/>
                    <a:pt x="44" y="96"/>
                  </a:cubicBezTo>
                  <a:cubicBezTo>
                    <a:pt x="49" y="96"/>
                    <a:pt x="55" y="95"/>
                    <a:pt x="62" y="92"/>
                  </a:cubicBezTo>
                  <a:cubicBezTo>
                    <a:pt x="88" y="81"/>
                    <a:pt x="115" y="76"/>
                    <a:pt x="142" y="76"/>
                  </a:cubicBezTo>
                  <a:cubicBezTo>
                    <a:pt x="197" y="76"/>
                    <a:pt x="250" y="96"/>
                    <a:pt x="288" y="126"/>
                  </a:cubicBezTo>
                  <a:cubicBezTo>
                    <a:pt x="296" y="133"/>
                    <a:pt x="305" y="135"/>
                    <a:pt x="313" y="135"/>
                  </a:cubicBezTo>
                  <a:cubicBezTo>
                    <a:pt x="347" y="135"/>
                    <a:pt x="372" y="88"/>
                    <a:pt x="344" y="69"/>
                  </a:cubicBezTo>
                  <a:cubicBezTo>
                    <a:pt x="285" y="26"/>
                    <a:pt x="218" y="1"/>
                    <a:pt x="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19"/>
            <p:cNvSpPr/>
            <p:nvPr/>
          </p:nvSpPr>
          <p:spPr>
            <a:xfrm>
              <a:off x="1514370" y="2492218"/>
              <a:ext cx="14634" cy="5577"/>
            </a:xfrm>
            <a:custGeom>
              <a:avLst/>
              <a:gdLst/>
              <a:ahLst/>
              <a:cxnLst/>
              <a:rect l="l" t="t" r="r" b="b"/>
              <a:pathLst>
                <a:path w="328" h="125" extrusionOk="0">
                  <a:moveTo>
                    <a:pt x="168" y="1"/>
                  </a:moveTo>
                  <a:cubicBezTo>
                    <a:pt x="122" y="1"/>
                    <a:pt x="75" y="11"/>
                    <a:pt x="40" y="26"/>
                  </a:cubicBezTo>
                  <a:cubicBezTo>
                    <a:pt x="0" y="36"/>
                    <a:pt x="12" y="98"/>
                    <a:pt x="47" y="98"/>
                  </a:cubicBezTo>
                  <a:cubicBezTo>
                    <a:pt x="51" y="98"/>
                    <a:pt x="57" y="97"/>
                    <a:pt x="62" y="94"/>
                  </a:cubicBezTo>
                  <a:cubicBezTo>
                    <a:pt x="87" y="88"/>
                    <a:pt x="128" y="79"/>
                    <a:pt x="166" y="79"/>
                  </a:cubicBezTo>
                  <a:cubicBezTo>
                    <a:pt x="198" y="79"/>
                    <a:pt x="228" y="85"/>
                    <a:pt x="243" y="106"/>
                  </a:cubicBezTo>
                  <a:cubicBezTo>
                    <a:pt x="253" y="119"/>
                    <a:pt x="265" y="125"/>
                    <a:pt x="276" y="125"/>
                  </a:cubicBezTo>
                  <a:cubicBezTo>
                    <a:pt x="303" y="125"/>
                    <a:pt x="327" y="93"/>
                    <a:pt x="311" y="61"/>
                  </a:cubicBezTo>
                  <a:cubicBezTo>
                    <a:pt x="280" y="17"/>
                    <a:pt x="224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19"/>
            <p:cNvSpPr/>
            <p:nvPr/>
          </p:nvSpPr>
          <p:spPr>
            <a:xfrm>
              <a:off x="1478767" y="2295107"/>
              <a:ext cx="54029" cy="28777"/>
            </a:xfrm>
            <a:custGeom>
              <a:avLst/>
              <a:gdLst/>
              <a:ahLst/>
              <a:cxnLst/>
              <a:rect l="l" t="t" r="r" b="b"/>
              <a:pathLst>
                <a:path w="1211" h="645" extrusionOk="0">
                  <a:moveTo>
                    <a:pt x="1" y="0"/>
                  </a:moveTo>
                  <a:cubicBezTo>
                    <a:pt x="1" y="0"/>
                    <a:pt x="1" y="136"/>
                    <a:pt x="23" y="362"/>
                  </a:cubicBezTo>
                  <a:cubicBezTo>
                    <a:pt x="408" y="441"/>
                    <a:pt x="803" y="543"/>
                    <a:pt x="1188" y="645"/>
                  </a:cubicBezTo>
                  <a:cubicBezTo>
                    <a:pt x="1188" y="441"/>
                    <a:pt x="1188" y="260"/>
                    <a:pt x="1210" y="9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19"/>
            <p:cNvSpPr/>
            <p:nvPr/>
          </p:nvSpPr>
          <p:spPr>
            <a:xfrm>
              <a:off x="1562554" y="2263296"/>
              <a:ext cx="186089" cy="122022"/>
            </a:xfrm>
            <a:custGeom>
              <a:avLst/>
              <a:gdLst/>
              <a:ahLst/>
              <a:cxnLst/>
              <a:rect l="l" t="t" r="r" b="b"/>
              <a:pathLst>
                <a:path w="4171" h="2735" extrusionOk="0">
                  <a:moveTo>
                    <a:pt x="1345" y="1"/>
                  </a:moveTo>
                  <a:lnTo>
                    <a:pt x="0" y="759"/>
                  </a:lnTo>
                  <a:cubicBezTo>
                    <a:pt x="0" y="759"/>
                    <a:pt x="633" y="2511"/>
                    <a:pt x="1662" y="2715"/>
                  </a:cubicBezTo>
                  <a:cubicBezTo>
                    <a:pt x="1730" y="2728"/>
                    <a:pt x="1797" y="2734"/>
                    <a:pt x="1863" y="2734"/>
                  </a:cubicBezTo>
                  <a:cubicBezTo>
                    <a:pt x="2774" y="2734"/>
                    <a:pt x="3335" y="1493"/>
                    <a:pt x="3335" y="1493"/>
                  </a:cubicBezTo>
                  <a:cubicBezTo>
                    <a:pt x="3335" y="1493"/>
                    <a:pt x="3822" y="1640"/>
                    <a:pt x="4030" y="1640"/>
                  </a:cubicBezTo>
                  <a:cubicBezTo>
                    <a:pt x="4073" y="1640"/>
                    <a:pt x="4104" y="1634"/>
                    <a:pt x="4116" y="1618"/>
                  </a:cubicBezTo>
                  <a:cubicBezTo>
                    <a:pt x="4170" y="1531"/>
                    <a:pt x="3201" y="755"/>
                    <a:pt x="3106" y="755"/>
                  </a:cubicBezTo>
                  <a:cubicBezTo>
                    <a:pt x="3102" y="755"/>
                    <a:pt x="3099" y="756"/>
                    <a:pt x="3098" y="759"/>
                  </a:cubicBezTo>
                  <a:cubicBezTo>
                    <a:pt x="3076" y="827"/>
                    <a:pt x="2940" y="1064"/>
                    <a:pt x="2940" y="1064"/>
                  </a:cubicBezTo>
                  <a:cubicBezTo>
                    <a:pt x="2940" y="1064"/>
                    <a:pt x="2664" y="1624"/>
                    <a:pt x="2395" y="1624"/>
                  </a:cubicBezTo>
                  <a:cubicBezTo>
                    <a:pt x="2342" y="1624"/>
                    <a:pt x="2289" y="1602"/>
                    <a:pt x="2239" y="1550"/>
                  </a:cubicBezTo>
                  <a:cubicBezTo>
                    <a:pt x="1933" y="1234"/>
                    <a:pt x="1345" y="1"/>
                    <a:pt x="1345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19"/>
            <p:cNvSpPr/>
            <p:nvPr/>
          </p:nvSpPr>
          <p:spPr>
            <a:xfrm>
              <a:off x="1693188" y="2295598"/>
              <a:ext cx="69198" cy="49032"/>
            </a:xfrm>
            <a:custGeom>
              <a:avLst/>
              <a:gdLst/>
              <a:ahLst/>
              <a:cxnLst/>
              <a:rect l="l" t="t" r="r" b="b"/>
              <a:pathLst>
                <a:path w="1551" h="1099" extrusionOk="0">
                  <a:moveTo>
                    <a:pt x="181" y="0"/>
                  </a:moveTo>
                  <a:cubicBezTo>
                    <a:pt x="181" y="0"/>
                    <a:pt x="0" y="159"/>
                    <a:pt x="12" y="340"/>
                  </a:cubicBezTo>
                  <a:cubicBezTo>
                    <a:pt x="12" y="340"/>
                    <a:pt x="249" y="430"/>
                    <a:pt x="351" y="679"/>
                  </a:cubicBezTo>
                  <a:cubicBezTo>
                    <a:pt x="351" y="679"/>
                    <a:pt x="113" y="1086"/>
                    <a:pt x="329" y="1098"/>
                  </a:cubicBezTo>
                  <a:cubicBezTo>
                    <a:pt x="332" y="1098"/>
                    <a:pt x="334" y="1098"/>
                    <a:pt x="337" y="1098"/>
                  </a:cubicBezTo>
                  <a:cubicBezTo>
                    <a:pt x="457" y="1098"/>
                    <a:pt x="555" y="872"/>
                    <a:pt x="555" y="872"/>
                  </a:cubicBezTo>
                  <a:cubicBezTo>
                    <a:pt x="555" y="872"/>
                    <a:pt x="1213" y="1043"/>
                    <a:pt x="1429" y="1043"/>
                  </a:cubicBezTo>
                  <a:cubicBezTo>
                    <a:pt x="1462" y="1043"/>
                    <a:pt x="1484" y="1039"/>
                    <a:pt x="1493" y="1030"/>
                  </a:cubicBezTo>
                  <a:cubicBezTo>
                    <a:pt x="1550" y="962"/>
                    <a:pt x="1324" y="600"/>
                    <a:pt x="181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19"/>
            <p:cNvSpPr/>
            <p:nvPr/>
          </p:nvSpPr>
          <p:spPr>
            <a:xfrm>
              <a:off x="1697739" y="2294081"/>
              <a:ext cx="67636" cy="50103"/>
            </a:xfrm>
            <a:custGeom>
              <a:avLst/>
              <a:gdLst/>
              <a:ahLst/>
              <a:cxnLst/>
              <a:rect l="l" t="t" r="r" b="b"/>
              <a:pathLst>
                <a:path w="1516" h="1123" extrusionOk="0">
                  <a:moveTo>
                    <a:pt x="73" y="0"/>
                  </a:moveTo>
                  <a:cubicBezTo>
                    <a:pt x="71" y="0"/>
                    <a:pt x="69" y="0"/>
                    <a:pt x="68" y="1"/>
                  </a:cubicBezTo>
                  <a:cubicBezTo>
                    <a:pt x="23" y="23"/>
                    <a:pt x="1" y="57"/>
                    <a:pt x="23" y="80"/>
                  </a:cubicBezTo>
                  <a:cubicBezTo>
                    <a:pt x="34" y="91"/>
                    <a:pt x="984" y="645"/>
                    <a:pt x="984" y="645"/>
                  </a:cubicBezTo>
                  <a:cubicBezTo>
                    <a:pt x="984" y="645"/>
                    <a:pt x="905" y="826"/>
                    <a:pt x="1018" y="1075"/>
                  </a:cubicBezTo>
                  <a:cubicBezTo>
                    <a:pt x="1018" y="1075"/>
                    <a:pt x="1186" y="1123"/>
                    <a:pt x="1312" y="1123"/>
                  </a:cubicBezTo>
                  <a:cubicBezTo>
                    <a:pt x="1359" y="1123"/>
                    <a:pt x="1401" y="1116"/>
                    <a:pt x="1425" y="1097"/>
                  </a:cubicBezTo>
                  <a:cubicBezTo>
                    <a:pt x="1516" y="1019"/>
                    <a:pt x="1414" y="883"/>
                    <a:pt x="1267" y="758"/>
                  </a:cubicBezTo>
                  <a:cubicBezTo>
                    <a:pt x="924" y="482"/>
                    <a:pt x="149" y="0"/>
                    <a:pt x="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19"/>
            <p:cNvSpPr/>
            <p:nvPr/>
          </p:nvSpPr>
          <p:spPr>
            <a:xfrm>
              <a:off x="1727498" y="2326338"/>
              <a:ext cx="8611" cy="14723"/>
            </a:xfrm>
            <a:custGeom>
              <a:avLst/>
              <a:gdLst/>
              <a:ahLst/>
              <a:cxnLst/>
              <a:rect l="l" t="t" r="r" b="b"/>
              <a:pathLst>
                <a:path w="193" h="330" extrusionOk="0">
                  <a:moveTo>
                    <a:pt x="63" y="0"/>
                  </a:moveTo>
                  <a:cubicBezTo>
                    <a:pt x="50" y="0"/>
                    <a:pt x="39" y="8"/>
                    <a:pt x="35" y="24"/>
                  </a:cubicBezTo>
                  <a:cubicBezTo>
                    <a:pt x="0" y="126"/>
                    <a:pt x="23" y="250"/>
                    <a:pt x="103" y="318"/>
                  </a:cubicBezTo>
                  <a:cubicBezTo>
                    <a:pt x="111" y="327"/>
                    <a:pt x="121" y="330"/>
                    <a:pt x="132" y="330"/>
                  </a:cubicBezTo>
                  <a:cubicBezTo>
                    <a:pt x="163" y="330"/>
                    <a:pt x="193" y="298"/>
                    <a:pt x="159" y="273"/>
                  </a:cubicBezTo>
                  <a:cubicBezTo>
                    <a:pt x="103" y="216"/>
                    <a:pt x="80" y="126"/>
                    <a:pt x="103" y="58"/>
                  </a:cubicBezTo>
                  <a:cubicBezTo>
                    <a:pt x="109" y="22"/>
                    <a:pt x="85" y="0"/>
                    <a:pt x="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19"/>
            <p:cNvSpPr/>
            <p:nvPr/>
          </p:nvSpPr>
          <p:spPr>
            <a:xfrm>
              <a:off x="1716924" y="2325535"/>
              <a:ext cx="9191" cy="13251"/>
            </a:xfrm>
            <a:custGeom>
              <a:avLst/>
              <a:gdLst/>
              <a:ahLst/>
              <a:cxnLst/>
              <a:rect l="l" t="t" r="r" b="b"/>
              <a:pathLst>
                <a:path w="206" h="297" extrusionOk="0">
                  <a:moveTo>
                    <a:pt x="84" y="1"/>
                  </a:moveTo>
                  <a:cubicBezTo>
                    <a:pt x="74" y="1"/>
                    <a:pt x="63" y="6"/>
                    <a:pt x="56" y="20"/>
                  </a:cubicBezTo>
                  <a:cubicBezTo>
                    <a:pt x="0" y="98"/>
                    <a:pt x="56" y="223"/>
                    <a:pt x="124" y="279"/>
                  </a:cubicBezTo>
                  <a:cubicBezTo>
                    <a:pt x="133" y="291"/>
                    <a:pt x="144" y="296"/>
                    <a:pt x="154" y="296"/>
                  </a:cubicBezTo>
                  <a:cubicBezTo>
                    <a:pt x="182" y="296"/>
                    <a:pt x="206" y="259"/>
                    <a:pt x="181" y="234"/>
                  </a:cubicBezTo>
                  <a:cubicBezTo>
                    <a:pt x="147" y="201"/>
                    <a:pt x="91" y="110"/>
                    <a:pt x="124" y="65"/>
                  </a:cubicBezTo>
                  <a:cubicBezTo>
                    <a:pt x="140" y="33"/>
                    <a:pt x="111" y="1"/>
                    <a:pt x="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19"/>
            <p:cNvSpPr/>
            <p:nvPr/>
          </p:nvSpPr>
          <p:spPr>
            <a:xfrm>
              <a:off x="1562554" y="2263296"/>
              <a:ext cx="72678" cy="51530"/>
            </a:xfrm>
            <a:custGeom>
              <a:avLst/>
              <a:gdLst/>
              <a:ahLst/>
              <a:cxnLst/>
              <a:rect l="l" t="t" r="r" b="b"/>
              <a:pathLst>
                <a:path w="1629" h="1155" extrusionOk="0">
                  <a:moveTo>
                    <a:pt x="1345" y="1"/>
                  </a:moveTo>
                  <a:lnTo>
                    <a:pt x="0" y="759"/>
                  </a:lnTo>
                  <a:lnTo>
                    <a:pt x="169" y="1154"/>
                  </a:lnTo>
                  <a:cubicBezTo>
                    <a:pt x="678" y="1041"/>
                    <a:pt x="1199" y="849"/>
                    <a:pt x="1628" y="555"/>
                  </a:cubicBezTo>
                  <a:cubicBezTo>
                    <a:pt x="1470" y="249"/>
                    <a:pt x="1345" y="1"/>
                    <a:pt x="1345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19"/>
            <p:cNvSpPr/>
            <p:nvPr/>
          </p:nvSpPr>
          <p:spPr>
            <a:xfrm>
              <a:off x="1469174" y="2194678"/>
              <a:ext cx="175605" cy="115017"/>
            </a:xfrm>
            <a:custGeom>
              <a:avLst/>
              <a:gdLst/>
              <a:ahLst/>
              <a:cxnLst/>
              <a:rect l="l" t="t" r="r" b="b"/>
              <a:pathLst>
                <a:path w="3936" h="2578" extrusionOk="0">
                  <a:moveTo>
                    <a:pt x="2782" y="1"/>
                  </a:moveTo>
                  <a:lnTo>
                    <a:pt x="284" y="249"/>
                  </a:lnTo>
                  <a:lnTo>
                    <a:pt x="1" y="2365"/>
                  </a:lnTo>
                  <a:cubicBezTo>
                    <a:pt x="1" y="2365"/>
                    <a:pt x="715" y="2578"/>
                    <a:pt x="1304" y="2578"/>
                  </a:cubicBezTo>
                  <a:cubicBezTo>
                    <a:pt x="1406" y="2578"/>
                    <a:pt x="1505" y="2571"/>
                    <a:pt x="1595" y="2556"/>
                  </a:cubicBezTo>
                  <a:lnTo>
                    <a:pt x="1709" y="2161"/>
                  </a:lnTo>
                  <a:lnTo>
                    <a:pt x="1946" y="2534"/>
                  </a:lnTo>
                  <a:cubicBezTo>
                    <a:pt x="1946" y="2534"/>
                    <a:pt x="1977" y="2537"/>
                    <a:pt x="2033" y="2537"/>
                  </a:cubicBezTo>
                  <a:cubicBezTo>
                    <a:pt x="2313" y="2537"/>
                    <a:pt x="3211" y="2466"/>
                    <a:pt x="3936" y="1618"/>
                  </a:cubicBezTo>
                  <a:lnTo>
                    <a:pt x="2782" y="1"/>
                  </a:ln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19"/>
            <p:cNvSpPr/>
            <p:nvPr/>
          </p:nvSpPr>
          <p:spPr>
            <a:xfrm>
              <a:off x="1510533" y="2259772"/>
              <a:ext cx="34889" cy="49924"/>
            </a:xfrm>
            <a:custGeom>
              <a:avLst/>
              <a:gdLst/>
              <a:ahLst/>
              <a:cxnLst/>
              <a:rect l="l" t="t" r="r" b="b"/>
              <a:pathLst>
                <a:path w="782" h="1119" extrusionOk="0">
                  <a:moveTo>
                    <a:pt x="533" y="1"/>
                  </a:moveTo>
                  <a:lnTo>
                    <a:pt x="1" y="1097"/>
                  </a:lnTo>
                  <a:cubicBezTo>
                    <a:pt x="125" y="1110"/>
                    <a:pt x="253" y="1119"/>
                    <a:pt x="377" y="1119"/>
                  </a:cubicBezTo>
                  <a:cubicBezTo>
                    <a:pt x="478" y="1119"/>
                    <a:pt x="577" y="1113"/>
                    <a:pt x="668" y="1097"/>
                  </a:cubicBezTo>
                  <a:lnTo>
                    <a:pt x="782" y="702"/>
                  </a:lnTo>
                  <a:lnTo>
                    <a:pt x="533" y="1"/>
                  </a:ln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19"/>
            <p:cNvSpPr/>
            <p:nvPr/>
          </p:nvSpPr>
          <p:spPr>
            <a:xfrm>
              <a:off x="1552918" y="2198247"/>
              <a:ext cx="63130" cy="94896"/>
            </a:xfrm>
            <a:custGeom>
              <a:avLst/>
              <a:gdLst/>
              <a:ahLst/>
              <a:cxnLst/>
              <a:rect l="l" t="t" r="r" b="b"/>
              <a:pathLst>
                <a:path w="1415" h="2127" extrusionOk="0">
                  <a:moveTo>
                    <a:pt x="91" y="0"/>
                  </a:moveTo>
                  <a:lnTo>
                    <a:pt x="1" y="11"/>
                  </a:lnTo>
                  <a:lnTo>
                    <a:pt x="1" y="23"/>
                  </a:lnTo>
                  <a:cubicBezTo>
                    <a:pt x="261" y="463"/>
                    <a:pt x="566" y="882"/>
                    <a:pt x="837" y="1323"/>
                  </a:cubicBezTo>
                  <a:cubicBezTo>
                    <a:pt x="1008" y="1594"/>
                    <a:pt x="1166" y="1866"/>
                    <a:pt x="1347" y="2126"/>
                  </a:cubicBezTo>
                  <a:lnTo>
                    <a:pt x="1415" y="2092"/>
                  </a:lnTo>
                  <a:cubicBezTo>
                    <a:pt x="1245" y="1855"/>
                    <a:pt x="1086" y="1594"/>
                    <a:pt x="940" y="1335"/>
                  </a:cubicBezTo>
                  <a:cubicBezTo>
                    <a:pt x="668" y="882"/>
                    <a:pt x="352" y="463"/>
                    <a:pt x="9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19"/>
            <p:cNvSpPr/>
            <p:nvPr/>
          </p:nvSpPr>
          <p:spPr>
            <a:xfrm>
              <a:off x="1570094" y="2196686"/>
              <a:ext cx="64112" cy="83341"/>
            </a:xfrm>
            <a:custGeom>
              <a:avLst/>
              <a:gdLst/>
              <a:ahLst/>
              <a:cxnLst/>
              <a:rect l="l" t="t" r="r" b="b"/>
              <a:pathLst>
                <a:path w="1437" h="1868" extrusionOk="0">
                  <a:moveTo>
                    <a:pt x="102" y="1"/>
                  </a:moveTo>
                  <a:lnTo>
                    <a:pt x="0" y="13"/>
                  </a:lnTo>
                  <a:cubicBezTo>
                    <a:pt x="351" y="363"/>
                    <a:pt x="600" y="782"/>
                    <a:pt x="871" y="1200"/>
                  </a:cubicBezTo>
                  <a:cubicBezTo>
                    <a:pt x="1018" y="1438"/>
                    <a:pt x="1188" y="1652"/>
                    <a:pt x="1380" y="1867"/>
                  </a:cubicBezTo>
                  <a:cubicBezTo>
                    <a:pt x="1392" y="1855"/>
                    <a:pt x="1414" y="1833"/>
                    <a:pt x="1437" y="1822"/>
                  </a:cubicBezTo>
                  <a:cubicBezTo>
                    <a:pt x="1221" y="1573"/>
                    <a:pt x="1041" y="1313"/>
                    <a:pt x="860" y="1041"/>
                  </a:cubicBezTo>
                  <a:cubicBezTo>
                    <a:pt x="623" y="679"/>
                    <a:pt x="396" y="318"/>
                    <a:pt x="102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19"/>
            <p:cNvSpPr/>
            <p:nvPr/>
          </p:nvSpPr>
          <p:spPr>
            <a:xfrm>
              <a:off x="1562019" y="2107410"/>
              <a:ext cx="179575" cy="132819"/>
            </a:xfrm>
            <a:custGeom>
              <a:avLst/>
              <a:gdLst/>
              <a:ahLst/>
              <a:cxnLst/>
              <a:rect l="l" t="t" r="r" b="b"/>
              <a:pathLst>
                <a:path w="4025" h="2977" extrusionOk="0">
                  <a:moveTo>
                    <a:pt x="679" y="1"/>
                  </a:moveTo>
                  <a:cubicBezTo>
                    <a:pt x="679" y="1"/>
                    <a:pt x="0" y="589"/>
                    <a:pt x="566" y="758"/>
                  </a:cubicBezTo>
                  <a:cubicBezTo>
                    <a:pt x="1357" y="1007"/>
                    <a:pt x="2884" y="2047"/>
                    <a:pt x="2884" y="2047"/>
                  </a:cubicBezTo>
                  <a:cubicBezTo>
                    <a:pt x="2884" y="2047"/>
                    <a:pt x="2839" y="2308"/>
                    <a:pt x="2963" y="2602"/>
                  </a:cubicBezTo>
                  <a:cubicBezTo>
                    <a:pt x="3059" y="2813"/>
                    <a:pt x="3159" y="2876"/>
                    <a:pt x="3220" y="2876"/>
                  </a:cubicBezTo>
                  <a:cubicBezTo>
                    <a:pt x="3266" y="2876"/>
                    <a:pt x="3288" y="2839"/>
                    <a:pt x="3269" y="2805"/>
                  </a:cubicBezTo>
                  <a:cubicBezTo>
                    <a:pt x="3178" y="2692"/>
                    <a:pt x="3121" y="2466"/>
                    <a:pt x="3144" y="2421"/>
                  </a:cubicBezTo>
                  <a:cubicBezTo>
                    <a:pt x="3146" y="2417"/>
                    <a:pt x="3150" y="2416"/>
                    <a:pt x="3155" y="2416"/>
                  </a:cubicBezTo>
                  <a:cubicBezTo>
                    <a:pt x="3200" y="2416"/>
                    <a:pt x="3347" y="2551"/>
                    <a:pt x="3438" y="2805"/>
                  </a:cubicBezTo>
                  <a:cubicBezTo>
                    <a:pt x="3484" y="2926"/>
                    <a:pt x="3547" y="2976"/>
                    <a:pt x="3594" y="2976"/>
                  </a:cubicBezTo>
                  <a:cubicBezTo>
                    <a:pt x="3640" y="2976"/>
                    <a:pt x="3670" y="2928"/>
                    <a:pt x="3653" y="2851"/>
                  </a:cubicBezTo>
                  <a:cubicBezTo>
                    <a:pt x="3596" y="2613"/>
                    <a:pt x="3450" y="2353"/>
                    <a:pt x="3450" y="2353"/>
                  </a:cubicBezTo>
                  <a:lnTo>
                    <a:pt x="3450" y="2353"/>
                  </a:lnTo>
                  <a:cubicBezTo>
                    <a:pt x="3450" y="2353"/>
                    <a:pt x="3596" y="2421"/>
                    <a:pt x="3744" y="2703"/>
                  </a:cubicBezTo>
                  <a:cubicBezTo>
                    <a:pt x="3793" y="2796"/>
                    <a:pt x="3855" y="2836"/>
                    <a:pt x="3900" y="2836"/>
                  </a:cubicBezTo>
                  <a:cubicBezTo>
                    <a:pt x="3948" y="2836"/>
                    <a:pt x="3976" y="2791"/>
                    <a:pt x="3947" y="2715"/>
                  </a:cubicBezTo>
                  <a:cubicBezTo>
                    <a:pt x="3857" y="2466"/>
                    <a:pt x="3653" y="2149"/>
                    <a:pt x="3653" y="2149"/>
                  </a:cubicBezTo>
                  <a:lnTo>
                    <a:pt x="3653" y="2149"/>
                  </a:lnTo>
                  <a:cubicBezTo>
                    <a:pt x="3813" y="2286"/>
                    <a:pt x="3914" y="2332"/>
                    <a:pt x="3967" y="2332"/>
                  </a:cubicBezTo>
                  <a:cubicBezTo>
                    <a:pt x="4016" y="2332"/>
                    <a:pt x="4025" y="2294"/>
                    <a:pt x="4003" y="2251"/>
                  </a:cubicBezTo>
                  <a:cubicBezTo>
                    <a:pt x="3789" y="1901"/>
                    <a:pt x="3167" y="1674"/>
                    <a:pt x="3167" y="1674"/>
                  </a:cubicBezTo>
                  <a:cubicBezTo>
                    <a:pt x="2104" y="374"/>
                    <a:pt x="679" y="1"/>
                    <a:pt x="679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19"/>
            <p:cNvSpPr/>
            <p:nvPr/>
          </p:nvSpPr>
          <p:spPr>
            <a:xfrm>
              <a:off x="1562019" y="2107410"/>
              <a:ext cx="59070" cy="40912"/>
            </a:xfrm>
            <a:custGeom>
              <a:avLst/>
              <a:gdLst/>
              <a:ahLst/>
              <a:cxnLst/>
              <a:rect l="l" t="t" r="r" b="b"/>
              <a:pathLst>
                <a:path w="1324" h="917" extrusionOk="0">
                  <a:moveTo>
                    <a:pt x="679" y="1"/>
                  </a:moveTo>
                  <a:cubicBezTo>
                    <a:pt x="679" y="1"/>
                    <a:pt x="0" y="589"/>
                    <a:pt x="566" y="758"/>
                  </a:cubicBezTo>
                  <a:cubicBezTo>
                    <a:pt x="679" y="803"/>
                    <a:pt x="814" y="860"/>
                    <a:pt x="962" y="916"/>
                  </a:cubicBezTo>
                  <a:cubicBezTo>
                    <a:pt x="1086" y="702"/>
                    <a:pt x="1199" y="476"/>
                    <a:pt x="1324" y="250"/>
                  </a:cubicBezTo>
                  <a:cubicBezTo>
                    <a:pt x="939" y="69"/>
                    <a:pt x="679" y="1"/>
                    <a:pt x="679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19"/>
            <p:cNvSpPr/>
            <p:nvPr/>
          </p:nvSpPr>
          <p:spPr>
            <a:xfrm>
              <a:off x="1552918" y="2092821"/>
              <a:ext cx="62595" cy="57018"/>
            </a:xfrm>
            <a:custGeom>
              <a:avLst/>
              <a:gdLst/>
              <a:ahLst/>
              <a:cxnLst/>
              <a:rect l="l" t="t" r="r" b="b"/>
              <a:pathLst>
                <a:path w="1403" h="1278" extrusionOk="0">
                  <a:moveTo>
                    <a:pt x="467" y="1"/>
                  </a:moveTo>
                  <a:cubicBezTo>
                    <a:pt x="400" y="1"/>
                    <a:pt x="331" y="7"/>
                    <a:pt x="261" y="22"/>
                  </a:cubicBezTo>
                  <a:cubicBezTo>
                    <a:pt x="1" y="79"/>
                    <a:pt x="136" y="565"/>
                    <a:pt x="317" y="814"/>
                  </a:cubicBezTo>
                  <a:cubicBezTo>
                    <a:pt x="510" y="1052"/>
                    <a:pt x="894" y="1278"/>
                    <a:pt x="894" y="1278"/>
                  </a:cubicBezTo>
                  <a:lnTo>
                    <a:pt x="1403" y="361"/>
                  </a:lnTo>
                  <a:cubicBezTo>
                    <a:pt x="1403" y="361"/>
                    <a:pt x="972" y="1"/>
                    <a:pt x="46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19"/>
            <p:cNvSpPr/>
            <p:nvPr/>
          </p:nvSpPr>
          <p:spPr>
            <a:xfrm>
              <a:off x="1587227" y="2105893"/>
              <a:ext cx="28286" cy="43946"/>
            </a:xfrm>
            <a:custGeom>
              <a:avLst/>
              <a:gdLst/>
              <a:ahLst/>
              <a:cxnLst/>
              <a:rect l="l" t="t" r="r" b="b"/>
              <a:pathLst>
                <a:path w="634" h="985" extrusionOk="0">
                  <a:moveTo>
                    <a:pt x="543" y="0"/>
                  </a:moveTo>
                  <a:cubicBezTo>
                    <a:pt x="408" y="114"/>
                    <a:pt x="295" y="261"/>
                    <a:pt x="204" y="419"/>
                  </a:cubicBezTo>
                  <a:cubicBezTo>
                    <a:pt x="148" y="543"/>
                    <a:pt x="46" y="724"/>
                    <a:pt x="1" y="894"/>
                  </a:cubicBezTo>
                  <a:cubicBezTo>
                    <a:pt x="80" y="950"/>
                    <a:pt x="125" y="985"/>
                    <a:pt x="125" y="985"/>
                  </a:cubicBezTo>
                  <a:lnTo>
                    <a:pt x="634" y="68"/>
                  </a:lnTo>
                  <a:cubicBezTo>
                    <a:pt x="634" y="68"/>
                    <a:pt x="600" y="35"/>
                    <a:pt x="543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19"/>
            <p:cNvSpPr/>
            <p:nvPr/>
          </p:nvSpPr>
          <p:spPr>
            <a:xfrm>
              <a:off x="1338183" y="1956164"/>
              <a:ext cx="145668" cy="169448"/>
            </a:xfrm>
            <a:custGeom>
              <a:avLst/>
              <a:gdLst/>
              <a:ahLst/>
              <a:cxnLst/>
              <a:rect l="l" t="t" r="r" b="b"/>
              <a:pathLst>
                <a:path w="3265" h="3798" extrusionOk="0">
                  <a:moveTo>
                    <a:pt x="343" y="0"/>
                  </a:moveTo>
                  <a:cubicBezTo>
                    <a:pt x="327" y="0"/>
                    <a:pt x="316" y="10"/>
                    <a:pt x="313" y="32"/>
                  </a:cubicBezTo>
                  <a:cubicBezTo>
                    <a:pt x="290" y="157"/>
                    <a:pt x="562" y="575"/>
                    <a:pt x="562" y="575"/>
                  </a:cubicBezTo>
                  <a:cubicBezTo>
                    <a:pt x="449" y="541"/>
                    <a:pt x="370" y="462"/>
                    <a:pt x="223" y="247"/>
                  </a:cubicBezTo>
                  <a:cubicBezTo>
                    <a:pt x="160" y="143"/>
                    <a:pt x="100" y="96"/>
                    <a:pt x="62" y="96"/>
                  </a:cubicBezTo>
                  <a:cubicBezTo>
                    <a:pt x="18" y="96"/>
                    <a:pt x="5" y="160"/>
                    <a:pt x="53" y="270"/>
                  </a:cubicBezTo>
                  <a:cubicBezTo>
                    <a:pt x="132" y="462"/>
                    <a:pt x="393" y="801"/>
                    <a:pt x="393" y="801"/>
                  </a:cubicBezTo>
                  <a:cubicBezTo>
                    <a:pt x="260" y="775"/>
                    <a:pt x="81" y="557"/>
                    <a:pt x="23" y="557"/>
                  </a:cubicBezTo>
                  <a:cubicBezTo>
                    <a:pt x="7" y="557"/>
                    <a:pt x="1" y="575"/>
                    <a:pt x="8" y="620"/>
                  </a:cubicBezTo>
                  <a:cubicBezTo>
                    <a:pt x="87" y="1004"/>
                    <a:pt x="732" y="1321"/>
                    <a:pt x="732" y="1321"/>
                  </a:cubicBezTo>
                  <a:cubicBezTo>
                    <a:pt x="732" y="1321"/>
                    <a:pt x="1026" y="3447"/>
                    <a:pt x="2948" y="3798"/>
                  </a:cubicBezTo>
                  <a:lnTo>
                    <a:pt x="3265" y="3006"/>
                  </a:lnTo>
                  <a:cubicBezTo>
                    <a:pt x="1466" y="2464"/>
                    <a:pt x="1094" y="1220"/>
                    <a:pt x="1094" y="1220"/>
                  </a:cubicBezTo>
                  <a:cubicBezTo>
                    <a:pt x="1194" y="863"/>
                    <a:pt x="976" y="134"/>
                    <a:pt x="883" y="134"/>
                  </a:cubicBezTo>
                  <a:cubicBezTo>
                    <a:pt x="881" y="134"/>
                    <a:pt x="880" y="134"/>
                    <a:pt x="878" y="134"/>
                  </a:cubicBezTo>
                  <a:cubicBezTo>
                    <a:pt x="790" y="156"/>
                    <a:pt x="886" y="621"/>
                    <a:pt x="848" y="621"/>
                  </a:cubicBezTo>
                  <a:cubicBezTo>
                    <a:pt x="847" y="621"/>
                    <a:pt x="846" y="620"/>
                    <a:pt x="845" y="620"/>
                  </a:cubicBezTo>
                  <a:cubicBezTo>
                    <a:pt x="811" y="597"/>
                    <a:pt x="574" y="281"/>
                    <a:pt x="506" y="157"/>
                  </a:cubicBezTo>
                  <a:cubicBezTo>
                    <a:pt x="457" y="66"/>
                    <a:pt x="384" y="0"/>
                    <a:pt x="343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19"/>
            <p:cNvSpPr/>
            <p:nvPr/>
          </p:nvSpPr>
          <p:spPr>
            <a:xfrm>
              <a:off x="1422774" y="2082202"/>
              <a:ext cx="61078" cy="43410"/>
            </a:xfrm>
            <a:custGeom>
              <a:avLst/>
              <a:gdLst/>
              <a:ahLst/>
              <a:cxnLst/>
              <a:rect l="l" t="t" r="r" b="b"/>
              <a:pathLst>
                <a:path w="1369" h="973" extrusionOk="0">
                  <a:moveTo>
                    <a:pt x="871" y="0"/>
                  </a:moveTo>
                  <a:cubicBezTo>
                    <a:pt x="600" y="227"/>
                    <a:pt x="329" y="408"/>
                    <a:pt x="0" y="521"/>
                  </a:cubicBezTo>
                  <a:cubicBezTo>
                    <a:pt x="283" y="735"/>
                    <a:pt x="623" y="893"/>
                    <a:pt x="1052" y="973"/>
                  </a:cubicBezTo>
                  <a:lnTo>
                    <a:pt x="1369" y="181"/>
                  </a:lnTo>
                  <a:cubicBezTo>
                    <a:pt x="1199" y="124"/>
                    <a:pt x="1030" y="68"/>
                    <a:pt x="871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19"/>
            <p:cNvSpPr/>
            <p:nvPr/>
          </p:nvSpPr>
          <p:spPr>
            <a:xfrm>
              <a:off x="1456057" y="2078633"/>
              <a:ext cx="58579" cy="57687"/>
            </a:xfrm>
            <a:custGeom>
              <a:avLst/>
              <a:gdLst/>
              <a:ahLst/>
              <a:cxnLst/>
              <a:rect l="l" t="t" r="r" b="b"/>
              <a:pathLst>
                <a:path w="1313" h="1293" extrusionOk="0">
                  <a:moveTo>
                    <a:pt x="306" y="1"/>
                  </a:moveTo>
                  <a:lnTo>
                    <a:pt x="1" y="1076"/>
                  </a:lnTo>
                  <a:cubicBezTo>
                    <a:pt x="207" y="1189"/>
                    <a:pt x="621" y="1293"/>
                    <a:pt x="812" y="1293"/>
                  </a:cubicBezTo>
                  <a:cubicBezTo>
                    <a:pt x="830" y="1293"/>
                    <a:pt x="846" y="1292"/>
                    <a:pt x="860" y="1290"/>
                  </a:cubicBezTo>
                  <a:cubicBezTo>
                    <a:pt x="1312" y="1199"/>
                    <a:pt x="1312" y="555"/>
                    <a:pt x="1154" y="431"/>
                  </a:cubicBezTo>
                  <a:cubicBezTo>
                    <a:pt x="804" y="182"/>
                    <a:pt x="306" y="1"/>
                    <a:pt x="3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19"/>
            <p:cNvSpPr/>
            <p:nvPr/>
          </p:nvSpPr>
          <p:spPr>
            <a:xfrm>
              <a:off x="1456057" y="2078633"/>
              <a:ext cx="18203" cy="51040"/>
            </a:xfrm>
            <a:custGeom>
              <a:avLst/>
              <a:gdLst/>
              <a:ahLst/>
              <a:cxnLst/>
              <a:rect l="l" t="t" r="r" b="b"/>
              <a:pathLst>
                <a:path w="408" h="1144" extrusionOk="0">
                  <a:moveTo>
                    <a:pt x="306" y="1"/>
                  </a:moveTo>
                  <a:lnTo>
                    <a:pt x="1" y="1076"/>
                  </a:lnTo>
                  <a:cubicBezTo>
                    <a:pt x="46" y="1098"/>
                    <a:pt x="91" y="1121"/>
                    <a:pt x="148" y="1143"/>
                  </a:cubicBezTo>
                  <a:cubicBezTo>
                    <a:pt x="204" y="940"/>
                    <a:pt x="249" y="747"/>
                    <a:pt x="306" y="544"/>
                  </a:cubicBezTo>
                  <a:cubicBezTo>
                    <a:pt x="352" y="374"/>
                    <a:pt x="408" y="194"/>
                    <a:pt x="362" y="23"/>
                  </a:cubicBezTo>
                  <a:cubicBezTo>
                    <a:pt x="329" y="13"/>
                    <a:pt x="306" y="1"/>
                    <a:pt x="306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19"/>
            <p:cNvSpPr/>
            <p:nvPr/>
          </p:nvSpPr>
          <p:spPr>
            <a:xfrm>
              <a:off x="1476224" y="2091215"/>
              <a:ext cx="126171" cy="135987"/>
            </a:xfrm>
            <a:custGeom>
              <a:avLst/>
              <a:gdLst/>
              <a:ahLst/>
              <a:cxnLst/>
              <a:rect l="l" t="t" r="r" b="b"/>
              <a:pathLst>
                <a:path w="2828" h="3048" extrusionOk="0">
                  <a:moveTo>
                    <a:pt x="1396" y="1"/>
                  </a:moveTo>
                  <a:cubicBezTo>
                    <a:pt x="968" y="1"/>
                    <a:pt x="623" y="70"/>
                    <a:pt x="623" y="70"/>
                  </a:cubicBezTo>
                  <a:cubicBezTo>
                    <a:pt x="35" y="1201"/>
                    <a:pt x="1" y="2897"/>
                    <a:pt x="1" y="2897"/>
                  </a:cubicBezTo>
                  <a:cubicBezTo>
                    <a:pt x="316" y="3005"/>
                    <a:pt x="634" y="3047"/>
                    <a:pt x="938" y="3047"/>
                  </a:cubicBezTo>
                  <a:cubicBezTo>
                    <a:pt x="1966" y="3047"/>
                    <a:pt x="2828" y="2568"/>
                    <a:pt x="2828" y="2568"/>
                  </a:cubicBezTo>
                  <a:cubicBezTo>
                    <a:pt x="2737" y="2309"/>
                    <a:pt x="2014" y="58"/>
                    <a:pt x="2014" y="58"/>
                  </a:cubicBezTo>
                  <a:cubicBezTo>
                    <a:pt x="1807" y="15"/>
                    <a:pt x="1593" y="1"/>
                    <a:pt x="1396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19"/>
            <p:cNvSpPr/>
            <p:nvPr/>
          </p:nvSpPr>
          <p:spPr>
            <a:xfrm>
              <a:off x="1529227" y="2093312"/>
              <a:ext cx="73169" cy="133711"/>
            </a:xfrm>
            <a:custGeom>
              <a:avLst/>
              <a:gdLst/>
              <a:ahLst/>
              <a:cxnLst/>
              <a:rect l="l" t="t" r="r" b="b"/>
              <a:pathLst>
                <a:path w="1640" h="2997" extrusionOk="0">
                  <a:moveTo>
                    <a:pt x="735" y="0"/>
                  </a:moveTo>
                  <a:cubicBezTo>
                    <a:pt x="803" y="757"/>
                    <a:pt x="747" y="1549"/>
                    <a:pt x="453" y="2262"/>
                  </a:cubicBezTo>
                  <a:cubicBezTo>
                    <a:pt x="340" y="2533"/>
                    <a:pt x="182" y="2770"/>
                    <a:pt x="1" y="2996"/>
                  </a:cubicBezTo>
                  <a:cubicBezTo>
                    <a:pt x="916" y="2929"/>
                    <a:pt x="1640" y="2521"/>
                    <a:pt x="1640" y="2521"/>
                  </a:cubicBezTo>
                  <a:cubicBezTo>
                    <a:pt x="1549" y="2262"/>
                    <a:pt x="826" y="11"/>
                    <a:pt x="826" y="11"/>
                  </a:cubicBezTo>
                  <a:cubicBezTo>
                    <a:pt x="803" y="11"/>
                    <a:pt x="770" y="0"/>
                    <a:pt x="735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19"/>
            <p:cNvSpPr/>
            <p:nvPr/>
          </p:nvSpPr>
          <p:spPr>
            <a:xfrm>
              <a:off x="1476224" y="2200255"/>
              <a:ext cx="126171" cy="26947"/>
            </a:xfrm>
            <a:custGeom>
              <a:avLst/>
              <a:gdLst/>
              <a:ahLst/>
              <a:cxnLst/>
              <a:rect l="l" t="t" r="r" b="b"/>
              <a:pathLst>
                <a:path w="2828" h="604" extrusionOk="0">
                  <a:moveTo>
                    <a:pt x="2783" y="1"/>
                  </a:moveTo>
                  <a:cubicBezTo>
                    <a:pt x="2404" y="97"/>
                    <a:pt x="1715" y="401"/>
                    <a:pt x="818" y="401"/>
                  </a:cubicBezTo>
                  <a:cubicBezTo>
                    <a:pt x="565" y="401"/>
                    <a:pt x="296" y="377"/>
                    <a:pt x="13" y="317"/>
                  </a:cubicBezTo>
                  <a:cubicBezTo>
                    <a:pt x="1" y="408"/>
                    <a:pt x="1" y="453"/>
                    <a:pt x="1" y="453"/>
                  </a:cubicBezTo>
                  <a:cubicBezTo>
                    <a:pt x="316" y="561"/>
                    <a:pt x="634" y="603"/>
                    <a:pt x="938" y="603"/>
                  </a:cubicBezTo>
                  <a:cubicBezTo>
                    <a:pt x="1966" y="603"/>
                    <a:pt x="2828" y="124"/>
                    <a:pt x="2828" y="124"/>
                  </a:cubicBezTo>
                  <a:cubicBezTo>
                    <a:pt x="2817" y="102"/>
                    <a:pt x="2805" y="57"/>
                    <a:pt x="2783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19"/>
            <p:cNvSpPr/>
            <p:nvPr/>
          </p:nvSpPr>
          <p:spPr>
            <a:xfrm>
              <a:off x="1508525" y="2067568"/>
              <a:ext cx="31855" cy="41135"/>
            </a:xfrm>
            <a:custGeom>
              <a:avLst/>
              <a:gdLst/>
              <a:ahLst/>
              <a:cxnLst/>
              <a:rect l="l" t="t" r="r" b="b"/>
              <a:pathLst>
                <a:path w="714" h="922" extrusionOk="0">
                  <a:moveTo>
                    <a:pt x="578" y="0"/>
                  </a:moveTo>
                  <a:lnTo>
                    <a:pt x="1" y="34"/>
                  </a:lnTo>
                  <a:lnTo>
                    <a:pt x="103" y="882"/>
                  </a:lnTo>
                  <a:cubicBezTo>
                    <a:pt x="103" y="882"/>
                    <a:pt x="171" y="921"/>
                    <a:pt x="273" y="921"/>
                  </a:cubicBezTo>
                  <a:cubicBezTo>
                    <a:pt x="392" y="921"/>
                    <a:pt x="556" y="869"/>
                    <a:pt x="713" y="645"/>
                  </a:cubicBezTo>
                  <a:lnTo>
                    <a:pt x="578" y="0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19"/>
            <p:cNvSpPr/>
            <p:nvPr/>
          </p:nvSpPr>
          <p:spPr>
            <a:xfrm>
              <a:off x="1508525" y="2067568"/>
              <a:ext cx="28821" cy="17444"/>
            </a:xfrm>
            <a:custGeom>
              <a:avLst/>
              <a:gdLst/>
              <a:ahLst/>
              <a:cxnLst/>
              <a:rect l="l" t="t" r="r" b="b"/>
              <a:pathLst>
                <a:path w="646" h="391" extrusionOk="0">
                  <a:moveTo>
                    <a:pt x="578" y="0"/>
                  </a:moveTo>
                  <a:lnTo>
                    <a:pt x="1" y="34"/>
                  </a:lnTo>
                  <a:lnTo>
                    <a:pt x="46" y="385"/>
                  </a:lnTo>
                  <a:cubicBezTo>
                    <a:pt x="81" y="388"/>
                    <a:pt x="117" y="390"/>
                    <a:pt x="152" y="390"/>
                  </a:cubicBezTo>
                  <a:cubicBezTo>
                    <a:pt x="320" y="390"/>
                    <a:pt x="486" y="348"/>
                    <a:pt x="646" y="283"/>
                  </a:cubicBezTo>
                  <a:lnTo>
                    <a:pt x="578" y="0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19"/>
            <p:cNvSpPr/>
            <p:nvPr/>
          </p:nvSpPr>
          <p:spPr>
            <a:xfrm>
              <a:off x="1426299" y="1900484"/>
              <a:ext cx="179665" cy="175560"/>
            </a:xfrm>
            <a:custGeom>
              <a:avLst/>
              <a:gdLst/>
              <a:ahLst/>
              <a:cxnLst/>
              <a:rect l="l" t="t" r="r" b="b"/>
              <a:pathLst>
                <a:path w="4027" h="3935" extrusionOk="0">
                  <a:moveTo>
                    <a:pt x="2328" y="1"/>
                  </a:moveTo>
                  <a:cubicBezTo>
                    <a:pt x="1920" y="1"/>
                    <a:pt x="1328" y="66"/>
                    <a:pt x="1041" y="410"/>
                  </a:cubicBezTo>
                  <a:cubicBezTo>
                    <a:pt x="577" y="963"/>
                    <a:pt x="668" y="1382"/>
                    <a:pt x="295" y="1947"/>
                  </a:cubicBezTo>
                  <a:cubicBezTo>
                    <a:pt x="12" y="2388"/>
                    <a:pt x="1" y="3632"/>
                    <a:pt x="1493" y="3881"/>
                  </a:cubicBezTo>
                  <a:cubicBezTo>
                    <a:pt x="1704" y="3918"/>
                    <a:pt x="1905" y="3935"/>
                    <a:pt x="2095" y="3935"/>
                  </a:cubicBezTo>
                  <a:cubicBezTo>
                    <a:pt x="3185" y="3935"/>
                    <a:pt x="3901" y="3372"/>
                    <a:pt x="4027" y="2784"/>
                  </a:cubicBezTo>
                  <a:cubicBezTo>
                    <a:pt x="4027" y="2784"/>
                    <a:pt x="3675" y="1789"/>
                    <a:pt x="3766" y="1065"/>
                  </a:cubicBezTo>
                  <a:cubicBezTo>
                    <a:pt x="3766" y="1065"/>
                    <a:pt x="2997" y="579"/>
                    <a:pt x="2760" y="25"/>
                  </a:cubicBezTo>
                  <a:cubicBezTo>
                    <a:pt x="2760" y="25"/>
                    <a:pt x="2578" y="1"/>
                    <a:pt x="2328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19"/>
            <p:cNvSpPr/>
            <p:nvPr/>
          </p:nvSpPr>
          <p:spPr>
            <a:xfrm>
              <a:off x="1532261" y="1959956"/>
              <a:ext cx="18694" cy="19363"/>
            </a:xfrm>
            <a:custGeom>
              <a:avLst/>
              <a:gdLst/>
              <a:ahLst/>
              <a:cxnLst/>
              <a:rect l="l" t="t" r="r" b="b"/>
              <a:pathLst>
                <a:path w="419" h="434" extrusionOk="0">
                  <a:moveTo>
                    <a:pt x="228" y="1"/>
                  </a:moveTo>
                  <a:cubicBezTo>
                    <a:pt x="183" y="1"/>
                    <a:pt x="139" y="19"/>
                    <a:pt x="102" y="37"/>
                  </a:cubicBezTo>
                  <a:cubicBezTo>
                    <a:pt x="57" y="72"/>
                    <a:pt x="34" y="128"/>
                    <a:pt x="11" y="185"/>
                  </a:cubicBezTo>
                  <a:cubicBezTo>
                    <a:pt x="1" y="241"/>
                    <a:pt x="11" y="298"/>
                    <a:pt x="46" y="343"/>
                  </a:cubicBezTo>
                  <a:cubicBezTo>
                    <a:pt x="79" y="399"/>
                    <a:pt x="159" y="434"/>
                    <a:pt x="227" y="434"/>
                  </a:cubicBezTo>
                  <a:cubicBezTo>
                    <a:pt x="295" y="422"/>
                    <a:pt x="351" y="388"/>
                    <a:pt x="385" y="320"/>
                  </a:cubicBezTo>
                  <a:cubicBezTo>
                    <a:pt x="418" y="263"/>
                    <a:pt x="408" y="140"/>
                    <a:pt x="373" y="83"/>
                  </a:cubicBezTo>
                  <a:cubicBezTo>
                    <a:pt x="351" y="60"/>
                    <a:pt x="328" y="37"/>
                    <a:pt x="295" y="15"/>
                  </a:cubicBezTo>
                  <a:lnTo>
                    <a:pt x="283" y="15"/>
                  </a:lnTo>
                  <a:cubicBezTo>
                    <a:pt x="295" y="26"/>
                    <a:pt x="305" y="26"/>
                    <a:pt x="317" y="37"/>
                  </a:cubicBezTo>
                  <a:cubicBezTo>
                    <a:pt x="295" y="26"/>
                    <a:pt x="283" y="15"/>
                    <a:pt x="260" y="4"/>
                  </a:cubicBezTo>
                  <a:cubicBezTo>
                    <a:pt x="250" y="2"/>
                    <a:pt x="239" y="1"/>
                    <a:pt x="228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19"/>
            <p:cNvSpPr/>
            <p:nvPr/>
          </p:nvSpPr>
          <p:spPr>
            <a:xfrm>
              <a:off x="1459627" y="1955271"/>
              <a:ext cx="16641" cy="15124"/>
            </a:xfrm>
            <a:custGeom>
              <a:avLst/>
              <a:gdLst/>
              <a:ahLst/>
              <a:cxnLst/>
              <a:rect l="l" t="t" r="r" b="b"/>
              <a:pathLst>
                <a:path w="373" h="339" extrusionOk="0">
                  <a:moveTo>
                    <a:pt x="196" y="1"/>
                  </a:moveTo>
                  <a:cubicBezTo>
                    <a:pt x="135" y="1"/>
                    <a:pt x="85" y="41"/>
                    <a:pt x="56" y="97"/>
                  </a:cubicBezTo>
                  <a:cubicBezTo>
                    <a:pt x="0" y="188"/>
                    <a:pt x="68" y="312"/>
                    <a:pt x="169" y="335"/>
                  </a:cubicBezTo>
                  <a:cubicBezTo>
                    <a:pt x="180" y="337"/>
                    <a:pt x="191" y="338"/>
                    <a:pt x="201" y="338"/>
                  </a:cubicBezTo>
                  <a:cubicBezTo>
                    <a:pt x="292" y="338"/>
                    <a:pt x="373" y="255"/>
                    <a:pt x="373" y="154"/>
                  </a:cubicBezTo>
                  <a:cubicBezTo>
                    <a:pt x="362" y="86"/>
                    <a:pt x="305" y="18"/>
                    <a:pt x="237" y="7"/>
                  </a:cubicBezTo>
                  <a:cubicBezTo>
                    <a:pt x="223" y="3"/>
                    <a:pt x="210" y="1"/>
                    <a:pt x="196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19"/>
            <p:cNvSpPr/>
            <p:nvPr/>
          </p:nvSpPr>
          <p:spPr>
            <a:xfrm>
              <a:off x="1542834" y="1978070"/>
              <a:ext cx="37387" cy="35558"/>
            </a:xfrm>
            <a:custGeom>
              <a:avLst/>
              <a:gdLst/>
              <a:ahLst/>
              <a:cxnLst/>
              <a:rect l="l" t="t" r="r" b="b"/>
              <a:pathLst>
                <a:path w="838" h="797" extrusionOk="0">
                  <a:moveTo>
                    <a:pt x="399" y="1"/>
                  </a:moveTo>
                  <a:cubicBezTo>
                    <a:pt x="318" y="1"/>
                    <a:pt x="240" y="24"/>
                    <a:pt x="171" y="73"/>
                  </a:cubicBezTo>
                  <a:cubicBezTo>
                    <a:pt x="46" y="151"/>
                    <a:pt x="1" y="287"/>
                    <a:pt x="1" y="435"/>
                  </a:cubicBezTo>
                  <a:cubicBezTo>
                    <a:pt x="1" y="559"/>
                    <a:pt x="103" y="706"/>
                    <a:pt x="227" y="762"/>
                  </a:cubicBezTo>
                  <a:cubicBezTo>
                    <a:pt x="306" y="785"/>
                    <a:pt x="317" y="797"/>
                    <a:pt x="408" y="797"/>
                  </a:cubicBezTo>
                  <a:cubicBezTo>
                    <a:pt x="487" y="797"/>
                    <a:pt x="566" y="762"/>
                    <a:pt x="634" y="717"/>
                  </a:cubicBezTo>
                  <a:cubicBezTo>
                    <a:pt x="724" y="672"/>
                    <a:pt x="781" y="559"/>
                    <a:pt x="804" y="457"/>
                  </a:cubicBezTo>
                  <a:cubicBezTo>
                    <a:pt x="837" y="265"/>
                    <a:pt x="736" y="84"/>
                    <a:pt x="555" y="28"/>
                  </a:cubicBezTo>
                  <a:cubicBezTo>
                    <a:pt x="503" y="10"/>
                    <a:pt x="450" y="1"/>
                    <a:pt x="399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19"/>
            <p:cNvSpPr/>
            <p:nvPr/>
          </p:nvSpPr>
          <p:spPr>
            <a:xfrm>
              <a:off x="1432367" y="1976553"/>
              <a:ext cx="27751" cy="27171"/>
            </a:xfrm>
            <a:custGeom>
              <a:avLst/>
              <a:gdLst/>
              <a:ahLst/>
              <a:cxnLst/>
              <a:rect l="l" t="t" r="r" b="b"/>
              <a:pathLst>
                <a:path w="622" h="609" extrusionOk="0">
                  <a:moveTo>
                    <a:pt x="333" y="0"/>
                  </a:moveTo>
                  <a:cubicBezTo>
                    <a:pt x="293" y="0"/>
                    <a:pt x="248" y="11"/>
                    <a:pt x="215" y="27"/>
                  </a:cubicBezTo>
                  <a:cubicBezTo>
                    <a:pt x="136" y="50"/>
                    <a:pt x="79" y="107"/>
                    <a:pt x="46" y="175"/>
                  </a:cubicBezTo>
                  <a:cubicBezTo>
                    <a:pt x="0" y="242"/>
                    <a:pt x="11" y="321"/>
                    <a:pt x="34" y="389"/>
                  </a:cubicBezTo>
                  <a:lnTo>
                    <a:pt x="34" y="412"/>
                  </a:lnTo>
                  <a:cubicBezTo>
                    <a:pt x="68" y="514"/>
                    <a:pt x="159" y="593"/>
                    <a:pt x="260" y="604"/>
                  </a:cubicBezTo>
                  <a:cubicBezTo>
                    <a:pt x="279" y="607"/>
                    <a:pt x="297" y="608"/>
                    <a:pt x="316" y="608"/>
                  </a:cubicBezTo>
                  <a:cubicBezTo>
                    <a:pt x="376" y="608"/>
                    <a:pt x="434" y="594"/>
                    <a:pt x="486" y="559"/>
                  </a:cubicBezTo>
                  <a:cubicBezTo>
                    <a:pt x="543" y="514"/>
                    <a:pt x="599" y="446"/>
                    <a:pt x="611" y="366"/>
                  </a:cubicBezTo>
                  <a:cubicBezTo>
                    <a:pt x="622" y="288"/>
                    <a:pt x="599" y="208"/>
                    <a:pt x="554" y="140"/>
                  </a:cubicBezTo>
                  <a:cubicBezTo>
                    <a:pt x="521" y="72"/>
                    <a:pt x="453" y="27"/>
                    <a:pt x="373" y="5"/>
                  </a:cubicBezTo>
                  <a:cubicBezTo>
                    <a:pt x="361" y="2"/>
                    <a:pt x="348" y="0"/>
                    <a:pt x="333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19"/>
            <p:cNvSpPr/>
            <p:nvPr/>
          </p:nvSpPr>
          <p:spPr>
            <a:xfrm>
              <a:off x="1544351" y="1936176"/>
              <a:ext cx="11154" cy="6826"/>
            </a:xfrm>
            <a:custGeom>
              <a:avLst/>
              <a:gdLst/>
              <a:ahLst/>
              <a:cxnLst/>
              <a:rect l="l" t="t" r="r" b="b"/>
              <a:pathLst>
                <a:path w="250" h="153" extrusionOk="0">
                  <a:moveTo>
                    <a:pt x="127" y="0"/>
                  </a:moveTo>
                  <a:cubicBezTo>
                    <a:pt x="100" y="0"/>
                    <a:pt x="70" y="8"/>
                    <a:pt x="46" y="17"/>
                  </a:cubicBezTo>
                  <a:cubicBezTo>
                    <a:pt x="1" y="39"/>
                    <a:pt x="12" y="95"/>
                    <a:pt x="57" y="95"/>
                  </a:cubicBezTo>
                  <a:cubicBezTo>
                    <a:pt x="91" y="95"/>
                    <a:pt x="114" y="95"/>
                    <a:pt x="137" y="130"/>
                  </a:cubicBezTo>
                  <a:cubicBezTo>
                    <a:pt x="146" y="144"/>
                    <a:pt x="165" y="153"/>
                    <a:pt x="183" y="153"/>
                  </a:cubicBezTo>
                  <a:cubicBezTo>
                    <a:pt x="208" y="153"/>
                    <a:pt x="232" y="139"/>
                    <a:pt x="238" y="107"/>
                  </a:cubicBezTo>
                  <a:cubicBezTo>
                    <a:pt x="250" y="62"/>
                    <a:pt x="204" y="17"/>
                    <a:pt x="159" y="5"/>
                  </a:cubicBezTo>
                  <a:cubicBezTo>
                    <a:pt x="149" y="2"/>
                    <a:pt x="138" y="0"/>
                    <a:pt x="127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19"/>
            <p:cNvSpPr/>
            <p:nvPr/>
          </p:nvSpPr>
          <p:spPr>
            <a:xfrm>
              <a:off x="1467167" y="1932161"/>
              <a:ext cx="9637" cy="5265"/>
            </a:xfrm>
            <a:custGeom>
              <a:avLst/>
              <a:gdLst/>
              <a:ahLst/>
              <a:cxnLst/>
              <a:rect l="l" t="t" r="r" b="b"/>
              <a:pathLst>
                <a:path w="216" h="118" extrusionOk="0">
                  <a:moveTo>
                    <a:pt x="115" y="1"/>
                  </a:moveTo>
                  <a:cubicBezTo>
                    <a:pt x="78" y="1"/>
                    <a:pt x="40" y="15"/>
                    <a:pt x="23" y="50"/>
                  </a:cubicBezTo>
                  <a:cubicBezTo>
                    <a:pt x="0" y="84"/>
                    <a:pt x="35" y="118"/>
                    <a:pt x="68" y="118"/>
                  </a:cubicBezTo>
                  <a:cubicBezTo>
                    <a:pt x="91" y="118"/>
                    <a:pt x="113" y="118"/>
                    <a:pt x="136" y="107"/>
                  </a:cubicBezTo>
                  <a:cubicBezTo>
                    <a:pt x="140" y="103"/>
                    <a:pt x="145" y="101"/>
                    <a:pt x="150" y="101"/>
                  </a:cubicBezTo>
                  <a:cubicBezTo>
                    <a:pt x="160" y="101"/>
                    <a:pt x="170" y="107"/>
                    <a:pt x="170" y="107"/>
                  </a:cubicBezTo>
                  <a:cubicBezTo>
                    <a:pt x="181" y="107"/>
                    <a:pt x="193" y="107"/>
                    <a:pt x="204" y="95"/>
                  </a:cubicBezTo>
                  <a:cubicBezTo>
                    <a:pt x="216" y="50"/>
                    <a:pt x="193" y="16"/>
                    <a:pt x="148" y="4"/>
                  </a:cubicBezTo>
                  <a:cubicBezTo>
                    <a:pt x="137" y="2"/>
                    <a:pt x="126" y="1"/>
                    <a:pt x="115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19"/>
            <p:cNvSpPr/>
            <p:nvPr/>
          </p:nvSpPr>
          <p:spPr>
            <a:xfrm>
              <a:off x="1466007" y="1999218"/>
              <a:ext cx="71384" cy="36450"/>
            </a:xfrm>
            <a:custGeom>
              <a:avLst/>
              <a:gdLst/>
              <a:ahLst/>
              <a:cxnLst/>
              <a:rect l="l" t="t" r="r" b="b"/>
              <a:pathLst>
                <a:path w="1600" h="817" extrusionOk="0">
                  <a:moveTo>
                    <a:pt x="1557" y="0"/>
                  </a:moveTo>
                  <a:cubicBezTo>
                    <a:pt x="1541" y="0"/>
                    <a:pt x="1524" y="10"/>
                    <a:pt x="1519" y="28"/>
                  </a:cubicBezTo>
                  <a:cubicBezTo>
                    <a:pt x="1429" y="356"/>
                    <a:pt x="1180" y="684"/>
                    <a:pt x="830" y="740"/>
                  </a:cubicBezTo>
                  <a:cubicBezTo>
                    <a:pt x="807" y="744"/>
                    <a:pt x="784" y="745"/>
                    <a:pt x="762" y="745"/>
                  </a:cubicBezTo>
                  <a:cubicBezTo>
                    <a:pt x="485" y="745"/>
                    <a:pt x="250" y="500"/>
                    <a:pt x="72" y="323"/>
                  </a:cubicBezTo>
                  <a:cubicBezTo>
                    <a:pt x="64" y="315"/>
                    <a:pt x="56" y="312"/>
                    <a:pt x="49" y="312"/>
                  </a:cubicBezTo>
                  <a:cubicBezTo>
                    <a:pt x="22" y="312"/>
                    <a:pt x="0" y="352"/>
                    <a:pt x="26" y="379"/>
                  </a:cubicBezTo>
                  <a:cubicBezTo>
                    <a:pt x="241" y="593"/>
                    <a:pt x="473" y="817"/>
                    <a:pt x="782" y="817"/>
                  </a:cubicBezTo>
                  <a:cubicBezTo>
                    <a:pt x="816" y="817"/>
                    <a:pt x="850" y="814"/>
                    <a:pt x="886" y="808"/>
                  </a:cubicBezTo>
                  <a:cubicBezTo>
                    <a:pt x="1248" y="752"/>
                    <a:pt x="1508" y="368"/>
                    <a:pt x="1587" y="51"/>
                  </a:cubicBezTo>
                  <a:cubicBezTo>
                    <a:pt x="1600" y="18"/>
                    <a:pt x="1579" y="0"/>
                    <a:pt x="1557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19"/>
            <p:cNvSpPr/>
            <p:nvPr/>
          </p:nvSpPr>
          <p:spPr>
            <a:xfrm>
              <a:off x="1474974" y="1974188"/>
              <a:ext cx="15749" cy="17400"/>
            </a:xfrm>
            <a:custGeom>
              <a:avLst/>
              <a:gdLst/>
              <a:ahLst/>
              <a:cxnLst/>
              <a:rect l="l" t="t" r="r" b="b"/>
              <a:pathLst>
                <a:path w="353" h="390" extrusionOk="0">
                  <a:moveTo>
                    <a:pt x="288" y="0"/>
                  </a:moveTo>
                  <a:cubicBezTo>
                    <a:pt x="285" y="0"/>
                    <a:pt x="281" y="1"/>
                    <a:pt x="278" y="1"/>
                  </a:cubicBezTo>
                  <a:cubicBezTo>
                    <a:pt x="176" y="35"/>
                    <a:pt x="63" y="80"/>
                    <a:pt x="41" y="182"/>
                  </a:cubicBezTo>
                  <a:cubicBezTo>
                    <a:pt x="0" y="304"/>
                    <a:pt x="123" y="389"/>
                    <a:pt x="231" y="389"/>
                  </a:cubicBezTo>
                  <a:cubicBezTo>
                    <a:pt x="243" y="389"/>
                    <a:pt x="255" y="388"/>
                    <a:pt x="267" y="386"/>
                  </a:cubicBezTo>
                  <a:cubicBezTo>
                    <a:pt x="309" y="375"/>
                    <a:pt x="292" y="305"/>
                    <a:pt x="253" y="305"/>
                  </a:cubicBezTo>
                  <a:cubicBezTo>
                    <a:pt x="250" y="305"/>
                    <a:pt x="247" y="306"/>
                    <a:pt x="244" y="306"/>
                  </a:cubicBezTo>
                  <a:cubicBezTo>
                    <a:pt x="235" y="309"/>
                    <a:pt x="225" y="310"/>
                    <a:pt x="216" y="310"/>
                  </a:cubicBezTo>
                  <a:cubicBezTo>
                    <a:pt x="138" y="310"/>
                    <a:pt x="80" y="230"/>
                    <a:pt x="131" y="160"/>
                  </a:cubicBezTo>
                  <a:cubicBezTo>
                    <a:pt x="176" y="115"/>
                    <a:pt x="244" y="92"/>
                    <a:pt x="300" y="69"/>
                  </a:cubicBezTo>
                  <a:cubicBezTo>
                    <a:pt x="353" y="58"/>
                    <a:pt x="328" y="0"/>
                    <a:pt x="288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19"/>
            <p:cNvSpPr/>
            <p:nvPr/>
          </p:nvSpPr>
          <p:spPr>
            <a:xfrm>
              <a:off x="1592804" y="1988555"/>
              <a:ext cx="53003" cy="55635"/>
            </a:xfrm>
            <a:custGeom>
              <a:avLst/>
              <a:gdLst/>
              <a:ahLst/>
              <a:cxnLst/>
              <a:rect l="l" t="t" r="r" b="b"/>
              <a:pathLst>
                <a:path w="1188" h="1247" extrusionOk="0">
                  <a:moveTo>
                    <a:pt x="550" y="1"/>
                  </a:moveTo>
                  <a:cubicBezTo>
                    <a:pt x="221" y="1"/>
                    <a:pt x="0" y="313"/>
                    <a:pt x="0" y="313"/>
                  </a:cubicBezTo>
                  <a:lnTo>
                    <a:pt x="23" y="1183"/>
                  </a:lnTo>
                  <a:cubicBezTo>
                    <a:pt x="158" y="1227"/>
                    <a:pt x="279" y="1247"/>
                    <a:pt x="385" y="1247"/>
                  </a:cubicBezTo>
                  <a:cubicBezTo>
                    <a:pt x="1150" y="1247"/>
                    <a:pt x="1188" y="231"/>
                    <a:pt x="780" y="52"/>
                  </a:cubicBezTo>
                  <a:cubicBezTo>
                    <a:pt x="699" y="16"/>
                    <a:pt x="622" y="1"/>
                    <a:pt x="550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19"/>
            <p:cNvSpPr/>
            <p:nvPr/>
          </p:nvSpPr>
          <p:spPr>
            <a:xfrm>
              <a:off x="1597310" y="1999664"/>
              <a:ext cx="29847" cy="34978"/>
            </a:xfrm>
            <a:custGeom>
              <a:avLst/>
              <a:gdLst/>
              <a:ahLst/>
              <a:cxnLst/>
              <a:rect l="l" t="t" r="r" b="b"/>
              <a:pathLst>
                <a:path w="669" h="784" extrusionOk="0">
                  <a:moveTo>
                    <a:pt x="278" y="439"/>
                  </a:moveTo>
                  <a:cubicBezTo>
                    <a:pt x="356" y="439"/>
                    <a:pt x="400" y="549"/>
                    <a:pt x="352" y="617"/>
                  </a:cubicBezTo>
                  <a:cubicBezTo>
                    <a:pt x="309" y="660"/>
                    <a:pt x="261" y="676"/>
                    <a:pt x="212" y="676"/>
                  </a:cubicBezTo>
                  <a:cubicBezTo>
                    <a:pt x="183" y="676"/>
                    <a:pt x="154" y="671"/>
                    <a:pt x="126" y="663"/>
                  </a:cubicBezTo>
                  <a:lnTo>
                    <a:pt x="114" y="663"/>
                  </a:lnTo>
                  <a:cubicBezTo>
                    <a:pt x="114" y="617"/>
                    <a:pt x="126" y="561"/>
                    <a:pt x="137" y="516"/>
                  </a:cubicBezTo>
                  <a:cubicBezTo>
                    <a:pt x="159" y="482"/>
                    <a:pt x="204" y="459"/>
                    <a:pt x="239" y="448"/>
                  </a:cubicBezTo>
                  <a:cubicBezTo>
                    <a:pt x="253" y="442"/>
                    <a:pt x="266" y="439"/>
                    <a:pt x="278" y="439"/>
                  </a:cubicBezTo>
                  <a:close/>
                  <a:moveTo>
                    <a:pt x="504" y="0"/>
                  </a:moveTo>
                  <a:cubicBezTo>
                    <a:pt x="388" y="0"/>
                    <a:pt x="278" y="69"/>
                    <a:pt x="194" y="154"/>
                  </a:cubicBezTo>
                  <a:cubicBezTo>
                    <a:pt x="58" y="313"/>
                    <a:pt x="1" y="539"/>
                    <a:pt x="23" y="730"/>
                  </a:cubicBezTo>
                  <a:cubicBezTo>
                    <a:pt x="33" y="749"/>
                    <a:pt x="42" y="768"/>
                    <a:pt x="58" y="768"/>
                  </a:cubicBezTo>
                  <a:cubicBezTo>
                    <a:pt x="61" y="768"/>
                    <a:pt x="65" y="767"/>
                    <a:pt x="69" y="765"/>
                  </a:cubicBezTo>
                  <a:cubicBezTo>
                    <a:pt x="80" y="776"/>
                    <a:pt x="91" y="776"/>
                    <a:pt x="91" y="776"/>
                  </a:cubicBezTo>
                  <a:cubicBezTo>
                    <a:pt x="123" y="781"/>
                    <a:pt x="152" y="784"/>
                    <a:pt x="180" y="784"/>
                  </a:cubicBezTo>
                  <a:cubicBezTo>
                    <a:pt x="273" y="784"/>
                    <a:pt x="350" y="752"/>
                    <a:pt x="420" y="674"/>
                  </a:cubicBezTo>
                  <a:cubicBezTo>
                    <a:pt x="476" y="607"/>
                    <a:pt x="498" y="482"/>
                    <a:pt x="420" y="414"/>
                  </a:cubicBezTo>
                  <a:cubicBezTo>
                    <a:pt x="387" y="386"/>
                    <a:pt x="352" y="376"/>
                    <a:pt x="315" y="376"/>
                  </a:cubicBezTo>
                  <a:cubicBezTo>
                    <a:pt x="262" y="376"/>
                    <a:pt x="206" y="399"/>
                    <a:pt x="159" y="426"/>
                  </a:cubicBezTo>
                  <a:cubicBezTo>
                    <a:pt x="182" y="369"/>
                    <a:pt x="204" y="323"/>
                    <a:pt x="227" y="278"/>
                  </a:cubicBezTo>
                  <a:cubicBezTo>
                    <a:pt x="317" y="109"/>
                    <a:pt x="476" y="64"/>
                    <a:pt x="657" y="64"/>
                  </a:cubicBezTo>
                  <a:cubicBezTo>
                    <a:pt x="668" y="64"/>
                    <a:pt x="668" y="52"/>
                    <a:pt x="668" y="52"/>
                  </a:cubicBezTo>
                  <a:cubicBezTo>
                    <a:pt x="614" y="16"/>
                    <a:pt x="558" y="0"/>
                    <a:pt x="504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9" name="Google Shape;969;p19"/>
          <p:cNvSpPr/>
          <p:nvPr/>
        </p:nvSpPr>
        <p:spPr>
          <a:xfrm>
            <a:off x="6721726" y="1749350"/>
            <a:ext cx="967040" cy="500006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19"/>
          <p:cNvSpPr/>
          <p:nvPr/>
        </p:nvSpPr>
        <p:spPr>
          <a:xfrm flipH="1">
            <a:off x="3252851" y="844325"/>
            <a:ext cx="967040" cy="500006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mmunity, Family &amp; Personal Services Major for College: Physical Education by Slidesgo">
  <a:themeElements>
    <a:clrScheme name="Simple Light">
      <a:dk1>
        <a:srgbClr val="17253A"/>
      </a:dk1>
      <a:lt1>
        <a:srgbClr val="FFFFFF"/>
      </a:lt1>
      <a:dk2>
        <a:srgbClr val="3B536E"/>
      </a:dk2>
      <a:lt2>
        <a:srgbClr val="A42C3D"/>
      </a:lt2>
      <a:accent1>
        <a:srgbClr val="D83F56"/>
      </a:accent1>
      <a:accent2>
        <a:srgbClr val="436D79"/>
      </a:accent2>
      <a:accent3>
        <a:srgbClr val="68A0A1"/>
      </a:accent3>
      <a:accent4>
        <a:srgbClr val="EDB95C"/>
      </a:accent4>
      <a:accent5>
        <a:srgbClr val="F3D26B"/>
      </a:accent5>
      <a:accent6>
        <a:srgbClr val="CD6857"/>
      </a:accent6>
      <a:hlink>
        <a:srgbClr val="1725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</Words>
  <Application>Microsoft Office PowerPoint</Application>
  <PresentationFormat>On-screen Show (16:9)</PresentationFormat>
  <Paragraphs>54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Times New Roman</vt:lpstr>
      <vt:lpstr>Kirang Haerang</vt:lpstr>
      <vt:lpstr>Comic Sans MS</vt:lpstr>
      <vt:lpstr>Arvo</vt:lpstr>
      <vt:lpstr>Encode Sans</vt:lpstr>
      <vt:lpstr>Calibri</vt:lpstr>
      <vt:lpstr>Community, Family &amp; Personal Services Major for College: Physical Education by Slidesgo</vt:lpstr>
      <vt:lpstr>Office 테마</vt:lpstr>
      <vt:lpstr>PowerPoint Presentation</vt:lpstr>
      <vt:lpstr>PowerPoint Presentation</vt:lpstr>
      <vt:lpstr>Look, listen and repeat.</vt:lpstr>
      <vt:lpstr>Who is the girl? Who is the boy?</vt:lpstr>
      <vt:lpstr>Look, listen and repeat.</vt:lpstr>
      <vt:lpstr>Work in pairs. Practise.</vt:lpstr>
      <vt:lpstr>PowerPoint Presentation</vt:lpstr>
      <vt:lpstr>Listen, point and say.</vt:lpstr>
      <vt:lpstr>Let's talk.</vt:lpstr>
      <vt:lpstr>PowerPoint Presentation</vt:lpstr>
      <vt:lpstr>PowerPoint Presentation</vt:lpstr>
      <vt:lpstr>PowerPoint Presentation</vt:lpstr>
      <vt:lpstr>PowerPoint Presentation</vt:lpstr>
      <vt:lpstr>Game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Minh Tân Cao</cp:lastModifiedBy>
  <cp:revision>1</cp:revision>
  <dcterms:modified xsi:type="dcterms:W3CDTF">2026-01-04T08:46:15Z</dcterms:modified>
</cp:coreProperties>
</file>