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"/>
  </p:notesMasterIdLst>
  <p:sldIdLst>
    <p:sldId id="472" r:id="rId2"/>
  </p:sldIdLst>
  <p:sldSz cx="9144000" cy="5143500" type="screen16x9"/>
  <p:notesSz cx="6858000" cy="9144000"/>
  <p:embeddedFontLst>
    <p:embeddedFont>
      <p:font typeface="Arvo" panose="020B060402020202020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Encode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857"/>
    <a:srgbClr val="FFFFFF"/>
    <a:srgbClr val="356284"/>
    <a:srgbClr val="F0F0F0"/>
    <a:srgbClr val="FDF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89801" autoAdjust="0"/>
  </p:normalViewPr>
  <p:slideViewPr>
    <p:cSldViewPr>
      <p:cViewPr varScale="1">
        <p:scale>
          <a:sx n="96" d="100"/>
          <a:sy n="96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23A98C-BB1C-4EF9-BF76-E174EEDEA40B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2952" y="44878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sachmem.vn; hoclieu.vn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www.facebook.com/sachmem.vn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-1905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0321" y="4306999"/>
            <a:ext cx="6361619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facebook.com/www.tienganhglobalsuccess.vn</a:t>
            </a:r>
          </a:p>
        </p:txBody>
      </p:sp>
    </p:spTree>
    <p:extLst>
      <p:ext uri="{BB962C8B-B14F-4D97-AF65-F5344CB8AC3E}">
        <p14:creationId xmlns:p14="http://schemas.microsoft.com/office/powerpoint/2010/main" val="1621607277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10386</TotalTime>
  <Words>36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Arvo</vt:lpstr>
      <vt:lpstr>Encode Sans</vt:lpstr>
      <vt:lpstr>Community, Family &amp; Personal Services Major for College: Physical Education by Slidesgo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Minh Tân Cao</cp:lastModifiedBy>
  <cp:revision>43</cp:revision>
  <dcterms:modified xsi:type="dcterms:W3CDTF">2026-01-04T08:47:38Z</dcterms:modified>
  <cp:category>9Slide.vn</cp:category>
</cp:coreProperties>
</file>