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383" r:id="rId2"/>
    <p:sldId id="373" r:id="rId3"/>
    <p:sldId id="370" r:id="rId4"/>
    <p:sldId id="473" r:id="rId5"/>
    <p:sldId id="269" r:id="rId6"/>
    <p:sldId id="374" r:id="rId7"/>
    <p:sldId id="350" r:id="rId8"/>
    <p:sldId id="381" r:id="rId9"/>
    <p:sldId id="382" r:id="rId10"/>
    <p:sldId id="472" r:id="rId11"/>
  </p:sldIdLst>
  <p:sldSz cx="9144000" cy="5143500" type="screen16x9"/>
  <p:notesSz cx="6858000" cy="9144000"/>
  <p:embeddedFontLst>
    <p:embeddedFont>
      <p:font typeface="Arvo" panose="020B060402020202020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Encode Sans" panose="020B0604020202020204" charset="0"/>
      <p:regular r:id="rId21"/>
      <p:bold r:id="rId22"/>
    </p:embeddedFont>
    <p:embeddedFont>
      <p:font typeface="Lucida Calligraphy" panose="03010101010101010101" pitchFamily="66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43323-4E92-442E-A703-742A2493C344}">
  <a:tblStyle styleId="{52C43323-4E92-442E-A703-742A2493C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04" autoAdjust="0"/>
  </p:normalViewPr>
  <p:slideViewPr>
    <p:cSldViewPr>
      <p:cViewPr varScale="1">
        <p:scale>
          <a:sx n="93" d="100"/>
          <a:sy n="93" d="100"/>
        </p:scale>
        <p:origin x="11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62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720000" y="1018875"/>
            <a:ext cx="5207700" cy="20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720000" y="3063475"/>
            <a:ext cx="52077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239402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flipH="1">
            <a:off x="5851883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flipH="1">
            <a:off x="7538681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7610789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256193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4646413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563724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859216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97054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flipH="1"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1"/>
          <p:cNvSpPr/>
          <p:nvPr/>
        </p:nvSpPr>
        <p:spPr>
          <a:xfrm>
            <a:off x="7872614" y="4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6724057" y="6574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7789939" y="4376743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244445" y="4273681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26525" y="437450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2954930" y="47049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flipH="1">
            <a:off x="5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flipH="1">
            <a:off x="7621630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7470053" y="1741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5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FE1BCA2-A03F-47A4-B921-ACCD34EE2BAF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77" r:id="rId3"/>
    <p:sldLayoutId id="2147483678" r:id="rId4"/>
    <p:sldLayoutId id="214748368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1ECF8-2E1F-D827-2BA5-09DD131677BD}"/>
              </a:ext>
            </a:extLst>
          </p:cNvPr>
          <p:cNvSpPr/>
          <p:nvPr/>
        </p:nvSpPr>
        <p:spPr>
          <a:xfrm>
            <a:off x="2871114" y="409938"/>
            <a:ext cx="33001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letter 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F398C2-7C95-1352-6FB6-AA2375737B29}"/>
              </a:ext>
            </a:extLst>
          </p:cNvPr>
          <p:cNvSpPr/>
          <p:nvPr/>
        </p:nvSpPr>
        <p:spPr>
          <a:xfrm>
            <a:off x="1043229" y="2304587"/>
            <a:ext cx="3300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B58817-E063-44C7-2C5B-FF0BFD2CC882}"/>
              </a:ext>
            </a:extLst>
          </p:cNvPr>
          <p:cNvSpPr/>
          <p:nvPr/>
        </p:nvSpPr>
        <p:spPr>
          <a:xfrm>
            <a:off x="1221027" y="3224795"/>
            <a:ext cx="3300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Februar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B997B-6A32-F358-523A-DDB42BC49C97}"/>
              </a:ext>
            </a:extLst>
          </p:cNvPr>
          <p:cNvSpPr/>
          <p:nvPr/>
        </p:nvSpPr>
        <p:spPr>
          <a:xfrm>
            <a:off x="4648200" y="2369820"/>
            <a:ext cx="3300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/a</a:t>
            </a:r>
            <a:r>
              <a:rPr lang="en-GB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ɪ</a:t>
            </a:r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69A83-D557-3922-C6C8-E17093C34102}"/>
              </a:ext>
            </a:extLst>
          </p:cNvPr>
          <p:cNvSpPr/>
          <p:nvPr/>
        </p:nvSpPr>
        <p:spPr>
          <a:xfrm>
            <a:off x="4622800" y="3190280"/>
            <a:ext cx="3300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Jul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DEEEBF-CF6C-798A-F66D-B767BE27344A}"/>
              </a:ext>
            </a:extLst>
          </p:cNvPr>
          <p:cNvCxnSpPr/>
          <p:nvPr/>
        </p:nvCxnSpPr>
        <p:spPr>
          <a:xfrm flipH="1">
            <a:off x="2862648" y="1333268"/>
            <a:ext cx="947352" cy="9336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AF6603-B544-FCED-8068-A322E6AD91AA}"/>
              </a:ext>
            </a:extLst>
          </p:cNvPr>
          <p:cNvCxnSpPr>
            <a:cxnSpLocks/>
          </p:cNvCxnSpPr>
          <p:nvPr/>
        </p:nvCxnSpPr>
        <p:spPr>
          <a:xfrm>
            <a:off x="4779893" y="1333268"/>
            <a:ext cx="1108218" cy="9336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2952" y="44878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sachmem.vn; hoclieu.vn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www.facebook.com/sachmem.vn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-19050"/>
            <a:ext cx="9144000" cy="5143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70321" y="4306999"/>
            <a:ext cx="6361619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facebook.com/www.tienganhglobalsuccess.vn</a:t>
            </a:r>
          </a:p>
        </p:txBody>
      </p:sp>
    </p:spTree>
    <p:extLst>
      <p:ext uri="{BB962C8B-B14F-4D97-AF65-F5344CB8AC3E}">
        <p14:creationId xmlns:p14="http://schemas.microsoft.com/office/powerpoint/2010/main" val="162160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B3F470-1843-45AC-B9BA-326DDD9DEB27}"/>
              </a:ext>
            </a:extLst>
          </p:cNvPr>
          <p:cNvSpPr txBox="1">
            <a:spLocks/>
          </p:cNvSpPr>
          <p:nvPr/>
        </p:nvSpPr>
        <p:spPr>
          <a:xfrm>
            <a:off x="1447800" y="587070"/>
            <a:ext cx="5626872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00B0F0"/>
                </a:solidFill>
              </a:rPr>
              <a:t>Listen and repeat.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1B13D-D021-40A0-8322-6B1E4B16290D}"/>
              </a:ext>
            </a:extLst>
          </p:cNvPr>
          <p:cNvSpPr/>
          <p:nvPr/>
        </p:nvSpPr>
        <p:spPr>
          <a:xfrm>
            <a:off x="670311" y="53280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2" name="Track 94">
            <a:hlinkClick r:id="" action="ppaction://media"/>
            <a:extLst>
              <a:ext uri="{FF2B5EF4-FFF2-40B4-BE49-F238E27FC236}">
                <a16:creationId xmlns:a16="http://schemas.microsoft.com/office/drawing/2014/main" id="{FF4C5683-F5DF-4CC0-B0D6-CE2E802ED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5400" y="598176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29F57-0FE8-4370-872E-9D148B462887}"/>
              </a:ext>
            </a:extLst>
          </p:cNvPr>
          <p:cNvSpPr txBox="1"/>
          <p:nvPr/>
        </p:nvSpPr>
        <p:spPr>
          <a:xfrm>
            <a:off x="914400" y="1233366"/>
            <a:ext cx="7696200" cy="368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0" i="0" dirty="0">
                <a:solidFill>
                  <a:srgbClr val="EE1D25"/>
                </a:solidFill>
                <a:effectLst/>
                <a:latin typeface="Comic Sans MS" panose="030F0702030302020204" pitchFamily="66" charset="0"/>
              </a:rPr>
              <a:t>y 		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Februar</a:t>
            </a:r>
            <a:r>
              <a:rPr lang="en-US" sz="4000" b="0" i="0" dirty="0">
                <a:solidFill>
                  <a:srgbClr val="EE1D25"/>
                </a:solidFill>
                <a:effectLst/>
                <a:latin typeface="Comic Sans MS" panose="030F0702030302020204" pitchFamily="66" charset="0"/>
              </a:rPr>
              <a:t>y 	</a:t>
            </a:r>
          </a:p>
          <a:p>
            <a:pPr>
              <a:lnSpc>
                <a:spcPct val="150000"/>
              </a:lnSpc>
            </a:pPr>
            <a:r>
              <a:rPr lang="en-US" sz="4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sports day is in Februar</a:t>
            </a:r>
            <a:r>
              <a:rPr lang="en-US" sz="4000" b="0" i="0" dirty="0">
                <a:solidFill>
                  <a:srgbClr val="EE1D25"/>
                </a:solidFill>
                <a:effectLst/>
                <a:latin typeface="Comic Sans MS" panose="030F0702030302020204" pitchFamily="66" charset="0"/>
              </a:rPr>
              <a:t>y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</a:t>
            </a:r>
            <a:endParaRPr lang="en-US" sz="4000" b="0" i="0" dirty="0">
              <a:solidFill>
                <a:srgbClr val="EE1D25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4000" b="0" i="0" dirty="0">
                <a:solidFill>
                  <a:srgbClr val="EE1D25"/>
                </a:solidFill>
                <a:effectLst/>
                <a:latin typeface="Comic Sans MS" panose="030F0702030302020204" pitchFamily="66" charset="0"/>
              </a:rPr>
              <a:t>y 		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Jul</a:t>
            </a:r>
            <a:r>
              <a:rPr lang="en-US" sz="4000" b="0" i="0" dirty="0">
                <a:solidFill>
                  <a:srgbClr val="EE1D25"/>
                </a:solidFill>
                <a:effectLst/>
                <a:latin typeface="Comic Sans MS" panose="030F0702030302020204" pitchFamily="66" charset="0"/>
              </a:rPr>
              <a:t>y 		</a:t>
            </a:r>
          </a:p>
          <a:p>
            <a:pPr>
              <a:lnSpc>
                <a:spcPct val="150000"/>
              </a:lnSpc>
            </a:pPr>
            <a:r>
              <a:rPr lang="en-US" sz="4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My birthday is in Jul</a:t>
            </a:r>
            <a:r>
              <a:rPr lang="en-US" sz="4000" b="0" i="0" dirty="0">
                <a:solidFill>
                  <a:srgbClr val="EE1D25"/>
                </a:solidFill>
                <a:effectLst/>
                <a:latin typeface="Comic Sans MS" panose="030F0702030302020204" pitchFamily="66" charset="0"/>
              </a:rPr>
              <a:t>y.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59"/>
          <p:cNvSpPr/>
          <p:nvPr/>
        </p:nvSpPr>
        <p:spPr>
          <a:xfrm>
            <a:off x="1004189" y="4557919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59"/>
          <p:cNvSpPr/>
          <p:nvPr/>
        </p:nvSpPr>
        <p:spPr>
          <a:xfrm>
            <a:off x="6400800" y="3471747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799;p41">
            <a:extLst>
              <a:ext uri="{FF2B5EF4-FFF2-40B4-BE49-F238E27FC236}">
                <a16:creationId xmlns:a16="http://schemas.microsoft.com/office/drawing/2014/main" id="{1B66C765-98B3-8A32-C9E7-6B3D5F419F2E}"/>
              </a:ext>
            </a:extLst>
          </p:cNvPr>
          <p:cNvGrpSpPr/>
          <p:nvPr/>
        </p:nvGrpSpPr>
        <p:grpSpPr>
          <a:xfrm>
            <a:off x="228651" y="1247059"/>
            <a:ext cx="2514780" cy="3179299"/>
            <a:chOff x="9067720" y="2225730"/>
            <a:chExt cx="575715" cy="727811"/>
          </a:xfrm>
        </p:grpSpPr>
        <p:sp>
          <p:nvSpPr>
            <p:cNvPr id="3" name="Google Shape;800;p41">
              <a:extLst>
                <a:ext uri="{FF2B5EF4-FFF2-40B4-BE49-F238E27FC236}">
                  <a16:creationId xmlns:a16="http://schemas.microsoft.com/office/drawing/2014/main" id="{E58F13C8-46EF-AF33-FF54-51F35C47A1CB}"/>
                </a:ext>
              </a:extLst>
            </p:cNvPr>
            <p:cNvSpPr/>
            <p:nvPr/>
          </p:nvSpPr>
          <p:spPr>
            <a:xfrm>
              <a:off x="9067720" y="2537235"/>
              <a:ext cx="268493" cy="95922"/>
            </a:xfrm>
            <a:custGeom>
              <a:avLst/>
              <a:gdLst/>
              <a:ahLst/>
              <a:cxnLst/>
              <a:rect l="l" t="t" r="r" b="b"/>
              <a:pathLst>
                <a:path w="6018" h="2150" extrusionOk="0">
                  <a:moveTo>
                    <a:pt x="5639" y="0"/>
                  </a:moveTo>
                  <a:cubicBezTo>
                    <a:pt x="5202" y="0"/>
                    <a:pt x="3644" y="750"/>
                    <a:pt x="3224" y="861"/>
                  </a:cubicBezTo>
                  <a:cubicBezTo>
                    <a:pt x="2794" y="974"/>
                    <a:pt x="1743" y="1539"/>
                    <a:pt x="1369" y="1663"/>
                  </a:cubicBezTo>
                  <a:cubicBezTo>
                    <a:pt x="1369" y="1663"/>
                    <a:pt x="205" y="1618"/>
                    <a:pt x="103" y="1595"/>
                  </a:cubicBezTo>
                  <a:cubicBezTo>
                    <a:pt x="97" y="1595"/>
                    <a:pt x="91" y="1594"/>
                    <a:pt x="85" y="1594"/>
                  </a:cubicBezTo>
                  <a:cubicBezTo>
                    <a:pt x="1" y="1594"/>
                    <a:pt x="1" y="1668"/>
                    <a:pt x="171" y="1743"/>
                  </a:cubicBezTo>
                  <a:cubicBezTo>
                    <a:pt x="341" y="1822"/>
                    <a:pt x="612" y="1833"/>
                    <a:pt x="770" y="1889"/>
                  </a:cubicBezTo>
                  <a:cubicBezTo>
                    <a:pt x="804" y="1901"/>
                    <a:pt x="838" y="1912"/>
                    <a:pt x="884" y="1935"/>
                  </a:cubicBezTo>
                  <a:cubicBezTo>
                    <a:pt x="770" y="1980"/>
                    <a:pt x="635" y="2025"/>
                    <a:pt x="578" y="2048"/>
                  </a:cubicBezTo>
                  <a:cubicBezTo>
                    <a:pt x="500" y="2076"/>
                    <a:pt x="484" y="2149"/>
                    <a:pt x="682" y="2149"/>
                  </a:cubicBezTo>
                  <a:cubicBezTo>
                    <a:pt x="799" y="2149"/>
                    <a:pt x="992" y="2123"/>
                    <a:pt x="1291" y="2048"/>
                  </a:cubicBezTo>
                  <a:cubicBezTo>
                    <a:pt x="1381" y="2048"/>
                    <a:pt x="1460" y="2025"/>
                    <a:pt x="1528" y="1969"/>
                  </a:cubicBezTo>
                  <a:cubicBezTo>
                    <a:pt x="1528" y="1969"/>
                    <a:pt x="3269" y="1585"/>
                    <a:pt x="3552" y="1414"/>
                  </a:cubicBezTo>
                  <a:cubicBezTo>
                    <a:pt x="3846" y="1256"/>
                    <a:pt x="5033" y="1143"/>
                    <a:pt x="5520" y="906"/>
                  </a:cubicBezTo>
                  <a:cubicBezTo>
                    <a:pt x="5837" y="748"/>
                    <a:pt x="6017" y="24"/>
                    <a:pt x="5666" y="1"/>
                  </a:cubicBezTo>
                  <a:cubicBezTo>
                    <a:pt x="5658" y="1"/>
                    <a:pt x="5649" y="0"/>
                    <a:pt x="563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01;p41">
              <a:extLst>
                <a:ext uri="{FF2B5EF4-FFF2-40B4-BE49-F238E27FC236}">
                  <a16:creationId xmlns:a16="http://schemas.microsoft.com/office/drawing/2014/main" id="{F3E3BB8E-33B9-1DE0-BBCD-8AD48992AA60}"/>
                </a:ext>
              </a:extLst>
            </p:cNvPr>
            <p:cNvSpPr/>
            <p:nvPr/>
          </p:nvSpPr>
          <p:spPr>
            <a:xfrm>
              <a:off x="9169666" y="2537235"/>
              <a:ext cx="166548" cy="79816"/>
            </a:xfrm>
            <a:custGeom>
              <a:avLst/>
              <a:gdLst/>
              <a:ahLst/>
              <a:cxnLst/>
              <a:rect l="l" t="t" r="r" b="b"/>
              <a:pathLst>
                <a:path w="3733" h="1789" extrusionOk="0">
                  <a:moveTo>
                    <a:pt x="3356" y="0"/>
                  </a:moveTo>
                  <a:cubicBezTo>
                    <a:pt x="3211" y="0"/>
                    <a:pt x="2932" y="87"/>
                    <a:pt x="2613" y="205"/>
                  </a:cubicBezTo>
                  <a:cubicBezTo>
                    <a:pt x="2748" y="306"/>
                    <a:pt x="2884" y="419"/>
                    <a:pt x="2873" y="532"/>
                  </a:cubicBezTo>
                  <a:cubicBezTo>
                    <a:pt x="2839" y="736"/>
                    <a:pt x="2341" y="793"/>
                    <a:pt x="2195" y="816"/>
                  </a:cubicBezTo>
                  <a:cubicBezTo>
                    <a:pt x="1380" y="1019"/>
                    <a:pt x="747" y="1449"/>
                    <a:pt x="1" y="1788"/>
                  </a:cubicBezTo>
                  <a:cubicBezTo>
                    <a:pt x="509" y="1663"/>
                    <a:pt x="1109" y="1505"/>
                    <a:pt x="1267" y="1414"/>
                  </a:cubicBezTo>
                  <a:cubicBezTo>
                    <a:pt x="1561" y="1256"/>
                    <a:pt x="2748" y="1143"/>
                    <a:pt x="3235" y="906"/>
                  </a:cubicBezTo>
                  <a:cubicBezTo>
                    <a:pt x="3552" y="748"/>
                    <a:pt x="3732" y="24"/>
                    <a:pt x="3381" y="1"/>
                  </a:cubicBezTo>
                  <a:cubicBezTo>
                    <a:pt x="3374" y="1"/>
                    <a:pt x="3365" y="0"/>
                    <a:pt x="3356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2;p41">
              <a:extLst>
                <a:ext uri="{FF2B5EF4-FFF2-40B4-BE49-F238E27FC236}">
                  <a16:creationId xmlns:a16="http://schemas.microsoft.com/office/drawing/2014/main" id="{37F66817-FA7D-944A-EC81-A3093F920839}"/>
                </a:ext>
              </a:extLst>
            </p:cNvPr>
            <p:cNvSpPr/>
            <p:nvPr/>
          </p:nvSpPr>
          <p:spPr>
            <a:xfrm>
              <a:off x="9366911" y="2535763"/>
              <a:ext cx="276524" cy="59293"/>
            </a:xfrm>
            <a:custGeom>
              <a:avLst/>
              <a:gdLst/>
              <a:ahLst/>
              <a:cxnLst/>
              <a:rect l="l" t="t" r="r" b="b"/>
              <a:pathLst>
                <a:path w="6198" h="1329" extrusionOk="0">
                  <a:moveTo>
                    <a:pt x="462" y="1"/>
                  </a:moveTo>
                  <a:cubicBezTo>
                    <a:pt x="413" y="1"/>
                    <a:pt x="372" y="4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1154" y="1030"/>
                    <a:pt x="2342" y="950"/>
                    <a:pt x="2659" y="1063"/>
                  </a:cubicBezTo>
                  <a:cubicBezTo>
                    <a:pt x="2975" y="1176"/>
                    <a:pt x="4750" y="1278"/>
                    <a:pt x="4750" y="1278"/>
                  </a:cubicBezTo>
                  <a:cubicBezTo>
                    <a:pt x="4795" y="1308"/>
                    <a:pt x="4850" y="1318"/>
                    <a:pt x="4905" y="1318"/>
                  </a:cubicBezTo>
                  <a:cubicBezTo>
                    <a:pt x="4933" y="1318"/>
                    <a:pt x="4961" y="1316"/>
                    <a:pt x="4988" y="1312"/>
                  </a:cubicBezTo>
                  <a:cubicBezTo>
                    <a:pt x="5132" y="1324"/>
                    <a:pt x="5251" y="1329"/>
                    <a:pt x="5349" y="1329"/>
                  </a:cubicBezTo>
                  <a:cubicBezTo>
                    <a:pt x="5813" y="1329"/>
                    <a:pt x="5803" y="1217"/>
                    <a:pt x="5700" y="1199"/>
                  </a:cubicBezTo>
                  <a:cubicBezTo>
                    <a:pt x="5632" y="1188"/>
                    <a:pt x="5497" y="1153"/>
                    <a:pt x="5373" y="1143"/>
                  </a:cubicBezTo>
                  <a:cubicBezTo>
                    <a:pt x="5418" y="1108"/>
                    <a:pt x="5451" y="1086"/>
                    <a:pt x="5474" y="1075"/>
                  </a:cubicBezTo>
                  <a:cubicBezTo>
                    <a:pt x="5621" y="984"/>
                    <a:pt x="5893" y="939"/>
                    <a:pt x="6051" y="826"/>
                  </a:cubicBezTo>
                  <a:cubicBezTo>
                    <a:pt x="6184" y="740"/>
                    <a:pt x="6197" y="671"/>
                    <a:pt x="6131" y="671"/>
                  </a:cubicBezTo>
                  <a:cubicBezTo>
                    <a:pt x="6118" y="671"/>
                    <a:pt x="6103" y="673"/>
                    <a:pt x="6085" y="679"/>
                  </a:cubicBezTo>
                  <a:cubicBezTo>
                    <a:pt x="5983" y="713"/>
                    <a:pt x="4853" y="950"/>
                    <a:pt x="4853" y="950"/>
                  </a:cubicBezTo>
                  <a:cubicBezTo>
                    <a:pt x="4456" y="882"/>
                    <a:pt x="3325" y="498"/>
                    <a:pt x="2896" y="452"/>
                  </a:cubicBezTo>
                  <a:cubicBezTo>
                    <a:pt x="2492" y="422"/>
                    <a:pt x="1003" y="1"/>
                    <a:pt x="462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41">
              <a:extLst>
                <a:ext uri="{FF2B5EF4-FFF2-40B4-BE49-F238E27FC236}">
                  <a16:creationId xmlns:a16="http://schemas.microsoft.com/office/drawing/2014/main" id="{40D29E49-0463-6635-66BE-DD05275C2242}"/>
                </a:ext>
              </a:extLst>
            </p:cNvPr>
            <p:cNvSpPr/>
            <p:nvPr/>
          </p:nvSpPr>
          <p:spPr>
            <a:xfrm>
              <a:off x="9366911" y="2535763"/>
              <a:ext cx="89364" cy="44437"/>
            </a:xfrm>
            <a:custGeom>
              <a:avLst/>
              <a:gdLst/>
              <a:ahLst/>
              <a:cxnLst/>
              <a:rect l="l" t="t" r="r" b="b"/>
              <a:pathLst>
                <a:path w="2003" h="996" extrusionOk="0">
                  <a:moveTo>
                    <a:pt x="453" y="0"/>
                  </a:moveTo>
                  <a:cubicBezTo>
                    <a:pt x="408" y="0"/>
                    <a:pt x="363" y="0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962" y="973"/>
                    <a:pt x="1539" y="973"/>
                    <a:pt x="2003" y="995"/>
                  </a:cubicBezTo>
                  <a:cubicBezTo>
                    <a:pt x="1822" y="894"/>
                    <a:pt x="1641" y="769"/>
                    <a:pt x="1460" y="633"/>
                  </a:cubicBezTo>
                  <a:cubicBezTo>
                    <a:pt x="1143" y="396"/>
                    <a:pt x="782" y="215"/>
                    <a:pt x="45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4;p41">
              <a:extLst>
                <a:ext uri="{FF2B5EF4-FFF2-40B4-BE49-F238E27FC236}">
                  <a16:creationId xmlns:a16="http://schemas.microsoft.com/office/drawing/2014/main" id="{0C9683CB-25CF-D5D7-D988-EADD529E45D9}"/>
                </a:ext>
              </a:extLst>
            </p:cNvPr>
            <p:cNvSpPr/>
            <p:nvPr/>
          </p:nvSpPr>
          <p:spPr>
            <a:xfrm>
              <a:off x="9350314" y="2693657"/>
              <a:ext cx="64067" cy="259882"/>
            </a:xfrm>
            <a:custGeom>
              <a:avLst/>
              <a:gdLst/>
              <a:ahLst/>
              <a:cxnLst/>
              <a:rect l="l" t="t" r="r" b="b"/>
              <a:pathLst>
                <a:path w="1436" h="5825" extrusionOk="0">
                  <a:moveTo>
                    <a:pt x="1334" y="1"/>
                  </a:moveTo>
                  <a:lnTo>
                    <a:pt x="45" y="758"/>
                  </a:lnTo>
                  <a:cubicBezTo>
                    <a:pt x="45" y="758"/>
                    <a:pt x="169" y="2681"/>
                    <a:pt x="169" y="3190"/>
                  </a:cubicBezTo>
                  <a:cubicBezTo>
                    <a:pt x="169" y="3190"/>
                    <a:pt x="68" y="4897"/>
                    <a:pt x="101" y="5485"/>
                  </a:cubicBezTo>
                  <a:cubicBezTo>
                    <a:pt x="101" y="5485"/>
                    <a:pt x="0" y="5666"/>
                    <a:pt x="169" y="5734"/>
                  </a:cubicBezTo>
                  <a:cubicBezTo>
                    <a:pt x="282" y="5782"/>
                    <a:pt x="808" y="5825"/>
                    <a:pt x="1126" y="5825"/>
                  </a:cubicBezTo>
                  <a:cubicBezTo>
                    <a:pt x="1254" y="5825"/>
                    <a:pt x="1348" y="5818"/>
                    <a:pt x="1368" y="5802"/>
                  </a:cubicBezTo>
                  <a:cubicBezTo>
                    <a:pt x="1436" y="5756"/>
                    <a:pt x="644" y="5361"/>
                    <a:pt x="644" y="5361"/>
                  </a:cubicBezTo>
                  <a:cubicBezTo>
                    <a:pt x="644" y="5361"/>
                    <a:pt x="916" y="3959"/>
                    <a:pt x="1074" y="2839"/>
                  </a:cubicBezTo>
                  <a:cubicBezTo>
                    <a:pt x="1300" y="1290"/>
                    <a:pt x="1334" y="1"/>
                    <a:pt x="1334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5;p41">
              <a:extLst>
                <a:ext uri="{FF2B5EF4-FFF2-40B4-BE49-F238E27FC236}">
                  <a16:creationId xmlns:a16="http://schemas.microsoft.com/office/drawing/2014/main" id="{2E2D3629-9F68-F4E2-AFAC-28A1A761E6F0}"/>
                </a:ext>
              </a:extLst>
            </p:cNvPr>
            <p:cNvSpPr/>
            <p:nvPr/>
          </p:nvSpPr>
          <p:spPr>
            <a:xfrm>
              <a:off x="9352322" y="2693657"/>
              <a:ext cx="57553" cy="90345"/>
            </a:xfrm>
            <a:custGeom>
              <a:avLst/>
              <a:gdLst/>
              <a:ahLst/>
              <a:cxnLst/>
              <a:rect l="l" t="t" r="r" b="b"/>
              <a:pathLst>
                <a:path w="1290" h="2025" extrusionOk="0">
                  <a:moveTo>
                    <a:pt x="1289" y="1"/>
                  </a:moveTo>
                  <a:lnTo>
                    <a:pt x="0" y="758"/>
                  </a:lnTo>
                  <a:lnTo>
                    <a:pt x="68" y="2025"/>
                  </a:lnTo>
                  <a:cubicBezTo>
                    <a:pt x="159" y="1810"/>
                    <a:pt x="272" y="1595"/>
                    <a:pt x="396" y="1391"/>
                  </a:cubicBezTo>
                  <a:cubicBezTo>
                    <a:pt x="667" y="962"/>
                    <a:pt x="1006" y="555"/>
                    <a:pt x="1289" y="125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6;p41">
              <a:extLst>
                <a:ext uri="{FF2B5EF4-FFF2-40B4-BE49-F238E27FC236}">
                  <a16:creationId xmlns:a16="http://schemas.microsoft.com/office/drawing/2014/main" id="{8BFE1194-1143-D155-7415-E41CC294E384}"/>
                </a:ext>
              </a:extLst>
            </p:cNvPr>
            <p:cNvSpPr/>
            <p:nvPr/>
          </p:nvSpPr>
          <p:spPr>
            <a:xfrm>
              <a:off x="9352322" y="2939889"/>
              <a:ext cx="60587" cy="13652"/>
            </a:xfrm>
            <a:custGeom>
              <a:avLst/>
              <a:gdLst/>
              <a:ahLst/>
              <a:cxnLst/>
              <a:rect l="l" t="t" r="r" b="b"/>
              <a:pathLst>
                <a:path w="1358" h="306" extrusionOk="0">
                  <a:moveTo>
                    <a:pt x="46" y="0"/>
                  </a:moveTo>
                  <a:lnTo>
                    <a:pt x="46" y="0"/>
                  </a:lnTo>
                  <a:cubicBezTo>
                    <a:pt x="23" y="56"/>
                    <a:pt x="0" y="159"/>
                    <a:pt x="124" y="215"/>
                  </a:cubicBezTo>
                  <a:cubicBezTo>
                    <a:pt x="237" y="263"/>
                    <a:pt x="763" y="306"/>
                    <a:pt x="1081" y="306"/>
                  </a:cubicBezTo>
                  <a:cubicBezTo>
                    <a:pt x="1209" y="306"/>
                    <a:pt x="1303" y="299"/>
                    <a:pt x="1323" y="283"/>
                  </a:cubicBezTo>
                  <a:cubicBezTo>
                    <a:pt x="1357" y="260"/>
                    <a:pt x="1210" y="181"/>
                    <a:pt x="1052" y="79"/>
                  </a:cubicBezTo>
                  <a:cubicBezTo>
                    <a:pt x="963" y="122"/>
                    <a:pt x="856" y="138"/>
                    <a:pt x="743" y="138"/>
                  </a:cubicBezTo>
                  <a:cubicBezTo>
                    <a:pt x="465" y="138"/>
                    <a:pt x="158" y="40"/>
                    <a:pt x="4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7;p41">
              <a:extLst>
                <a:ext uri="{FF2B5EF4-FFF2-40B4-BE49-F238E27FC236}">
                  <a16:creationId xmlns:a16="http://schemas.microsoft.com/office/drawing/2014/main" id="{43C1C775-A352-6063-9606-C3F8A89F11D4}"/>
                </a:ext>
              </a:extLst>
            </p:cNvPr>
            <p:cNvSpPr/>
            <p:nvPr/>
          </p:nvSpPr>
          <p:spPr>
            <a:xfrm>
              <a:off x="9350760" y="2888894"/>
              <a:ext cx="40421" cy="49478"/>
            </a:xfrm>
            <a:custGeom>
              <a:avLst/>
              <a:gdLst/>
              <a:ahLst/>
              <a:cxnLst/>
              <a:rect l="l" t="t" r="r" b="b"/>
              <a:pathLst>
                <a:path w="906" h="1109" extrusionOk="0">
                  <a:moveTo>
                    <a:pt x="815" y="1"/>
                  </a:moveTo>
                  <a:cubicBezTo>
                    <a:pt x="815" y="1"/>
                    <a:pt x="612" y="23"/>
                    <a:pt x="103" y="23"/>
                  </a:cubicBezTo>
                  <a:cubicBezTo>
                    <a:pt x="35" y="23"/>
                    <a:pt x="1" y="307"/>
                    <a:pt x="1" y="566"/>
                  </a:cubicBezTo>
                  <a:cubicBezTo>
                    <a:pt x="1" y="725"/>
                    <a:pt x="1" y="1098"/>
                    <a:pt x="91" y="1109"/>
                  </a:cubicBezTo>
                  <a:cubicBezTo>
                    <a:pt x="194" y="1109"/>
                    <a:pt x="556" y="1019"/>
                    <a:pt x="634" y="985"/>
                  </a:cubicBezTo>
                  <a:cubicBezTo>
                    <a:pt x="714" y="940"/>
                    <a:pt x="906" y="1"/>
                    <a:pt x="81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08;p41">
              <a:extLst>
                <a:ext uri="{FF2B5EF4-FFF2-40B4-BE49-F238E27FC236}">
                  <a16:creationId xmlns:a16="http://schemas.microsoft.com/office/drawing/2014/main" id="{C208E88D-1DAF-8CB8-DA6D-2FB977A31676}"/>
                </a:ext>
              </a:extLst>
            </p:cNvPr>
            <p:cNvSpPr/>
            <p:nvPr/>
          </p:nvSpPr>
          <p:spPr>
            <a:xfrm>
              <a:off x="9353303" y="2890946"/>
              <a:ext cx="7138" cy="46980"/>
            </a:xfrm>
            <a:custGeom>
              <a:avLst/>
              <a:gdLst/>
              <a:ahLst/>
              <a:cxnLst/>
              <a:rect l="l" t="t" r="r" b="b"/>
              <a:pathLst>
                <a:path w="160" h="1053" extrusionOk="0">
                  <a:moveTo>
                    <a:pt x="114" y="0"/>
                  </a:moveTo>
                  <a:cubicBezTo>
                    <a:pt x="91" y="0"/>
                    <a:pt x="80" y="0"/>
                    <a:pt x="69" y="23"/>
                  </a:cubicBezTo>
                  <a:cubicBezTo>
                    <a:pt x="12" y="181"/>
                    <a:pt x="12" y="351"/>
                    <a:pt x="24" y="520"/>
                  </a:cubicBezTo>
                  <a:cubicBezTo>
                    <a:pt x="24" y="690"/>
                    <a:pt x="1" y="849"/>
                    <a:pt x="24" y="1018"/>
                  </a:cubicBezTo>
                  <a:cubicBezTo>
                    <a:pt x="34" y="1040"/>
                    <a:pt x="46" y="1052"/>
                    <a:pt x="57" y="1052"/>
                  </a:cubicBezTo>
                  <a:cubicBezTo>
                    <a:pt x="80" y="1052"/>
                    <a:pt x="102" y="1030"/>
                    <a:pt x="102" y="1007"/>
                  </a:cubicBezTo>
                  <a:cubicBezTo>
                    <a:pt x="69" y="837"/>
                    <a:pt x="91" y="679"/>
                    <a:pt x="91" y="520"/>
                  </a:cubicBezTo>
                  <a:cubicBezTo>
                    <a:pt x="91" y="351"/>
                    <a:pt x="91" y="193"/>
                    <a:pt x="148" y="45"/>
                  </a:cubicBezTo>
                  <a:cubicBezTo>
                    <a:pt x="159" y="12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9;p41">
              <a:extLst>
                <a:ext uri="{FF2B5EF4-FFF2-40B4-BE49-F238E27FC236}">
                  <a16:creationId xmlns:a16="http://schemas.microsoft.com/office/drawing/2014/main" id="{E3BBC0C6-ACC0-D579-E6C1-01319E81CD56}"/>
                </a:ext>
              </a:extLst>
            </p:cNvPr>
            <p:cNvSpPr/>
            <p:nvPr/>
          </p:nvSpPr>
          <p:spPr>
            <a:xfrm>
              <a:off x="9360888" y="2890946"/>
              <a:ext cx="7629" cy="43946"/>
            </a:xfrm>
            <a:custGeom>
              <a:avLst/>
              <a:gdLst/>
              <a:ahLst/>
              <a:cxnLst/>
              <a:rect l="l" t="t" r="r" b="b"/>
              <a:pathLst>
                <a:path w="171" h="985" extrusionOk="0">
                  <a:moveTo>
                    <a:pt x="125" y="0"/>
                  </a:moveTo>
                  <a:cubicBezTo>
                    <a:pt x="102" y="0"/>
                    <a:pt x="91" y="12"/>
                    <a:pt x="91" y="34"/>
                  </a:cubicBezTo>
                  <a:cubicBezTo>
                    <a:pt x="0" y="317"/>
                    <a:pt x="23" y="656"/>
                    <a:pt x="35" y="950"/>
                  </a:cubicBezTo>
                  <a:cubicBezTo>
                    <a:pt x="35" y="973"/>
                    <a:pt x="57" y="984"/>
                    <a:pt x="80" y="984"/>
                  </a:cubicBezTo>
                  <a:cubicBezTo>
                    <a:pt x="91" y="984"/>
                    <a:pt x="113" y="973"/>
                    <a:pt x="113" y="950"/>
                  </a:cubicBezTo>
                  <a:cubicBezTo>
                    <a:pt x="102" y="656"/>
                    <a:pt x="68" y="328"/>
                    <a:pt x="158" y="45"/>
                  </a:cubicBezTo>
                  <a:cubicBezTo>
                    <a:pt x="170" y="23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0;p41">
              <a:extLst>
                <a:ext uri="{FF2B5EF4-FFF2-40B4-BE49-F238E27FC236}">
                  <a16:creationId xmlns:a16="http://schemas.microsoft.com/office/drawing/2014/main" id="{7F4C0C04-5418-A98F-4E05-37E09F097580}"/>
                </a:ext>
              </a:extLst>
            </p:cNvPr>
            <p:cNvSpPr/>
            <p:nvPr/>
          </p:nvSpPr>
          <p:spPr>
            <a:xfrm>
              <a:off x="9368473" y="2891437"/>
              <a:ext cx="8566" cy="42920"/>
            </a:xfrm>
            <a:custGeom>
              <a:avLst/>
              <a:gdLst/>
              <a:ahLst/>
              <a:cxnLst/>
              <a:rect l="l" t="t" r="r" b="b"/>
              <a:pathLst>
                <a:path w="192" h="962" extrusionOk="0">
                  <a:moveTo>
                    <a:pt x="136" y="1"/>
                  </a:moveTo>
                  <a:cubicBezTo>
                    <a:pt x="113" y="1"/>
                    <a:pt x="102" y="12"/>
                    <a:pt x="102" y="34"/>
                  </a:cubicBezTo>
                  <a:cubicBezTo>
                    <a:pt x="113" y="170"/>
                    <a:pt x="79" y="283"/>
                    <a:pt x="68" y="419"/>
                  </a:cubicBezTo>
                  <a:cubicBezTo>
                    <a:pt x="45" y="589"/>
                    <a:pt x="45" y="747"/>
                    <a:pt x="11" y="916"/>
                  </a:cubicBezTo>
                  <a:cubicBezTo>
                    <a:pt x="0" y="951"/>
                    <a:pt x="34" y="962"/>
                    <a:pt x="56" y="962"/>
                  </a:cubicBezTo>
                  <a:cubicBezTo>
                    <a:pt x="68" y="962"/>
                    <a:pt x="79" y="962"/>
                    <a:pt x="79" y="939"/>
                  </a:cubicBezTo>
                  <a:cubicBezTo>
                    <a:pt x="113" y="792"/>
                    <a:pt x="124" y="634"/>
                    <a:pt x="136" y="476"/>
                  </a:cubicBezTo>
                  <a:cubicBezTo>
                    <a:pt x="147" y="328"/>
                    <a:pt x="192" y="182"/>
                    <a:pt x="169" y="34"/>
                  </a:cubicBezTo>
                  <a:cubicBezTo>
                    <a:pt x="169" y="1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1;p41">
              <a:extLst>
                <a:ext uri="{FF2B5EF4-FFF2-40B4-BE49-F238E27FC236}">
                  <a16:creationId xmlns:a16="http://schemas.microsoft.com/office/drawing/2014/main" id="{46D7AA96-E9C2-0109-FA56-462B90B6808A}"/>
                </a:ext>
              </a:extLst>
            </p:cNvPr>
            <p:cNvSpPr/>
            <p:nvPr/>
          </p:nvSpPr>
          <p:spPr>
            <a:xfrm>
              <a:off x="9381054" y="2888894"/>
              <a:ext cx="2052" cy="580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23" y="1"/>
                  </a:moveTo>
                  <a:cubicBezTo>
                    <a:pt x="23" y="1"/>
                    <a:pt x="12" y="1"/>
                    <a:pt x="0" y="13"/>
                  </a:cubicBezTo>
                  <a:cubicBezTo>
                    <a:pt x="23" y="13"/>
                    <a:pt x="35" y="1"/>
                    <a:pt x="46" y="1"/>
                  </a:cubicBezTo>
                  <a:close/>
                </a:path>
              </a:pathLst>
            </a:custGeom>
            <a:solidFill>
              <a:srgbClr val="806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2;p41">
              <a:extLst>
                <a:ext uri="{FF2B5EF4-FFF2-40B4-BE49-F238E27FC236}">
                  <a16:creationId xmlns:a16="http://schemas.microsoft.com/office/drawing/2014/main" id="{99B1606D-64E1-ABEA-BEFA-71D15E0BC5F4}"/>
                </a:ext>
              </a:extLst>
            </p:cNvPr>
            <p:cNvSpPr/>
            <p:nvPr/>
          </p:nvSpPr>
          <p:spPr>
            <a:xfrm>
              <a:off x="9377039" y="2888894"/>
              <a:ext cx="7629" cy="41938"/>
            </a:xfrm>
            <a:custGeom>
              <a:avLst/>
              <a:gdLst/>
              <a:ahLst/>
              <a:cxnLst/>
              <a:rect l="l" t="t" r="r" b="b"/>
              <a:pathLst>
                <a:path w="171" h="940" extrusionOk="0">
                  <a:moveTo>
                    <a:pt x="136" y="1"/>
                  </a:moveTo>
                  <a:cubicBezTo>
                    <a:pt x="125" y="1"/>
                    <a:pt x="113" y="13"/>
                    <a:pt x="90" y="13"/>
                  </a:cubicBezTo>
                  <a:cubicBezTo>
                    <a:pt x="90" y="13"/>
                    <a:pt x="80" y="23"/>
                    <a:pt x="80" y="35"/>
                  </a:cubicBezTo>
                  <a:cubicBezTo>
                    <a:pt x="90" y="204"/>
                    <a:pt x="102" y="374"/>
                    <a:pt x="80" y="544"/>
                  </a:cubicBezTo>
                  <a:cubicBezTo>
                    <a:pt x="57" y="657"/>
                    <a:pt x="23" y="782"/>
                    <a:pt x="12" y="905"/>
                  </a:cubicBezTo>
                  <a:cubicBezTo>
                    <a:pt x="0" y="928"/>
                    <a:pt x="23" y="940"/>
                    <a:pt x="45" y="940"/>
                  </a:cubicBezTo>
                  <a:cubicBezTo>
                    <a:pt x="57" y="940"/>
                    <a:pt x="80" y="928"/>
                    <a:pt x="80" y="905"/>
                  </a:cubicBezTo>
                  <a:cubicBezTo>
                    <a:pt x="102" y="759"/>
                    <a:pt x="147" y="623"/>
                    <a:pt x="158" y="487"/>
                  </a:cubicBezTo>
                  <a:cubicBezTo>
                    <a:pt x="170" y="340"/>
                    <a:pt x="170" y="182"/>
                    <a:pt x="158" y="35"/>
                  </a:cubicBezTo>
                  <a:cubicBezTo>
                    <a:pt x="158" y="23"/>
                    <a:pt x="147" y="13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3;p41">
              <a:extLst>
                <a:ext uri="{FF2B5EF4-FFF2-40B4-BE49-F238E27FC236}">
                  <a16:creationId xmlns:a16="http://schemas.microsoft.com/office/drawing/2014/main" id="{1C51B384-7A36-FB97-DAF4-3A1BF8C3D71D}"/>
                </a:ext>
              </a:extLst>
            </p:cNvPr>
            <p:cNvSpPr/>
            <p:nvPr/>
          </p:nvSpPr>
          <p:spPr>
            <a:xfrm>
              <a:off x="9222268" y="2690668"/>
              <a:ext cx="142188" cy="140850"/>
            </a:xfrm>
            <a:custGeom>
              <a:avLst/>
              <a:gdLst/>
              <a:ahLst/>
              <a:cxnLst/>
              <a:rect l="l" t="t" r="r" b="b"/>
              <a:pathLst>
                <a:path w="3187" h="3157" extrusionOk="0">
                  <a:moveTo>
                    <a:pt x="1750" y="0"/>
                  </a:moveTo>
                  <a:cubicBezTo>
                    <a:pt x="1750" y="0"/>
                    <a:pt x="66" y="1232"/>
                    <a:pt x="31" y="1583"/>
                  </a:cubicBezTo>
                  <a:cubicBezTo>
                    <a:pt x="1" y="1916"/>
                    <a:pt x="810" y="2201"/>
                    <a:pt x="2339" y="2201"/>
                  </a:cubicBezTo>
                  <a:cubicBezTo>
                    <a:pt x="2473" y="2201"/>
                    <a:pt x="2612" y="2198"/>
                    <a:pt x="2757" y="2194"/>
                  </a:cubicBezTo>
                  <a:cubicBezTo>
                    <a:pt x="2757" y="2194"/>
                    <a:pt x="2919" y="3156"/>
                    <a:pt x="3022" y="3156"/>
                  </a:cubicBezTo>
                  <a:cubicBezTo>
                    <a:pt x="3024" y="3156"/>
                    <a:pt x="3026" y="3156"/>
                    <a:pt x="3028" y="3155"/>
                  </a:cubicBezTo>
                  <a:cubicBezTo>
                    <a:pt x="3130" y="3109"/>
                    <a:pt x="3187" y="1628"/>
                    <a:pt x="3142" y="1628"/>
                  </a:cubicBezTo>
                  <a:cubicBezTo>
                    <a:pt x="3085" y="1628"/>
                    <a:pt x="1501" y="1504"/>
                    <a:pt x="1501" y="1504"/>
                  </a:cubicBezTo>
                  <a:lnTo>
                    <a:pt x="2723" y="814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4;p41">
              <a:extLst>
                <a:ext uri="{FF2B5EF4-FFF2-40B4-BE49-F238E27FC236}">
                  <a16:creationId xmlns:a16="http://schemas.microsoft.com/office/drawing/2014/main" id="{34004852-B079-C83D-5F4A-787D02DFDA6D}"/>
                </a:ext>
              </a:extLst>
            </p:cNvPr>
            <p:cNvSpPr/>
            <p:nvPr/>
          </p:nvSpPr>
          <p:spPr>
            <a:xfrm>
              <a:off x="9266526" y="2690668"/>
              <a:ext cx="91372" cy="72678"/>
            </a:xfrm>
            <a:custGeom>
              <a:avLst/>
              <a:gdLst/>
              <a:ahLst/>
              <a:cxnLst/>
              <a:rect l="l" t="t" r="r" b="b"/>
              <a:pathLst>
                <a:path w="2048" h="1629" extrusionOk="0">
                  <a:moveTo>
                    <a:pt x="758" y="0"/>
                  </a:moveTo>
                  <a:cubicBezTo>
                    <a:pt x="758" y="0"/>
                    <a:pt x="713" y="11"/>
                    <a:pt x="509" y="192"/>
                  </a:cubicBezTo>
                  <a:cubicBezTo>
                    <a:pt x="679" y="373"/>
                    <a:pt x="894" y="837"/>
                    <a:pt x="906" y="905"/>
                  </a:cubicBezTo>
                  <a:cubicBezTo>
                    <a:pt x="928" y="1018"/>
                    <a:pt x="1" y="1583"/>
                    <a:pt x="1" y="1583"/>
                  </a:cubicBezTo>
                  <a:lnTo>
                    <a:pt x="2036" y="1628"/>
                  </a:lnTo>
                  <a:lnTo>
                    <a:pt x="2047" y="1617"/>
                  </a:lnTo>
                  <a:cubicBezTo>
                    <a:pt x="1685" y="1594"/>
                    <a:pt x="509" y="1504"/>
                    <a:pt x="509" y="1504"/>
                  </a:cubicBezTo>
                  <a:lnTo>
                    <a:pt x="1731" y="814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5;p41">
              <a:extLst>
                <a:ext uri="{FF2B5EF4-FFF2-40B4-BE49-F238E27FC236}">
                  <a16:creationId xmlns:a16="http://schemas.microsoft.com/office/drawing/2014/main" id="{676826AB-78AB-652B-45B9-A6D98D253EC8}"/>
                </a:ext>
              </a:extLst>
            </p:cNvPr>
            <p:cNvSpPr/>
            <p:nvPr/>
          </p:nvSpPr>
          <p:spPr>
            <a:xfrm>
              <a:off x="9297846" y="2511090"/>
              <a:ext cx="117561" cy="220086"/>
            </a:xfrm>
            <a:custGeom>
              <a:avLst/>
              <a:gdLst/>
              <a:ahLst/>
              <a:cxnLst/>
              <a:rect l="l" t="t" r="r" b="b"/>
              <a:pathLst>
                <a:path w="2635" h="4933" extrusionOk="0">
                  <a:moveTo>
                    <a:pt x="1346" y="0"/>
                  </a:moveTo>
                  <a:cubicBezTo>
                    <a:pt x="930" y="0"/>
                    <a:pt x="563" y="422"/>
                    <a:pt x="498" y="655"/>
                  </a:cubicBezTo>
                  <a:cubicBezTo>
                    <a:pt x="407" y="972"/>
                    <a:pt x="0" y="4059"/>
                    <a:pt x="0" y="4059"/>
                  </a:cubicBezTo>
                  <a:cubicBezTo>
                    <a:pt x="0" y="4059"/>
                    <a:pt x="667" y="4794"/>
                    <a:pt x="961" y="4907"/>
                  </a:cubicBezTo>
                  <a:cubicBezTo>
                    <a:pt x="1012" y="4924"/>
                    <a:pt x="1088" y="4932"/>
                    <a:pt x="1165" y="4932"/>
                  </a:cubicBezTo>
                  <a:cubicBezTo>
                    <a:pt x="1241" y="4932"/>
                    <a:pt x="1317" y="4924"/>
                    <a:pt x="1368" y="4907"/>
                  </a:cubicBezTo>
                  <a:cubicBezTo>
                    <a:pt x="1707" y="4782"/>
                    <a:pt x="2510" y="4126"/>
                    <a:pt x="2510" y="4126"/>
                  </a:cubicBezTo>
                  <a:cubicBezTo>
                    <a:pt x="2510" y="4126"/>
                    <a:pt x="2634" y="1480"/>
                    <a:pt x="2036" y="485"/>
                  </a:cubicBezTo>
                  <a:cubicBezTo>
                    <a:pt x="1819" y="128"/>
                    <a:pt x="1575" y="0"/>
                    <a:pt x="1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6;p41">
              <a:extLst>
                <a:ext uri="{FF2B5EF4-FFF2-40B4-BE49-F238E27FC236}">
                  <a16:creationId xmlns:a16="http://schemas.microsoft.com/office/drawing/2014/main" id="{5E62EE44-1A84-013C-4995-C17F183E23C6}"/>
                </a:ext>
              </a:extLst>
            </p:cNvPr>
            <p:cNvSpPr/>
            <p:nvPr/>
          </p:nvSpPr>
          <p:spPr>
            <a:xfrm>
              <a:off x="9328096" y="2547854"/>
              <a:ext cx="86285" cy="183323"/>
            </a:xfrm>
            <a:custGeom>
              <a:avLst/>
              <a:gdLst/>
              <a:ahLst/>
              <a:cxnLst/>
              <a:rect l="l" t="t" r="r" b="b"/>
              <a:pathLst>
                <a:path w="1934" h="4109" extrusionOk="0">
                  <a:moveTo>
                    <a:pt x="1516" y="0"/>
                  </a:moveTo>
                  <a:cubicBezTo>
                    <a:pt x="1481" y="702"/>
                    <a:pt x="1323" y="1414"/>
                    <a:pt x="1120" y="2081"/>
                  </a:cubicBezTo>
                  <a:cubicBezTo>
                    <a:pt x="893" y="2839"/>
                    <a:pt x="498" y="3416"/>
                    <a:pt x="1" y="3890"/>
                  </a:cubicBezTo>
                  <a:cubicBezTo>
                    <a:pt x="102" y="3981"/>
                    <a:pt x="204" y="4049"/>
                    <a:pt x="283" y="4083"/>
                  </a:cubicBezTo>
                  <a:cubicBezTo>
                    <a:pt x="334" y="4100"/>
                    <a:pt x="410" y="4108"/>
                    <a:pt x="487" y="4108"/>
                  </a:cubicBezTo>
                  <a:cubicBezTo>
                    <a:pt x="563" y="4108"/>
                    <a:pt x="639" y="4100"/>
                    <a:pt x="690" y="4083"/>
                  </a:cubicBezTo>
                  <a:cubicBezTo>
                    <a:pt x="1029" y="3958"/>
                    <a:pt x="1832" y="3302"/>
                    <a:pt x="1832" y="3302"/>
                  </a:cubicBezTo>
                  <a:cubicBezTo>
                    <a:pt x="1832" y="3302"/>
                    <a:pt x="1934" y="1166"/>
                    <a:pt x="1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7;p41">
              <a:extLst>
                <a:ext uri="{FF2B5EF4-FFF2-40B4-BE49-F238E27FC236}">
                  <a16:creationId xmlns:a16="http://schemas.microsoft.com/office/drawing/2014/main" id="{7FD7A3F7-8ECA-56B2-7297-11370BB8162B}"/>
                </a:ext>
              </a:extLst>
            </p:cNvPr>
            <p:cNvSpPr/>
            <p:nvPr/>
          </p:nvSpPr>
          <p:spPr>
            <a:xfrm>
              <a:off x="9326088" y="2503417"/>
              <a:ext cx="56527" cy="67681"/>
            </a:xfrm>
            <a:custGeom>
              <a:avLst/>
              <a:gdLst/>
              <a:ahLst/>
              <a:cxnLst/>
              <a:rect l="l" t="t" r="r" b="b"/>
              <a:pathLst>
                <a:path w="1267" h="1517" extrusionOk="0">
                  <a:moveTo>
                    <a:pt x="760" y="0"/>
                  </a:moveTo>
                  <a:cubicBezTo>
                    <a:pt x="476" y="0"/>
                    <a:pt x="169" y="81"/>
                    <a:pt x="169" y="81"/>
                  </a:cubicBezTo>
                  <a:cubicBezTo>
                    <a:pt x="169" y="81"/>
                    <a:pt x="0" y="1506"/>
                    <a:pt x="622" y="1517"/>
                  </a:cubicBezTo>
                  <a:cubicBezTo>
                    <a:pt x="626" y="1517"/>
                    <a:pt x="631" y="1517"/>
                    <a:pt x="635" y="1517"/>
                  </a:cubicBezTo>
                  <a:cubicBezTo>
                    <a:pt x="1245" y="1517"/>
                    <a:pt x="1267" y="711"/>
                    <a:pt x="1232" y="262"/>
                  </a:cubicBezTo>
                  <a:cubicBezTo>
                    <a:pt x="1217" y="56"/>
                    <a:pt x="996" y="0"/>
                    <a:pt x="76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8;p41">
              <a:extLst>
                <a:ext uri="{FF2B5EF4-FFF2-40B4-BE49-F238E27FC236}">
                  <a16:creationId xmlns:a16="http://schemas.microsoft.com/office/drawing/2014/main" id="{D668F6D4-551F-978B-8F7B-CFB0BD0432D3}"/>
                </a:ext>
              </a:extLst>
            </p:cNvPr>
            <p:cNvSpPr/>
            <p:nvPr/>
          </p:nvSpPr>
          <p:spPr>
            <a:xfrm>
              <a:off x="9200942" y="2274539"/>
              <a:ext cx="294682" cy="271304"/>
            </a:xfrm>
            <a:custGeom>
              <a:avLst/>
              <a:gdLst/>
              <a:ahLst/>
              <a:cxnLst/>
              <a:rect l="l" t="t" r="r" b="b"/>
              <a:pathLst>
                <a:path w="6605" h="6081" extrusionOk="0">
                  <a:moveTo>
                    <a:pt x="3318" y="1"/>
                  </a:moveTo>
                  <a:cubicBezTo>
                    <a:pt x="3238" y="1"/>
                    <a:pt x="3158" y="3"/>
                    <a:pt x="3077" y="9"/>
                  </a:cubicBezTo>
                  <a:cubicBezTo>
                    <a:pt x="1324" y="145"/>
                    <a:pt x="1" y="1603"/>
                    <a:pt x="114" y="3277"/>
                  </a:cubicBezTo>
                  <a:cubicBezTo>
                    <a:pt x="232" y="4867"/>
                    <a:pt x="1617" y="6080"/>
                    <a:pt x="3258" y="6080"/>
                  </a:cubicBezTo>
                  <a:cubicBezTo>
                    <a:pt x="3344" y="6080"/>
                    <a:pt x="3430" y="6077"/>
                    <a:pt x="3517" y="6070"/>
                  </a:cubicBezTo>
                  <a:cubicBezTo>
                    <a:pt x="5281" y="5946"/>
                    <a:pt x="6605" y="4487"/>
                    <a:pt x="6480" y="2814"/>
                  </a:cubicBezTo>
                  <a:cubicBezTo>
                    <a:pt x="6362" y="1217"/>
                    <a:pt x="4977" y="1"/>
                    <a:pt x="3318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9;p41">
              <a:extLst>
                <a:ext uri="{FF2B5EF4-FFF2-40B4-BE49-F238E27FC236}">
                  <a16:creationId xmlns:a16="http://schemas.microsoft.com/office/drawing/2014/main" id="{7C99F22F-BBDF-3E18-1959-91D9A2E15B23}"/>
                </a:ext>
              </a:extLst>
            </p:cNvPr>
            <p:cNvSpPr/>
            <p:nvPr/>
          </p:nvSpPr>
          <p:spPr>
            <a:xfrm>
              <a:off x="9346254" y="2274896"/>
              <a:ext cx="148880" cy="268493"/>
            </a:xfrm>
            <a:custGeom>
              <a:avLst/>
              <a:gdLst/>
              <a:ahLst/>
              <a:cxnLst/>
              <a:rect l="l" t="t" r="r" b="b"/>
              <a:pathLst>
                <a:path w="3337" h="6018" extrusionOk="0">
                  <a:moveTo>
                    <a:pt x="70" y="0"/>
                  </a:moveTo>
                  <a:cubicBezTo>
                    <a:pt x="47" y="0"/>
                    <a:pt x="24" y="1"/>
                    <a:pt x="1" y="1"/>
                  </a:cubicBezTo>
                  <a:cubicBezTo>
                    <a:pt x="645" y="408"/>
                    <a:pt x="1290" y="849"/>
                    <a:pt x="1730" y="1482"/>
                  </a:cubicBezTo>
                  <a:cubicBezTo>
                    <a:pt x="2228" y="2195"/>
                    <a:pt x="2364" y="3088"/>
                    <a:pt x="2172" y="3947"/>
                  </a:cubicBezTo>
                  <a:cubicBezTo>
                    <a:pt x="1934" y="4897"/>
                    <a:pt x="1380" y="5553"/>
                    <a:pt x="667" y="6017"/>
                  </a:cubicBezTo>
                  <a:cubicBezTo>
                    <a:pt x="2217" y="5711"/>
                    <a:pt x="3336" y="4354"/>
                    <a:pt x="3223" y="2806"/>
                  </a:cubicBezTo>
                  <a:cubicBezTo>
                    <a:pt x="3112" y="1210"/>
                    <a:pt x="1724" y="0"/>
                    <a:pt x="70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0;p41">
              <a:extLst>
                <a:ext uri="{FF2B5EF4-FFF2-40B4-BE49-F238E27FC236}">
                  <a16:creationId xmlns:a16="http://schemas.microsoft.com/office/drawing/2014/main" id="{55FDD5B1-366D-C56C-381E-1BDCB1646280}"/>
                </a:ext>
              </a:extLst>
            </p:cNvPr>
            <p:cNvSpPr/>
            <p:nvPr/>
          </p:nvSpPr>
          <p:spPr>
            <a:xfrm>
              <a:off x="9179258" y="2225730"/>
              <a:ext cx="132016" cy="110244"/>
            </a:xfrm>
            <a:custGeom>
              <a:avLst/>
              <a:gdLst/>
              <a:ahLst/>
              <a:cxnLst/>
              <a:rect l="l" t="t" r="r" b="b"/>
              <a:pathLst>
                <a:path w="2959" h="2471" extrusionOk="0">
                  <a:moveTo>
                    <a:pt x="1936" y="1"/>
                  </a:moveTo>
                  <a:cubicBezTo>
                    <a:pt x="1803" y="1"/>
                    <a:pt x="1652" y="20"/>
                    <a:pt x="1482" y="63"/>
                  </a:cubicBezTo>
                  <a:cubicBezTo>
                    <a:pt x="0" y="447"/>
                    <a:pt x="804" y="2121"/>
                    <a:pt x="1233" y="2471"/>
                  </a:cubicBezTo>
                  <a:lnTo>
                    <a:pt x="2940" y="1126"/>
                  </a:lnTo>
                  <a:cubicBezTo>
                    <a:pt x="2940" y="1126"/>
                    <a:pt x="2958" y="1"/>
                    <a:pt x="193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1;p41">
              <a:extLst>
                <a:ext uri="{FF2B5EF4-FFF2-40B4-BE49-F238E27FC236}">
                  <a16:creationId xmlns:a16="http://schemas.microsoft.com/office/drawing/2014/main" id="{3CF6ED10-5417-5D0D-F40B-ED3F64FD01D3}"/>
                </a:ext>
              </a:extLst>
            </p:cNvPr>
            <p:cNvSpPr/>
            <p:nvPr/>
          </p:nvSpPr>
          <p:spPr>
            <a:xfrm>
              <a:off x="9238775" y="2246655"/>
              <a:ext cx="580" cy="4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1"/>
                    <a:pt x="1" y="1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2;p41">
              <a:extLst>
                <a:ext uri="{FF2B5EF4-FFF2-40B4-BE49-F238E27FC236}">
                  <a16:creationId xmlns:a16="http://schemas.microsoft.com/office/drawing/2014/main" id="{A00ADF34-5EE5-BB41-EB3F-9D3DEB801415}"/>
                </a:ext>
              </a:extLst>
            </p:cNvPr>
            <p:cNvSpPr/>
            <p:nvPr/>
          </p:nvSpPr>
          <p:spPr>
            <a:xfrm>
              <a:off x="9212542" y="2250492"/>
              <a:ext cx="21549" cy="70224"/>
            </a:xfrm>
            <a:custGeom>
              <a:avLst/>
              <a:gdLst/>
              <a:ahLst/>
              <a:cxnLst/>
              <a:rect l="l" t="t" r="r" b="b"/>
              <a:pathLst>
                <a:path w="483" h="1574" extrusionOk="0">
                  <a:moveTo>
                    <a:pt x="128" y="0"/>
                  </a:moveTo>
                  <a:cubicBezTo>
                    <a:pt x="127" y="0"/>
                    <a:pt x="125" y="1"/>
                    <a:pt x="125" y="5"/>
                  </a:cubicBezTo>
                  <a:cubicBezTo>
                    <a:pt x="1" y="526"/>
                    <a:pt x="12" y="1159"/>
                    <a:pt x="419" y="1566"/>
                  </a:cubicBezTo>
                  <a:cubicBezTo>
                    <a:pt x="425" y="1571"/>
                    <a:pt x="431" y="1573"/>
                    <a:pt x="438" y="1573"/>
                  </a:cubicBezTo>
                  <a:cubicBezTo>
                    <a:pt x="459" y="1573"/>
                    <a:pt x="482" y="1549"/>
                    <a:pt x="465" y="1532"/>
                  </a:cubicBezTo>
                  <a:cubicBezTo>
                    <a:pt x="216" y="1023"/>
                    <a:pt x="91" y="571"/>
                    <a:pt x="136" y="5"/>
                  </a:cubicBezTo>
                  <a:cubicBezTo>
                    <a:pt x="136" y="5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3;p41">
              <a:extLst>
                <a:ext uri="{FF2B5EF4-FFF2-40B4-BE49-F238E27FC236}">
                  <a16:creationId xmlns:a16="http://schemas.microsoft.com/office/drawing/2014/main" id="{2CAFEB37-7E60-33E5-9EF6-97F1EF0403E9}"/>
                </a:ext>
              </a:extLst>
            </p:cNvPr>
            <p:cNvSpPr/>
            <p:nvPr/>
          </p:nvSpPr>
          <p:spPr>
            <a:xfrm>
              <a:off x="9268668" y="2229389"/>
              <a:ext cx="37254" cy="51887"/>
            </a:xfrm>
            <a:custGeom>
              <a:avLst/>
              <a:gdLst/>
              <a:ahLst/>
              <a:cxnLst/>
              <a:rect l="l" t="t" r="r" b="b"/>
              <a:pathLst>
                <a:path w="835" h="1163" extrusionOk="0">
                  <a:moveTo>
                    <a:pt x="14" y="0"/>
                  </a:moveTo>
                  <a:cubicBezTo>
                    <a:pt x="6" y="0"/>
                    <a:pt x="0" y="17"/>
                    <a:pt x="9" y="26"/>
                  </a:cubicBezTo>
                  <a:cubicBezTo>
                    <a:pt x="224" y="150"/>
                    <a:pt x="383" y="320"/>
                    <a:pt x="507" y="534"/>
                  </a:cubicBezTo>
                  <a:cubicBezTo>
                    <a:pt x="620" y="727"/>
                    <a:pt x="642" y="953"/>
                    <a:pt x="745" y="1145"/>
                  </a:cubicBezTo>
                  <a:cubicBezTo>
                    <a:pt x="748" y="1157"/>
                    <a:pt x="756" y="1162"/>
                    <a:pt x="765" y="1162"/>
                  </a:cubicBezTo>
                  <a:cubicBezTo>
                    <a:pt x="782" y="1162"/>
                    <a:pt x="801" y="1145"/>
                    <a:pt x="801" y="1122"/>
                  </a:cubicBezTo>
                  <a:cubicBezTo>
                    <a:pt x="835" y="659"/>
                    <a:pt x="405" y="195"/>
                    <a:pt x="21" y="3"/>
                  </a:cubicBezTo>
                  <a:cubicBezTo>
                    <a:pt x="19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4;p41">
              <a:extLst>
                <a:ext uri="{FF2B5EF4-FFF2-40B4-BE49-F238E27FC236}">
                  <a16:creationId xmlns:a16="http://schemas.microsoft.com/office/drawing/2014/main" id="{D8F49748-2733-2776-BDCB-63395B9C36D8}"/>
                </a:ext>
              </a:extLst>
            </p:cNvPr>
            <p:cNvSpPr/>
            <p:nvPr/>
          </p:nvSpPr>
          <p:spPr>
            <a:xfrm>
              <a:off x="9256086" y="2233850"/>
              <a:ext cx="30160" cy="56973"/>
            </a:xfrm>
            <a:custGeom>
              <a:avLst/>
              <a:gdLst/>
              <a:ahLst/>
              <a:cxnLst/>
              <a:rect l="l" t="t" r="r" b="b"/>
              <a:pathLst>
                <a:path w="676" h="1277" extrusionOk="0">
                  <a:moveTo>
                    <a:pt x="7" y="0"/>
                  </a:moveTo>
                  <a:cubicBezTo>
                    <a:pt x="4" y="0"/>
                    <a:pt x="0" y="8"/>
                    <a:pt x="9" y="17"/>
                  </a:cubicBezTo>
                  <a:cubicBezTo>
                    <a:pt x="393" y="367"/>
                    <a:pt x="449" y="774"/>
                    <a:pt x="562" y="1260"/>
                  </a:cubicBezTo>
                  <a:cubicBezTo>
                    <a:pt x="568" y="1271"/>
                    <a:pt x="580" y="1276"/>
                    <a:pt x="591" y="1276"/>
                  </a:cubicBezTo>
                  <a:cubicBezTo>
                    <a:pt x="606" y="1276"/>
                    <a:pt x="619" y="1268"/>
                    <a:pt x="619" y="1249"/>
                  </a:cubicBezTo>
                  <a:cubicBezTo>
                    <a:pt x="676" y="751"/>
                    <a:pt x="404" y="288"/>
                    <a:pt x="9" y="5"/>
                  </a:cubicBezTo>
                  <a:cubicBezTo>
                    <a:pt x="9" y="2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5;p41">
              <a:extLst>
                <a:ext uri="{FF2B5EF4-FFF2-40B4-BE49-F238E27FC236}">
                  <a16:creationId xmlns:a16="http://schemas.microsoft.com/office/drawing/2014/main" id="{0FA462B4-E9C3-0405-8A0E-2B957C1E1A0B}"/>
                </a:ext>
              </a:extLst>
            </p:cNvPr>
            <p:cNvSpPr/>
            <p:nvPr/>
          </p:nvSpPr>
          <p:spPr>
            <a:xfrm>
              <a:off x="9226685" y="2243130"/>
              <a:ext cx="28197" cy="72276"/>
            </a:xfrm>
            <a:custGeom>
              <a:avLst/>
              <a:gdLst/>
              <a:ahLst/>
              <a:cxnLst/>
              <a:rect l="l" t="t" r="r" b="b"/>
              <a:pathLst>
                <a:path w="632" h="1620" extrusionOk="0">
                  <a:moveTo>
                    <a:pt x="102" y="0"/>
                  </a:moveTo>
                  <a:cubicBezTo>
                    <a:pt x="0" y="532"/>
                    <a:pt x="23" y="1324"/>
                    <a:pt x="566" y="1618"/>
                  </a:cubicBezTo>
                  <a:cubicBezTo>
                    <a:pt x="570" y="1619"/>
                    <a:pt x="575" y="1620"/>
                    <a:pt x="579" y="1620"/>
                  </a:cubicBezTo>
                  <a:cubicBezTo>
                    <a:pt x="608" y="1620"/>
                    <a:pt x="632" y="1591"/>
                    <a:pt x="623" y="1561"/>
                  </a:cubicBezTo>
                  <a:cubicBezTo>
                    <a:pt x="452" y="1335"/>
                    <a:pt x="294" y="1165"/>
                    <a:pt x="193" y="894"/>
                  </a:cubicBezTo>
                  <a:cubicBezTo>
                    <a:pt x="102" y="611"/>
                    <a:pt x="91" y="294"/>
                    <a:pt x="113" y="12"/>
                  </a:cubicBezTo>
                  <a:cubicBezTo>
                    <a:pt x="113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6;p41">
              <a:extLst>
                <a:ext uri="{FF2B5EF4-FFF2-40B4-BE49-F238E27FC236}">
                  <a16:creationId xmlns:a16="http://schemas.microsoft.com/office/drawing/2014/main" id="{3CFE6A5C-482B-6D79-3543-764A3B8A9F06}"/>
                </a:ext>
              </a:extLst>
            </p:cNvPr>
            <p:cNvSpPr/>
            <p:nvPr/>
          </p:nvSpPr>
          <p:spPr>
            <a:xfrm>
              <a:off x="9239311" y="2239739"/>
              <a:ext cx="32212" cy="60007"/>
            </a:xfrm>
            <a:custGeom>
              <a:avLst/>
              <a:gdLst/>
              <a:ahLst/>
              <a:cxnLst/>
              <a:rect l="l" t="t" r="r" b="b"/>
              <a:pathLst>
                <a:path w="722" h="1345" extrusionOk="0">
                  <a:moveTo>
                    <a:pt x="51" y="0"/>
                  </a:moveTo>
                  <a:cubicBezTo>
                    <a:pt x="48" y="0"/>
                    <a:pt x="46" y="3"/>
                    <a:pt x="46" y="8"/>
                  </a:cubicBezTo>
                  <a:cubicBezTo>
                    <a:pt x="0" y="473"/>
                    <a:pt x="192" y="1139"/>
                    <a:pt x="656" y="1343"/>
                  </a:cubicBezTo>
                  <a:cubicBezTo>
                    <a:pt x="660" y="1344"/>
                    <a:pt x="664" y="1345"/>
                    <a:pt x="667" y="1345"/>
                  </a:cubicBezTo>
                  <a:cubicBezTo>
                    <a:pt x="697" y="1345"/>
                    <a:pt x="722" y="1307"/>
                    <a:pt x="701" y="1287"/>
                  </a:cubicBezTo>
                  <a:cubicBezTo>
                    <a:pt x="328" y="958"/>
                    <a:pt x="68" y="506"/>
                    <a:pt x="56" y="8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7;p41">
              <a:extLst>
                <a:ext uri="{FF2B5EF4-FFF2-40B4-BE49-F238E27FC236}">
                  <a16:creationId xmlns:a16="http://schemas.microsoft.com/office/drawing/2014/main" id="{B3FA52EC-9F3C-F424-0A4F-1FD2C0CFDC22}"/>
                </a:ext>
              </a:extLst>
            </p:cNvPr>
            <p:cNvSpPr/>
            <p:nvPr/>
          </p:nvSpPr>
          <p:spPr>
            <a:xfrm>
              <a:off x="9220126" y="2270881"/>
              <a:ext cx="90345" cy="65629"/>
            </a:xfrm>
            <a:custGeom>
              <a:avLst/>
              <a:gdLst/>
              <a:ahLst/>
              <a:cxnLst/>
              <a:rect l="l" t="t" r="r" b="b"/>
              <a:pathLst>
                <a:path w="2025" h="1471" extrusionOk="0">
                  <a:moveTo>
                    <a:pt x="1991" y="1"/>
                  </a:moveTo>
                  <a:cubicBezTo>
                    <a:pt x="735" y="34"/>
                    <a:pt x="1" y="1323"/>
                    <a:pt x="1" y="1323"/>
                  </a:cubicBezTo>
                  <a:lnTo>
                    <a:pt x="192" y="1471"/>
                  </a:lnTo>
                  <a:lnTo>
                    <a:pt x="2024" y="408"/>
                  </a:lnTo>
                  <a:lnTo>
                    <a:pt x="199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8;p41">
              <a:extLst>
                <a:ext uri="{FF2B5EF4-FFF2-40B4-BE49-F238E27FC236}">
                  <a16:creationId xmlns:a16="http://schemas.microsoft.com/office/drawing/2014/main" id="{21775CC4-AE61-BF56-D5E3-20AF1F9F9496}"/>
                </a:ext>
              </a:extLst>
            </p:cNvPr>
            <p:cNvSpPr/>
            <p:nvPr/>
          </p:nvSpPr>
          <p:spPr>
            <a:xfrm>
              <a:off x="9292760" y="2238089"/>
              <a:ext cx="43946" cy="52512"/>
            </a:xfrm>
            <a:custGeom>
              <a:avLst/>
              <a:gdLst/>
              <a:ahLst/>
              <a:cxnLst/>
              <a:rect l="l" t="t" r="r" b="b"/>
              <a:pathLst>
                <a:path w="985" h="1177" extrusionOk="0">
                  <a:moveTo>
                    <a:pt x="984" y="0"/>
                  </a:moveTo>
                  <a:lnTo>
                    <a:pt x="453" y="690"/>
                  </a:lnTo>
                  <a:lnTo>
                    <a:pt x="532" y="35"/>
                  </a:lnTo>
                  <a:lnTo>
                    <a:pt x="1" y="102"/>
                  </a:lnTo>
                  <a:lnTo>
                    <a:pt x="215" y="973"/>
                  </a:lnTo>
                  <a:cubicBezTo>
                    <a:pt x="215" y="973"/>
                    <a:pt x="916" y="1176"/>
                    <a:pt x="928" y="1176"/>
                  </a:cubicBezTo>
                  <a:cubicBezTo>
                    <a:pt x="939" y="1165"/>
                    <a:pt x="984" y="0"/>
                    <a:pt x="98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829;p41">
              <a:extLst>
                <a:ext uri="{FF2B5EF4-FFF2-40B4-BE49-F238E27FC236}">
                  <a16:creationId xmlns:a16="http://schemas.microsoft.com/office/drawing/2014/main" id="{358E2956-0CB8-8BD7-CC52-13F276B18D09}"/>
                </a:ext>
              </a:extLst>
            </p:cNvPr>
            <p:cNvSpPr/>
            <p:nvPr/>
          </p:nvSpPr>
          <p:spPr>
            <a:xfrm>
              <a:off x="9177741" y="2269141"/>
              <a:ext cx="301240" cy="191978"/>
            </a:xfrm>
            <a:custGeom>
              <a:avLst/>
              <a:gdLst/>
              <a:ahLst/>
              <a:cxnLst/>
              <a:rect l="l" t="t" r="r" b="b"/>
              <a:pathLst>
                <a:path w="6752" h="4303" extrusionOk="0">
                  <a:moveTo>
                    <a:pt x="4079" y="0"/>
                  </a:moveTo>
                  <a:cubicBezTo>
                    <a:pt x="3899" y="0"/>
                    <a:pt x="3708" y="16"/>
                    <a:pt x="3506" y="51"/>
                  </a:cubicBezTo>
                  <a:cubicBezTo>
                    <a:pt x="3506" y="51"/>
                    <a:pt x="1742" y="51"/>
                    <a:pt x="826" y="1724"/>
                  </a:cubicBezTo>
                  <a:cubicBezTo>
                    <a:pt x="1" y="3229"/>
                    <a:pt x="860" y="4302"/>
                    <a:pt x="860" y="4302"/>
                  </a:cubicBezTo>
                  <a:cubicBezTo>
                    <a:pt x="860" y="4302"/>
                    <a:pt x="1233" y="3986"/>
                    <a:pt x="1335" y="2980"/>
                  </a:cubicBezTo>
                  <a:cubicBezTo>
                    <a:pt x="1335" y="2980"/>
                    <a:pt x="3031" y="1939"/>
                    <a:pt x="3653" y="831"/>
                  </a:cubicBezTo>
                  <a:cubicBezTo>
                    <a:pt x="3653" y="831"/>
                    <a:pt x="4965" y="1882"/>
                    <a:pt x="6751" y="1950"/>
                  </a:cubicBezTo>
                  <a:cubicBezTo>
                    <a:pt x="6751" y="1950"/>
                    <a:pt x="6076" y="0"/>
                    <a:pt x="407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830;p41">
              <a:extLst>
                <a:ext uri="{FF2B5EF4-FFF2-40B4-BE49-F238E27FC236}">
                  <a16:creationId xmlns:a16="http://schemas.microsoft.com/office/drawing/2014/main" id="{9A8CBA42-BF40-5F18-CAD7-D2F6245337B6}"/>
                </a:ext>
              </a:extLst>
            </p:cNvPr>
            <p:cNvSpPr/>
            <p:nvPr/>
          </p:nvSpPr>
          <p:spPr>
            <a:xfrm>
              <a:off x="9213077" y="2293099"/>
              <a:ext cx="114527" cy="104979"/>
            </a:xfrm>
            <a:custGeom>
              <a:avLst/>
              <a:gdLst/>
              <a:ahLst/>
              <a:cxnLst/>
              <a:rect l="l" t="t" r="r" b="b"/>
              <a:pathLst>
                <a:path w="2567" h="2353" extrusionOk="0">
                  <a:moveTo>
                    <a:pt x="2567" y="0"/>
                  </a:moveTo>
                  <a:cubicBezTo>
                    <a:pt x="2069" y="1029"/>
                    <a:pt x="1074" y="1877"/>
                    <a:pt x="23" y="2307"/>
                  </a:cubicBezTo>
                  <a:cubicBezTo>
                    <a:pt x="0" y="2318"/>
                    <a:pt x="11" y="2352"/>
                    <a:pt x="46" y="2352"/>
                  </a:cubicBezTo>
                  <a:cubicBezTo>
                    <a:pt x="1131" y="2069"/>
                    <a:pt x="2160" y="1018"/>
                    <a:pt x="256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831;p41">
              <a:extLst>
                <a:ext uri="{FF2B5EF4-FFF2-40B4-BE49-F238E27FC236}">
                  <a16:creationId xmlns:a16="http://schemas.microsoft.com/office/drawing/2014/main" id="{6B78EB41-9D3D-EA96-90B4-31CACFC600C0}"/>
                </a:ext>
              </a:extLst>
            </p:cNvPr>
            <p:cNvSpPr/>
            <p:nvPr/>
          </p:nvSpPr>
          <p:spPr>
            <a:xfrm>
              <a:off x="9221643" y="2282972"/>
              <a:ext cx="105470" cy="97439"/>
            </a:xfrm>
            <a:custGeom>
              <a:avLst/>
              <a:gdLst/>
              <a:ahLst/>
              <a:cxnLst/>
              <a:rect l="l" t="t" r="r" b="b"/>
              <a:pathLst>
                <a:path w="2364" h="2184" extrusionOk="0">
                  <a:moveTo>
                    <a:pt x="2316" y="0"/>
                  </a:moveTo>
                  <a:cubicBezTo>
                    <a:pt x="1833" y="0"/>
                    <a:pt x="1179" y="427"/>
                    <a:pt x="849" y="747"/>
                  </a:cubicBezTo>
                  <a:cubicBezTo>
                    <a:pt x="452" y="1120"/>
                    <a:pt x="80" y="1607"/>
                    <a:pt x="0" y="2150"/>
                  </a:cubicBezTo>
                  <a:cubicBezTo>
                    <a:pt x="0" y="2171"/>
                    <a:pt x="15" y="2184"/>
                    <a:pt x="28" y="2184"/>
                  </a:cubicBezTo>
                  <a:cubicBezTo>
                    <a:pt x="35" y="2184"/>
                    <a:pt x="41" y="2180"/>
                    <a:pt x="45" y="2172"/>
                  </a:cubicBezTo>
                  <a:cubicBezTo>
                    <a:pt x="249" y="1686"/>
                    <a:pt x="475" y="1278"/>
                    <a:pt x="849" y="894"/>
                  </a:cubicBezTo>
                  <a:cubicBezTo>
                    <a:pt x="1256" y="464"/>
                    <a:pt x="1821" y="238"/>
                    <a:pt x="2364" y="12"/>
                  </a:cubicBezTo>
                  <a:cubicBezTo>
                    <a:pt x="2364" y="12"/>
                    <a:pt x="2364" y="1"/>
                    <a:pt x="2352" y="1"/>
                  </a:cubicBezTo>
                  <a:cubicBezTo>
                    <a:pt x="2340" y="1"/>
                    <a:pt x="2328" y="0"/>
                    <a:pt x="231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832;p41">
              <a:extLst>
                <a:ext uri="{FF2B5EF4-FFF2-40B4-BE49-F238E27FC236}">
                  <a16:creationId xmlns:a16="http://schemas.microsoft.com/office/drawing/2014/main" id="{8D138637-8A63-0BAC-35F9-5E77C23B6BBA}"/>
                </a:ext>
              </a:extLst>
            </p:cNvPr>
            <p:cNvSpPr/>
            <p:nvPr/>
          </p:nvSpPr>
          <p:spPr>
            <a:xfrm>
              <a:off x="9235251" y="2294572"/>
              <a:ext cx="87847" cy="90881"/>
            </a:xfrm>
            <a:custGeom>
              <a:avLst/>
              <a:gdLst/>
              <a:ahLst/>
              <a:cxnLst/>
              <a:rect l="l" t="t" r="r" b="b"/>
              <a:pathLst>
                <a:path w="1969" h="2037" extrusionOk="0">
                  <a:moveTo>
                    <a:pt x="1934" y="1"/>
                  </a:moveTo>
                  <a:cubicBezTo>
                    <a:pt x="1132" y="442"/>
                    <a:pt x="238" y="1064"/>
                    <a:pt x="1" y="2003"/>
                  </a:cubicBezTo>
                  <a:cubicBezTo>
                    <a:pt x="1" y="2024"/>
                    <a:pt x="20" y="2037"/>
                    <a:pt x="36" y="2037"/>
                  </a:cubicBezTo>
                  <a:cubicBezTo>
                    <a:pt x="45" y="2037"/>
                    <a:pt x="53" y="2033"/>
                    <a:pt x="57" y="2025"/>
                  </a:cubicBezTo>
                  <a:cubicBezTo>
                    <a:pt x="464" y="1143"/>
                    <a:pt x="1132" y="521"/>
                    <a:pt x="1946" y="35"/>
                  </a:cubicBezTo>
                  <a:cubicBezTo>
                    <a:pt x="1968" y="23"/>
                    <a:pt x="1946" y="1"/>
                    <a:pt x="1934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833;p41">
              <a:extLst>
                <a:ext uri="{FF2B5EF4-FFF2-40B4-BE49-F238E27FC236}">
                  <a16:creationId xmlns:a16="http://schemas.microsoft.com/office/drawing/2014/main" id="{14F75940-531F-CE43-9B35-3D4757F7D793}"/>
                </a:ext>
              </a:extLst>
            </p:cNvPr>
            <p:cNvSpPr/>
            <p:nvPr/>
          </p:nvSpPr>
          <p:spPr>
            <a:xfrm>
              <a:off x="9340677" y="2293590"/>
              <a:ext cx="128714" cy="51263"/>
            </a:xfrm>
            <a:custGeom>
              <a:avLst/>
              <a:gdLst/>
              <a:ahLst/>
              <a:cxnLst/>
              <a:rect l="l" t="t" r="r" b="b"/>
              <a:pathLst>
                <a:path w="2885" h="1149" extrusionOk="0">
                  <a:moveTo>
                    <a:pt x="23" y="0"/>
                  </a:moveTo>
                  <a:cubicBezTo>
                    <a:pt x="13" y="0"/>
                    <a:pt x="1" y="12"/>
                    <a:pt x="13" y="12"/>
                  </a:cubicBezTo>
                  <a:cubicBezTo>
                    <a:pt x="625" y="546"/>
                    <a:pt x="1555" y="1148"/>
                    <a:pt x="2429" y="1148"/>
                  </a:cubicBezTo>
                  <a:cubicBezTo>
                    <a:pt x="2572" y="1148"/>
                    <a:pt x="2713" y="1132"/>
                    <a:pt x="2850" y="1097"/>
                  </a:cubicBezTo>
                  <a:cubicBezTo>
                    <a:pt x="2885" y="1086"/>
                    <a:pt x="2873" y="1052"/>
                    <a:pt x="2850" y="1040"/>
                  </a:cubicBezTo>
                  <a:cubicBezTo>
                    <a:pt x="2319" y="995"/>
                    <a:pt x="1855" y="973"/>
                    <a:pt x="1347" y="781"/>
                  </a:cubicBezTo>
                  <a:cubicBezTo>
                    <a:pt x="883" y="588"/>
                    <a:pt x="431" y="306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834;p41">
              <a:extLst>
                <a:ext uri="{FF2B5EF4-FFF2-40B4-BE49-F238E27FC236}">
                  <a16:creationId xmlns:a16="http://schemas.microsoft.com/office/drawing/2014/main" id="{C5D5E084-0669-5E83-2DF0-42198398F22F}"/>
                </a:ext>
              </a:extLst>
            </p:cNvPr>
            <p:cNvSpPr/>
            <p:nvPr/>
          </p:nvSpPr>
          <p:spPr>
            <a:xfrm>
              <a:off x="9343711" y="2277395"/>
              <a:ext cx="111805" cy="54430"/>
            </a:xfrm>
            <a:custGeom>
              <a:avLst/>
              <a:gdLst/>
              <a:ahLst/>
              <a:cxnLst/>
              <a:rect l="l" t="t" r="r" b="b"/>
              <a:pathLst>
                <a:path w="2506" h="1220" extrusionOk="0">
                  <a:moveTo>
                    <a:pt x="380" y="1"/>
                  </a:moveTo>
                  <a:cubicBezTo>
                    <a:pt x="257" y="1"/>
                    <a:pt x="134" y="12"/>
                    <a:pt x="12" y="36"/>
                  </a:cubicBezTo>
                  <a:cubicBezTo>
                    <a:pt x="1" y="46"/>
                    <a:pt x="1" y="58"/>
                    <a:pt x="12" y="58"/>
                  </a:cubicBezTo>
                  <a:cubicBezTo>
                    <a:pt x="71" y="54"/>
                    <a:pt x="129" y="52"/>
                    <a:pt x="186" y="52"/>
                  </a:cubicBezTo>
                  <a:cubicBezTo>
                    <a:pt x="616" y="52"/>
                    <a:pt x="1014" y="165"/>
                    <a:pt x="1403" y="375"/>
                  </a:cubicBezTo>
                  <a:cubicBezTo>
                    <a:pt x="1799" y="589"/>
                    <a:pt x="2093" y="929"/>
                    <a:pt x="2443" y="1212"/>
                  </a:cubicBezTo>
                  <a:cubicBezTo>
                    <a:pt x="2448" y="1217"/>
                    <a:pt x="2455" y="1219"/>
                    <a:pt x="2461" y="1219"/>
                  </a:cubicBezTo>
                  <a:cubicBezTo>
                    <a:pt x="2483" y="1219"/>
                    <a:pt x="2506" y="1195"/>
                    <a:pt x="2488" y="1177"/>
                  </a:cubicBezTo>
                  <a:cubicBezTo>
                    <a:pt x="2036" y="499"/>
                    <a:pt x="1200" y="1"/>
                    <a:pt x="38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835;p41">
              <a:extLst>
                <a:ext uri="{FF2B5EF4-FFF2-40B4-BE49-F238E27FC236}">
                  <a16:creationId xmlns:a16="http://schemas.microsoft.com/office/drawing/2014/main" id="{68D23D4B-78A7-6359-F9FD-77D0FFD2CD0E}"/>
                </a:ext>
              </a:extLst>
            </p:cNvPr>
            <p:cNvSpPr/>
            <p:nvPr/>
          </p:nvSpPr>
          <p:spPr>
            <a:xfrm>
              <a:off x="9356337" y="2291538"/>
              <a:ext cx="95922" cy="37387"/>
            </a:xfrm>
            <a:custGeom>
              <a:avLst/>
              <a:gdLst/>
              <a:ahLst/>
              <a:cxnLst/>
              <a:rect l="l" t="t" r="r" b="b"/>
              <a:pathLst>
                <a:path w="2150" h="838" extrusionOk="0">
                  <a:moveTo>
                    <a:pt x="12" y="1"/>
                  </a:moveTo>
                  <a:cubicBezTo>
                    <a:pt x="12" y="1"/>
                    <a:pt x="1" y="13"/>
                    <a:pt x="12" y="13"/>
                  </a:cubicBezTo>
                  <a:cubicBezTo>
                    <a:pt x="328" y="227"/>
                    <a:pt x="668" y="420"/>
                    <a:pt x="1019" y="566"/>
                  </a:cubicBezTo>
                  <a:cubicBezTo>
                    <a:pt x="1304" y="685"/>
                    <a:pt x="1659" y="837"/>
                    <a:pt x="1977" y="837"/>
                  </a:cubicBezTo>
                  <a:cubicBezTo>
                    <a:pt x="2024" y="837"/>
                    <a:pt x="2070" y="834"/>
                    <a:pt x="2115" y="827"/>
                  </a:cubicBezTo>
                  <a:cubicBezTo>
                    <a:pt x="2138" y="815"/>
                    <a:pt x="2149" y="770"/>
                    <a:pt x="2115" y="770"/>
                  </a:cubicBezTo>
                  <a:cubicBezTo>
                    <a:pt x="1358" y="612"/>
                    <a:pt x="725" y="295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836;p41">
              <a:extLst>
                <a:ext uri="{FF2B5EF4-FFF2-40B4-BE49-F238E27FC236}">
                  <a16:creationId xmlns:a16="http://schemas.microsoft.com/office/drawing/2014/main" id="{6C1F231A-B75A-32EB-2443-3FAFA9EEF90A}"/>
                </a:ext>
              </a:extLst>
            </p:cNvPr>
            <p:cNvSpPr/>
            <p:nvPr/>
          </p:nvSpPr>
          <p:spPr>
            <a:xfrm>
              <a:off x="9221822" y="2397143"/>
              <a:ext cx="8432" cy="46087"/>
            </a:xfrm>
            <a:custGeom>
              <a:avLst/>
              <a:gdLst/>
              <a:ahLst/>
              <a:cxnLst/>
              <a:rect l="l" t="t" r="r" b="b"/>
              <a:pathLst>
                <a:path w="189" h="1033" extrusionOk="0">
                  <a:moveTo>
                    <a:pt x="132" y="0"/>
                  </a:moveTo>
                  <a:cubicBezTo>
                    <a:pt x="127" y="0"/>
                    <a:pt x="121" y="3"/>
                    <a:pt x="121" y="9"/>
                  </a:cubicBezTo>
                  <a:cubicBezTo>
                    <a:pt x="144" y="348"/>
                    <a:pt x="64" y="676"/>
                    <a:pt x="8" y="1004"/>
                  </a:cubicBezTo>
                  <a:cubicBezTo>
                    <a:pt x="0" y="1018"/>
                    <a:pt x="16" y="1032"/>
                    <a:pt x="31" y="1032"/>
                  </a:cubicBezTo>
                  <a:cubicBezTo>
                    <a:pt x="40" y="1032"/>
                    <a:pt x="49" y="1028"/>
                    <a:pt x="53" y="1015"/>
                  </a:cubicBezTo>
                  <a:cubicBezTo>
                    <a:pt x="177" y="699"/>
                    <a:pt x="189" y="348"/>
                    <a:pt x="144" y="9"/>
                  </a:cubicBezTo>
                  <a:cubicBezTo>
                    <a:pt x="144" y="3"/>
                    <a:pt x="138" y="0"/>
                    <a:pt x="13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837;p41">
              <a:extLst>
                <a:ext uri="{FF2B5EF4-FFF2-40B4-BE49-F238E27FC236}">
                  <a16:creationId xmlns:a16="http://schemas.microsoft.com/office/drawing/2014/main" id="{54B8F355-E7B8-0610-277A-C803B6D805A6}"/>
                </a:ext>
              </a:extLst>
            </p:cNvPr>
            <p:cNvSpPr/>
            <p:nvPr/>
          </p:nvSpPr>
          <p:spPr>
            <a:xfrm>
              <a:off x="9207500" y="2401470"/>
              <a:ext cx="6915" cy="40377"/>
            </a:xfrm>
            <a:custGeom>
              <a:avLst/>
              <a:gdLst/>
              <a:ahLst/>
              <a:cxnLst/>
              <a:rect l="l" t="t" r="r" b="b"/>
              <a:pathLst>
                <a:path w="155" h="905" extrusionOk="0">
                  <a:moveTo>
                    <a:pt x="103" y="1"/>
                  </a:moveTo>
                  <a:cubicBezTo>
                    <a:pt x="97" y="1"/>
                    <a:pt x="91" y="4"/>
                    <a:pt x="91" y="14"/>
                  </a:cubicBezTo>
                  <a:cubicBezTo>
                    <a:pt x="0" y="285"/>
                    <a:pt x="0" y="602"/>
                    <a:pt x="91" y="884"/>
                  </a:cubicBezTo>
                  <a:cubicBezTo>
                    <a:pt x="96" y="899"/>
                    <a:pt x="109" y="905"/>
                    <a:pt x="121" y="905"/>
                  </a:cubicBezTo>
                  <a:cubicBezTo>
                    <a:pt x="138" y="905"/>
                    <a:pt x="154" y="893"/>
                    <a:pt x="148" y="873"/>
                  </a:cubicBezTo>
                  <a:cubicBezTo>
                    <a:pt x="103" y="590"/>
                    <a:pt x="46" y="308"/>
                    <a:pt x="114" y="14"/>
                  </a:cubicBezTo>
                  <a:cubicBezTo>
                    <a:pt x="120" y="7"/>
                    <a:pt x="112" y="1"/>
                    <a:pt x="1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838;p41">
              <a:extLst>
                <a:ext uri="{FF2B5EF4-FFF2-40B4-BE49-F238E27FC236}">
                  <a16:creationId xmlns:a16="http://schemas.microsoft.com/office/drawing/2014/main" id="{C51B9B6B-8AFB-497F-4B97-0CF60B4545B1}"/>
                </a:ext>
              </a:extLst>
            </p:cNvPr>
            <p:cNvSpPr/>
            <p:nvPr/>
          </p:nvSpPr>
          <p:spPr>
            <a:xfrm>
              <a:off x="9215085" y="2408252"/>
              <a:ext cx="4551" cy="44213"/>
            </a:xfrm>
            <a:custGeom>
              <a:avLst/>
              <a:gdLst/>
              <a:ahLst/>
              <a:cxnLst/>
              <a:rect l="l" t="t" r="r" b="b"/>
              <a:pathLst>
                <a:path w="102" h="991" extrusionOk="0">
                  <a:moveTo>
                    <a:pt x="96" y="0"/>
                  </a:moveTo>
                  <a:cubicBezTo>
                    <a:pt x="94" y="0"/>
                    <a:pt x="91" y="3"/>
                    <a:pt x="91" y="8"/>
                  </a:cubicBezTo>
                  <a:cubicBezTo>
                    <a:pt x="11" y="325"/>
                    <a:pt x="1" y="631"/>
                    <a:pt x="23" y="958"/>
                  </a:cubicBezTo>
                  <a:cubicBezTo>
                    <a:pt x="28" y="980"/>
                    <a:pt x="46" y="991"/>
                    <a:pt x="64" y="991"/>
                  </a:cubicBezTo>
                  <a:cubicBezTo>
                    <a:pt x="83" y="991"/>
                    <a:pt x="102" y="977"/>
                    <a:pt x="102" y="947"/>
                  </a:cubicBezTo>
                  <a:cubicBezTo>
                    <a:pt x="91" y="642"/>
                    <a:pt x="57" y="325"/>
                    <a:pt x="102" y="8"/>
                  </a:cubicBezTo>
                  <a:cubicBezTo>
                    <a:pt x="102" y="3"/>
                    <a:pt x="99" y="0"/>
                    <a:pt x="9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839;p41">
              <a:extLst>
                <a:ext uri="{FF2B5EF4-FFF2-40B4-BE49-F238E27FC236}">
                  <a16:creationId xmlns:a16="http://schemas.microsoft.com/office/drawing/2014/main" id="{C7BF27B3-7E37-DED4-4A3E-DD896CA4C326}"/>
                </a:ext>
              </a:extLst>
            </p:cNvPr>
            <p:cNvSpPr/>
            <p:nvPr/>
          </p:nvSpPr>
          <p:spPr>
            <a:xfrm>
              <a:off x="9176403" y="2442606"/>
              <a:ext cx="70001" cy="58178"/>
            </a:xfrm>
            <a:custGeom>
              <a:avLst/>
              <a:gdLst/>
              <a:ahLst/>
              <a:cxnLst/>
              <a:rect l="l" t="t" r="r" b="b"/>
              <a:pathLst>
                <a:path w="1569" h="1304" extrusionOk="0">
                  <a:moveTo>
                    <a:pt x="669" y="1"/>
                  </a:moveTo>
                  <a:cubicBezTo>
                    <a:pt x="543" y="1"/>
                    <a:pt x="414" y="44"/>
                    <a:pt x="302" y="166"/>
                  </a:cubicBezTo>
                  <a:cubicBezTo>
                    <a:pt x="0" y="495"/>
                    <a:pt x="423" y="1304"/>
                    <a:pt x="1073" y="1304"/>
                  </a:cubicBezTo>
                  <a:cubicBezTo>
                    <a:pt x="1228" y="1304"/>
                    <a:pt x="1395" y="1258"/>
                    <a:pt x="1569" y="1150"/>
                  </a:cubicBezTo>
                  <a:lnTo>
                    <a:pt x="1240" y="233"/>
                  </a:lnTo>
                  <a:cubicBezTo>
                    <a:pt x="1240" y="233"/>
                    <a:pt x="963" y="1"/>
                    <a:pt x="669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840;p41">
              <a:extLst>
                <a:ext uri="{FF2B5EF4-FFF2-40B4-BE49-F238E27FC236}">
                  <a16:creationId xmlns:a16="http://schemas.microsoft.com/office/drawing/2014/main" id="{C0B3DBEE-8652-3D93-FA7D-2E32A08737CD}"/>
                </a:ext>
              </a:extLst>
            </p:cNvPr>
            <p:cNvSpPr/>
            <p:nvPr/>
          </p:nvSpPr>
          <p:spPr>
            <a:xfrm>
              <a:off x="9197551" y="2464155"/>
              <a:ext cx="41804" cy="30918"/>
            </a:xfrm>
            <a:custGeom>
              <a:avLst/>
              <a:gdLst/>
              <a:ahLst/>
              <a:cxnLst/>
              <a:rect l="l" t="t" r="r" b="b"/>
              <a:pathLst>
                <a:path w="937" h="693" extrusionOk="0">
                  <a:moveTo>
                    <a:pt x="698" y="271"/>
                  </a:moveTo>
                  <a:cubicBezTo>
                    <a:pt x="766" y="350"/>
                    <a:pt x="801" y="441"/>
                    <a:pt x="846" y="519"/>
                  </a:cubicBezTo>
                  <a:cubicBezTo>
                    <a:pt x="793" y="559"/>
                    <a:pt x="714" y="591"/>
                    <a:pt x="639" y="591"/>
                  </a:cubicBezTo>
                  <a:cubicBezTo>
                    <a:pt x="585" y="591"/>
                    <a:pt x="533" y="574"/>
                    <a:pt x="495" y="531"/>
                  </a:cubicBezTo>
                  <a:cubicBezTo>
                    <a:pt x="416" y="452"/>
                    <a:pt x="472" y="350"/>
                    <a:pt x="552" y="316"/>
                  </a:cubicBezTo>
                  <a:cubicBezTo>
                    <a:pt x="597" y="293"/>
                    <a:pt x="653" y="282"/>
                    <a:pt x="698" y="271"/>
                  </a:cubicBezTo>
                  <a:close/>
                  <a:moveTo>
                    <a:pt x="327" y="0"/>
                  </a:moveTo>
                  <a:cubicBezTo>
                    <a:pt x="223" y="0"/>
                    <a:pt x="117" y="28"/>
                    <a:pt x="20" y="90"/>
                  </a:cubicBezTo>
                  <a:cubicBezTo>
                    <a:pt x="0" y="100"/>
                    <a:pt x="6" y="126"/>
                    <a:pt x="23" y="126"/>
                  </a:cubicBezTo>
                  <a:cubicBezTo>
                    <a:pt x="26" y="126"/>
                    <a:pt x="29" y="126"/>
                    <a:pt x="32" y="124"/>
                  </a:cubicBezTo>
                  <a:cubicBezTo>
                    <a:pt x="105" y="103"/>
                    <a:pt x="180" y="92"/>
                    <a:pt x="255" y="92"/>
                  </a:cubicBezTo>
                  <a:cubicBezTo>
                    <a:pt x="386" y="92"/>
                    <a:pt x="515" y="128"/>
                    <a:pt x="631" y="215"/>
                  </a:cubicBezTo>
                  <a:cubicBezTo>
                    <a:pt x="642" y="215"/>
                    <a:pt x="642" y="225"/>
                    <a:pt x="653" y="225"/>
                  </a:cubicBezTo>
                  <a:cubicBezTo>
                    <a:pt x="585" y="225"/>
                    <a:pt x="517" y="225"/>
                    <a:pt x="450" y="271"/>
                  </a:cubicBezTo>
                  <a:cubicBezTo>
                    <a:pt x="371" y="328"/>
                    <a:pt x="348" y="441"/>
                    <a:pt x="382" y="542"/>
                  </a:cubicBezTo>
                  <a:cubicBezTo>
                    <a:pt x="415" y="651"/>
                    <a:pt x="503" y="692"/>
                    <a:pt x="602" y="692"/>
                  </a:cubicBezTo>
                  <a:cubicBezTo>
                    <a:pt x="708" y="692"/>
                    <a:pt x="826" y="646"/>
                    <a:pt x="902" y="587"/>
                  </a:cubicBezTo>
                  <a:cubicBezTo>
                    <a:pt x="905" y="590"/>
                    <a:pt x="909" y="592"/>
                    <a:pt x="913" y="592"/>
                  </a:cubicBezTo>
                  <a:cubicBezTo>
                    <a:pt x="924" y="592"/>
                    <a:pt x="936" y="581"/>
                    <a:pt x="936" y="565"/>
                  </a:cubicBezTo>
                  <a:cubicBezTo>
                    <a:pt x="911" y="230"/>
                    <a:pt x="625" y="0"/>
                    <a:pt x="327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841;p41">
              <a:extLst>
                <a:ext uri="{FF2B5EF4-FFF2-40B4-BE49-F238E27FC236}">
                  <a16:creationId xmlns:a16="http://schemas.microsoft.com/office/drawing/2014/main" id="{3A793714-56F9-3B04-47A1-5F871370BE10}"/>
                </a:ext>
              </a:extLst>
            </p:cNvPr>
            <p:cNvSpPr/>
            <p:nvPr/>
          </p:nvSpPr>
          <p:spPr>
            <a:xfrm>
              <a:off x="9267552" y="2429801"/>
              <a:ext cx="51976" cy="48452"/>
            </a:xfrm>
            <a:custGeom>
              <a:avLst/>
              <a:gdLst/>
              <a:ahLst/>
              <a:cxnLst/>
              <a:rect l="l" t="t" r="r" b="b"/>
              <a:pathLst>
                <a:path w="1165" h="1086" extrusionOk="0">
                  <a:moveTo>
                    <a:pt x="623" y="0"/>
                  </a:moveTo>
                  <a:cubicBezTo>
                    <a:pt x="541" y="0"/>
                    <a:pt x="459" y="20"/>
                    <a:pt x="385" y="57"/>
                  </a:cubicBezTo>
                  <a:cubicBezTo>
                    <a:pt x="136" y="148"/>
                    <a:pt x="1" y="397"/>
                    <a:pt x="68" y="656"/>
                  </a:cubicBezTo>
                  <a:cubicBezTo>
                    <a:pt x="102" y="792"/>
                    <a:pt x="182" y="939"/>
                    <a:pt x="317" y="1007"/>
                  </a:cubicBezTo>
                  <a:cubicBezTo>
                    <a:pt x="408" y="1052"/>
                    <a:pt x="521" y="1086"/>
                    <a:pt x="622" y="1086"/>
                  </a:cubicBezTo>
                  <a:lnTo>
                    <a:pt x="634" y="1086"/>
                  </a:lnTo>
                  <a:cubicBezTo>
                    <a:pt x="747" y="1075"/>
                    <a:pt x="770" y="1063"/>
                    <a:pt x="871" y="1018"/>
                  </a:cubicBezTo>
                  <a:cubicBezTo>
                    <a:pt x="1041" y="950"/>
                    <a:pt x="1165" y="736"/>
                    <a:pt x="1154" y="555"/>
                  </a:cubicBezTo>
                  <a:cubicBezTo>
                    <a:pt x="1142" y="362"/>
                    <a:pt x="1074" y="181"/>
                    <a:pt x="893" y="80"/>
                  </a:cubicBezTo>
                  <a:cubicBezTo>
                    <a:pt x="809" y="26"/>
                    <a:pt x="716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842;p41">
              <a:extLst>
                <a:ext uri="{FF2B5EF4-FFF2-40B4-BE49-F238E27FC236}">
                  <a16:creationId xmlns:a16="http://schemas.microsoft.com/office/drawing/2014/main" id="{420F54ED-54F8-E055-8967-733F453A579C}"/>
                </a:ext>
              </a:extLst>
            </p:cNvPr>
            <p:cNvSpPr/>
            <p:nvPr/>
          </p:nvSpPr>
          <p:spPr>
            <a:xfrm>
              <a:off x="9431514" y="2419450"/>
              <a:ext cx="36897" cy="36897"/>
            </a:xfrm>
            <a:custGeom>
              <a:avLst/>
              <a:gdLst/>
              <a:ahLst/>
              <a:cxnLst/>
              <a:rect l="l" t="t" r="r" b="b"/>
              <a:pathLst>
                <a:path w="827" h="827" extrusionOk="0">
                  <a:moveTo>
                    <a:pt x="388" y="0"/>
                  </a:moveTo>
                  <a:cubicBezTo>
                    <a:pt x="359" y="0"/>
                    <a:pt x="331" y="5"/>
                    <a:pt x="306" y="18"/>
                  </a:cubicBezTo>
                  <a:cubicBezTo>
                    <a:pt x="204" y="51"/>
                    <a:pt x="125" y="108"/>
                    <a:pt x="68" y="210"/>
                  </a:cubicBezTo>
                  <a:cubicBezTo>
                    <a:pt x="12" y="300"/>
                    <a:pt x="0" y="402"/>
                    <a:pt x="23" y="515"/>
                  </a:cubicBezTo>
                  <a:cubicBezTo>
                    <a:pt x="46" y="617"/>
                    <a:pt x="113" y="707"/>
                    <a:pt x="204" y="775"/>
                  </a:cubicBezTo>
                  <a:cubicBezTo>
                    <a:pt x="266" y="814"/>
                    <a:pt x="334" y="827"/>
                    <a:pt x="403" y="827"/>
                  </a:cubicBezTo>
                  <a:cubicBezTo>
                    <a:pt x="434" y="827"/>
                    <a:pt x="466" y="824"/>
                    <a:pt x="498" y="820"/>
                  </a:cubicBezTo>
                  <a:cubicBezTo>
                    <a:pt x="656" y="798"/>
                    <a:pt x="758" y="674"/>
                    <a:pt x="804" y="538"/>
                  </a:cubicBezTo>
                  <a:lnTo>
                    <a:pt x="804" y="515"/>
                  </a:lnTo>
                  <a:cubicBezTo>
                    <a:pt x="826" y="413"/>
                    <a:pt x="826" y="300"/>
                    <a:pt x="769" y="210"/>
                  </a:cubicBezTo>
                  <a:cubicBezTo>
                    <a:pt x="713" y="119"/>
                    <a:pt x="634" y="51"/>
                    <a:pt x="532" y="29"/>
                  </a:cubicBezTo>
                  <a:cubicBezTo>
                    <a:pt x="489" y="15"/>
                    <a:pt x="438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843;p41">
              <a:extLst>
                <a:ext uri="{FF2B5EF4-FFF2-40B4-BE49-F238E27FC236}">
                  <a16:creationId xmlns:a16="http://schemas.microsoft.com/office/drawing/2014/main" id="{B545C00F-1288-9411-32D3-98258FBB7ACB}"/>
                </a:ext>
              </a:extLst>
            </p:cNvPr>
            <p:cNvSpPr/>
            <p:nvPr/>
          </p:nvSpPr>
          <p:spPr>
            <a:xfrm>
              <a:off x="9297846" y="2371846"/>
              <a:ext cx="14634" cy="9637"/>
            </a:xfrm>
            <a:custGeom>
              <a:avLst/>
              <a:gdLst/>
              <a:ahLst/>
              <a:cxnLst/>
              <a:rect l="l" t="t" r="r" b="b"/>
              <a:pathLst>
                <a:path w="328" h="216" extrusionOk="0">
                  <a:moveTo>
                    <a:pt x="165" y="1"/>
                  </a:moveTo>
                  <a:cubicBezTo>
                    <a:pt x="148" y="1"/>
                    <a:pt x="130" y="3"/>
                    <a:pt x="113" y="10"/>
                  </a:cubicBezTo>
                  <a:cubicBezTo>
                    <a:pt x="56" y="33"/>
                    <a:pt x="0" y="90"/>
                    <a:pt x="11" y="169"/>
                  </a:cubicBezTo>
                  <a:cubicBezTo>
                    <a:pt x="22" y="201"/>
                    <a:pt x="48" y="215"/>
                    <a:pt x="76" y="215"/>
                  </a:cubicBezTo>
                  <a:cubicBezTo>
                    <a:pt x="107" y="215"/>
                    <a:pt x="140" y="198"/>
                    <a:pt x="158" y="169"/>
                  </a:cubicBezTo>
                  <a:cubicBezTo>
                    <a:pt x="181" y="135"/>
                    <a:pt x="214" y="135"/>
                    <a:pt x="260" y="135"/>
                  </a:cubicBezTo>
                  <a:cubicBezTo>
                    <a:pt x="317" y="123"/>
                    <a:pt x="328" y="45"/>
                    <a:pt x="271" y="22"/>
                  </a:cubicBezTo>
                  <a:cubicBezTo>
                    <a:pt x="240" y="14"/>
                    <a:pt x="203" y="1"/>
                    <a:pt x="1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844;p41">
              <a:extLst>
                <a:ext uri="{FF2B5EF4-FFF2-40B4-BE49-F238E27FC236}">
                  <a16:creationId xmlns:a16="http://schemas.microsoft.com/office/drawing/2014/main" id="{7829E920-8979-358B-B7B0-C393A33686AF}"/>
                </a:ext>
              </a:extLst>
            </p:cNvPr>
            <p:cNvSpPr/>
            <p:nvPr/>
          </p:nvSpPr>
          <p:spPr>
            <a:xfrm>
              <a:off x="9404789" y="2360781"/>
              <a:ext cx="13161" cy="7495"/>
            </a:xfrm>
            <a:custGeom>
              <a:avLst/>
              <a:gdLst/>
              <a:ahLst/>
              <a:cxnLst/>
              <a:rect l="l" t="t" r="r" b="b"/>
              <a:pathLst>
                <a:path w="295" h="168" extrusionOk="0">
                  <a:moveTo>
                    <a:pt x="133" y="1"/>
                  </a:moveTo>
                  <a:cubicBezTo>
                    <a:pt x="115" y="1"/>
                    <a:pt x="97" y="4"/>
                    <a:pt x="79" y="9"/>
                  </a:cubicBezTo>
                  <a:cubicBezTo>
                    <a:pt x="23" y="32"/>
                    <a:pt x="0" y="77"/>
                    <a:pt x="11" y="134"/>
                  </a:cubicBezTo>
                  <a:cubicBezTo>
                    <a:pt x="20" y="142"/>
                    <a:pt x="33" y="150"/>
                    <a:pt x="44" y="150"/>
                  </a:cubicBezTo>
                  <a:cubicBezTo>
                    <a:pt x="49" y="150"/>
                    <a:pt x="53" y="149"/>
                    <a:pt x="56" y="145"/>
                  </a:cubicBezTo>
                  <a:lnTo>
                    <a:pt x="113" y="145"/>
                  </a:lnTo>
                  <a:cubicBezTo>
                    <a:pt x="147" y="157"/>
                    <a:pt x="170" y="168"/>
                    <a:pt x="204" y="168"/>
                  </a:cubicBezTo>
                  <a:cubicBezTo>
                    <a:pt x="249" y="157"/>
                    <a:pt x="294" y="112"/>
                    <a:pt x="260" y="66"/>
                  </a:cubicBezTo>
                  <a:cubicBezTo>
                    <a:pt x="235" y="24"/>
                    <a:pt x="185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845;p41">
              <a:extLst>
                <a:ext uri="{FF2B5EF4-FFF2-40B4-BE49-F238E27FC236}">
                  <a16:creationId xmlns:a16="http://schemas.microsoft.com/office/drawing/2014/main" id="{F564E785-FE29-9CBB-B67A-C5DDD461FA74}"/>
                </a:ext>
              </a:extLst>
            </p:cNvPr>
            <p:cNvSpPr/>
            <p:nvPr/>
          </p:nvSpPr>
          <p:spPr>
            <a:xfrm>
              <a:off x="9305877" y="2398213"/>
              <a:ext cx="40466" cy="26814"/>
            </a:xfrm>
            <a:custGeom>
              <a:avLst/>
              <a:gdLst/>
              <a:ahLst/>
              <a:cxnLst/>
              <a:rect l="l" t="t" r="r" b="b"/>
              <a:pathLst>
                <a:path w="907" h="601" extrusionOk="0">
                  <a:moveTo>
                    <a:pt x="365" y="1"/>
                  </a:moveTo>
                  <a:cubicBezTo>
                    <a:pt x="334" y="1"/>
                    <a:pt x="303" y="3"/>
                    <a:pt x="272" y="7"/>
                  </a:cubicBezTo>
                  <a:cubicBezTo>
                    <a:pt x="24" y="42"/>
                    <a:pt x="1" y="346"/>
                    <a:pt x="1" y="550"/>
                  </a:cubicBezTo>
                  <a:cubicBezTo>
                    <a:pt x="1" y="584"/>
                    <a:pt x="29" y="601"/>
                    <a:pt x="58" y="601"/>
                  </a:cubicBezTo>
                  <a:cubicBezTo>
                    <a:pt x="86" y="601"/>
                    <a:pt x="114" y="584"/>
                    <a:pt x="114" y="550"/>
                  </a:cubicBezTo>
                  <a:cubicBezTo>
                    <a:pt x="102" y="392"/>
                    <a:pt x="102" y="188"/>
                    <a:pt x="261" y="120"/>
                  </a:cubicBezTo>
                  <a:cubicBezTo>
                    <a:pt x="303" y="101"/>
                    <a:pt x="347" y="93"/>
                    <a:pt x="391" y="93"/>
                  </a:cubicBezTo>
                  <a:cubicBezTo>
                    <a:pt x="557" y="93"/>
                    <a:pt x="721" y="215"/>
                    <a:pt x="793" y="358"/>
                  </a:cubicBezTo>
                  <a:cubicBezTo>
                    <a:pt x="802" y="375"/>
                    <a:pt x="817" y="381"/>
                    <a:pt x="832" y="381"/>
                  </a:cubicBezTo>
                  <a:cubicBezTo>
                    <a:pt x="868" y="381"/>
                    <a:pt x="907" y="342"/>
                    <a:pt x="883" y="301"/>
                  </a:cubicBezTo>
                  <a:cubicBezTo>
                    <a:pt x="774" y="103"/>
                    <a:pt x="579" y="1"/>
                    <a:pt x="3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846;p41">
              <a:extLst>
                <a:ext uri="{FF2B5EF4-FFF2-40B4-BE49-F238E27FC236}">
                  <a16:creationId xmlns:a16="http://schemas.microsoft.com/office/drawing/2014/main" id="{14C78227-1A19-B9AC-C52D-B5CAF02C9C20}"/>
                </a:ext>
              </a:extLst>
            </p:cNvPr>
            <p:cNvSpPr/>
            <p:nvPr/>
          </p:nvSpPr>
          <p:spPr>
            <a:xfrm>
              <a:off x="9401220" y="2383178"/>
              <a:ext cx="30918" cy="22218"/>
            </a:xfrm>
            <a:custGeom>
              <a:avLst/>
              <a:gdLst/>
              <a:ahLst/>
              <a:cxnLst/>
              <a:rect l="l" t="t" r="r" b="b"/>
              <a:pathLst>
                <a:path w="693" h="498" extrusionOk="0">
                  <a:moveTo>
                    <a:pt x="305" y="1"/>
                  </a:moveTo>
                  <a:cubicBezTo>
                    <a:pt x="273" y="1"/>
                    <a:pt x="239" y="6"/>
                    <a:pt x="204" y="17"/>
                  </a:cubicBezTo>
                  <a:cubicBezTo>
                    <a:pt x="35" y="73"/>
                    <a:pt x="13" y="299"/>
                    <a:pt x="1" y="446"/>
                  </a:cubicBezTo>
                  <a:cubicBezTo>
                    <a:pt x="1" y="480"/>
                    <a:pt x="29" y="497"/>
                    <a:pt x="57" y="497"/>
                  </a:cubicBezTo>
                  <a:cubicBezTo>
                    <a:pt x="86" y="497"/>
                    <a:pt x="114" y="480"/>
                    <a:pt x="114" y="446"/>
                  </a:cubicBezTo>
                  <a:cubicBezTo>
                    <a:pt x="114" y="333"/>
                    <a:pt x="114" y="186"/>
                    <a:pt x="227" y="130"/>
                  </a:cubicBezTo>
                  <a:cubicBezTo>
                    <a:pt x="256" y="110"/>
                    <a:pt x="285" y="101"/>
                    <a:pt x="313" y="101"/>
                  </a:cubicBezTo>
                  <a:cubicBezTo>
                    <a:pt x="429" y="101"/>
                    <a:pt x="532" y="245"/>
                    <a:pt x="578" y="344"/>
                  </a:cubicBezTo>
                  <a:cubicBezTo>
                    <a:pt x="588" y="361"/>
                    <a:pt x="603" y="368"/>
                    <a:pt x="618" y="368"/>
                  </a:cubicBezTo>
                  <a:cubicBezTo>
                    <a:pt x="654" y="368"/>
                    <a:pt x="692" y="328"/>
                    <a:pt x="668" y="288"/>
                  </a:cubicBezTo>
                  <a:cubicBezTo>
                    <a:pt x="602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847;p41">
              <a:extLst>
                <a:ext uri="{FF2B5EF4-FFF2-40B4-BE49-F238E27FC236}">
                  <a16:creationId xmlns:a16="http://schemas.microsoft.com/office/drawing/2014/main" id="{9411122B-C484-9155-E5D8-A0B93F7421D4}"/>
                </a:ext>
              </a:extLst>
            </p:cNvPr>
            <p:cNvSpPr/>
            <p:nvPr/>
          </p:nvSpPr>
          <p:spPr>
            <a:xfrm>
              <a:off x="9327560" y="2463352"/>
              <a:ext cx="54073" cy="36450"/>
            </a:xfrm>
            <a:custGeom>
              <a:avLst/>
              <a:gdLst/>
              <a:ahLst/>
              <a:cxnLst/>
              <a:rect l="l" t="t" r="r" b="b"/>
              <a:pathLst>
                <a:path w="1212" h="817" extrusionOk="0">
                  <a:moveTo>
                    <a:pt x="75" y="1"/>
                  </a:moveTo>
                  <a:cubicBezTo>
                    <a:pt x="49" y="1"/>
                    <a:pt x="23" y="18"/>
                    <a:pt x="23" y="52"/>
                  </a:cubicBezTo>
                  <a:cubicBezTo>
                    <a:pt x="1" y="311"/>
                    <a:pt x="80" y="549"/>
                    <a:pt x="284" y="708"/>
                  </a:cubicBezTo>
                  <a:cubicBezTo>
                    <a:pt x="387" y="786"/>
                    <a:pt x="495" y="816"/>
                    <a:pt x="604" y="816"/>
                  </a:cubicBezTo>
                  <a:cubicBezTo>
                    <a:pt x="792" y="816"/>
                    <a:pt x="982" y="726"/>
                    <a:pt x="1154" y="640"/>
                  </a:cubicBezTo>
                  <a:cubicBezTo>
                    <a:pt x="1212" y="611"/>
                    <a:pt x="1180" y="542"/>
                    <a:pt x="1128" y="542"/>
                  </a:cubicBezTo>
                  <a:cubicBezTo>
                    <a:pt x="1119" y="542"/>
                    <a:pt x="1109" y="544"/>
                    <a:pt x="1098" y="549"/>
                  </a:cubicBezTo>
                  <a:cubicBezTo>
                    <a:pt x="942" y="634"/>
                    <a:pt x="791" y="706"/>
                    <a:pt x="633" y="706"/>
                  </a:cubicBezTo>
                  <a:cubicBezTo>
                    <a:pt x="538" y="706"/>
                    <a:pt x="441" y="680"/>
                    <a:pt x="340" y="617"/>
                  </a:cubicBezTo>
                  <a:cubicBezTo>
                    <a:pt x="148" y="504"/>
                    <a:pt x="114" y="255"/>
                    <a:pt x="126" y="52"/>
                  </a:cubicBezTo>
                  <a:cubicBezTo>
                    <a:pt x="126" y="18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848;p41">
              <a:extLst>
                <a:ext uri="{FF2B5EF4-FFF2-40B4-BE49-F238E27FC236}">
                  <a16:creationId xmlns:a16="http://schemas.microsoft.com/office/drawing/2014/main" id="{BC39589B-69E4-9FAC-9492-BE0FB7492163}"/>
                </a:ext>
              </a:extLst>
            </p:cNvPr>
            <p:cNvSpPr/>
            <p:nvPr/>
          </p:nvSpPr>
          <p:spPr>
            <a:xfrm>
              <a:off x="9376949" y="2425607"/>
              <a:ext cx="32926" cy="25297"/>
            </a:xfrm>
            <a:custGeom>
              <a:avLst/>
              <a:gdLst/>
              <a:ahLst/>
              <a:cxnLst/>
              <a:rect l="l" t="t" r="r" b="b"/>
              <a:pathLst>
                <a:path w="738" h="567" extrusionOk="0">
                  <a:moveTo>
                    <a:pt x="385" y="1"/>
                  </a:moveTo>
                  <a:cubicBezTo>
                    <a:pt x="271" y="1"/>
                    <a:pt x="150" y="46"/>
                    <a:pt x="59" y="94"/>
                  </a:cubicBezTo>
                  <a:cubicBezTo>
                    <a:pt x="1" y="114"/>
                    <a:pt x="34" y="192"/>
                    <a:pt x="80" y="192"/>
                  </a:cubicBezTo>
                  <a:cubicBezTo>
                    <a:pt x="88" y="192"/>
                    <a:pt x="96" y="190"/>
                    <a:pt x="104" y="185"/>
                  </a:cubicBezTo>
                  <a:cubicBezTo>
                    <a:pt x="181" y="147"/>
                    <a:pt x="278" y="109"/>
                    <a:pt x="367" y="109"/>
                  </a:cubicBezTo>
                  <a:cubicBezTo>
                    <a:pt x="410" y="109"/>
                    <a:pt x="452" y="118"/>
                    <a:pt x="489" y="140"/>
                  </a:cubicBezTo>
                  <a:cubicBezTo>
                    <a:pt x="635" y="197"/>
                    <a:pt x="545" y="388"/>
                    <a:pt x="489" y="491"/>
                  </a:cubicBezTo>
                  <a:cubicBezTo>
                    <a:pt x="465" y="528"/>
                    <a:pt x="505" y="567"/>
                    <a:pt x="543" y="567"/>
                  </a:cubicBezTo>
                  <a:cubicBezTo>
                    <a:pt x="561" y="567"/>
                    <a:pt x="579" y="558"/>
                    <a:pt x="590" y="536"/>
                  </a:cubicBezTo>
                  <a:cubicBezTo>
                    <a:pt x="670" y="400"/>
                    <a:pt x="737" y="185"/>
                    <a:pt x="579" y="61"/>
                  </a:cubicBezTo>
                  <a:cubicBezTo>
                    <a:pt x="523" y="18"/>
                    <a:pt x="456" y="1"/>
                    <a:pt x="385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849;p41">
              <a:extLst>
                <a:ext uri="{FF2B5EF4-FFF2-40B4-BE49-F238E27FC236}">
                  <a16:creationId xmlns:a16="http://schemas.microsoft.com/office/drawing/2014/main" id="{3E853B51-DCFB-6FA9-6154-324B23B9F6FE}"/>
                </a:ext>
              </a:extLst>
            </p:cNvPr>
            <p:cNvSpPr/>
            <p:nvPr/>
          </p:nvSpPr>
          <p:spPr>
            <a:xfrm>
              <a:off x="9348752" y="2762766"/>
              <a:ext cx="15704" cy="68707"/>
            </a:xfrm>
            <a:custGeom>
              <a:avLst/>
              <a:gdLst/>
              <a:ahLst/>
              <a:cxnLst/>
              <a:rect l="l" t="t" r="r" b="b"/>
              <a:pathLst>
                <a:path w="352" h="1540" extrusionOk="0">
                  <a:moveTo>
                    <a:pt x="126" y="1"/>
                  </a:moveTo>
                  <a:cubicBezTo>
                    <a:pt x="216" y="453"/>
                    <a:pt x="80" y="838"/>
                    <a:pt x="1" y="996"/>
                  </a:cubicBezTo>
                  <a:cubicBezTo>
                    <a:pt x="56" y="1257"/>
                    <a:pt x="131" y="1540"/>
                    <a:pt x="187" y="1540"/>
                  </a:cubicBezTo>
                  <a:cubicBezTo>
                    <a:pt x="189" y="1540"/>
                    <a:pt x="191" y="1539"/>
                    <a:pt x="193" y="1539"/>
                  </a:cubicBezTo>
                  <a:cubicBezTo>
                    <a:pt x="295" y="1493"/>
                    <a:pt x="352" y="12"/>
                    <a:pt x="307" y="12"/>
                  </a:cubicBezTo>
                  <a:cubicBezTo>
                    <a:pt x="295" y="12"/>
                    <a:pt x="227" y="1"/>
                    <a:pt x="126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850;p41">
              <a:extLst>
                <a:ext uri="{FF2B5EF4-FFF2-40B4-BE49-F238E27FC236}">
                  <a16:creationId xmlns:a16="http://schemas.microsoft.com/office/drawing/2014/main" id="{7C778330-FF29-8C7D-3299-B2F5C3F2BB27}"/>
                </a:ext>
              </a:extLst>
            </p:cNvPr>
            <p:cNvSpPr/>
            <p:nvPr/>
          </p:nvSpPr>
          <p:spPr>
            <a:xfrm>
              <a:off x="9292760" y="2756252"/>
              <a:ext cx="65138" cy="36941"/>
            </a:xfrm>
            <a:custGeom>
              <a:avLst/>
              <a:gdLst/>
              <a:ahLst/>
              <a:cxnLst/>
              <a:rect l="l" t="t" r="r" b="b"/>
              <a:pathLst>
                <a:path w="1460" h="828" extrusionOk="0">
                  <a:moveTo>
                    <a:pt x="333" y="0"/>
                  </a:moveTo>
                  <a:cubicBezTo>
                    <a:pt x="242" y="0"/>
                    <a:pt x="167" y="11"/>
                    <a:pt x="148" y="45"/>
                  </a:cubicBezTo>
                  <a:cubicBezTo>
                    <a:pt x="91" y="124"/>
                    <a:pt x="1" y="644"/>
                    <a:pt x="12" y="701"/>
                  </a:cubicBezTo>
                  <a:cubicBezTo>
                    <a:pt x="34" y="769"/>
                    <a:pt x="250" y="792"/>
                    <a:pt x="431" y="814"/>
                  </a:cubicBezTo>
                  <a:cubicBezTo>
                    <a:pt x="529" y="821"/>
                    <a:pt x="742" y="827"/>
                    <a:pt x="908" y="827"/>
                  </a:cubicBezTo>
                  <a:cubicBezTo>
                    <a:pt x="1027" y="827"/>
                    <a:pt x="1122" y="824"/>
                    <a:pt x="1132" y="814"/>
                  </a:cubicBezTo>
                  <a:cubicBezTo>
                    <a:pt x="1154" y="780"/>
                    <a:pt x="1177" y="724"/>
                    <a:pt x="1177" y="724"/>
                  </a:cubicBezTo>
                  <a:cubicBezTo>
                    <a:pt x="1177" y="724"/>
                    <a:pt x="1459" y="226"/>
                    <a:pt x="1459" y="147"/>
                  </a:cubicBezTo>
                  <a:cubicBezTo>
                    <a:pt x="1448" y="79"/>
                    <a:pt x="860" y="56"/>
                    <a:pt x="702" y="34"/>
                  </a:cubicBezTo>
                  <a:cubicBezTo>
                    <a:pt x="611" y="21"/>
                    <a:pt x="457" y="0"/>
                    <a:pt x="33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851;p41">
              <a:extLst>
                <a:ext uri="{FF2B5EF4-FFF2-40B4-BE49-F238E27FC236}">
                  <a16:creationId xmlns:a16="http://schemas.microsoft.com/office/drawing/2014/main" id="{0F793E16-DBD2-EE1B-63DF-D9CDF1EE4AFF}"/>
                </a:ext>
              </a:extLst>
            </p:cNvPr>
            <p:cNvSpPr/>
            <p:nvPr/>
          </p:nvSpPr>
          <p:spPr>
            <a:xfrm>
              <a:off x="9302888" y="2758751"/>
              <a:ext cx="50950" cy="8611"/>
            </a:xfrm>
            <a:custGeom>
              <a:avLst/>
              <a:gdLst/>
              <a:ahLst/>
              <a:cxnLst/>
              <a:rect l="l" t="t" r="r" b="b"/>
              <a:pathLst>
                <a:path w="1142" h="193" extrusionOk="0">
                  <a:moveTo>
                    <a:pt x="34" y="0"/>
                  </a:moveTo>
                  <a:cubicBezTo>
                    <a:pt x="0" y="0"/>
                    <a:pt x="0" y="68"/>
                    <a:pt x="45" y="68"/>
                  </a:cubicBezTo>
                  <a:cubicBezTo>
                    <a:pt x="215" y="91"/>
                    <a:pt x="385" y="102"/>
                    <a:pt x="554" y="125"/>
                  </a:cubicBezTo>
                  <a:cubicBezTo>
                    <a:pt x="724" y="148"/>
                    <a:pt x="905" y="148"/>
                    <a:pt x="1074" y="193"/>
                  </a:cubicBezTo>
                  <a:lnTo>
                    <a:pt x="1086" y="193"/>
                  </a:lnTo>
                  <a:cubicBezTo>
                    <a:pt x="1131" y="193"/>
                    <a:pt x="1142" y="136"/>
                    <a:pt x="1097" y="125"/>
                  </a:cubicBezTo>
                  <a:cubicBezTo>
                    <a:pt x="927" y="80"/>
                    <a:pt x="746" y="80"/>
                    <a:pt x="576" y="57"/>
                  </a:cubicBezTo>
                  <a:cubicBezTo>
                    <a:pt x="395" y="23"/>
                    <a:pt x="215" y="12"/>
                    <a:pt x="4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852;p41">
              <a:extLst>
                <a:ext uri="{FF2B5EF4-FFF2-40B4-BE49-F238E27FC236}">
                  <a16:creationId xmlns:a16="http://schemas.microsoft.com/office/drawing/2014/main" id="{6E207A8A-CD15-A35E-FD48-A02DFC7B456F}"/>
                </a:ext>
              </a:extLst>
            </p:cNvPr>
            <p:cNvSpPr/>
            <p:nvPr/>
          </p:nvSpPr>
          <p:spPr>
            <a:xfrm>
              <a:off x="9298292" y="2767317"/>
              <a:ext cx="52066" cy="7629"/>
            </a:xfrm>
            <a:custGeom>
              <a:avLst/>
              <a:gdLst/>
              <a:ahLst/>
              <a:cxnLst/>
              <a:rect l="l" t="t" r="r" b="b"/>
              <a:pathLst>
                <a:path w="1167" h="171" extrusionOk="0">
                  <a:moveTo>
                    <a:pt x="58" y="1"/>
                  </a:moveTo>
                  <a:cubicBezTo>
                    <a:pt x="13" y="1"/>
                    <a:pt x="1" y="57"/>
                    <a:pt x="46" y="69"/>
                  </a:cubicBezTo>
                  <a:cubicBezTo>
                    <a:pt x="397" y="125"/>
                    <a:pt x="747" y="102"/>
                    <a:pt x="1098" y="170"/>
                  </a:cubicBezTo>
                  <a:lnTo>
                    <a:pt x="1109" y="170"/>
                  </a:lnTo>
                  <a:cubicBezTo>
                    <a:pt x="1144" y="170"/>
                    <a:pt x="1166" y="114"/>
                    <a:pt x="1121" y="102"/>
                  </a:cubicBezTo>
                  <a:cubicBezTo>
                    <a:pt x="770" y="24"/>
                    <a:pt x="408" y="57"/>
                    <a:pt x="69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853;p41">
              <a:extLst>
                <a:ext uri="{FF2B5EF4-FFF2-40B4-BE49-F238E27FC236}">
                  <a16:creationId xmlns:a16="http://schemas.microsoft.com/office/drawing/2014/main" id="{6179FD09-16BB-D630-CCA3-91C60FD6E88D}"/>
                </a:ext>
              </a:extLst>
            </p:cNvPr>
            <p:cNvSpPr/>
            <p:nvPr/>
          </p:nvSpPr>
          <p:spPr>
            <a:xfrm>
              <a:off x="9296285" y="2773875"/>
              <a:ext cx="50504" cy="10128"/>
            </a:xfrm>
            <a:custGeom>
              <a:avLst/>
              <a:gdLst/>
              <a:ahLst/>
              <a:cxnLst/>
              <a:rect l="l" t="t" r="r" b="b"/>
              <a:pathLst>
                <a:path w="1132" h="227" extrusionOk="0">
                  <a:moveTo>
                    <a:pt x="58" y="1"/>
                  </a:moveTo>
                  <a:cubicBezTo>
                    <a:pt x="23" y="1"/>
                    <a:pt x="1" y="46"/>
                    <a:pt x="35" y="68"/>
                  </a:cubicBezTo>
                  <a:cubicBezTo>
                    <a:pt x="374" y="227"/>
                    <a:pt x="702" y="171"/>
                    <a:pt x="1064" y="227"/>
                  </a:cubicBezTo>
                  <a:cubicBezTo>
                    <a:pt x="1109" y="227"/>
                    <a:pt x="1132" y="159"/>
                    <a:pt x="1086" y="148"/>
                  </a:cubicBezTo>
                  <a:cubicBezTo>
                    <a:pt x="736" y="103"/>
                    <a:pt x="408" y="148"/>
                    <a:pt x="80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854;p41">
              <a:extLst>
                <a:ext uri="{FF2B5EF4-FFF2-40B4-BE49-F238E27FC236}">
                  <a16:creationId xmlns:a16="http://schemas.microsoft.com/office/drawing/2014/main" id="{9773B04B-9B1F-7D47-2B7B-4E31CF27F3E6}"/>
                </a:ext>
              </a:extLst>
            </p:cNvPr>
            <p:cNvSpPr/>
            <p:nvPr/>
          </p:nvSpPr>
          <p:spPr>
            <a:xfrm>
              <a:off x="9296285" y="2782977"/>
              <a:ext cx="44437" cy="7629"/>
            </a:xfrm>
            <a:custGeom>
              <a:avLst/>
              <a:gdLst/>
              <a:ahLst/>
              <a:cxnLst/>
              <a:rect l="l" t="t" r="r" b="b"/>
              <a:pathLst>
                <a:path w="996" h="171" extrusionOk="0">
                  <a:moveTo>
                    <a:pt x="58" y="0"/>
                  </a:moveTo>
                  <a:cubicBezTo>
                    <a:pt x="23" y="0"/>
                    <a:pt x="1" y="68"/>
                    <a:pt x="46" y="80"/>
                  </a:cubicBezTo>
                  <a:cubicBezTo>
                    <a:pt x="352" y="148"/>
                    <a:pt x="646" y="148"/>
                    <a:pt x="951" y="170"/>
                  </a:cubicBezTo>
                  <a:cubicBezTo>
                    <a:pt x="996" y="170"/>
                    <a:pt x="996" y="91"/>
                    <a:pt x="951" y="91"/>
                  </a:cubicBezTo>
                  <a:cubicBezTo>
                    <a:pt x="657" y="68"/>
                    <a:pt x="363" y="68"/>
                    <a:pt x="69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03;p59">
            <a:extLst>
              <a:ext uri="{FF2B5EF4-FFF2-40B4-BE49-F238E27FC236}">
                <a16:creationId xmlns:a16="http://schemas.microsoft.com/office/drawing/2014/main" id="{2F66259A-2474-3445-DE5D-30701BD6E553}"/>
              </a:ext>
            </a:extLst>
          </p:cNvPr>
          <p:cNvSpPr txBox="1">
            <a:spLocks/>
          </p:cNvSpPr>
          <p:nvPr/>
        </p:nvSpPr>
        <p:spPr>
          <a:xfrm flipH="1">
            <a:off x="6180223" y="905631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000"/>
            </a:pPr>
            <a:r>
              <a:rPr lang="en" sz="12000" b="1" dirty="0">
                <a:solidFill>
                  <a:schemeClr val="accent3"/>
                </a:solidFill>
                <a:sym typeface="Arvo"/>
              </a:rPr>
              <a:t>03</a:t>
            </a:r>
          </a:p>
        </p:txBody>
      </p:sp>
      <p:sp>
        <p:nvSpPr>
          <p:cNvPr id="1558" name="Google Shape;1501;p59">
            <a:extLst>
              <a:ext uri="{FF2B5EF4-FFF2-40B4-BE49-F238E27FC236}">
                <a16:creationId xmlns:a16="http://schemas.microsoft.com/office/drawing/2014/main" id="{ADDDF331-ADA8-1BF4-E9F1-F218B82315E5}"/>
              </a:ext>
            </a:extLst>
          </p:cNvPr>
          <p:cNvSpPr txBox="1">
            <a:spLocks/>
          </p:cNvSpPr>
          <p:nvPr/>
        </p:nvSpPr>
        <p:spPr>
          <a:xfrm flipH="1">
            <a:off x="3115828" y="2484841"/>
            <a:ext cx="5375585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dk1"/>
                </a:solidFill>
                <a:sym typeface="Arvo"/>
              </a:rPr>
              <a:t>Listen and circle.</a:t>
            </a:r>
          </a:p>
        </p:txBody>
      </p:sp>
    </p:spTree>
    <p:extLst>
      <p:ext uri="{BB962C8B-B14F-4D97-AF65-F5344CB8AC3E}">
        <p14:creationId xmlns:p14="http://schemas.microsoft.com/office/powerpoint/2010/main" val="21999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B3F470-1843-45AC-B9BA-326DDD9DEB27}"/>
              </a:ext>
            </a:extLst>
          </p:cNvPr>
          <p:cNvSpPr txBox="1">
            <a:spLocks/>
          </p:cNvSpPr>
          <p:nvPr/>
        </p:nvSpPr>
        <p:spPr>
          <a:xfrm>
            <a:off x="1447800" y="587070"/>
            <a:ext cx="5626872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00B0F0"/>
                </a:solidFill>
              </a:rPr>
              <a:t>Listen and circle.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1B13D-D021-40A0-8322-6B1E4B16290D}"/>
              </a:ext>
            </a:extLst>
          </p:cNvPr>
          <p:cNvSpPr/>
          <p:nvPr/>
        </p:nvSpPr>
        <p:spPr>
          <a:xfrm>
            <a:off x="670311" y="53280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29F57-0FE8-4370-872E-9D148B462887}"/>
              </a:ext>
            </a:extLst>
          </p:cNvPr>
          <p:cNvSpPr txBox="1"/>
          <p:nvPr/>
        </p:nvSpPr>
        <p:spPr>
          <a:xfrm>
            <a:off x="152400" y="1286264"/>
            <a:ext cx="8915400" cy="3234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>
                <a:latin typeface="Comic Sans MS" panose="030F0702030302020204" pitchFamily="66" charset="0"/>
              </a:rPr>
              <a:t>1. </a:t>
            </a:r>
            <a:r>
              <a:rPr lang="en-US" sz="3500" dirty="0">
                <a:latin typeface="Comic Sans MS" panose="030F0702030302020204" pitchFamily="66" charset="0"/>
              </a:rPr>
              <a:t>Is your sports day in ___?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latin typeface="Comic Sans MS" panose="030F0702030302020204" pitchFamily="66" charset="0"/>
              </a:rPr>
              <a:t>a. </a:t>
            </a:r>
            <a:r>
              <a:rPr lang="en-US" sz="3500" dirty="0">
                <a:latin typeface="Comic Sans MS" panose="030F0702030302020204" pitchFamily="66" charset="0"/>
              </a:rPr>
              <a:t>Jul</a:t>
            </a:r>
            <a:r>
              <a:rPr lang="en-US" sz="3500" dirty="0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  <a:r>
              <a:rPr lang="en-US" sz="3500" dirty="0">
                <a:latin typeface="Comic Sans MS" panose="030F0702030302020204" pitchFamily="66" charset="0"/>
              </a:rPr>
              <a:t> 		</a:t>
            </a:r>
            <a:r>
              <a:rPr lang="en-US" sz="3500" b="1" dirty="0">
                <a:latin typeface="Comic Sans MS" panose="030F0702030302020204" pitchFamily="66" charset="0"/>
              </a:rPr>
              <a:t>b. </a:t>
            </a:r>
            <a:r>
              <a:rPr lang="en-US" sz="3500" dirty="0">
                <a:latin typeface="Comic Sans MS" panose="030F0702030302020204" pitchFamily="66" charset="0"/>
              </a:rPr>
              <a:t>Februar</a:t>
            </a:r>
            <a:r>
              <a:rPr lang="en-US" sz="3500" dirty="0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  <a:r>
              <a:rPr lang="en-US" sz="3500" dirty="0">
                <a:latin typeface="Comic Sans MS" panose="030F0702030302020204" pitchFamily="66" charset="0"/>
              </a:rPr>
              <a:t> 		</a:t>
            </a:r>
            <a:r>
              <a:rPr lang="en-US" sz="3500" b="1" dirty="0">
                <a:latin typeface="Comic Sans MS" panose="030F0702030302020204" pitchFamily="66" charset="0"/>
              </a:rPr>
              <a:t>c. </a:t>
            </a:r>
            <a:r>
              <a:rPr lang="en-US" sz="3500" dirty="0">
                <a:latin typeface="Comic Sans MS" panose="030F0702030302020204" pitchFamily="66" charset="0"/>
              </a:rPr>
              <a:t>Januar</a:t>
            </a:r>
            <a:r>
              <a:rPr lang="en-US" sz="3500" dirty="0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latin typeface="Comic Sans MS" panose="030F0702030302020204" pitchFamily="66" charset="0"/>
              </a:rPr>
              <a:t>2. </a:t>
            </a:r>
            <a:r>
              <a:rPr lang="en-US" sz="3500" dirty="0">
                <a:latin typeface="Comic Sans MS" panose="030F0702030302020204" pitchFamily="66" charset="0"/>
              </a:rPr>
              <a:t>I like ___.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latin typeface="Comic Sans MS" panose="030F0702030302020204" pitchFamily="66" charset="0"/>
              </a:rPr>
              <a:t>a. </a:t>
            </a:r>
            <a:r>
              <a:rPr lang="en-US" sz="3500" dirty="0">
                <a:latin typeface="Comic Sans MS" panose="030F0702030302020204" pitchFamily="66" charset="0"/>
              </a:rPr>
              <a:t>Jul</a:t>
            </a:r>
            <a:r>
              <a:rPr lang="en-US" sz="3500" dirty="0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  <a:r>
              <a:rPr lang="en-US" sz="3500" dirty="0">
                <a:latin typeface="Comic Sans MS" panose="030F0702030302020204" pitchFamily="66" charset="0"/>
              </a:rPr>
              <a:t> 		</a:t>
            </a:r>
            <a:r>
              <a:rPr lang="en-US" sz="3500" b="1" dirty="0">
                <a:latin typeface="Comic Sans MS" panose="030F0702030302020204" pitchFamily="66" charset="0"/>
              </a:rPr>
              <a:t>b. </a:t>
            </a:r>
            <a:r>
              <a:rPr lang="en-US" sz="3500" dirty="0">
                <a:latin typeface="Comic Sans MS" panose="030F0702030302020204" pitchFamily="66" charset="0"/>
              </a:rPr>
              <a:t>Januar</a:t>
            </a:r>
            <a:r>
              <a:rPr lang="en-US" sz="3500" dirty="0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  <a:r>
              <a:rPr lang="en-US" sz="3500" dirty="0">
                <a:latin typeface="Comic Sans MS" panose="030F0702030302020204" pitchFamily="66" charset="0"/>
              </a:rPr>
              <a:t> 		</a:t>
            </a:r>
            <a:r>
              <a:rPr lang="en-US" sz="3500" b="1" dirty="0">
                <a:latin typeface="Comic Sans MS" panose="030F0702030302020204" pitchFamily="66" charset="0"/>
              </a:rPr>
              <a:t>c. </a:t>
            </a:r>
            <a:r>
              <a:rPr lang="en-US" sz="3500" dirty="0">
                <a:latin typeface="Comic Sans MS" panose="030F0702030302020204" pitchFamily="66" charset="0"/>
              </a:rPr>
              <a:t>c</a:t>
            </a:r>
            <a:r>
              <a:rPr lang="en-US" sz="3500" dirty="0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  <a:r>
              <a:rPr lang="en-US" sz="3500" dirty="0">
                <a:latin typeface="Comic Sans MS" panose="030F0702030302020204" pitchFamily="66" charset="0"/>
              </a:rPr>
              <a:t>cling </a:t>
            </a:r>
          </a:p>
        </p:txBody>
      </p:sp>
      <p:pic>
        <p:nvPicPr>
          <p:cNvPr id="3" name="Track 95">
            <a:hlinkClick r:id="" action="ppaction://media"/>
            <a:extLst>
              <a:ext uri="{FF2B5EF4-FFF2-40B4-BE49-F238E27FC236}">
                <a16:creationId xmlns:a16="http://schemas.microsoft.com/office/drawing/2014/main" id="{64748CB9-C472-4A5F-ABF2-68A6D2BF7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576630"/>
            <a:ext cx="609600" cy="6096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4FC00A2-DABC-49E3-9928-51F4EE291D97}"/>
              </a:ext>
            </a:extLst>
          </p:cNvPr>
          <p:cNvSpPr/>
          <p:nvPr/>
        </p:nvSpPr>
        <p:spPr>
          <a:xfrm>
            <a:off x="152400" y="2293998"/>
            <a:ext cx="609600" cy="609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0205E5-23F5-4211-A8B9-CF0D00ABCF28}"/>
              </a:ext>
            </a:extLst>
          </p:cNvPr>
          <p:cNvSpPr/>
          <p:nvPr/>
        </p:nvSpPr>
        <p:spPr>
          <a:xfrm>
            <a:off x="2895600" y="3867150"/>
            <a:ext cx="609600" cy="609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9"/>
          <p:cNvSpPr/>
          <p:nvPr/>
        </p:nvSpPr>
        <p:spPr>
          <a:xfrm>
            <a:off x="6581675" y="4281075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" name="Google Shape;1189;p49"/>
          <p:cNvGrpSpPr/>
          <p:nvPr/>
        </p:nvGrpSpPr>
        <p:grpSpPr>
          <a:xfrm>
            <a:off x="5735204" y="1495505"/>
            <a:ext cx="2534614" cy="2908652"/>
            <a:chOff x="7441041" y="1968924"/>
            <a:chExt cx="499156" cy="572817"/>
          </a:xfrm>
        </p:grpSpPr>
        <p:sp>
          <p:nvSpPr>
            <p:cNvPr id="1190" name="Google Shape;1190;p49"/>
            <p:cNvSpPr/>
            <p:nvPr/>
          </p:nvSpPr>
          <p:spPr>
            <a:xfrm>
              <a:off x="7441041" y="2192759"/>
              <a:ext cx="223700" cy="40733"/>
            </a:xfrm>
            <a:custGeom>
              <a:avLst/>
              <a:gdLst/>
              <a:ahLst/>
              <a:cxnLst/>
              <a:rect l="l" t="t" r="r" b="b"/>
              <a:pathLst>
                <a:path w="5014" h="913" extrusionOk="0">
                  <a:moveTo>
                    <a:pt x="43" y="0"/>
                  </a:moveTo>
                  <a:cubicBezTo>
                    <a:pt x="0" y="0"/>
                    <a:pt x="4" y="53"/>
                    <a:pt x="94" y="134"/>
                  </a:cubicBezTo>
                  <a:cubicBezTo>
                    <a:pt x="208" y="247"/>
                    <a:pt x="411" y="327"/>
                    <a:pt x="512" y="406"/>
                  </a:cubicBezTo>
                  <a:cubicBezTo>
                    <a:pt x="535" y="428"/>
                    <a:pt x="558" y="451"/>
                    <a:pt x="592" y="473"/>
                  </a:cubicBezTo>
                  <a:lnTo>
                    <a:pt x="321" y="473"/>
                  </a:lnTo>
                  <a:cubicBezTo>
                    <a:pt x="218" y="473"/>
                    <a:pt x="208" y="609"/>
                    <a:pt x="874" y="666"/>
                  </a:cubicBezTo>
                  <a:cubicBezTo>
                    <a:pt x="908" y="677"/>
                    <a:pt x="939" y="683"/>
                    <a:pt x="971" y="683"/>
                  </a:cubicBezTo>
                  <a:cubicBezTo>
                    <a:pt x="1002" y="683"/>
                    <a:pt x="1033" y="677"/>
                    <a:pt x="1067" y="666"/>
                  </a:cubicBezTo>
                  <a:cubicBezTo>
                    <a:pt x="1067" y="666"/>
                    <a:pt x="2166" y="787"/>
                    <a:pt x="2615" y="787"/>
                  </a:cubicBezTo>
                  <a:cubicBezTo>
                    <a:pt x="2680" y="787"/>
                    <a:pt x="2731" y="785"/>
                    <a:pt x="2763" y="779"/>
                  </a:cubicBezTo>
                  <a:cubicBezTo>
                    <a:pt x="2788" y="775"/>
                    <a:pt x="2819" y="773"/>
                    <a:pt x="2854" y="773"/>
                  </a:cubicBezTo>
                  <a:cubicBezTo>
                    <a:pt x="3159" y="773"/>
                    <a:pt x="3818" y="912"/>
                    <a:pt x="4239" y="912"/>
                  </a:cubicBezTo>
                  <a:cubicBezTo>
                    <a:pt x="4299" y="912"/>
                    <a:pt x="4354" y="910"/>
                    <a:pt x="4402" y="903"/>
                  </a:cubicBezTo>
                  <a:cubicBezTo>
                    <a:pt x="4686" y="870"/>
                    <a:pt x="5013" y="360"/>
                    <a:pt x="4753" y="247"/>
                  </a:cubicBezTo>
                  <a:cubicBezTo>
                    <a:pt x="4672" y="213"/>
                    <a:pt x="4504" y="201"/>
                    <a:pt x="4294" y="201"/>
                  </a:cubicBezTo>
                  <a:cubicBezTo>
                    <a:pt x="3815" y="201"/>
                    <a:pt x="3124" y="263"/>
                    <a:pt x="2786" y="263"/>
                  </a:cubicBezTo>
                  <a:cubicBezTo>
                    <a:pt x="2736" y="263"/>
                    <a:pt x="2694" y="262"/>
                    <a:pt x="2661" y="259"/>
                  </a:cubicBezTo>
                  <a:cubicBezTo>
                    <a:pt x="2638" y="258"/>
                    <a:pt x="2612" y="257"/>
                    <a:pt x="2583" y="257"/>
                  </a:cubicBezTo>
                  <a:cubicBezTo>
                    <a:pt x="2185" y="257"/>
                    <a:pt x="1328" y="395"/>
                    <a:pt x="1033" y="395"/>
                  </a:cubicBezTo>
                  <a:cubicBezTo>
                    <a:pt x="1033" y="395"/>
                    <a:pt x="162" y="44"/>
                    <a:pt x="83" y="10"/>
                  </a:cubicBezTo>
                  <a:cubicBezTo>
                    <a:pt x="67" y="3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7588004" y="2202753"/>
              <a:ext cx="76738" cy="30695"/>
            </a:xfrm>
            <a:custGeom>
              <a:avLst/>
              <a:gdLst/>
              <a:ahLst/>
              <a:cxnLst/>
              <a:rect l="l" t="t" r="r" b="b"/>
              <a:pathLst>
                <a:path w="1720" h="688" extrusionOk="0">
                  <a:moveTo>
                    <a:pt x="1369" y="1"/>
                  </a:moveTo>
                  <a:cubicBezTo>
                    <a:pt x="1075" y="125"/>
                    <a:pt x="769" y="227"/>
                    <a:pt x="487" y="374"/>
                  </a:cubicBezTo>
                  <a:cubicBezTo>
                    <a:pt x="317" y="453"/>
                    <a:pt x="158" y="533"/>
                    <a:pt x="0" y="589"/>
                  </a:cubicBezTo>
                  <a:cubicBezTo>
                    <a:pt x="310" y="626"/>
                    <a:pt x="683" y="688"/>
                    <a:pt x="955" y="688"/>
                  </a:cubicBezTo>
                  <a:cubicBezTo>
                    <a:pt x="1011" y="688"/>
                    <a:pt x="1062" y="685"/>
                    <a:pt x="1108" y="679"/>
                  </a:cubicBezTo>
                  <a:cubicBezTo>
                    <a:pt x="1392" y="646"/>
                    <a:pt x="1719" y="136"/>
                    <a:pt x="1459" y="23"/>
                  </a:cubicBezTo>
                  <a:cubicBezTo>
                    <a:pt x="1437" y="12"/>
                    <a:pt x="1402" y="12"/>
                    <a:pt x="136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618789" y="2199229"/>
              <a:ext cx="57018" cy="39930"/>
            </a:xfrm>
            <a:custGeom>
              <a:avLst/>
              <a:gdLst/>
              <a:ahLst/>
              <a:cxnLst/>
              <a:rect l="l" t="t" r="r" b="b"/>
              <a:pathLst>
                <a:path w="1278" h="895" extrusionOk="0">
                  <a:moveTo>
                    <a:pt x="815" y="1"/>
                  </a:moveTo>
                  <a:cubicBezTo>
                    <a:pt x="694" y="1"/>
                    <a:pt x="548" y="21"/>
                    <a:pt x="347" y="21"/>
                  </a:cubicBezTo>
                  <a:cubicBezTo>
                    <a:pt x="247" y="21"/>
                    <a:pt x="132" y="16"/>
                    <a:pt x="0" y="1"/>
                  </a:cubicBezTo>
                  <a:lnTo>
                    <a:pt x="0" y="1"/>
                  </a:lnTo>
                  <a:lnTo>
                    <a:pt x="114" y="883"/>
                  </a:lnTo>
                  <a:cubicBezTo>
                    <a:pt x="114" y="883"/>
                    <a:pt x="234" y="895"/>
                    <a:pt x="390" y="895"/>
                  </a:cubicBezTo>
                  <a:cubicBezTo>
                    <a:pt x="635" y="895"/>
                    <a:pt x="969" y="865"/>
                    <a:pt x="1052" y="713"/>
                  </a:cubicBezTo>
                  <a:cubicBezTo>
                    <a:pt x="1142" y="532"/>
                    <a:pt x="1278" y="24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698561" y="2202262"/>
              <a:ext cx="204827" cy="106674"/>
            </a:xfrm>
            <a:custGeom>
              <a:avLst/>
              <a:gdLst/>
              <a:ahLst/>
              <a:cxnLst/>
              <a:rect l="l" t="t" r="r" b="b"/>
              <a:pathLst>
                <a:path w="4591" h="2391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978" y="1584"/>
                    <a:pt x="3312" y="2127"/>
                    <a:pt x="3312" y="2127"/>
                  </a:cubicBezTo>
                  <a:cubicBezTo>
                    <a:pt x="3357" y="2183"/>
                    <a:pt x="3425" y="2205"/>
                    <a:pt x="3493" y="2217"/>
                  </a:cubicBezTo>
                  <a:cubicBezTo>
                    <a:pt x="3783" y="2351"/>
                    <a:pt x="3948" y="2391"/>
                    <a:pt x="4030" y="2391"/>
                  </a:cubicBezTo>
                  <a:cubicBezTo>
                    <a:pt x="4122" y="2391"/>
                    <a:pt x="4112" y="2342"/>
                    <a:pt x="4058" y="2319"/>
                  </a:cubicBezTo>
                  <a:cubicBezTo>
                    <a:pt x="4013" y="2296"/>
                    <a:pt x="3923" y="2240"/>
                    <a:pt x="3832" y="2183"/>
                  </a:cubicBezTo>
                  <a:cubicBezTo>
                    <a:pt x="3867" y="2183"/>
                    <a:pt x="3900" y="2172"/>
                    <a:pt x="3934" y="2172"/>
                  </a:cubicBezTo>
                  <a:cubicBezTo>
                    <a:pt x="3996" y="2155"/>
                    <a:pt x="4081" y="2155"/>
                    <a:pt x="4170" y="2155"/>
                  </a:cubicBezTo>
                  <a:cubicBezTo>
                    <a:pt x="4259" y="2155"/>
                    <a:pt x="4353" y="2155"/>
                    <a:pt x="4432" y="2138"/>
                  </a:cubicBezTo>
                  <a:cubicBezTo>
                    <a:pt x="4578" y="2092"/>
                    <a:pt x="4590" y="2024"/>
                    <a:pt x="4500" y="2024"/>
                  </a:cubicBezTo>
                  <a:cubicBezTo>
                    <a:pt x="4409" y="2024"/>
                    <a:pt x="3482" y="1911"/>
                    <a:pt x="3482" y="1911"/>
                  </a:cubicBezTo>
                  <a:cubicBezTo>
                    <a:pt x="3199" y="1753"/>
                    <a:pt x="2442" y="1165"/>
                    <a:pt x="2113" y="1019"/>
                  </a:cubicBezTo>
                  <a:cubicBezTo>
                    <a:pt x="1786" y="871"/>
                    <a:pt x="598" y="34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7698561" y="2202262"/>
              <a:ext cx="122067" cy="84278"/>
            </a:xfrm>
            <a:custGeom>
              <a:avLst/>
              <a:gdLst/>
              <a:ahLst/>
              <a:cxnLst/>
              <a:rect l="l" t="t" r="r" b="b"/>
              <a:pathLst>
                <a:path w="2736" h="1889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887" y="1516"/>
                    <a:pt x="2351" y="1720"/>
                    <a:pt x="2736" y="1889"/>
                  </a:cubicBezTo>
                  <a:cubicBezTo>
                    <a:pt x="2181" y="1516"/>
                    <a:pt x="1741" y="1086"/>
                    <a:pt x="1118" y="815"/>
                  </a:cubicBezTo>
                  <a:cubicBezTo>
                    <a:pt x="1005" y="770"/>
                    <a:pt x="610" y="668"/>
                    <a:pt x="610" y="498"/>
                  </a:cubicBezTo>
                  <a:cubicBezTo>
                    <a:pt x="621" y="408"/>
                    <a:pt x="734" y="328"/>
                    <a:pt x="869" y="272"/>
                  </a:cubicBezTo>
                  <a:cubicBezTo>
                    <a:pt x="610" y="125"/>
                    <a:pt x="394" y="12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7544102" y="2323349"/>
              <a:ext cx="113545" cy="157312"/>
            </a:xfrm>
            <a:custGeom>
              <a:avLst/>
              <a:gdLst/>
              <a:ahLst/>
              <a:cxnLst/>
              <a:rect l="l" t="t" r="r" b="b"/>
              <a:pathLst>
                <a:path w="2545" h="3526" extrusionOk="0">
                  <a:moveTo>
                    <a:pt x="1810" y="1"/>
                  </a:moveTo>
                  <a:cubicBezTo>
                    <a:pt x="1810" y="1"/>
                    <a:pt x="871" y="667"/>
                    <a:pt x="566" y="973"/>
                  </a:cubicBezTo>
                  <a:cubicBezTo>
                    <a:pt x="351" y="1177"/>
                    <a:pt x="385" y="1810"/>
                    <a:pt x="679" y="3167"/>
                  </a:cubicBezTo>
                  <a:cubicBezTo>
                    <a:pt x="679" y="3167"/>
                    <a:pt x="1" y="3438"/>
                    <a:pt x="46" y="3506"/>
                  </a:cubicBezTo>
                  <a:cubicBezTo>
                    <a:pt x="54" y="3520"/>
                    <a:pt x="91" y="3526"/>
                    <a:pt x="145" y="3526"/>
                  </a:cubicBezTo>
                  <a:cubicBezTo>
                    <a:pt x="403" y="3526"/>
                    <a:pt x="1062" y="3398"/>
                    <a:pt x="1052" y="3371"/>
                  </a:cubicBezTo>
                  <a:cubicBezTo>
                    <a:pt x="1052" y="3325"/>
                    <a:pt x="1064" y="1550"/>
                    <a:pt x="1064" y="1550"/>
                  </a:cubicBezTo>
                  <a:lnTo>
                    <a:pt x="2545" y="781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7669249" y="2329907"/>
              <a:ext cx="51486" cy="210270"/>
            </a:xfrm>
            <a:custGeom>
              <a:avLst/>
              <a:gdLst/>
              <a:ahLst/>
              <a:cxnLst/>
              <a:rect l="l" t="t" r="r" b="b"/>
              <a:pathLst>
                <a:path w="1154" h="4713" extrusionOk="0">
                  <a:moveTo>
                    <a:pt x="79" y="0"/>
                  </a:moveTo>
                  <a:cubicBezTo>
                    <a:pt x="79" y="0"/>
                    <a:pt x="226" y="1583"/>
                    <a:pt x="339" y="2465"/>
                  </a:cubicBezTo>
                  <a:cubicBezTo>
                    <a:pt x="463" y="3415"/>
                    <a:pt x="712" y="4410"/>
                    <a:pt x="712" y="4410"/>
                  </a:cubicBezTo>
                  <a:cubicBezTo>
                    <a:pt x="712" y="4410"/>
                    <a:pt x="0" y="4659"/>
                    <a:pt x="56" y="4694"/>
                  </a:cubicBezTo>
                  <a:cubicBezTo>
                    <a:pt x="69" y="4707"/>
                    <a:pt x="143" y="4712"/>
                    <a:pt x="245" y="4712"/>
                  </a:cubicBezTo>
                  <a:cubicBezTo>
                    <a:pt x="500" y="4712"/>
                    <a:pt x="932" y="4677"/>
                    <a:pt x="1029" y="4637"/>
                  </a:cubicBezTo>
                  <a:cubicBezTo>
                    <a:pt x="1154" y="4581"/>
                    <a:pt x="1074" y="4433"/>
                    <a:pt x="1074" y="4433"/>
                  </a:cubicBezTo>
                  <a:cubicBezTo>
                    <a:pt x="1108" y="3958"/>
                    <a:pt x="1029" y="2579"/>
                    <a:pt x="1029" y="2579"/>
                  </a:cubicBezTo>
                  <a:cubicBezTo>
                    <a:pt x="1029" y="2171"/>
                    <a:pt x="1119" y="611"/>
                    <a:pt x="1119" y="61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7590012" y="2323349"/>
              <a:ext cx="67636" cy="56036"/>
            </a:xfrm>
            <a:custGeom>
              <a:avLst/>
              <a:gdLst/>
              <a:ahLst/>
              <a:cxnLst/>
              <a:rect l="l" t="t" r="r" b="b"/>
              <a:pathLst>
                <a:path w="1516" h="1256" extrusionOk="0">
                  <a:moveTo>
                    <a:pt x="781" y="1"/>
                  </a:moveTo>
                  <a:cubicBezTo>
                    <a:pt x="781" y="1"/>
                    <a:pt x="374" y="295"/>
                    <a:pt x="0" y="577"/>
                  </a:cubicBezTo>
                  <a:cubicBezTo>
                    <a:pt x="113" y="679"/>
                    <a:pt x="216" y="792"/>
                    <a:pt x="317" y="894"/>
                  </a:cubicBezTo>
                  <a:cubicBezTo>
                    <a:pt x="419" y="1007"/>
                    <a:pt x="521" y="1132"/>
                    <a:pt x="600" y="1256"/>
                  </a:cubicBezTo>
                  <a:lnTo>
                    <a:pt x="1516" y="78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7672729" y="2329907"/>
              <a:ext cx="46489" cy="62104"/>
            </a:xfrm>
            <a:custGeom>
              <a:avLst/>
              <a:gdLst/>
              <a:ahLst/>
              <a:cxnLst/>
              <a:rect l="l" t="t" r="r" b="b"/>
              <a:pathLst>
                <a:path w="1042" h="1392" extrusionOk="0">
                  <a:moveTo>
                    <a:pt x="1" y="0"/>
                  </a:moveTo>
                  <a:cubicBezTo>
                    <a:pt x="1" y="0"/>
                    <a:pt x="58" y="634"/>
                    <a:pt x="137" y="1324"/>
                  </a:cubicBezTo>
                  <a:cubicBezTo>
                    <a:pt x="185" y="1322"/>
                    <a:pt x="234" y="1321"/>
                    <a:pt x="283" y="1321"/>
                  </a:cubicBezTo>
                  <a:cubicBezTo>
                    <a:pt x="520" y="1321"/>
                    <a:pt x="762" y="1344"/>
                    <a:pt x="996" y="1392"/>
                  </a:cubicBezTo>
                  <a:cubicBezTo>
                    <a:pt x="1019" y="973"/>
                    <a:pt x="1041" y="611"/>
                    <a:pt x="1041" y="6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590012" y="2295107"/>
              <a:ext cx="135763" cy="91327"/>
            </a:xfrm>
            <a:custGeom>
              <a:avLst/>
              <a:gdLst/>
              <a:ahLst/>
              <a:cxnLst/>
              <a:rect l="l" t="t" r="r" b="b"/>
              <a:pathLst>
                <a:path w="3043" h="2047" extrusionOk="0">
                  <a:moveTo>
                    <a:pt x="985" y="0"/>
                  </a:moveTo>
                  <a:lnTo>
                    <a:pt x="939" y="373"/>
                  </a:lnTo>
                  <a:lnTo>
                    <a:pt x="0" y="1109"/>
                  </a:lnTo>
                  <a:lnTo>
                    <a:pt x="1007" y="1911"/>
                  </a:lnTo>
                  <a:lnTo>
                    <a:pt x="1606" y="1549"/>
                  </a:lnTo>
                  <a:lnTo>
                    <a:pt x="1606" y="2047"/>
                  </a:lnTo>
                  <a:lnTo>
                    <a:pt x="3043" y="1968"/>
                  </a:lnTo>
                  <a:lnTo>
                    <a:pt x="2817" y="238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615219" y="2341016"/>
              <a:ext cx="51530" cy="39395"/>
            </a:xfrm>
            <a:custGeom>
              <a:avLst/>
              <a:gdLst/>
              <a:ahLst/>
              <a:cxnLst/>
              <a:rect l="l" t="t" r="r" b="b"/>
              <a:pathLst>
                <a:path w="1155" h="883" extrusionOk="0">
                  <a:moveTo>
                    <a:pt x="1154" y="0"/>
                  </a:moveTo>
                  <a:lnTo>
                    <a:pt x="1" y="532"/>
                  </a:lnTo>
                  <a:lnTo>
                    <a:pt x="442" y="882"/>
                  </a:lnTo>
                  <a:lnTo>
                    <a:pt x="1041" y="520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631906" y="2295107"/>
              <a:ext cx="87847" cy="39886"/>
            </a:xfrm>
            <a:custGeom>
              <a:avLst/>
              <a:gdLst/>
              <a:ahLst/>
              <a:cxnLst/>
              <a:rect l="l" t="t" r="r" b="b"/>
              <a:pathLst>
                <a:path w="1969" h="894" extrusionOk="0">
                  <a:moveTo>
                    <a:pt x="46" y="0"/>
                  </a:moveTo>
                  <a:lnTo>
                    <a:pt x="46" y="11"/>
                  </a:lnTo>
                  <a:lnTo>
                    <a:pt x="0" y="373"/>
                  </a:lnTo>
                  <a:lnTo>
                    <a:pt x="1968" y="893"/>
                  </a:lnTo>
                  <a:lnTo>
                    <a:pt x="1968" y="893"/>
                  </a:lnTo>
                  <a:lnTo>
                    <a:pt x="1878" y="23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699989" y="2303673"/>
              <a:ext cx="5621" cy="80753"/>
            </a:xfrm>
            <a:custGeom>
              <a:avLst/>
              <a:gdLst/>
              <a:ahLst/>
              <a:cxnLst/>
              <a:rect l="l" t="t" r="r" b="b"/>
              <a:pathLst>
                <a:path w="126" h="1810" extrusionOk="0">
                  <a:moveTo>
                    <a:pt x="1" y="0"/>
                  </a:moveTo>
                  <a:cubicBezTo>
                    <a:pt x="12" y="329"/>
                    <a:pt x="46" y="656"/>
                    <a:pt x="46" y="985"/>
                  </a:cubicBezTo>
                  <a:cubicBezTo>
                    <a:pt x="58" y="1256"/>
                    <a:pt x="68" y="1527"/>
                    <a:pt x="68" y="1810"/>
                  </a:cubicBezTo>
                  <a:lnTo>
                    <a:pt x="125" y="1799"/>
                  </a:lnTo>
                  <a:cubicBezTo>
                    <a:pt x="125" y="1550"/>
                    <a:pt x="114" y="1289"/>
                    <a:pt x="114" y="1041"/>
                  </a:cubicBezTo>
                  <a:cubicBezTo>
                    <a:pt x="103" y="691"/>
                    <a:pt x="80" y="351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7706592" y="2304209"/>
              <a:ext cx="7094" cy="79727"/>
            </a:xfrm>
            <a:custGeom>
              <a:avLst/>
              <a:gdLst/>
              <a:ahLst/>
              <a:cxnLst/>
              <a:rect l="l" t="t" r="r" b="b"/>
              <a:pathLst>
                <a:path w="159" h="1787" extrusionOk="0">
                  <a:moveTo>
                    <a:pt x="11" y="0"/>
                  </a:moveTo>
                  <a:cubicBezTo>
                    <a:pt x="0" y="395"/>
                    <a:pt x="45" y="792"/>
                    <a:pt x="68" y="1176"/>
                  </a:cubicBezTo>
                  <a:lnTo>
                    <a:pt x="101" y="1787"/>
                  </a:lnTo>
                  <a:lnTo>
                    <a:pt x="158" y="1775"/>
                  </a:lnTo>
                  <a:lnTo>
                    <a:pt x="124" y="1232"/>
                  </a:lnTo>
                  <a:cubicBezTo>
                    <a:pt x="113" y="825"/>
                    <a:pt x="68" y="418"/>
                    <a:pt x="68" y="1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7668223" y="2514927"/>
              <a:ext cx="55010" cy="26814"/>
            </a:xfrm>
            <a:custGeom>
              <a:avLst/>
              <a:gdLst/>
              <a:ahLst/>
              <a:cxnLst/>
              <a:rect l="l" t="t" r="r" b="b"/>
              <a:pathLst>
                <a:path w="1233" h="601" extrusionOk="0">
                  <a:moveTo>
                    <a:pt x="708" y="0"/>
                  </a:moveTo>
                  <a:cubicBezTo>
                    <a:pt x="637" y="0"/>
                    <a:pt x="589" y="196"/>
                    <a:pt x="589" y="196"/>
                  </a:cubicBezTo>
                  <a:cubicBezTo>
                    <a:pt x="589" y="196"/>
                    <a:pt x="1" y="490"/>
                    <a:pt x="11" y="569"/>
                  </a:cubicBezTo>
                  <a:cubicBezTo>
                    <a:pt x="15" y="591"/>
                    <a:pt x="106" y="600"/>
                    <a:pt x="233" y="600"/>
                  </a:cubicBezTo>
                  <a:cubicBezTo>
                    <a:pt x="498" y="600"/>
                    <a:pt x="919" y="562"/>
                    <a:pt x="1041" y="524"/>
                  </a:cubicBezTo>
                  <a:cubicBezTo>
                    <a:pt x="1233" y="467"/>
                    <a:pt x="1120" y="241"/>
                    <a:pt x="1120" y="241"/>
                  </a:cubicBezTo>
                  <a:lnTo>
                    <a:pt x="1120" y="241"/>
                  </a:lnTo>
                  <a:cubicBezTo>
                    <a:pt x="1120" y="241"/>
                    <a:pt x="998" y="270"/>
                    <a:pt x="879" y="270"/>
                  </a:cubicBezTo>
                  <a:cubicBezTo>
                    <a:pt x="832" y="270"/>
                    <a:pt x="786" y="265"/>
                    <a:pt x="747" y="253"/>
                  </a:cubicBezTo>
                  <a:cubicBezTo>
                    <a:pt x="747" y="253"/>
                    <a:pt x="803" y="26"/>
                    <a:pt x="724" y="4"/>
                  </a:cubicBezTo>
                  <a:cubicBezTo>
                    <a:pt x="719" y="1"/>
                    <a:pt x="713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7691110" y="2530811"/>
              <a:ext cx="6915" cy="10038"/>
            </a:xfrm>
            <a:custGeom>
              <a:avLst/>
              <a:gdLst/>
              <a:ahLst/>
              <a:cxnLst/>
              <a:rect l="l" t="t" r="r" b="b"/>
              <a:pathLst>
                <a:path w="155" h="225" extrusionOk="0">
                  <a:moveTo>
                    <a:pt x="27" y="0"/>
                  </a:moveTo>
                  <a:cubicBezTo>
                    <a:pt x="13" y="0"/>
                    <a:pt x="1" y="12"/>
                    <a:pt x="8" y="32"/>
                  </a:cubicBezTo>
                  <a:cubicBezTo>
                    <a:pt x="41" y="100"/>
                    <a:pt x="76" y="156"/>
                    <a:pt x="98" y="224"/>
                  </a:cubicBezTo>
                  <a:lnTo>
                    <a:pt x="154" y="224"/>
                  </a:lnTo>
                  <a:lnTo>
                    <a:pt x="53" y="21"/>
                  </a:lnTo>
                  <a:cubicBezTo>
                    <a:pt x="48" y="7"/>
                    <a:pt x="37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7695081" y="2528847"/>
              <a:ext cx="7986" cy="11511"/>
            </a:xfrm>
            <a:custGeom>
              <a:avLst/>
              <a:gdLst/>
              <a:ahLst/>
              <a:cxnLst/>
              <a:rect l="l" t="t" r="r" b="b"/>
              <a:pathLst>
                <a:path w="179" h="258" extrusionOk="0">
                  <a:moveTo>
                    <a:pt x="32" y="1"/>
                  </a:moveTo>
                  <a:cubicBezTo>
                    <a:pt x="18" y="1"/>
                    <a:pt x="0" y="25"/>
                    <a:pt x="9" y="42"/>
                  </a:cubicBezTo>
                  <a:cubicBezTo>
                    <a:pt x="65" y="110"/>
                    <a:pt x="100" y="178"/>
                    <a:pt x="133" y="257"/>
                  </a:cubicBezTo>
                  <a:lnTo>
                    <a:pt x="178" y="257"/>
                  </a:lnTo>
                  <a:cubicBezTo>
                    <a:pt x="145" y="167"/>
                    <a:pt x="100" y="87"/>
                    <a:pt x="43" y="8"/>
                  </a:cubicBezTo>
                  <a:cubicBezTo>
                    <a:pt x="40" y="3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7686560" y="2517872"/>
              <a:ext cx="8388" cy="7540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53" y="17"/>
                  </a:moveTo>
                  <a:cubicBezTo>
                    <a:pt x="75" y="17"/>
                    <a:pt x="110" y="51"/>
                    <a:pt x="121" y="74"/>
                  </a:cubicBezTo>
                  <a:cubicBezTo>
                    <a:pt x="140" y="83"/>
                    <a:pt x="167" y="116"/>
                    <a:pt x="168" y="140"/>
                  </a:cubicBezTo>
                  <a:lnTo>
                    <a:pt x="168" y="140"/>
                  </a:lnTo>
                  <a:cubicBezTo>
                    <a:pt x="146" y="133"/>
                    <a:pt x="118" y="104"/>
                    <a:pt x="98" y="84"/>
                  </a:cubicBezTo>
                  <a:cubicBezTo>
                    <a:pt x="98" y="84"/>
                    <a:pt x="42" y="17"/>
                    <a:pt x="53" y="17"/>
                  </a:cubicBezTo>
                  <a:close/>
                  <a:moveTo>
                    <a:pt x="59" y="0"/>
                  </a:moveTo>
                  <a:cubicBezTo>
                    <a:pt x="53" y="0"/>
                    <a:pt x="47" y="2"/>
                    <a:pt x="42" y="6"/>
                  </a:cubicBezTo>
                  <a:cubicBezTo>
                    <a:pt x="0" y="26"/>
                    <a:pt x="120" y="132"/>
                    <a:pt x="167" y="150"/>
                  </a:cubicBezTo>
                  <a:lnTo>
                    <a:pt x="167" y="150"/>
                  </a:lnTo>
                  <a:cubicBezTo>
                    <a:pt x="167" y="151"/>
                    <a:pt x="166" y="151"/>
                    <a:pt x="166" y="152"/>
                  </a:cubicBezTo>
                  <a:cubicBezTo>
                    <a:pt x="166" y="161"/>
                    <a:pt x="172" y="168"/>
                    <a:pt x="175" y="168"/>
                  </a:cubicBezTo>
                  <a:cubicBezTo>
                    <a:pt x="177" y="168"/>
                    <a:pt x="178" y="167"/>
                    <a:pt x="178" y="164"/>
                  </a:cubicBezTo>
                  <a:cubicBezTo>
                    <a:pt x="179" y="160"/>
                    <a:pt x="179" y="156"/>
                    <a:pt x="180" y="152"/>
                  </a:cubicBezTo>
                  <a:lnTo>
                    <a:pt x="180" y="152"/>
                  </a:lnTo>
                  <a:cubicBezTo>
                    <a:pt x="188" y="151"/>
                    <a:pt x="188" y="143"/>
                    <a:pt x="180" y="142"/>
                  </a:cubicBezTo>
                  <a:lnTo>
                    <a:pt x="180" y="142"/>
                  </a:lnTo>
                  <a:cubicBezTo>
                    <a:pt x="177" y="107"/>
                    <a:pt x="151" y="79"/>
                    <a:pt x="132" y="51"/>
                  </a:cubicBezTo>
                  <a:cubicBezTo>
                    <a:pt x="114" y="41"/>
                    <a:pt x="86" y="0"/>
                    <a:pt x="59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7693163" y="2516578"/>
              <a:ext cx="2855" cy="7986"/>
            </a:xfrm>
            <a:custGeom>
              <a:avLst/>
              <a:gdLst/>
              <a:ahLst/>
              <a:cxnLst/>
              <a:rect l="l" t="t" r="r" b="b"/>
              <a:pathLst>
                <a:path w="64" h="179" extrusionOk="0">
                  <a:moveTo>
                    <a:pt x="34" y="21"/>
                  </a:moveTo>
                  <a:cubicBezTo>
                    <a:pt x="47" y="52"/>
                    <a:pt x="50" y="88"/>
                    <a:pt x="43" y="121"/>
                  </a:cubicBezTo>
                  <a:lnTo>
                    <a:pt x="43" y="121"/>
                  </a:lnTo>
                  <a:cubicBezTo>
                    <a:pt x="41" y="115"/>
                    <a:pt x="41" y="109"/>
                    <a:pt x="41" y="103"/>
                  </a:cubicBezTo>
                  <a:cubicBezTo>
                    <a:pt x="31" y="83"/>
                    <a:pt x="21" y="45"/>
                    <a:pt x="34" y="21"/>
                  </a:cubicBezTo>
                  <a:close/>
                  <a:moveTo>
                    <a:pt x="30" y="0"/>
                  </a:moveTo>
                  <a:lnTo>
                    <a:pt x="30" y="0"/>
                  </a:lnTo>
                  <a:cubicBezTo>
                    <a:pt x="0" y="39"/>
                    <a:pt x="21" y="102"/>
                    <a:pt x="34" y="148"/>
                  </a:cubicBezTo>
                  <a:lnTo>
                    <a:pt x="34" y="148"/>
                  </a:lnTo>
                  <a:cubicBezTo>
                    <a:pt x="33" y="152"/>
                    <a:pt x="31" y="155"/>
                    <a:pt x="30" y="159"/>
                  </a:cubicBezTo>
                  <a:cubicBezTo>
                    <a:pt x="30" y="165"/>
                    <a:pt x="32" y="167"/>
                    <a:pt x="37" y="167"/>
                  </a:cubicBezTo>
                  <a:cubicBezTo>
                    <a:pt x="38" y="167"/>
                    <a:pt x="39" y="167"/>
                    <a:pt x="40" y="167"/>
                  </a:cubicBezTo>
                  <a:lnTo>
                    <a:pt x="40" y="167"/>
                  </a:lnTo>
                  <a:cubicBezTo>
                    <a:pt x="40" y="168"/>
                    <a:pt x="40" y="169"/>
                    <a:pt x="41" y="170"/>
                  </a:cubicBezTo>
                  <a:cubicBezTo>
                    <a:pt x="41" y="176"/>
                    <a:pt x="43" y="179"/>
                    <a:pt x="46" y="179"/>
                  </a:cubicBezTo>
                  <a:cubicBezTo>
                    <a:pt x="49" y="179"/>
                    <a:pt x="52" y="176"/>
                    <a:pt x="52" y="170"/>
                  </a:cubicBezTo>
                  <a:cubicBezTo>
                    <a:pt x="52" y="167"/>
                    <a:pt x="52" y="163"/>
                    <a:pt x="51" y="159"/>
                  </a:cubicBezTo>
                  <a:lnTo>
                    <a:pt x="51" y="159"/>
                  </a:lnTo>
                  <a:cubicBezTo>
                    <a:pt x="52" y="159"/>
                    <a:pt x="52" y="159"/>
                    <a:pt x="52" y="159"/>
                  </a:cubicBezTo>
                  <a:cubicBezTo>
                    <a:pt x="63" y="113"/>
                    <a:pt x="63" y="46"/>
                    <a:pt x="41" y="12"/>
                  </a:cubicBezTo>
                  <a:cubicBezTo>
                    <a:pt x="4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7541559" y="2455455"/>
              <a:ext cx="55055" cy="27215"/>
            </a:xfrm>
            <a:custGeom>
              <a:avLst/>
              <a:gdLst/>
              <a:ahLst/>
              <a:cxnLst/>
              <a:rect l="l" t="t" r="r" b="b"/>
              <a:pathLst>
                <a:path w="1234" h="610" extrusionOk="0">
                  <a:moveTo>
                    <a:pt x="702" y="1"/>
                  </a:moveTo>
                  <a:cubicBezTo>
                    <a:pt x="629" y="1"/>
                    <a:pt x="578" y="194"/>
                    <a:pt x="578" y="194"/>
                  </a:cubicBezTo>
                  <a:cubicBezTo>
                    <a:pt x="578" y="194"/>
                    <a:pt x="1" y="500"/>
                    <a:pt x="13" y="579"/>
                  </a:cubicBezTo>
                  <a:cubicBezTo>
                    <a:pt x="16" y="601"/>
                    <a:pt x="107" y="610"/>
                    <a:pt x="234" y="610"/>
                  </a:cubicBezTo>
                  <a:cubicBezTo>
                    <a:pt x="495" y="610"/>
                    <a:pt x="912" y="572"/>
                    <a:pt x="1041" y="534"/>
                  </a:cubicBezTo>
                  <a:cubicBezTo>
                    <a:pt x="1234" y="477"/>
                    <a:pt x="1109" y="251"/>
                    <a:pt x="1109" y="251"/>
                  </a:cubicBezTo>
                  <a:lnTo>
                    <a:pt x="1109" y="251"/>
                  </a:lnTo>
                  <a:cubicBezTo>
                    <a:pt x="1109" y="251"/>
                    <a:pt x="1004" y="276"/>
                    <a:pt x="893" y="276"/>
                  </a:cubicBezTo>
                  <a:cubicBezTo>
                    <a:pt x="838" y="276"/>
                    <a:pt x="782" y="270"/>
                    <a:pt x="736" y="251"/>
                  </a:cubicBezTo>
                  <a:cubicBezTo>
                    <a:pt x="736" y="251"/>
                    <a:pt x="792" y="36"/>
                    <a:pt x="714" y="2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7564492" y="2471650"/>
              <a:ext cx="6380" cy="10172"/>
            </a:xfrm>
            <a:custGeom>
              <a:avLst/>
              <a:gdLst/>
              <a:ahLst/>
              <a:cxnLst/>
              <a:rect l="l" t="t" r="r" b="b"/>
              <a:pathLst>
                <a:path w="143" h="228" extrusionOk="0">
                  <a:moveTo>
                    <a:pt x="30" y="0"/>
                  </a:moveTo>
                  <a:cubicBezTo>
                    <a:pt x="15" y="0"/>
                    <a:pt x="0" y="10"/>
                    <a:pt x="7" y="24"/>
                  </a:cubicBezTo>
                  <a:cubicBezTo>
                    <a:pt x="30" y="92"/>
                    <a:pt x="64" y="160"/>
                    <a:pt x="97" y="228"/>
                  </a:cubicBezTo>
                  <a:lnTo>
                    <a:pt x="143" y="228"/>
                  </a:lnTo>
                  <a:cubicBezTo>
                    <a:pt x="109" y="148"/>
                    <a:pt x="75" y="92"/>
                    <a:pt x="52" y="12"/>
                  </a:cubicBezTo>
                  <a:cubicBezTo>
                    <a:pt x="48" y="4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7568106" y="2469509"/>
              <a:ext cx="7808" cy="11778"/>
            </a:xfrm>
            <a:custGeom>
              <a:avLst/>
              <a:gdLst/>
              <a:ahLst/>
              <a:cxnLst/>
              <a:rect l="l" t="t" r="r" b="b"/>
              <a:pathLst>
                <a:path w="175" h="264" extrusionOk="0">
                  <a:moveTo>
                    <a:pt x="29" y="1"/>
                  </a:moveTo>
                  <a:cubicBezTo>
                    <a:pt x="13" y="1"/>
                    <a:pt x="1" y="22"/>
                    <a:pt x="16" y="38"/>
                  </a:cubicBezTo>
                  <a:cubicBezTo>
                    <a:pt x="62" y="105"/>
                    <a:pt x="96" y="185"/>
                    <a:pt x="130" y="264"/>
                  </a:cubicBezTo>
                  <a:lnTo>
                    <a:pt x="175" y="264"/>
                  </a:lnTo>
                  <a:cubicBezTo>
                    <a:pt x="141" y="173"/>
                    <a:pt x="107" y="83"/>
                    <a:pt x="51" y="15"/>
                  </a:cubicBezTo>
                  <a:cubicBezTo>
                    <a:pt x="44" y="5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559539" y="2458489"/>
              <a:ext cx="8834" cy="7540"/>
            </a:xfrm>
            <a:custGeom>
              <a:avLst/>
              <a:gdLst/>
              <a:ahLst/>
              <a:cxnLst/>
              <a:rect l="l" t="t" r="r" b="b"/>
              <a:pathLst>
                <a:path w="198" h="169" extrusionOk="0">
                  <a:moveTo>
                    <a:pt x="58" y="23"/>
                  </a:moveTo>
                  <a:cubicBezTo>
                    <a:pt x="80" y="23"/>
                    <a:pt x="110" y="60"/>
                    <a:pt x="130" y="70"/>
                  </a:cubicBezTo>
                  <a:cubicBezTo>
                    <a:pt x="138" y="88"/>
                    <a:pt x="162" y="121"/>
                    <a:pt x="165" y="145"/>
                  </a:cubicBezTo>
                  <a:lnTo>
                    <a:pt x="165" y="145"/>
                  </a:lnTo>
                  <a:cubicBezTo>
                    <a:pt x="139" y="136"/>
                    <a:pt x="116" y="111"/>
                    <a:pt x="107" y="93"/>
                  </a:cubicBezTo>
                  <a:cubicBezTo>
                    <a:pt x="95" y="93"/>
                    <a:pt x="39" y="25"/>
                    <a:pt x="50" y="25"/>
                  </a:cubicBezTo>
                  <a:cubicBezTo>
                    <a:pt x="53" y="24"/>
                    <a:pt x="55" y="23"/>
                    <a:pt x="58" y="23"/>
                  </a:cubicBezTo>
                  <a:close/>
                  <a:moveTo>
                    <a:pt x="51" y="0"/>
                  </a:moveTo>
                  <a:cubicBezTo>
                    <a:pt x="47" y="0"/>
                    <a:pt x="43" y="1"/>
                    <a:pt x="39" y="2"/>
                  </a:cubicBezTo>
                  <a:cubicBezTo>
                    <a:pt x="0" y="31"/>
                    <a:pt x="112" y="127"/>
                    <a:pt x="165" y="154"/>
                  </a:cubicBezTo>
                  <a:lnTo>
                    <a:pt x="165" y="154"/>
                  </a:lnTo>
                  <a:cubicBezTo>
                    <a:pt x="165" y="156"/>
                    <a:pt x="164" y="159"/>
                    <a:pt x="163" y="161"/>
                  </a:cubicBezTo>
                  <a:cubicBezTo>
                    <a:pt x="163" y="166"/>
                    <a:pt x="166" y="169"/>
                    <a:pt x="170" y="169"/>
                  </a:cubicBezTo>
                  <a:cubicBezTo>
                    <a:pt x="175" y="169"/>
                    <a:pt x="180" y="166"/>
                    <a:pt x="186" y="161"/>
                  </a:cubicBezTo>
                  <a:cubicBezTo>
                    <a:pt x="197" y="161"/>
                    <a:pt x="198" y="150"/>
                    <a:pt x="188" y="149"/>
                  </a:cubicBezTo>
                  <a:lnTo>
                    <a:pt x="188" y="149"/>
                  </a:lnTo>
                  <a:cubicBezTo>
                    <a:pt x="188" y="117"/>
                    <a:pt x="150" y="79"/>
                    <a:pt x="130" y="58"/>
                  </a:cubicBezTo>
                  <a:cubicBezTo>
                    <a:pt x="119" y="38"/>
                    <a:pt x="82" y="0"/>
                    <a:pt x="51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7566053" y="2457552"/>
              <a:ext cx="3257" cy="7808"/>
            </a:xfrm>
            <a:custGeom>
              <a:avLst/>
              <a:gdLst/>
              <a:ahLst/>
              <a:cxnLst/>
              <a:rect l="l" t="t" r="r" b="b"/>
              <a:pathLst>
                <a:path w="73" h="175" extrusionOk="0">
                  <a:moveTo>
                    <a:pt x="39" y="37"/>
                  </a:moveTo>
                  <a:cubicBezTo>
                    <a:pt x="47" y="63"/>
                    <a:pt x="49" y="92"/>
                    <a:pt x="47" y="119"/>
                  </a:cubicBezTo>
                  <a:lnTo>
                    <a:pt x="47" y="119"/>
                  </a:lnTo>
                  <a:cubicBezTo>
                    <a:pt x="45" y="113"/>
                    <a:pt x="43" y="108"/>
                    <a:pt x="40" y="102"/>
                  </a:cubicBezTo>
                  <a:cubicBezTo>
                    <a:pt x="40" y="86"/>
                    <a:pt x="35" y="59"/>
                    <a:pt x="39" y="37"/>
                  </a:cubicBezTo>
                  <a:close/>
                  <a:moveTo>
                    <a:pt x="40" y="1"/>
                  </a:moveTo>
                  <a:cubicBezTo>
                    <a:pt x="36" y="4"/>
                    <a:pt x="32" y="8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29" y="12"/>
                  </a:cubicBezTo>
                  <a:lnTo>
                    <a:pt x="29" y="12"/>
                  </a:lnTo>
                  <a:cubicBezTo>
                    <a:pt x="1" y="51"/>
                    <a:pt x="30" y="129"/>
                    <a:pt x="40" y="170"/>
                  </a:cubicBezTo>
                  <a:cubicBezTo>
                    <a:pt x="40" y="173"/>
                    <a:pt x="42" y="175"/>
                    <a:pt x="45" y="175"/>
                  </a:cubicBezTo>
                  <a:cubicBezTo>
                    <a:pt x="51" y="175"/>
                    <a:pt x="62" y="167"/>
                    <a:pt x="62" y="159"/>
                  </a:cubicBezTo>
                  <a:cubicBezTo>
                    <a:pt x="59" y="155"/>
                    <a:pt x="57" y="151"/>
                    <a:pt x="55" y="145"/>
                  </a:cubicBezTo>
                  <a:lnTo>
                    <a:pt x="55" y="145"/>
                  </a:lnTo>
                  <a:cubicBezTo>
                    <a:pt x="64" y="101"/>
                    <a:pt x="72" y="42"/>
                    <a:pt x="52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7630879" y="2193027"/>
              <a:ext cx="95387" cy="130365"/>
            </a:xfrm>
            <a:custGeom>
              <a:avLst/>
              <a:gdLst/>
              <a:ahLst/>
              <a:cxnLst/>
              <a:rect l="l" t="t" r="r" b="b"/>
              <a:pathLst>
                <a:path w="2138" h="2922" extrusionOk="0">
                  <a:moveTo>
                    <a:pt x="1089" y="0"/>
                  </a:moveTo>
                  <a:cubicBezTo>
                    <a:pt x="735" y="0"/>
                    <a:pt x="373" y="120"/>
                    <a:pt x="328" y="286"/>
                  </a:cubicBezTo>
                  <a:cubicBezTo>
                    <a:pt x="272" y="467"/>
                    <a:pt x="102" y="1802"/>
                    <a:pt x="1" y="2548"/>
                  </a:cubicBezTo>
                  <a:cubicBezTo>
                    <a:pt x="396" y="2605"/>
                    <a:pt x="1889" y="2842"/>
                    <a:pt x="2127" y="2922"/>
                  </a:cubicBezTo>
                  <a:cubicBezTo>
                    <a:pt x="2127" y="2254"/>
                    <a:pt x="2138" y="796"/>
                    <a:pt x="1742" y="241"/>
                  </a:cubicBezTo>
                  <a:cubicBezTo>
                    <a:pt x="1625" y="70"/>
                    <a:pt x="1359" y="0"/>
                    <a:pt x="1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674781" y="2203601"/>
              <a:ext cx="51486" cy="119791"/>
            </a:xfrm>
            <a:custGeom>
              <a:avLst/>
              <a:gdLst/>
              <a:ahLst/>
              <a:cxnLst/>
              <a:rect l="l" t="t" r="r" b="b"/>
              <a:pathLst>
                <a:path w="1154" h="2685" extrusionOk="0">
                  <a:moveTo>
                    <a:pt x="754" y="1"/>
                  </a:moveTo>
                  <a:cubicBezTo>
                    <a:pt x="708" y="1"/>
                    <a:pt x="817" y="1300"/>
                    <a:pt x="487" y="1916"/>
                  </a:cubicBezTo>
                  <a:cubicBezTo>
                    <a:pt x="362" y="2153"/>
                    <a:pt x="193" y="2323"/>
                    <a:pt x="0" y="2469"/>
                  </a:cubicBezTo>
                  <a:cubicBezTo>
                    <a:pt x="498" y="2549"/>
                    <a:pt x="1007" y="2640"/>
                    <a:pt x="1143" y="2685"/>
                  </a:cubicBezTo>
                  <a:cubicBezTo>
                    <a:pt x="1143" y="2017"/>
                    <a:pt x="1154" y="559"/>
                    <a:pt x="758" y="4"/>
                  </a:cubicBezTo>
                  <a:cubicBezTo>
                    <a:pt x="757" y="2"/>
                    <a:pt x="755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7648547" y="2171032"/>
              <a:ext cx="50995" cy="42473"/>
            </a:xfrm>
            <a:custGeom>
              <a:avLst/>
              <a:gdLst/>
              <a:ahLst/>
              <a:cxnLst/>
              <a:rect l="l" t="t" r="r" b="b"/>
              <a:pathLst>
                <a:path w="1143" h="952" extrusionOk="0">
                  <a:moveTo>
                    <a:pt x="508" y="1"/>
                  </a:moveTo>
                  <a:cubicBezTo>
                    <a:pt x="386" y="1"/>
                    <a:pt x="294" y="11"/>
                    <a:pt x="294" y="11"/>
                  </a:cubicBezTo>
                  <a:cubicBezTo>
                    <a:pt x="294" y="11"/>
                    <a:pt x="0" y="859"/>
                    <a:pt x="498" y="938"/>
                  </a:cubicBezTo>
                  <a:cubicBezTo>
                    <a:pt x="549" y="947"/>
                    <a:pt x="596" y="952"/>
                    <a:pt x="639" y="952"/>
                  </a:cubicBezTo>
                  <a:cubicBezTo>
                    <a:pt x="1016" y="952"/>
                    <a:pt x="1100" y="618"/>
                    <a:pt x="1120" y="294"/>
                  </a:cubicBezTo>
                  <a:cubicBezTo>
                    <a:pt x="1143" y="42"/>
                    <a:pt x="760" y="1"/>
                    <a:pt x="508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7563778" y="1972582"/>
              <a:ext cx="241724" cy="219283"/>
            </a:xfrm>
            <a:custGeom>
              <a:avLst/>
              <a:gdLst/>
              <a:ahLst/>
              <a:cxnLst/>
              <a:rect l="l" t="t" r="r" b="b"/>
              <a:pathLst>
                <a:path w="5418" h="4915" extrusionOk="0">
                  <a:moveTo>
                    <a:pt x="2738" y="0"/>
                  </a:moveTo>
                  <a:cubicBezTo>
                    <a:pt x="2644" y="0"/>
                    <a:pt x="2550" y="5"/>
                    <a:pt x="2455" y="15"/>
                  </a:cubicBezTo>
                  <a:cubicBezTo>
                    <a:pt x="1041" y="161"/>
                    <a:pt x="0" y="1372"/>
                    <a:pt x="148" y="2717"/>
                  </a:cubicBezTo>
                  <a:cubicBezTo>
                    <a:pt x="274" y="3983"/>
                    <a:pt x="1386" y="4915"/>
                    <a:pt x="2682" y="4915"/>
                  </a:cubicBezTo>
                  <a:cubicBezTo>
                    <a:pt x="2775" y="4915"/>
                    <a:pt x="2869" y="4910"/>
                    <a:pt x="2963" y="4900"/>
                  </a:cubicBezTo>
                  <a:cubicBezTo>
                    <a:pt x="4377" y="4753"/>
                    <a:pt x="5417" y="3543"/>
                    <a:pt x="5270" y="2197"/>
                  </a:cubicBezTo>
                  <a:cubicBezTo>
                    <a:pt x="5143" y="931"/>
                    <a:pt x="4033" y="0"/>
                    <a:pt x="273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769455" y="1980836"/>
              <a:ext cx="170742" cy="187874"/>
            </a:xfrm>
            <a:custGeom>
              <a:avLst/>
              <a:gdLst/>
              <a:ahLst/>
              <a:cxnLst/>
              <a:rect l="l" t="t" r="r" b="b"/>
              <a:pathLst>
                <a:path w="3827" h="4211" extrusionOk="0">
                  <a:moveTo>
                    <a:pt x="1026" y="0"/>
                  </a:moveTo>
                  <a:cubicBezTo>
                    <a:pt x="0" y="0"/>
                    <a:pt x="27" y="1039"/>
                    <a:pt x="27" y="1039"/>
                  </a:cubicBezTo>
                  <a:lnTo>
                    <a:pt x="378" y="1514"/>
                  </a:lnTo>
                  <a:cubicBezTo>
                    <a:pt x="378" y="1514"/>
                    <a:pt x="652" y="1258"/>
                    <a:pt x="863" y="1258"/>
                  </a:cubicBezTo>
                  <a:cubicBezTo>
                    <a:pt x="1031" y="1258"/>
                    <a:pt x="1159" y="1420"/>
                    <a:pt x="1079" y="2001"/>
                  </a:cubicBezTo>
                  <a:cubicBezTo>
                    <a:pt x="886" y="3313"/>
                    <a:pt x="1519" y="4127"/>
                    <a:pt x="2119" y="4195"/>
                  </a:cubicBezTo>
                  <a:cubicBezTo>
                    <a:pt x="2203" y="4206"/>
                    <a:pt x="2283" y="4211"/>
                    <a:pt x="2359" y="4211"/>
                  </a:cubicBezTo>
                  <a:cubicBezTo>
                    <a:pt x="3695" y="4211"/>
                    <a:pt x="3826" y="2612"/>
                    <a:pt x="3826" y="2612"/>
                  </a:cubicBezTo>
                  <a:lnTo>
                    <a:pt x="3826" y="2612"/>
                  </a:lnTo>
                  <a:cubicBezTo>
                    <a:pt x="3699" y="2698"/>
                    <a:pt x="3586" y="2736"/>
                    <a:pt x="3483" y="2736"/>
                  </a:cubicBezTo>
                  <a:cubicBezTo>
                    <a:pt x="2670" y="2736"/>
                    <a:pt x="2550" y="307"/>
                    <a:pt x="1474" y="56"/>
                  </a:cubicBezTo>
                  <a:cubicBezTo>
                    <a:pt x="1306" y="17"/>
                    <a:pt x="1157" y="0"/>
                    <a:pt x="102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776683" y="1991365"/>
              <a:ext cx="150397" cy="122156"/>
            </a:xfrm>
            <a:custGeom>
              <a:avLst/>
              <a:gdLst/>
              <a:ahLst/>
              <a:cxnLst/>
              <a:rect l="l" t="t" r="r" b="b"/>
              <a:pathLst>
                <a:path w="3371" h="2738" extrusionOk="0">
                  <a:moveTo>
                    <a:pt x="941" y="1"/>
                  </a:moveTo>
                  <a:cubicBezTo>
                    <a:pt x="540" y="1"/>
                    <a:pt x="133" y="230"/>
                    <a:pt x="0" y="645"/>
                  </a:cubicBezTo>
                  <a:cubicBezTo>
                    <a:pt x="0" y="667"/>
                    <a:pt x="15" y="680"/>
                    <a:pt x="28" y="680"/>
                  </a:cubicBezTo>
                  <a:cubicBezTo>
                    <a:pt x="35" y="680"/>
                    <a:pt x="42" y="676"/>
                    <a:pt x="46" y="668"/>
                  </a:cubicBezTo>
                  <a:cubicBezTo>
                    <a:pt x="230" y="329"/>
                    <a:pt x="589" y="106"/>
                    <a:pt x="972" y="106"/>
                  </a:cubicBezTo>
                  <a:cubicBezTo>
                    <a:pt x="1036" y="106"/>
                    <a:pt x="1101" y="112"/>
                    <a:pt x="1166" y="125"/>
                  </a:cubicBezTo>
                  <a:cubicBezTo>
                    <a:pt x="1641" y="227"/>
                    <a:pt x="1765" y="770"/>
                    <a:pt x="1832" y="1188"/>
                  </a:cubicBezTo>
                  <a:cubicBezTo>
                    <a:pt x="1889" y="1539"/>
                    <a:pt x="1935" y="1934"/>
                    <a:pt x="2161" y="2217"/>
                  </a:cubicBezTo>
                  <a:cubicBezTo>
                    <a:pt x="2443" y="2590"/>
                    <a:pt x="2895" y="2670"/>
                    <a:pt x="3325" y="2738"/>
                  </a:cubicBezTo>
                  <a:cubicBezTo>
                    <a:pt x="3359" y="2738"/>
                    <a:pt x="3370" y="2692"/>
                    <a:pt x="3337" y="2692"/>
                  </a:cubicBezTo>
                  <a:cubicBezTo>
                    <a:pt x="3054" y="2613"/>
                    <a:pt x="2771" y="2534"/>
                    <a:pt x="2511" y="2398"/>
                  </a:cubicBezTo>
                  <a:cubicBezTo>
                    <a:pt x="2262" y="2263"/>
                    <a:pt x="2126" y="2002"/>
                    <a:pt x="2048" y="1742"/>
                  </a:cubicBezTo>
                  <a:cubicBezTo>
                    <a:pt x="1923" y="1324"/>
                    <a:pt x="1945" y="871"/>
                    <a:pt x="1742" y="464"/>
                  </a:cubicBezTo>
                  <a:cubicBezTo>
                    <a:pt x="1576" y="148"/>
                    <a:pt x="1261" y="1"/>
                    <a:pt x="941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783821" y="2014610"/>
              <a:ext cx="129963" cy="115285"/>
            </a:xfrm>
            <a:custGeom>
              <a:avLst/>
              <a:gdLst/>
              <a:ahLst/>
              <a:cxnLst/>
              <a:rect l="l" t="t" r="r" b="b"/>
              <a:pathLst>
                <a:path w="2913" h="2584" extrusionOk="0">
                  <a:moveTo>
                    <a:pt x="791" y="0"/>
                  </a:moveTo>
                  <a:cubicBezTo>
                    <a:pt x="501" y="0"/>
                    <a:pt x="245" y="163"/>
                    <a:pt x="11" y="362"/>
                  </a:cubicBezTo>
                  <a:cubicBezTo>
                    <a:pt x="1" y="371"/>
                    <a:pt x="14" y="387"/>
                    <a:pt x="26" y="387"/>
                  </a:cubicBezTo>
                  <a:cubicBezTo>
                    <a:pt x="28" y="387"/>
                    <a:pt x="31" y="387"/>
                    <a:pt x="33" y="385"/>
                  </a:cubicBezTo>
                  <a:cubicBezTo>
                    <a:pt x="243" y="233"/>
                    <a:pt x="524" y="106"/>
                    <a:pt x="773" y="106"/>
                  </a:cubicBezTo>
                  <a:cubicBezTo>
                    <a:pt x="1007" y="106"/>
                    <a:pt x="1212" y="219"/>
                    <a:pt x="1300" y="531"/>
                  </a:cubicBezTo>
                  <a:cubicBezTo>
                    <a:pt x="1390" y="882"/>
                    <a:pt x="1300" y="1278"/>
                    <a:pt x="1356" y="1639"/>
                  </a:cubicBezTo>
                  <a:cubicBezTo>
                    <a:pt x="1413" y="1990"/>
                    <a:pt x="1605" y="2340"/>
                    <a:pt x="1921" y="2499"/>
                  </a:cubicBezTo>
                  <a:cubicBezTo>
                    <a:pt x="2033" y="2559"/>
                    <a:pt x="2157" y="2583"/>
                    <a:pt x="2282" y="2583"/>
                  </a:cubicBezTo>
                  <a:cubicBezTo>
                    <a:pt x="2487" y="2583"/>
                    <a:pt x="2696" y="2519"/>
                    <a:pt x="2871" y="2443"/>
                  </a:cubicBezTo>
                  <a:cubicBezTo>
                    <a:pt x="2913" y="2432"/>
                    <a:pt x="2888" y="2373"/>
                    <a:pt x="2857" y="2373"/>
                  </a:cubicBezTo>
                  <a:cubicBezTo>
                    <a:pt x="2854" y="2373"/>
                    <a:pt x="2851" y="2374"/>
                    <a:pt x="2848" y="2375"/>
                  </a:cubicBezTo>
                  <a:cubicBezTo>
                    <a:pt x="2664" y="2403"/>
                    <a:pt x="2489" y="2432"/>
                    <a:pt x="2327" y="2432"/>
                  </a:cubicBezTo>
                  <a:cubicBezTo>
                    <a:pt x="2044" y="2432"/>
                    <a:pt x="1799" y="2344"/>
                    <a:pt x="1605" y="2013"/>
                  </a:cubicBezTo>
                  <a:cubicBezTo>
                    <a:pt x="1368" y="1617"/>
                    <a:pt x="1469" y="1131"/>
                    <a:pt x="1435" y="689"/>
                  </a:cubicBezTo>
                  <a:cubicBezTo>
                    <a:pt x="1413" y="418"/>
                    <a:pt x="1300" y="124"/>
                    <a:pt x="1016" y="34"/>
                  </a:cubicBezTo>
                  <a:cubicBezTo>
                    <a:pt x="939" y="11"/>
                    <a:pt x="864" y="0"/>
                    <a:pt x="79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808583" y="2030582"/>
              <a:ext cx="94093" cy="121710"/>
            </a:xfrm>
            <a:custGeom>
              <a:avLst/>
              <a:gdLst/>
              <a:ahLst/>
              <a:cxnLst/>
              <a:rect l="l" t="t" r="r" b="b"/>
              <a:pathLst>
                <a:path w="2109" h="2728" extrusionOk="0">
                  <a:moveTo>
                    <a:pt x="24" y="1"/>
                  </a:moveTo>
                  <a:cubicBezTo>
                    <a:pt x="13" y="1"/>
                    <a:pt x="0" y="17"/>
                    <a:pt x="9" y="27"/>
                  </a:cubicBezTo>
                  <a:cubicBezTo>
                    <a:pt x="416" y="366"/>
                    <a:pt x="518" y="818"/>
                    <a:pt x="473" y="1327"/>
                  </a:cubicBezTo>
                  <a:cubicBezTo>
                    <a:pt x="439" y="1734"/>
                    <a:pt x="428" y="2107"/>
                    <a:pt x="710" y="2435"/>
                  </a:cubicBezTo>
                  <a:cubicBezTo>
                    <a:pt x="881" y="2624"/>
                    <a:pt x="1171" y="2728"/>
                    <a:pt x="1455" y="2728"/>
                  </a:cubicBezTo>
                  <a:cubicBezTo>
                    <a:pt x="1696" y="2728"/>
                    <a:pt x="1934" y="2653"/>
                    <a:pt x="2090" y="2492"/>
                  </a:cubicBezTo>
                  <a:cubicBezTo>
                    <a:pt x="2108" y="2464"/>
                    <a:pt x="2090" y="2429"/>
                    <a:pt x="2063" y="2429"/>
                  </a:cubicBezTo>
                  <a:cubicBezTo>
                    <a:pt x="2057" y="2429"/>
                    <a:pt x="2051" y="2431"/>
                    <a:pt x="2045" y="2435"/>
                  </a:cubicBezTo>
                  <a:cubicBezTo>
                    <a:pt x="1883" y="2547"/>
                    <a:pt x="1693" y="2600"/>
                    <a:pt x="1504" y="2600"/>
                  </a:cubicBezTo>
                  <a:cubicBezTo>
                    <a:pt x="1123" y="2600"/>
                    <a:pt x="745" y="2387"/>
                    <a:pt x="609" y="2017"/>
                  </a:cubicBezTo>
                  <a:cubicBezTo>
                    <a:pt x="461" y="1621"/>
                    <a:pt x="609" y="1157"/>
                    <a:pt x="529" y="750"/>
                  </a:cubicBezTo>
                  <a:cubicBezTo>
                    <a:pt x="461" y="434"/>
                    <a:pt x="281" y="196"/>
                    <a:pt x="32" y="4"/>
                  </a:cubicBezTo>
                  <a:cubicBezTo>
                    <a:pt x="30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7772177" y="2007471"/>
              <a:ext cx="30784" cy="35915"/>
            </a:xfrm>
            <a:custGeom>
              <a:avLst/>
              <a:gdLst/>
              <a:ahLst/>
              <a:cxnLst/>
              <a:rect l="l" t="t" r="r" b="b"/>
              <a:pathLst>
                <a:path w="690" h="805" extrusionOk="0"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lnTo>
                    <a:pt x="689" y="804"/>
                  </a:lnTo>
                  <a:cubicBezTo>
                    <a:pt x="601" y="584"/>
                    <a:pt x="311" y="0"/>
                    <a:pt x="2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7771150" y="2004348"/>
              <a:ext cx="38369" cy="43767"/>
            </a:xfrm>
            <a:custGeom>
              <a:avLst/>
              <a:gdLst/>
              <a:ahLst/>
              <a:cxnLst/>
              <a:rect l="l" t="t" r="r" b="b"/>
              <a:pathLst>
                <a:path w="860" h="981" extrusionOk="0">
                  <a:moveTo>
                    <a:pt x="137" y="1"/>
                  </a:moveTo>
                  <a:cubicBezTo>
                    <a:pt x="96" y="1"/>
                    <a:pt x="57" y="15"/>
                    <a:pt x="23" y="49"/>
                  </a:cubicBezTo>
                  <a:cubicBezTo>
                    <a:pt x="1" y="60"/>
                    <a:pt x="11" y="83"/>
                    <a:pt x="23" y="105"/>
                  </a:cubicBezTo>
                  <a:cubicBezTo>
                    <a:pt x="68" y="151"/>
                    <a:pt x="114" y="185"/>
                    <a:pt x="159" y="230"/>
                  </a:cubicBezTo>
                  <a:cubicBezTo>
                    <a:pt x="227" y="298"/>
                    <a:pt x="283" y="377"/>
                    <a:pt x="340" y="467"/>
                  </a:cubicBezTo>
                  <a:cubicBezTo>
                    <a:pt x="441" y="603"/>
                    <a:pt x="486" y="773"/>
                    <a:pt x="589" y="919"/>
                  </a:cubicBezTo>
                  <a:cubicBezTo>
                    <a:pt x="619" y="962"/>
                    <a:pt x="662" y="981"/>
                    <a:pt x="704" y="981"/>
                  </a:cubicBezTo>
                  <a:cubicBezTo>
                    <a:pt x="784" y="981"/>
                    <a:pt x="859" y="911"/>
                    <a:pt x="837" y="806"/>
                  </a:cubicBezTo>
                  <a:cubicBezTo>
                    <a:pt x="792" y="615"/>
                    <a:pt x="634" y="388"/>
                    <a:pt x="509" y="241"/>
                  </a:cubicBezTo>
                  <a:cubicBezTo>
                    <a:pt x="431" y="154"/>
                    <a:pt x="273" y="1"/>
                    <a:pt x="13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7572835" y="1968924"/>
              <a:ext cx="266976" cy="199072"/>
            </a:xfrm>
            <a:custGeom>
              <a:avLst/>
              <a:gdLst/>
              <a:ahLst/>
              <a:cxnLst/>
              <a:rect l="l" t="t" r="r" b="b"/>
              <a:pathLst>
                <a:path w="5984" h="4462" extrusionOk="0">
                  <a:moveTo>
                    <a:pt x="2595" y="0"/>
                  </a:moveTo>
                  <a:cubicBezTo>
                    <a:pt x="2424" y="0"/>
                    <a:pt x="2320" y="17"/>
                    <a:pt x="2320" y="17"/>
                  </a:cubicBezTo>
                  <a:cubicBezTo>
                    <a:pt x="318" y="29"/>
                    <a:pt x="1" y="1985"/>
                    <a:pt x="1" y="1985"/>
                  </a:cubicBezTo>
                  <a:cubicBezTo>
                    <a:pt x="1415" y="1680"/>
                    <a:pt x="2308" y="651"/>
                    <a:pt x="2308" y="651"/>
                  </a:cubicBezTo>
                  <a:cubicBezTo>
                    <a:pt x="2636" y="1646"/>
                    <a:pt x="4468" y="2166"/>
                    <a:pt x="4468" y="2166"/>
                  </a:cubicBezTo>
                  <a:cubicBezTo>
                    <a:pt x="5147" y="3636"/>
                    <a:pt x="4084" y="4462"/>
                    <a:pt x="4084" y="4462"/>
                  </a:cubicBezTo>
                  <a:cubicBezTo>
                    <a:pt x="5983" y="3410"/>
                    <a:pt x="5293" y="1680"/>
                    <a:pt x="4694" y="979"/>
                  </a:cubicBezTo>
                  <a:cubicBezTo>
                    <a:pt x="3965" y="119"/>
                    <a:pt x="3047" y="0"/>
                    <a:pt x="2595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7581936" y="1984004"/>
              <a:ext cx="93290" cy="61390"/>
            </a:xfrm>
            <a:custGeom>
              <a:avLst/>
              <a:gdLst/>
              <a:ahLst/>
              <a:cxnLst/>
              <a:rect l="l" t="t" r="r" b="b"/>
              <a:pathLst>
                <a:path w="2091" h="1376" extrusionOk="0">
                  <a:moveTo>
                    <a:pt x="2053" y="0"/>
                  </a:moveTo>
                  <a:cubicBezTo>
                    <a:pt x="2047" y="0"/>
                    <a:pt x="2041" y="2"/>
                    <a:pt x="2036" y="8"/>
                  </a:cubicBezTo>
                  <a:cubicBezTo>
                    <a:pt x="1425" y="596"/>
                    <a:pt x="804" y="1059"/>
                    <a:pt x="0" y="1365"/>
                  </a:cubicBezTo>
                  <a:cubicBezTo>
                    <a:pt x="0" y="1365"/>
                    <a:pt x="0" y="1375"/>
                    <a:pt x="12" y="1375"/>
                  </a:cubicBezTo>
                  <a:cubicBezTo>
                    <a:pt x="815" y="1252"/>
                    <a:pt x="1629" y="720"/>
                    <a:pt x="2081" y="41"/>
                  </a:cubicBezTo>
                  <a:cubicBezTo>
                    <a:pt x="2090" y="24"/>
                    <a:pt x="2072" y="0"/>
                    <a:pt x="205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7588004" y="2029199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7597150" y="1976285"/>
              <a:ext cx="75176" cy="37477"/>
            </a:xfrm>
            <a:custGeom>
              <a:avLst/>
              <a:gdLst/>
              <a:ahLst/>
              <a:cxnLst/>
              <a:rect l="l" t="t" r="r" b="b"/>
              <a:pathLst>
                <a:path w="1685" h="840" extrusionOk="0">
                  <a:moveTo>
                    <a:pt x="1325" y="0"/>
                  </a:moveTo>
                  <a:cubicBezTo>
                    <a:pt x="796" y="0"/>
                    <a:pt x="302" y="419"/>
                    <a:pt x="10" y="814"/>
                  </a:cubicBezTo>
                  <a:cubicBezTo>
                    <a:pt x="1" y="823"/>
                    <a:pt x="14" y="839"/>
                    <a:pt x="26" y="839"/>
                  </a:cubicBezTo>
                  <a:cubicBezTo>
                    <a:pt x="28" y="839"/>
                    <a:pt x="31" y="839"/>
                    <a:pt x="33" y="837"/>
                  </a:cubicBezTo>
                  <a:cubicBezTo>
                    <a:pt x="248" y="621"/>
                    <a:pt x="485" y="429"/>
                    <a:pt x="757" y="282"/>
                  </a:cubicBezTo>
                  <a:cubicBezTo>
                    <a:pt x="1039" y="146"/>
                    <a:pt x="1333" y="169"/>
                    <a:pt x="1639" y="124"/>
                  </a:cubicBezTo>
                  <a:cubicBezTo>
                    <a:pt x="1672" y="124"/>
                    <a:pt x="1684" y="68"/>
                    <a:pt x="1650" y="56"/>
                  </a:cubicBezTo>
                  <a:cubicBezTo>
                    <a:pt x="1541" y="18"/>
                    <a:pt x="1432" y="0"/>
                    <a:pt x="132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7599738" y="1987618"/>
              <a:ext cx="62818" cy="42563"/>
            </a:xfrm>
            <a:custGeom>
              <a:avLst/>
              <a:gdLst/>
              <a:ahLst/>
              <a:cxnLst/>
              <a:rect l="l" t="t" r="r" b="b"/>
              <a:pathLst>
                <a:path w="1408" h="954" extrusionOk="0">
                  <a:moveTo>
                    <a:pt x="1402" y="1"/>
                  </a:moveTo>
                  <a:lnTo>
                    <a:pt x="1402" y="1"/>
                  </a:lnTo>
                  <a:cubicBezTo>
                    <a:pt x="1401" y="1"/>
                    <a:pt x="1400" y="2"/>
                    <a:pt x="1400" y="5"/>
                  </a:cubicBezTo>
                  <a:cubicBezTo>
                    <a:pt x="868" y="96"/>
                    <a:pt x="247" y="412"/>
                    <a:pt x="9" y="922"/>
                  </a:cubicBezTo>
                  <a:cubicBezTo>
                    <a:pt x="1" y="938"/>
                    <a:pt x="15" y="954"/>
                    <a:pt x="33" y="954"/>
                  </a:cubicBezTo>
                  <a:cubicBezTo>
                    <a:pt x="40" y="954"/>
                    <a:pt x="47" y="951"/>
                    <a:pt x="54" y="944"/>
                  </a:cubicBezTo>
                  <a:cubicBezTo>
                    <a:pt x="393" y="469"/>
                    <a:pt x="948" y="345"/>
                    <a:pt x="1400" y="17"/>
                  </a:cubicBezTo>
                  <a:cubicBezTo>
                    <a:pt x="1408" y="9"/>
                    <a:pt x="1404" y="1"/>
                    <a:pt x="140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7680804" y="1983111"/>
              <a:ext cx="91728" cy="65361"/>
            </a:xfrm>
            <a:custGeom>
              <a:avLst/>
              <a:gdLst/>
              <a:ahLst/>
              <a:cxnLst/>
              <a:rect l="l" t="t" r="r" b="b"/>
              <a:pathLst>
                <a:path w="2056" h="1465" extrusionOk="0">
                  <a:moveTo>
                    <a:pt x="14" y="0"/>
                  </a:moveTo>
                  <a:cubicBezTo>
                    <a:pt x="7" y="0"/>
                    <a:pt x="1" y="8"/>
                    <a:pt x="1" y="16"/>
                  </a:cubicBezTo>
                  <a:cubicBezTo>
                    <a:pt x="329" y="807"/>
                    <a:pt x="1177" y="1385"/>
                    <a:pt x="2003" y="1463"/>
                  </a:cubicBezTo>
                  <a:cubicBezTo>
                    <a:pt x="2006" y="1464"/>
                    <a:pt x="2009" y="1465"/>
                    <a:pt x="2012" y="1465"/>
                  </a:cubicBezTo>
                  <a:cubicBezTo>
                    <a:pt x="2040" y="1465"/>
                    <a:pt x="2056" y="1417"/>
                    <a:pt x="2026" y="1407"/>
                  </a:cubicBezTo>
                  <a:cubicBezTo>
                    <a:pt x="1629" y="1272"/>
                    <a:pt x="1234" y="1101"/>
                    <a:pt x="895" y="842"/>
                  </a:cubicBezTo>
                  <a:cubicBezTo>
                    <a:pt x="566" y="604"/>
                    <a:pt x="318" y="287"/>
                    <a:pt x="24" y="5"/>
                  </a:cubicBezTo>
                  <a:cubicBezTo>
                    <a:pt x="20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7690441" y="1981773"/>
              <a:ext cx="73526" cy="55680"/>
            </a:xfrm>
            <a:custGeom>
              <a:avLst/>
              <a:gdLst/>
              <a:ahLst/>
              <a:cxnLst/>
              <a:rect l="l" t="t" r="r" b="b"/>
              <a:pathLst>
                <a:path w="1648" h="1248" extrusionOk="0">
                  <a:moveTo>
                    <a:pt x="23" y="1"/>
                  </a:moveTo>
                  <a:cubicBezTo>
                    <a:pt x="11" y="1"/>
                    <a:pt x="0" y="12"/>
                    <a:pt x="11" y="23"/>
                  </a:cubicBezTo>
                  <a:cubicBezTo>
                    <a:pt x="328" y="182"/>
                    <a:pt x="622" y="340"/>
                    <a:pt x="905" y="555"/>
                  </a:cubicBezTo>
                  <a:cubicBezTo>
                    <a:pt x="1164" y="747"/>
                    <a:pt x="1335" y="1030"/>
                    <a:pt x="1572" y="1234"/>
                  </a:cubicBezTo>
                  <a:cubicBezTo>
                    <a:pt x="1582" y="1243"/>
                    <a:pt x="1593" y="1248"/>
                    <a:pt x="1603" y="1248"/>
                  </a:cubicBezTo>
                  <a:cubicBezTo>
                    <a:pt x="1628" y="1248"/>
                    <a:pt x="1648" y="1224"/>
                    <a:pt x="1639" y="1199"/>
                  </a:cubicBezTo>
                  <a:cubicBezTo>
                    <a:pt x="1538" y="883"/>
                    <a:pt x="1232" y="634"/>
                    <a:pt x="995" y="442"/>
                  </a:cubicBezTo>
                  <a:cubicBezTo>
                    <a:pt x="712" y="216"/>
                    <a:pt x="373" y="68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7679332" y="1974099"/>
              <a:ext cx="129205" cy="119479"/>
            </a:xfrm>
            <a:custGeom>
              <a:avLst/>
              <a:gdLst/>
              <a:ahLst/>
              <a:cxnLst/>
              <a:rect l="l" t="t" r="r" b="b"/>
              <a:pathLst>
                <a:path w="2896" h="2678" extrusionOk="0">
                  <a:moveTo>
                    <a:pt x="323" y="0"/>
                  </a:moveTo>
                  <a:cubicBezTo>
                    <a:pt x="217" y="0"/>
                    <a:pt x="113" y="9"/>
                    <a:pt x="11" y="26"/>
                  </a:cubicBezTo>
                  <a:cubicBezTo>
                    <a:pt x="0" y="26"/>
                    <a:pt x="0" y="37"/>
                    <a:pt x="11" y="37"/>
                  </a:cubicBezTo>
                  <a:cubicBezTo>
                    <a:pt x="328" y="94"/>
                    <a:pt x="645" y="105"/>
                    <a:pt x="961" y="184"/>
                  </a:cubicBezTo>
                  <a:cubicBezTo>
                    <a:pt x="1267" y="275"/>
                    <a:pt x="1549" y="411"/>
                    <a:pt x="1810" y="602"/>
                  </a:cubicBezTo>
                  <a:cubicBezTo>
                    <a:pt x="2081" y="806"/>
                    <a:pt x="2296" y="1066"/>
                    <a:pt x="2454" y="1360"/>
                  </a:cubicBezTo>
                  <a:cubicBezTo>
                    <a:pt x="2680" y="1778"/>
                    <a:pt x="2703" y="2197"/>
                    <a:pt x="2760" y="2660"/>
                  </a:cubicBezTo>
                  <a:cubicBezTo>
                    <a:pt x="2760" y="2672"/>
                    <a:pt x="2768" y="2677"/>
                    <a:pt x="2778" y="2677"/>
                  </a:cubicBezTo>
                  <a:cubicBezTo>
                    <a:pt x="2788" y="2677"/>
                    <a:pt x="2799" y="2672"/>
                    <a:pt x="2805" y="2660"/>
                  </a:cubicBezTo>
                  <a:cubicBezTo>
                    <a:pt x="2895" y="1869"/>
                    <a:pt x="2556" y="1112"/>
                    <a:pt x="1956" y="602"/>
                  </a:cubicBezTo>
                  <a:cubicBezTo>
                    <a:pt x="1536" y="249"/>
                    <a:pt x="905" y="0"/>
                    <a:pt x="32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7773738" y="2104153"/>
              <a:ext cx="26189" cy="47337"/>
            </a:xfrm>
            <a:custGeom>
              <a:avLst/>
              <a:gdLst/>
              <a:ahLst/>
              <a:cxnLst/>
              <a:rect l="l" t="t" r="r" b="b"/>
              <a:pathLst>
                <a:path w="587" h="1061" extrusionOk="0">
                  <a:moveTo>
                    <a:pt x="579" y="1"/>
                  </a:moveTo>
                  <a:cubicBezTo>
                    <a:pt x="577" y="1"/>
                    <a:pt x="576" y="2"/>
                    <a:pt x="576" y="6"/>
                  </a:cubicBezTo>
                  <a:cubicBezTo>
                    <a:pt x="428" y="368"/>
                    <a:pt x="237" y="707"/>
                    <a:pt x="10" y="1024"/>
                  </a:cubicBezTo>
                  <a:cubicBezTo>
                    <a:pt x="1" y="1042"/>
                    <a:pt x="22" y="1060"/>
                    <a:pt x="36" y="1060"/>
                  </a:cubicBezTo>
                  <a:cubicBezTo>
                    <a:pt x="39" y="1060"/>
                    <a:pt x="42" y="1059"/>
                    <a:pt x="44" y="1057"/>
                  </a:cubicBezTo>
                  <a:cubicBezTo>
                    <a:pt x="315" y="741"/>
                    <a:pt x="463" y="390"/>
                    <a:pt x="587" y="6"/>
                  </a:cubicBezTo>
                  <a:cubicBezTo>
                    <a:pt x="587" y="6"/>
                    <a:pt x="582" y="1"/>
                    <a:pt x="579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7775166" y="2055255"/>
              <a:ext cx="23735" cy="71429"/>
            </a:xfrm>
            <a:custGeom>
              <a:avLst/>
              <a:gdLst/>
              <a:ahLst/>
              <a:cxnLst/>
              <a:rect l="l" t="t" r="r" b="b"/>
              <a:pathLst>
                <a:path w="532" h="1601" extrusionOk="0">
                  <a:moveTo>
                    <a:pt x="14" y="0"/>
                  </a:moveTo>
                  <a:cubicBezTo>
                    <a:pt x="6" y="0"/>
                    <a:pt x="1" y="8"/>
                    <a:pt x="1" y="16"/>
                  </a:cubicBezTo>
                  <a:cubicBezTo>
                    <a:pt x="340" y="480"/>
                    <a:pt x="318" y="1022"/>
                    <a:pt x="295" y="1565"/>
                  </a:cubicBezTo>
                  <a:cubicBezTo>
                    <a:pt x="289" y="1589"/>
                    <a:pt x="305" y="1601"/>
                    <a:pt x="324" y="1601"/>
                  </a:cubicBezTo>
                  <a:cubicBezTo>
                    <a:pt x="340" y="1601"/>
                    <a:pt x="357" y="1592"/>
                    <a:pt x="363" y="1577"/>
                  </a:cubicBezTo>
                  <a:cubicBezTo>
                    <a:pt x="532" y="1068"/>
                    <a:pt x="363" y="401"/>
                    <a:pt x="24" y="5"/>
                  </a:cubicBezTo>
                  <a:cubicBezTo>
                    <a:pt x="20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775166" y="2087645"/>
              <a:ext cx="54832" cy="49433"/>
            </a:xfrm>
            <a:custGeom>
              <a:avLst/>
              <a:gdLst/>
              <a:ahLst/>
              <a:cxnLst/>
              <a:rect l="l" t="t" r="r" b="b"/>
              <a:pathLst>
                <a:path w="1229" h="1108" extrusionOk="0">
                  <a:moveTo>
                    <a:pt x="669" y="1"/>
                  </a:moveTo>
                  <a:cubicBezTo>
                    <a:pt x="350" y="1"/>
                    <a:pt x="1" y="308"/>
                    <a:pt x="1" y="308"/>
                  </a:cubicBezTo>
                  <a:lnTo>
                    <a:pt x="46" y="1043"/>
                  </a:lnTo>
                  <a:cubicBezTo>
                    <a:pt x="157" y="1088"/>
                    <a:pt x="260" y="1108"/>
                    <a:pt x="355" y="1108"/>
                  </a:cubicBezTo>
                  <a:cubicBezTo>
                    <a:pt x="952" y="1108"/>
                    <a:pt x="1229" y="325"/>
                    <a:pt x="916" y="82"/>
                  </a:cubicBezTo>
                  <a:cubicBezTo>
                    <a:pt x="841" y="24"/>
                    <a:pt x="757" y="1"/>
                    <a:pt x="66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781010" y="2105849"/>
              <a:ext cx="32034" cy="26814"/>
            </a:xfrm>
            <a:custGeom>
              <a:avLst/>
              <a:gdLst/>
              <a:ahLst/>
              <a:cxnLst/>
              <a:rect l="l" t="t" r="r" b="b"/>
              <a:pathLst>
                <a:path w="718" h="601" extrusionOk="0">
                  <a:moveTo>
                    <a:pt x="175" y="273"/>
                  </a:moveTo>
                  <a:cubicBezTo>
                    <a:pt x="220" y="273"/>
                    <a:pt x="254" y="273"/>
                    <a:pt x="300" y="285"/>
                  </a:cubicBezTo>
                  <a:cubicBezTo>
                    <a:pt x="368" y="307"/>
                    <a:pt x="424" y="375"/>
                    <a:pt x="378" y="454"/>
                  </a:cubicBezTo>
                  <a:cubicBezTo>
                    <a:pt x="349" y="501"/>
                    <a:pt x="294" y="518"/>
                    <a:pt x="238" y="518"/>
                  </a:cubicBezTo>
                  <a:cubicBezTo>
                    <a:pt x="187" y="518"/>
                    <a:pt x="134" y="504"/>
                    <a:pt x="96" y="488"/>
                  </a:cubicBezTo>
                  <a:cubicBezTo>
                    <a:pt x="119" y="420"/>
                    <a:pt x="141" y="341"/>
                    <a:pt x="175" y="273"/>
                  </a:cubicBezTo>
                  <a:close/>
                  <a:moveTo>
                    <a:pt x="513" y="0"/>
                  </a:moveTo>
                  <a:cubicBezTo>
                    <a:pt x="239" y="0"/>
                    <a:pt x="0" y="238"/>
                    <a:pt x="28" y="544"/>
                  </a:cubicBezTo>
                  <a:cubicBezTo>
                    <a:pt x="28" y="556"/>
                    <a:pt x="51" y="556"/>
                    <a:pt x="62" y="556"/>
                  </a:cubicBezTo>
                  <a:cubicBezTo>
                    <a:pt x="114" y="582"/>
                    <a:pt x="184" y="600"/>
                    <a:pt x="251" y="600"/>
                  </a:cubicBezTo>
                  <a:cubicBezTo>
                    <a:pt x="356" y="600"/>
                    <a:pt x="455" y="556"/>
                    <a:pt x="469" y="431"/>
                  </a:cubicBezTo>
                  <a:cubicBezTo>
                    <a:pt x="481" y="352"/>
                    <a:pt x="458" y="262"/>
                    <a:pt x="368" y="228"/>
                  </a:cubicBezTo>
                  <a:cubicBezTo>
                    <a:pt x="349" y="218"/>
                    <a:pt x="328" y="215"/>
                    <a:pt x="305" y="215"/>
                  </a:cubicBezTo>
                  <a:cubicBezTo>
                    <a:pt x="275" y="215"/>
                    <a:pt x="242" y="221"/>
                    <a:pt x="209" y="228"/>
                  </a:cubicBezTo>
                  <a:lnTo>
                    <a:pt x="220" y="217"/>
                  </a:lnTo>
                  <a:cubicBezTo>
                    <a:pt x="325" y="103"/>
                    <a:pt x="460" y="53"/>
                    <a:pt x="608" y="53"/>
                  </a:cubicBezTo>
                  <a:cubicBezTo>
                    <a:pt x="637" y="53"/>
                    <a:pt x="666" y="55"/>
                    <a:pt x="695" y="58"/>
                  </a:cubicBezTo>
                  <a:cubicBezTo>
                    <a:pt x="707" y="58"/>
                    <a:pt x="718" y="36"/>
                    <a:pt x="695" y="36"/>
                  </a:cubicBezTo>
                  <a:cubicBezTo>
                    <a:pt x="634" y="12"/>
                    <a:pt x="573" y="0"/>
                    <a:pt x="513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682856" y="2197712"/>
              <a:ext cx="78745" cy="59115"/>
            </a:xfrm>
            <a:custGeom>
              <a:avLst/>
              <a:gdLst/>
              <a:ahLst/>
              <a:cxnLst/>
              <a:rect l="l" t="t" r="r" b="b"/>
              <a:pathLst>
                <a:path w="1765" h="1325" extrusionOk="0">
                  <a:moveTo>
                    <a:pt x="513" y="1"/>
                  </a:moveTo>
                  <a:cubicBezTo>
                    <a:pt x="334" y="1"/>
                    <a:pt x="188" y="73"/>
                    <a:pt x="125" y="272"/>
                  </a:cubicBezTo>
                  <a:cubicBezTo>
                    <a:pt x="0" y="634"/>
                    <a:pt x="962" y="1324"/>
                    <a:pt x="962" y="1324"/>
                  </a:cubicBezTo>
                  <a:lnTo>
                    <a:pt x="1764" y="555"/>
                  </a:lnTo>
                  <a:cubicBezTo>
                    <a:pt x="1764" y="555"/>
                    <a:pt x="1009" y="1"/>
                    <a:pt x="51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701506" y="2075198"/>
              <a:ext cx="20746" cy="21192"/>
            </a:xfrm>
            <a:custGeom>
              <a:avLst/>
              <a:gdLst/>
              <a:ahLst/>
              <a:cxnLst/>
              <a:rect l="l" t="t" r="r" b="b"/>
              <a:pathLst>
                <a:path w="465" h="475" extrusionOk="0">
                  <a:moveTo>
                    <a:pt x="234" y="1"/>
                  </a:moveTo>
                  <a:cubicBezTo>
                    <a:pt x="191" y="1"/>
                    <a:pt x="147" y="20"/>
                    <a:pt x="114" y="44"/>
                  </a:cubicBezTo>
                  <a:cubicBezTo>
                    <a:pt x="57" y="78"/>
                    <a:pt x="34" y="135"/>
                    <a:pt x="24" y="203"/>
                  </a:cubicBezTo>
                  <a:cubicBezTo>
                    <a:pt x="1" y="259"/>
                    <a:pt x="12" y="327"/>
                    <a:pt x="46" y="384"/>
                  </a:cubicBezTo>
                  <a:cubicBezTo>
                    <a:pt x="91" y="440"/>
                    <a:pt x="170" y="474"/>
                    <a:pt x="238" y="474"/>
                  </a:cubicBezTo>
                  <a:cubicBezTo>
                    <a:pt x="328" y="462"/>
                    <a:pt x="374" y="417"/>
                    <a:pt x="419" y="349"/>
                  </a:cubicBezTo>
                  <a:cubicBezTo>
                    <a:pt x="464" y="293"/>
                    <a:pt x="442" y="157"/>
                    <a:pt x="408" y="100"/>
                  </a:cubicBezTo>
                  <a:cubicBezTo>
                    <a:pt x="387" y="69"/>
                    <a:pt x="355" y="37"/>
                    <a:pt x="323" y="24"/>
                  </a:cubicBezTo>
                  <a:lnTo>
                    <a:pt x="323" y="24"/>
                  </a:lnTo>
                  <a:cubicBezTo>
                    <a:pt x="312" y="15"/>
                    <a:pt x="298" y="10"/>
                    <a:pt x="283" y="10"/>
                  </a:cubicBezTo>
                  <a:cubicBezTo>
                    <a:pt x="268" y="4"/>
                    <a:pt x="251" y="1"/>
                    <a:pt x="234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622313" y="2070335"/>
              <a:ext cx="18158" cy="16106"/>
            </a:xfrm>
            <a:custGeom>
              <a:avLst/>
              <a:gdLst/>
              <a:ahLst/>
              <a:cxnLst/>
              <a:rect l="l" t="t" r="r" b="b"/>
              <a:pathLst>
                <a:path w="407" h="361" extrusionOk="0">
                  <a:moveTo>
                    <a:pt x="214" y="0"/>
                  </a:moveTo>
                  <a:cubicBezTo>
                    <a:pt x="143" y="0"/>
                    <a:pt x="85" y="41"/>
                    <a:pt x="57" y="96"/>
                  </a:cubicBezTo>
                  <a:cubicBezTo>
                    <a:pt x="0" y="209"/>
                    <a:pt x="68" y="334"/>
                    <a:pt x="181" y="357"/>
                  </a:cubicBezTo>
                  <a:cubicBezTo>
                    <a:pt x="193" y="359"/>
                    <a:pt x="205" y="360"/>
                    <a:pt x="216" y="360"/>
                  </a:cubicBezTo>
                  <a:cubicBezTo>
                    <a:pt x="316" y="360"/>
                    <a:pt x="406" y="276"/>
                    <a:pt x="396" y="164"/>
                  </a:cubicBezTo>
                  <a:cubicBezTo>
                    <a:pt x="396" y="85"/>
                    <a:pt x="329" y="18"/>
                    <a:pt x="261" y="6"/>
                  </a:cubicBezTo>
                  <a:cubicBezTo>
                    <a:pt x="245" y="2"/>
                    <a:pt x="229" y="0"/>
                    <a:pt x="214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713106" y="2095230"/>
              <a:ext cx="40957" cy="38458"/>
            </a:xfrm>
            <a:custGeom>
              <a:avLst/>
              <a:gdLst/>
              <a:ahLst/>
              <a:cxnLst/>
              <a:rect l="l" t="t" r="r" b="b"/>
              <a:pathLst>
                <a:path w="918" h="862" extrusionOk="0">
                  <a:moveTo>
                    <a:pt x="423" y="1"/>
                  </a:moveTo>
                  <a:cubicBezTo>
                    <a:pt x="339" y="1"/>
                    <a:pt x="254" y="24"/>
                    <a:pt x="182" y="70"/>
                  </a:cubicBezTo>
                  <a:cubicBezTo>
                    <a:pt x="46" y="161"/>
                    <a:pt x="1" y="307"/>
                    <a:pt x="1" y="466"/>
                  </a:cubicBezTo>
                  <a:cubicBezTo>
                    <a:pt x="1" y="613"/>
                    <a:pt x="114" y="771"/>
                    <a:pt x="249" y="827"/>
                  </a:cubicBezTo>
                  <a:cubicBezTo>
                    <a:pt x="329" y="862"/>
                    <a:pt x="352" y="862"/>
                    <a:pt x="442" y="862"/>
                  </a:cubicBezTo>
                  <a:lnTo>
                    <a:pt x="453" y="862"/>
                  </a:lnTo>
                  <a:cubicBezTo>
                    <a:pt x="533" y="862"/>
                    <a:pt x="623" y="827"/>
                    <a:pt x="691" y="782"/>
                  </a:cubicBezTo>
                  <a:cubicBezTo>
                    <a:pt x="792" y="726"/>
                    <a:pt x="849" y="613"/>
                    <a:pt x="872" y="500"/>
                  </a:cubicBezTo>
                  <a:cubicBezTo>
                    <a:pt x="917" y="296"/>
                    <a:pt x="804" y="93"/>
                    <a:pt x="600" y="36"/>
                  </a:cubicBezTo>
                  <a:cubicBezTo>
                    <a:pt x="544" y="13"/>
                    <a:pt x="483" y="1"/>
                    <a:pt x="423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592555" y="2093356"/>
              <a:ext cx="29803" cy="29714"/>
            </a:xfrm>
            <a:custGeom>
              <a:avLst/>
              <a:gdLst/>
              <a:ahLst/>
              <a:cxnLst/>
              <a:rect l="l" t="t" r="r" b="b"/>
              <a:pathLst>
                <a:path w="668" h="666" extrusionOk="0">
                  <a:moveTo>
                    <a:pt x="355" y="1"/>
                  </a:moveTo>
                  <a:cubicBezTo>
                    <a:pt x="312" y="1"/>
                    <a:pt x="266" y="17"/>
                    <a:pt x="227" y="33"/>
                  </a:cubicBezTo>
                  <a:cubicBezTo>
                    <a:pt x="147" y="55"/>
                    <a:pt x="91" y="112"/>
                    <a:pt x="46" y="191"/>
                  </a:cubicBezTo>
                  <a:cubicBezTo>
                    <a:pt x="0" y="259"/>
                    <a:pt x="11" y="349"/>
                    <a:pt x="34" y="429"/>
                  </a:cubicBezTo>
                  <a:lnTo>
                    <a:pt x="34" y="452"/>
                  </a:lnTo>
                  <a:cubicBezTo>
                    <a:pt x="68" y="565"/>
                    <a:pt x="170" y="655"/>
                    <a:pt x="283" y="666"/>
                  </a:cubicBezTo>
                  <a:cubicBezTo>
                    <a:pt x="373" y="666"/>
                    <a:pt x="453" y="666"/>
                    <a:pt x="531" y="610"/>
                  </a:cubicBezTo>
                  <a:cubicBezTo>
                    <a:pt x="588" y="565"/>
                    <a:pt x="645" y="485"/>
                    <a:pt x="656" y="395"/>
                  </a:cubicBezTo>
                  <a:cubicBezTo>
                    <a:pt x="667" y="316"/>
                    <a:pt x="656" y="236"/>
                    <a:pt x="611" y="158"/>
                  </a:cubicBezTo>
                  <a:cubicBezTo>
                    <a:pt x="554" y="78"/>
                    <a:pt x="486" y="33"/>
                    <a:pt x="408" y="10"/>
                  </a:cubicBezTo>
                  <a:cubicBezTo>
                    <a:pt x="391" y="3"/>
                    <a:pt x="373" y="1"/>
                    <a:pt x="35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714623" y="2049187"/>
              <a:ext cx="12180" cy="7585"/>
            </a:xfrm>
            <a:custGeom>
              <a:avLst/>
              <a:gdLst/>
              <a:ahLst/>
              <a:cxnLst/>
              <a:rect l="l" t="t" r="r" b="b"/>
              <a:pathLst>
                <a:path w="273" h="170" extrusionOk="0">
                  <a:moveTo>
                    <a:pt x="139" y="1"/>
                  </a:moveTo>
                  <a:cubicBezTo>
                    <a:pt x="108" y="1"/>
                    <a:pt x="71" y="11"/>
                    <a:pt x="46" y="28"/>
                  </a:cubicBezTo>
                  <a:cubicBezTo>
                    <a:pt x="1" y="50"/>
                    <a:pt x="12" y="107"/>
                    <a:pt x="69" y="107"/>
                  </a:cubicBezTo>
                  <a:cubicBezTo>
                    <a:pt x="102" y="107"/>
                    <a:pt x="125" y="118"/>
                    <a:pt x="148" y="141"/>
                  </a:cubicBezTo>
                  <a:cubicBezTo>
                    <a:pt x="165" y="158"/>
                    <a:pt x="190" y="169"/>
                    <a:pt x="213" y="169"/>
                  </a:cubicBezTo>
                  <a:cubicBezTo>
                    <a:pt x="236" y="169"/>
                    <a:pt x="255" y="158"/>
                    <a:pt x="261" y="130"/>
                  </a:cubicBezTo>
                  <a:cubicBezTo>
                    <a:pt x="272" y="62"/>
                    <a:pt x="227" y="28"/>
                    <a:pt x="170" y="5"/>
                  </a:cubicBezTo>
                  <a:cubicBezTo>
                    <a:pt x="161" y="2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630389" y="2044725"/>
              <a:ext cx="10618" cy="6246"/>
            </a:xfrm>
            <a:custGeom>
              <a:avLst/>
              <a:gdLst/>
              <a:ahLst/>
              <a:cxnLst/>
              <a:rect l="l" t="t" r="r" b="b"/>
              <a:pathLst>
                <a:path w="238" h="140" extrusionOk="0">
                  <a:moveTo>
                    <a:pt x="133" y="1"/>
                  </a:moveTo>
                  <a:cubicBezTo>
                    <a:pt x="91" y="1"/>
                    <a:pt x="41" y="22"/>
                    <a:pt x="23" y="60"/>
                  </a:cubicBezTo>
                  <a:cubicBezTo>
                    <a:pt x="0" y="94"/>
                    <a:pt x="34" y="139"/>
                    <a:pt x="68" y="139"/>
                  </a:cubicBezTo>
                  <a:cubicBezTo>
                    <a:pt x="102" y="139"/>
                    <a:pt x="113" y="128"/>
                    <a:pt x="148" y="117"/>
                  </a:cubicBezTo>
                  <a:lnTo>
                    <a:pt x="181" y="117"/>
                  </a:lnTo>
                  <a:cubicBezTo>
                    <a:pt x="188" y="120"/>
                    <a:pt x="193" y="121"/>
                    <a:pt x="198" y="121"/>
                  </a:cubicBezTo>
                  <a:cubicBezTo>
                    <a:pt x="209" y="121"/>
                    <a:pt x="215" y="113"/>
                    <a:pt x="215" y="105"/>
                  </a:cubicBezTo>
                  <a:cubicBezTo>
                    <a:pt x="238" y="60"/>
                    <a:pt x="204" y="26"/>
                    <a:pt x="158" y="4"/>
                  </a:cubicBezTo>
                  <a:cubicBezTo>
                    <a:pt x="150" y="2"/>
                    <a:pt x="142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628738" y="2118296"/>
              <a:ext cx="78165" cy="39574"/>
            </a:xfrm>
            <a:custGeom>
              <a:avLst/>
              <a:gdLst/>
              <a:ahLst/>
              <a:cxnLst/>
              <a:rect l="l" t="t" r="r" b="b"/>
              <a:pathLst>
                <a:path w="1752" h="887" extrusionOk="0">
                  <a:moveTo>
                    <a:pt x="1704" y="0"/>
                  </a:moveTo>
                  <a:cubicBezTo>
                    <a:pt x="1687" y="0"/>
                    <a:pt x="1670" y="9"/>
                    <a:pt x="1665" y="28"/>
                  </a:cubicBezTo>
                  <a:cubicBezTo>
                    <a:pt x="1564" y="390"/>
                    <a:pt x="1293" y="740"/>
                    <a:pt x="908" y="808"/>
                  </a:cubicBezTo>
                  <a:cubicBezTo>
                    <a:pt x="886" y="811"/>
                    <a:pt x="864" y="813"/>
                    <a:pt x="842" y="813"/>
                  </a:cubicBezTo>
                  <a:cubicBezTo>
                    <a:pt x="542" y="813"/>
                    <a:pt x="284" y="535"/>
                    <a:pt x="94" y="345"/>
                  </a:cubicBezTo>
                  <a:cubicBezTo>
                    <a:pt x="85" y="338"/>
                    <a:pt x="76" y="335"/>
                    <a:pt x="67" y="335"/>
                  </a:cubicBezTo>
                  <a:cubicBezTo>
                    <a:pt x="31" y="335"/>
                    <a:pt x="1" y="385"/>
                    <a:pt x="37" y="413"/>
                  </a:cubicBezTo>
                  <a:cubicBezTo>
                    <a:pt x="271" y="636"/>
                    <a:pt x="522" y="886"/>
                    <a:pt x="858" y="886"/>
                  </a:cubicBezTo>
                  <a:cubicBezTo>
                    <a:pt x="896" y="886"/>
                    <a:pt x="935" y="883"/>
                    <a:pt x="976" y="876"/>
                  </a:cubicBezTo>
                  <a:cubicBezTo>
                    <a:pt x="1371" y="820"/>
                    <a:pt x="1655" y="401"/>
                    <a:pt x="1745" y="51"/>
                  </a:cubicBezTo>
                  <a:cubicBezTo>
                    <a:pt x="1751" y="18"/>
                    <a:pt x="1727" y="0"/>
                    <a:pt x="1704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638687" y="2090724"/>
              <a:ext cx="17311" cy="19006"/>
            </a:xfrm>
            <a:custGeom>
              <a:avLst/>
              <a:gdLst/>
              <a:ahLst/>
              <a:cxnLst/>
              <a:rect l="l" t="t" r="r" b="b"/>
              <a:pathLst>
                <a:path w="388" h="426" extrusionOk="0">
                  <a:moveTo>
                    <a:pt x="320" y="0"/>
                  </a:moveTo>
                  <a:cubicBezTo>
                    <a:pt x="317" y="0"/>
                    <a:pt x="315" y="1"/>
                    <a:pt x="312" y="1"/>
                  </a:cubicBezTo>
                  <a:cubicBezTo>
                    <a:pt x="199" y="36"/>
                    <a:pt x="75" y="92"/>
                    <a:pt x="40" y="205"/>
                  </a:cubicBezTo>
                  <a:cubicBezTo>
                    <a:pt x="0" y="324"/>
                    <a:pt x="136" y="426"/>
                    <a:pt x="254" y="426"/>
                  </a:cubicBezTo>
                  <a:cubicBezTo>
                    <a:pt x="270" y="426"/>
                    <a:pt x="286" y="424"/>
                    <a:pt x="301" y="420"/>
                  </a:cubicBezTo>
                  <a:cubicBezTo>
                    <a:pt x="343" y="409"/>
                    <a:pt x="326" y="339"/>
                    <a:pt x="277" y="339"/>
                  </a:cubicBezTo>
                  <a:cubicBezTo>
                    <a:pt x="274" y="339"/>
                    <a:pt x="270" y="340"/>
                    <a:pt x="266" y="340"/>
                  </a:cubicBezTo>
                  <a:cubicBezTo>
                    <a:pt x="258" y="343"/>
                    <a:pt x="249" y="344"/>
                    <a:pt x="240" y="344"/>
                  </a:cubicBezTo>
                  <a:cubicBezTo>
                    <a:pt x="160" y="344"/>
                    <a:pt x="92" y="254"/>
                    <a:pt x="153" y="182"/>
                  </a:cubicBezTo>
                  <a:cubicBezTo>
                    <a:pt x="199" y="126"/>
                    <a:pt x="278" y="103"/>
                    <a:pt x="334" y="81"/>
                  </a:cubicBezTo>
                  <a:cubicBezTo>
                    <a:pt x="388" y="70"/>
                    <a:pt x="361" y="0"/>
                    <a:pt x="320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503;p59">
            <a:extLst>
              <a:ext uri="{FF2B5EF4-FFF2-40B4-BE49-F238E27FC236}">
                <a16:creationId xmlns:a16="http://schemas.microsoft.com/office/drawing/2014/main" id="{6DB31FC9-4E52-EED4-5E34-2D663053DA92}"/>
              </a:ext>
            </a:extLst>
          </p:cNvPr>
          <p:cNvSpPr txBox="1">
            <a:spLocks/>
          </p:cNvSpPr>
          <p:nvPr/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sz="12000" dirty="0">
                <a:solidFill>
                  <a:schemeClr val="accent3"/>
                </a:solidFill>
              </a:rPr>
              <a:t>04</a:t>
            </a:r>
          </a:p>
        </p:txBody>
      </p:sp>
      <p:sp>
        <p:nvSpPr>
          <p:cNvPr id="7" name="Google Shape;1501;p59">
            <a:extLst>
              <a:ext uri="{FF2B5EF4-FFF2-40B4-BE49-F238E27FC236}">
                <a16:creationId xmlns:a16="http://schemas.microsoft.com/office/drawing/2014/main" id="{C662B8A1-93AE-09C4-7D27-598F93D2E907}"/>
              </a:ext>
            </a:extLst>
          </p:cNvPr>
          <p:cNvSpPr txBox="1">
            <a:spLocks/>
          </p:cNvSpPr>
          <p:nvPr/>
        </p:nvSpPr>
        <p:spPr>
          <a:xfrm flipH="1">
            <a:off x="787946" y="2278228"/>
            <a:ext cx="5050202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dk1"/>
                </a:solidFill>
                <a:sym typeface="Arvo"/>
              </a:rPr>
              <a:t>Let’s chant.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4043A6-0B8D-4D24-A78D-146FDF7DD125}"/>
              </a:ext>
            </a:extLst>
          </p:cNvPr>
          <p:cNvSpPr txBox="1">
            <a:spLocks/>
          </p:cNvSpPr>
          <p:nvPr/>
        </p:nvSpPr>
        <p:spPr>
          <a:xfrm>
            <a:off x="1417320" y="361950"/>
            <a:ext cx="5626872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00B0F0"/>
                </a:solidFill>
              </a:rPr>
              <a:t>Let’s chant.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DC5846-605B-413A-B81D-2FEE46CDFF49}"/>
              </a:ext>
            </a:extLst>
          </p:cNvPr>
          <p:cNvSpPr/>
          <p:nvPr/>
        </p:nvSpPr>
        <p:spPr>
          <a:xfrm>
            <a:off x="639831" y="30768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572F3-7F63-4C11-8682-670D02E34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37" b="88415" l="2647" r="98235">
                        <a14:foregroundMark x1="3235" y1="9146" x2="21176" y2="68293"/>
                        <a14:foregroundMark x1="21176" y1="68293" x2="34412" y2="82927"/>
                        <a14:foregroundMark x1="34412" y1="82927" x2="46471" y2="55488"/>
                        <a14:foregroundMark x1="46471" y1="55488" x2="40882" y2="21951"/>
                        <a14:foregroundMark x1="40882" y1="21951" x2="21765" y2="73780"/>
                        <a14:foregroundMark x1="21765" y1="73780" x2="10294" y2="53659"/>
                        <a14:foregroundMark x1="10294" y1="53659" x2="19706" y2="29268"/>
                        <a14:foregroundMark x1="19706" y1="29268" x2="26765" y2="64024"/>
                        <a14:foregroundMark x1="26765" y1="64024" x2="33235" y2="73171"/>
                        <a14:foregroundMark x1="15882" y1="21951" x2="48824" y2="17683"/>
                        <a14:foregroundMark x1="49412" y1="21341" x2="61176" y2="42683"/>
                        <a14:foregroundMark x1="61176" y1="42683" x2="90294" y2="59146"/>
                        <a14:foregroundMark x1="90294" y1="59146" x2="93235" y2="67683"/>
                        <a14:foregroundMark x1="91471" y1="65854" x2="98235" y2="65854"/>
                        <a14:foregroundMark x1="11765" y1="21341" x2="28824" y2="26829"/>
                        <a14:foregroundMark x1="28824" y1="26829" x2="32353" y2="26829"/>
                        <a14:foregroundMark x1="38235" y1="22561" x2="28235" y2="31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287" y="1192368"/>
            <a:ext cx="3281271" cy="15827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70248F-4733-4984-8283-A547D2473EBE}"/>
              </a:ext>
            </a:extLst>
          </p:cNvPr>
          <p:cNvSpPr txBox="1"/>
          <p:nvPr/>
        </p:nvSpPr>
        <p:spPr>
          <a:xfrm>
            <a:off x="228600" y="1200150"/>
            <a:ext cx="5626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When’s your sports day? 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January, February or May?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In January, in January. 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It’s in January.</a:t>
            </a:r>
            <a:r>
              <a:rPr lang="en-US" sz="3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4C401-749C-4040-8D9C-F2B08200FC64}"/>
              </a:ext>
            </a:extLst>
          </p:cNvPr>
          <p:cNvSpPr txBox="1"/>
          <p:nvPr/>
        </p:nvSpPr>
        <p:spPr>
          <a:xfrm>
            <a:off x="4230756" y="3086017"/>
            <a:ext cx="46953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When’s your sports day?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In May, June or July?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In July, in July.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It’s in July.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06E8B-7FA0-4C67-8E42-15E2890E5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28" b="89950" l="2806" r="96393">
                        <a14:foregroundMark x1="5611" y1="11558" x2="11623" y2="32161"/>
                        <a14:foregroundMark x1="11623" y1="32161" x2="8216" y2="23116"/>
                        <a14:foregroundMark x1="4546" y1="8745" x2="4810" y2="6030"/>
                        <a14:foregroundMark x1="3686" y1="17588" x2="3825" y2="16159"/>
                        <a14:foregroundMark x1="3652" y1="17940" x2="3686" y2="17588"/>
                        <a14:foregroundMark x1="3539" y1="19095" x2="3513" y2="19361"/>
                        <a14:foregroundMark x1="2806" y1="26633" x2="3539" y2="19095"/>
                        <a14:foregroundMark x1="56914" y1="11558" x2="72946" y2="52261"/>
                        <a14:foregroundMark x1="72946" y1="52261" x2="82365" y2="62312"/>
                        <a14:foregroundMark x1="82365" y1="62312" x2="85571" y2="36683"/>
                        <a14:foregroundMark x1="85571" y1="36683" x2="74950" y2="34171"/>
                        <a14:foregroundMark x1="74950" y1="34171" x2="73948" y2="67839"/>
                        <a14:foregroundMark x1="73948" y1="67839" x2="66132" y2="88442"/>
                        <a14:foregroundMark x1="66132" y1="88442" x2="63327" y2="56784"/>
                        <a14:foregroundMark x1="63327" y1="56784" x2="74549" y2="55779"/>
                        <a14:foregroundMark x1="74549" y1="55779" x2="80361" y2="77889"/>
                        <a14:foregroundMark x1="80361" y1="77889" x2="87575" y2="57789"/>
                        <a14:foregroundMark x1="87575" y1="57789" x2="87776" y2="46734"/>
                        <a14:foregroundMark x1="76754" y1="17085" x2="90581" y2="16080"/>
                        <a14:foregroundMark x1="90581" y1="16080" x2="97595" y2="34171"/>
                        <a14:foregroundMark x1="97595" y1="34171" x2="96393" y2="69849"/>
                        <a14:foregroundMark x1="96393" y1="69849" x2="91984" y2="53266"/>
                        <a14:backgroundMark x1="1603" y1="10553" x2="2204" y2="16583"/>
                        <a14:backgroundMark x1="4609" y1="16583" x2="3808" y2="16080"/>
                        <a14:backgroundMark x1="3808" y1="19095" x2="3808" y2="19095"/>
                        <a14:backgroundMark x1="3808" y1="17588" x2="3808" y2="17588"/>
                        <a14:backgroundMark x1="3407" y1="19095" x2="3407" y2="19095"/>
                        <a14:backgroundMark x1="3607" y1="20101" x2="3607" y2="17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44" y="3652941"/>
            <a:ext cx="3393326" cy="1353250"/>
          </a:xfrm>
          <a:prstGeom prst="rect">
            <a:avLst/>
          </a:prstGeom>
        </p:spPr>
      </p:pic>
      <p:pic>
        <p:nvPicPr>
          <p:cNvPr id="14" name="Track 96">
            <a:hlinkClick r:id="" action="ppaction://media"/>
            <a:extLst>
              <a:ext uri="{FF2B5EF4-FFF2-40B4-BE49-F238E27FC236}">
                <a16:creationId xmlns:a16="http://schemas.microsoft.com/office/drawing/2014/main" id="{47366741-AC13-44FE-B236-B00B810E5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10000" y="348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obita Shizuka Love Song O Saki O Saki Nobita Shizuka Love Song Cartoon |  Sweet Angel Creation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9" b="12497"/>
          <a:stretch/>
        </p:blipFill>
        <p:spPr bwMode="auto">
          <a:xfrm>
            <a:off x="1474048" y="1191074"/>
            <a:ext cx="6629756" cy="37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0196" y="360077"/>
            <a:ext cx="8063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Lucida Calligraphy" panose="03010101010101010101" pitchFamily="66" charset="0"/>
              </a:rPr>
              <a:t>Chant like Shizuka does!</a:t>
            </a:r>
          </a:p>
        </p:txBody>
      </p:sp>
    </p:spTree>
    <p:extLst>
      <p:ext uri="{BB962C8B-B14F-4D97-AF65-F5344CB8AC3E}">
        <p14:creationId xmlns:p14="http://schemas.microsoft.com/office/powerpoint/2010/main" val="424945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keshi&amp;#39;s Bum-Ba-Dum Birthday! | Doraemon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3950"/>
            <a:ext cx="7022939" cy="39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418" y="315467"/>
            <a:ext cx="7281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Lucida Calligraphy" panose="03010101010101010101" pitchFamily="66" charset="0"/>
              </a:rPr>
              <a:t>Chant like </a:t>
            </a:r>
            <a:r>
              <a:rPr lang="en-US" sz="4800" dirty="0" err="1">
                <a:solidFill>
                  <a:schemeClr val="bg2"/>
                </a:solidFill>
                <a:latin typeface="Lucida Calligraphy" panose="03010101010101010101" pitchFamily="66" charset="0"/>
              </a:rPr>
              <a:t>Jaian</a:t>
            </a:r>
            <a:r>
              <a:rPr lang="en-US" sz="4800" dirty="0">
                <a:solidFill>
                  <a:schemeClr val="bg2"/>
                </a:solidFill>
                <a:latin typeface="Lucida Calligraphy" panose="03010101010101010101" pitchFamily="66" charset="0"/>
              </a:rPr>
              <a:t> does!</a:t>
            </a:r>
          </a:p>
        </p:txBody>
      </p:sp>
    </p:spTree>
    <p:extLst>
      <p:ext uri="{BB962C8B-B14F-4D97-AF65-F5344CB8AC3E}">
        <p14:creationId xmlns:p14="http://schemas.microsoft.com/office/powerpoint/2010/main" val="424880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T&amp;#39;S SING TOGETHER! #Doraemon #Nobita #Gian #Shizuka #Suneo | Doraemon,  Doraemon wallpapers,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5656"/>
            <a:ext cx="7015907" cy="39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32222"/>
            <a:ext cx="6805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Lucida Calligraphy" panose="03010101010101010101" pitchFamily="66" charset="0"/>
              </a:rPr>
              <a:t>Let’s chant together!</a:t>
            </a:r>
          </a:p>
        </p:txBody>
      </p:sp>
    </p:spTree>
    <p:extLst>
      <p:ext uri="{BB962C8B-B14F-4D97-AF65-F5344CB8AC3E}">
        <p14:creationId xmlns:p14="http://schemas.microsoft.com/office/powerpoint/2010/main" val="2499348310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217</TotalTime>
  <Words>192</Words>
  <Application>Microsoft Office PowerPoint</Application>
  <PresentationFormat>On-screen Show (16:9)</PresentationFormat>
  <Paragraphs>38</Paragraphs>
  <Slides>10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Arvo</vt:lpstr>
      <vt:lpstr>Encode Sans</vt:lpstr>
      <vt:lpstr>Arial</vt:lpstr>
      <vt:lpstr>Lucida Calligraphy</vt:lpstr>
      <vt:lpstr>Comic Sans MS</vt:lpstr>
      <vt:lpstr>Community, Family &amp; Personal Services Major for College: Physical Education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Minh Tân Cao</cp:lastModifiedBy>
  <cp:revision>27</cp:revision>
  <dcterms:modified xsi:type="dcterms:W3CDTF">2026-01-04T08:49:04Z</dcterms:modified>
  <cp:category>9Slide.vn</cp:category>
</cp:coreProperties>
</file>