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1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embeddedFontLst>
    <p:embeddedFont>
      <p:font typeface="Arvo" panose="020B0604020202020204" charset="0"/>
      <p:regular r:id="rId4"/>
      <p:bold r:id="rId5"/>
      <p:italic r:id="rId6"/>
      <p:boldItalic r:id="rId7"/>
    </p:embeddedFont>
    <p:embeddedFont>
      <p:font typeface="Comic Sans MS" panose="030F0702030302020204" pitchFamily="66" charset="0"/>
      <p:regular r:id="rId8"/>
      <p:bold r:id="rId9"/>
      <p:italic r:id="rId10"/>
      <p:boldItalic r:id="rId11"/>
    </p:embeddedFont>
    <p:embeddedFont>
      <p:font typeface="Encode Sans" panose="020B0604020202020204" charset="0"/>
      <p:regular r:id="rId12"/>
      <p:bold r:id="rId1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7919"/>
    <a:srgbClr val="A7DEF7"/>
    <a:srgbClr val="E6B8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2C43323-4E92-442E-A703-742A2493C344}">
  <a:tblStyle styleId="{52C43323-4E92-442E-A703-742A2493C34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2063" autoAdjust="0"/>
  </p:normalViewPr>
  <p:slideViewPr>
    <p:cSldViewPr>
      <p:cViewPr varScale="1">
        <p:scale>
          <a:sx n="88" d="100"/>
          <a:sy n="88" d="100"/>
        </p:scale>
        <p:origin x="130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font" Target="fonts/font10.fntdata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font" Target="fonts/font9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font" Target="fonts/font8.fntdata"/><Relationship Id="rId5" Type="http://schemas.openxmlformats.org/officeDocument/2006/relationships/font" Target="fonts/font2.fntdata"/><Relationship Id="rId15" Type="http://schemas.openxmlformats.org/officeDocument/2006/relationships/viewProps" Target="viewProps.xml"/><Relationship Id="rId10" Type="http://schemas.openxmlformats.org/officeDocument/2006/relationships/font" Target="fonts/font7.fntdata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B0AB4D-5D8B-8851-51A0-AB4E5566F7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375"/>
            <a:ext cx="6858000" cy="17907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A620DD-1B11-05C3-FDFA-24DC920CA3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925"/>
            <a:ext cx="6858000" cy="12414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2863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FDF7E4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9Slide.vn - 2019">
            <a:extLst>
              <a:ext uri="{FF2B5EF4-FFF2-40B4-BE49-F238E27FC236}">
                <a16:creationId xmlns:a16="http://schemas.microsoft.com/office/drawing/2014/main" id="{CFE1BCA2-A03F-47A4-B921-ACCD34EE2BAF}"/>
              </a:ext>
            </a:extLst>
          </p:cNvPr>
          <p:cNvSpPr txBox="1"/>
          <p:nvPr userDrawn="1"/>
        </p:nvSpPr>
        <p:spPr>
          <a:xfrm>
            <a:off x="0" y="-712232"/>
            <a:ext cx="91440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1800">
                <a:solidFill>
                  <a:srgbClr val="CFCFCF"/>
                </a:solidFill>
              </a:rPr>
              <a:t>www.9slide.vn</a:t>
            </a:r>
          </a:p>
        </p:txBody>
      </p:sp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vo"/>
              <a:buNone/>
              <a:defRPr sz="2800" b="1">
                <a:solidFill>
                  <a:schemeClr val="dk1"/>
                </a:solidFill>
                <a:latin typeface="Arvo"/>
                <a:ea typeface="Arvo"/>
                <a:cs typeface="Arvo"/>
                <a:sym typeface="Arv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vo"/>
              <a:buNone/>
              <a:defRPr sz="2800" b="1">
                <a:solidFill>
                  <a:schemeClr val="dk1"/>
                </a:solidFill>
                <a:latin typeface="Arvo"/>
                <a:ea typeface="Arvo"/>
                <a:cs typeface="Arvo"/>
                <a:sym typeface="Arv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vo"/>
              <a:buNone/>
              <a:defRPr sz="2800" b="1">
                <a:solidFill>
                  <a:schemeClr val="dk1"/>
                </a:solidFill>
                <a:latin typeface="Arvo"/>
                <a:ea typeface="Arvo"/>
                <a:cs typeface="Arvo"/>
                <a:sym typeface="Arv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vo"/>
              <a:buNone/>
              <a:defRPr sz="2800" b="1">
                <a:solidFill>
                  <a:schemeClr val="dk1"/>
                </a:solidFill>
                <a:latin typeface="Arvo"/>
                <a:ea typeface="Arvo"/>
                <a:cs typeface="Arvo"/>
                <a:sym typeface="Arv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vo"/>
              <a:buNone/>
              <a:defRPr sz="2800" b="1">
                <a:solidFill>
                  <a:schemeClr val="dk1"/>
                </a:solidFill>
                <a:latin typeface="Arvo"/>
                <a:ea typeface="Arvo"/>
                <a:cs typeface="Arvo"/>
                <a:sym typeface="Arv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vo"/>
              <a:buNone/>
              <a:defRPr sz="2800" b="1">
                <a:solidFill>
                  <a:schemeClr val="dk1"/>
                </a:solidFill>
                <a:latin typeface="Arvo"/>
                <a:ea typeface="Arvo"/>
                <a:cs typeface="Arvo"/>
                <a:sym typeface="Arv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vo"/>
              <a:buNone/>
              <a:defRPr sz="2800" b="1">
                <a:solidFill>
                  <a:schemeClr val="dk1"/>
                </a:solidFill>
                <a:latin typeface="Arvo"/>
                <a:ea typeface="Arvo"/>
                <a:cs typeface="Arvo"/>
                <a:sym typeface="Arv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vo"/>
              <a:buNone/>
              <a:defRPr sz="2800" b="1">
                <a:solidFill>
                  <a:schemeClr val="dk1"/>
                </a:solidFill>
                <a:latin typeface="Arvo"/>
                <a:ea typeface="Arvo"/>
                <a:cs typeface="Arvo"/>
                <a:sym typeface="Arv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vo"/>
              <a:buNone/>
              <a:defRPr sz="2800" b="1">
                <a:solidFill>
                  <a:schemeClr val="dk1"/>
                </a:solidFill>
                <a:latin typeface="Arvo"/>
                <a:ea typeface="Arvo"/>
                <a:cs typeface="Arvo"/>
                <a:sym typeface="Arvo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000" y="1152475"/>
            <a:ext cx="77040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Encode Sans"/>
              <a:buChar char="●"/>
              <a:defRPr sz="1600">
                <a:solidFill>
                  <a:schemeClr val="dk1"/>
                </a:solidFill>
                <a:latin typeface="Encode Sans"/>
                <a:ea typeface="Encode Sans"/>
                <a:cs typeface="Encode Sans"/>
                <a:sym typeface="Encode Sans"/>
              </a:defRPr>
            </a:lvl1pPr>
            <a:lvl2pPr marL="914400" lvl="1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Encode Sans"/>
              <a:buChar char="○"/>
              <a:defRPr sz="1600">
                <a:solidFill>
                  <a:schemeClr val="dk1"/>
                </a:solidFill>
                <a:latin typeface="Encode Sans"/>
                <a:ea typeface="Encode Sans"/>
                <a:cs typeface="Encode Sans"/>
                <a:sym typeface="Encode Sans"/>
              </a:defRPr>
            </a:lvl2pPr>
            <a:lvl3pPr marL="1371600" lvl="2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Encode Sans"/>
              <a:buChar char="■"/>
              <a:defRPr sz="1600">
                <a:solidFill>
                  <a:schemeClr val="dk1"/>
                </a:solidFill>
                <a:latin typeface="Encode Sans"/>
                <a:ea typeface="Encode Sans"/>
                <a:cs typeface="Encode Sans"/>
                <a:sym typeface="Encode Sans"/>
              </a:defRPr>
            </a:lvl3pPr>
            <a:lvl4pPr marL="1828800" lvl="3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Encode Sans"/>
              <a:buChar char="●"/>
              <a:defRPr sz="1600">
                <a:solidFill>
                  <a:schemeClr val="dk1"/>
                </a:solidFill>
                <a:latin typeface="Encode Sans"/>
                <a:ea typeface="Encode Sans"/>
                <a:cs typeface="Encode Sans"/>
                <a:sym typeface="Encode Sans"/>
              </a:defRPr>
            </a:lvl4pPr>
            <a:lvl5pPr marL="2286000" lvl="4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Encode Sans"/>
              <a:buChar char="○"/>
              <a:defRPr sz="1600">
                <a:solidFill>
                  <a:schemeClr val="dk1"/>
                </a:solidFill>
                <a:latin typeface="Encode Sans"/>
                <a:ea typeface="Encode Sans"/>
                <a:cs typeface="Encode Sans"/>
                <a:sym typeface="Encode Sans"/>
              </a:defRPr>
            </a:lvl5pPr>
            <a:lvl6pPr marL="2743200" lvl="5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Encode Sans"/>
              <a:buChar char="■"/>
              <a:defRPr sz="1600">
                <a:solidFill>
                  <a:schemeClr val="dk1"/>
                </a:solidFill>
                <a:latin typeface="Encode Sans"/>
                <a:ea typeface="Encode Sans"/>
                <a:cs typeface="Encode Sans"/>
                <a:sym typeface="Encode Sans"/>
              </a:defRPr>
            </a:lvl6pPr>
            <a:lvl7pPr marL="3200400" lvl="6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Encode Sans"/>
              <a:buChar char="●"/>
              <a:defRPr sz="1600">
                <a:solidFill>
                  <a:schemeClr val="dk1"/>
                </a:solidFill>
                <a:latin typeface="Encode Sans"/>
                <a:ea typeface="Encode Sans"/>
                <a:cs typeface="Encode Sans"/>
                <a:sym typeface="Encode Sans"/>
              </a:defRPr>
            </a:lvl7pPr>
            <a:lvl8pPr marL="3657600" lvl="7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Encode Sans"/>
              <a:buChar char="○"/>
              <a:defRPr sz="1600">
                <a:solidFill>
                  <a:schemeClr val="dk1"/>
                </a:solidFill>
                <a:latin typeface="Encode Sans"/>
                <a:ea typeface="Encode Sans"/>
                <a:cs typeface="Encode Sans"/>
                <a:sym typeface="Encode Sans"/>
              </a:defRPr>
            </a:lvl8pPr>
            <a:lvl9pPr marL="4114800" lvl="8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Encode Sans"/>
              <a:buChar char="■"/>
              <a:defRPr sz="1600">
                <a:solidFill>
                  <a:schemeClr val="dk1"/>
                </a:solidFill>
                <a:latin typeface="Encode Sans"/>
                <a:ea typeface="Encode Sans"/>
                <a:cs typeface="Encode Sans"/>
                <a:sym typeface="Encode Sans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82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Comic Sans MS" panose="030F0702030302020204" pitchFamily="66" charset="0"/>
          <a:ea typeface="Comic Sans MS" panose="030F0702030302020204" pitchFamily="66" charset="0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Comic Sans MS" panose="030F0702030302020204" pitchFamily="66" charset="0"/>
          <a:ea typeface="Comic Sans MS" panose="030F0702030302020204" pitchFamily="66" charset="0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343666-23AD-DB7A-D052-F2FC7C3EA2E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8146362-13C2-7D8F-DC4F-9C3E7AA3AC9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1635748"/>
      </p:ext>
    </p:extLst>
  </p:cSld>
  <p:clrMapOvr>
    <a:masterClrMapping/>
  </p:clrMapOvr>
</p:sld>
</file>

<file path=ppt/theme/theme1.xml><?xml version="1.0" encoding="utf-8"?>
<a:theme xmlns:a="http://schemas.openxmlformats.org/drawingml/2006/main" name="Community, Family &amp; Personal Services Major for College: Physical Education by Slidesgo">
  <a:themeElements>
    <a:clrScheme name="Simple Light">
      <a:dk1>
        <a:srgbClr val="17253A"/>
      </a:dk1>
      <a:lt1>
        <a:srgbClr val="FFFFFF"/>
      </a:lt1>
      <a:dk2>
        <a:srgbClr val="3B536E"/>
      </a:dk2>
      <a:lt2>
        <a:srgbClr val="A42C3D"/>
      </a:lt2>
      <a:accent1>
        <a:srgbClr val="D83F56"/>
      </a:accent1>
      <a:accent2>
        <a:srgbClr val="436D79"/>
      </a:accent2>
      <a:accent3>
        <a:srgbClr val="68A0A1"/>
      </a:accent3>
      <a:accent4>
        <a:srgbClr val="EDB95C"/>
      </a:accent4>
      <a:accent5>
        <a:srgbClr val="F3D26B"/>
      </a:accent5>
      <a:accent6>
        <a:srgbClr val="CD6857"/>
      </a:accent6>
      <a:hlink>
        <a:srgbClr val="17253A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9Slide.vn</Template>
  <TotalTime>262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Comic Sans MS</vt:lpstr>
      <vt:lpstr>Encode Sans</vt:lpstr>
      <vt:lpstr>Arvo</vt:lpstr>
      <vt:lpstr>Community, Family &amp; Personal Services Major for College: Physical Education by Slidesgo</vt:lpstr>
      <vt:lpstr>PowerPoint Presentation</vt:lpstr>
    </vt:vector>
  </TitlesOfParts>
  <Manager>9Slide.vn</Manager>
  <Company>9Slide.vn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9Slide.vn</dc:title>
  <dc:subject>9Slide.vn</dc:subject>
  <dc:creator>Admin</dc:creator>
  <dc:description>9Slide.vn</dc:description>
  <cp:lastModifiedBy>Minh Tân Cao</cp:lastModifiedBy>
  <cp:revision>29</cp:revision>
  <dcterms:modified xsi:type="dcterms:W3CDTF">2026-01-04T08:51:43Z</dcterms:modified>
  <cp:category>9Slide.vn</cp:category>
</cp:coreProperties>
</file>