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329" r:id="rId2"/>
  </p:sldIdLst>
  <p:sldSz cx="18288000" cy="10287000"/>
  <p:notesSz cx="6858000" cy="9144000"/>
  <p:embeddedFontLst>
    <p:embeddedFont>
      <p:font typeface="Amasis MT Pro Black" panose="02040A04050005020304" pitchFamily="18" charset="0"/>
      <p:bold r:id="rId4"/>
      <p:boldItalic r:id="rId5"/>
    </p:embeddedFont>
    <p:embeddedFont>
      <p:font typeface="Comic Sans MS" panose="030F0702030302020204" pitchFamily="66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726" autoAdjust="0"/>
  </p:normalViewPr>
  <p:slideViewPr>
    <p:cSldViewPr>
      <p:cViewPr varScale="1">
        <p:scale>
          <a:sx n="41" d="100"/>
          <a:sy n="41" d="100"/>
        </p:scale>
        <p:origin x="8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0D6AF-E3BF-4C78-8FC4-5825E24EDA8F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7F01-6F7D-4D05-8B69-FD937EFB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5D26-F9D0-3AFD-E62E-30F6F30E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7EEA2-86D0-2AE1-F60F-E47A783A3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0B59D-AE0C-D6EF-4680-529AB4A79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1B38E-080D-6ECF-8EEA-8399A998F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B7F01-6F7D-4D05-8B69-FD937EFB3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2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2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8602-7BA1-4A62-A7C7-84046E511616}" type="datetimeFigureOut">
              <a:rPr lang="en-US" smtClean="0"/>
              <a:t>05/01/2026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E34C-3192-4C8E-A773-E2F37DD4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B0E75-59E6-737D-DF13-BF707C02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25787C4-907E-036A-FB80-09E416345A72}"/>
              </a:ext>
            </a:extLst>
          </p:cNvPr>
          <p:cNvSpPr/>
          <p:nvPr/>
        </p:nvSpPr>
        <p:spPr>
          <a:xfrm rot="-7343918">
            <a:off x="16308303" y="1737370"/>
            <a:ext cx="4599241" cy="3018252"/>
          </a:xfrm>
          <a:custGeom>
            <a:avLst/>
            <a:gdLst/>
            <a:ahLst/>
            <a:cxnLst/>
            <a:rect l="l" t="t" r="r" b="b"/>
            <a:pathLst>
              <a:path w="4599241" h="3018252">
                <a:moveTo>
                  <a:pt x="0" y="0"/>
                </a:moveTo>
                <a:lnTo>
                  <a:pt x="4599240" y="0"/>
                </a:lnTo>
                <a:lnTo>
                  <a:pt x="4599240" y="3018251"/>
                </a:lnTo>
                <a:lnTo>
                  <a:pt x="0" y="3018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05D6F3-06B6-B111-6D3C-3AD9662B5F94}"/>
              </a:ext>
            </a:extLst>
          </p:cNvPr>
          <p:cNvSpPr/>
          <p:nvPr/>
        </p:nvSpPr>
        <p:spPr>
          <a:xfrm rot="-6203807">
            <a:off x="16228951" y="3815872"/>
            <a:ext cx="4092136" cy="4361772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4F850C5-DEBF-F81F-29FB-B810B63C1812}"/>
              </a:ext>
            </a:extLst>
          </p:cNvPr>
          <p:cNvSpPr/>
          <p:nvPr/>
        </p:nvSpPr>
        <p:spPr>
          <a:xfrm rot="-6698606">
            <a:off x="-2625279" y="4992310"/>
            <a:ext cx="4433447" cy="4725573"/>
          </a:xfrm>
          <a:custGeom>
            <a:avLst/>
            <a:gdLst/>
            <a:ahLst/>
            <a:cxnLst/>
            <a:rect l="l" t="t" r="r" b="b"/>
            <a:pathLst>
              <a:path w="4433447" h="4725573">
                <a:moveTo>
                  <a:pt x="0" y="0"/>
                </a:moveTo>
                <a:lnTo>
                  <a:pt x="4433447" y="0"/>
                </a:lnTo>
                <a:lnTo>
                  <a:pt x="4433447" y="4725573"/>
                </a:lnTo>
                <a:lnTo>
                  <a:pt x="0" y="4725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BFA7C1C-67E3-6BEC-C7CB-37FF5D2186EB}"/>
              </a:ext>
            </a:extLst>
          </p:cNvPr>
          <p:cNvSpPr/>
          <p:nvPr/>
        </p:nvSpPr>
        <p:spPr>
          <a:xfrm rot="7433049">
            <a:off x="-2295671" y="4451340"/>
            <a:ext cx="4363373" cy="2863464"/>
          </a:xfrm>
          <a:custGeom>
            <a:avLst/>
            <a:gdLst/>
            <a:ahLst/>
            <a:cxnLst/>
            <a:rect l="l" t="t" r="r" b="b"/>
            <a:pathLst>
              <a:path w="4363373" h="2863464">
                <a:moveTo>
                  <a:pt x="0" y="0"/>
                </a:moveTo>
                <a:lnTo>
                  <a:pt x="4363373" y="0"/>
                </a:lnTo>
                <a:lnTo>
                  <a:pt x="4363373" y="2863463"/>
                </a:lnTo>
                <a:lnTo>
                  <a:pt x="0" y="28634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ADD93F-C41E-FD9B-4ED3-4B4A019BD2FE}"/>
              </a:ext>
            </a:extLst>
          </p:cNvPr>
          <p:cNvSpPr/>
          <p:nvPr/>
        </p:nvSpPr>
        <p:spPr>
          <a:xfrm>
            <a:off x="-2398858" y="-1370018"/>
            <a:ext cx="6855116" cy="3770314"/>
          </a:xfrm>
          <a:custGeom>
            <a:avLst/>
            <a:gdLst/>
            <a:ahLst/>
            <a:cxnLst/>
            <a:rect l="l" t="t" r="r" b="b"/>
            <a:pathLst>
              <a:path w="6855116" h="3770314">
                <a:moveTo>
                  <a:pt x="0" y="0"/>
                </a:moveTo>
                <a:lnTo>
                  <a:pt x="6855116" y="0"/>
                </a:lnTo>
                <a:lnTo>
                  <a:pt x="6855116" y="3770314"/>
                </a:lnTo>
                <a:lnTo>
                  <a:pt x="0" y="3770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A6AD717-4C07-1A5A-EBF5-844847BEE540}"/>
              </a:ext>
            </a:extLst>
          </p:cNvPr>
          <p:cNvSpPr/>
          <p:nvPr/>
        </p:nvSpPr>
        <p:spPr>
          <a:xfrm>
            <a:off x="2876376" y="7950349"/>
            <a:ext cx="1280414" cy="2265696"/>
          </a:xfrm>
          <a:custGeom>
            <a:avLst/>
            <a:gdLst/>
            <a:ahLst/>
            <a:cxnLst/>
            <a:rect l="l" t="t" r="r" b="b"/>
            <a:pathLst>
              <a:path w="2145759" h="3946224">
                <a:moveTo>
                  <a:pt x="0" y="0"/>
                </a:moveTo>
                <a:lnTo>
                  <a:pt x="2145760" y="0"/>
                </a:lnTo>
                <a:lnTo>
                  <a:pt x="2145760" y="3946224"/>
                </a:lnTo>
                <a:lnTo>
                  <a:pt x="0" y="39462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54A38E2-1591-9558-C17B-2A4F7FF439F8}"/>
              </a:ext>
            </a:extLst>
          </p:cNvPr>
          <p:cNvSpPr/>
          <p:nvPr/>
        </p:nvSpPr>
        <p:spPr>
          <a:xfrm>
            <a:off x="-179732" y="8592377"/>
            <a:ext cx="1962964" cy="1734623"/>
          </a:xfrm>
          <a:custGeom>
            <a:avLst/>
            <a:gdLst/>
            <a:ahLst/>
            <a:cxnLst/>
            <a:rect l="l" t="t" r="r" b="b"/>
            <a:pathLst>
              <a:path w="3244615" h="2506465">
                <a:moveTo>
                  <a:pt x="0" y="0"/>
                </a:moveTo>
                <a:lnTo>
                  <a:pt x="3244616" y="0"/>
                </a:lnTo>
                <a:lnTo>
                  <a:pt x="3244616" y="2506465"/>
                </a:lnTo>
                <a:lnTo>
                  <a:pt x="0" y="25064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919974F-3E03-9183-C85F-8AA1625BC311}"/>
              </a:ext>
            </a:extLst>
          </p:cNvPr>
          <p:cNvSpPr/>
          <p:nvPr/>
        </p:nvSpPr>
        <p:spPr>
          <a:xfrm>
            <a:off x="11644854" y="8070654"/>
            <a:ext cx="1583229" cy="2030121"/>
          </a:xfrm>
          <a:custGeom>
            <a:avLst/>
            <a:gdLst/>
            <a:ahLst/>
            <a:cxnLst/>
            <a:rect l="l" t="t" r="r" b="b"/>
            <a:pathLst>
              <a:path w="2921124" h="3487909">
                <a:moveTo>
                  <a:pt x="0" y="0"/>
                </a:moveTo>
                <a:lnTo>
                  <a:pt x="2921124" y="0"/>
                </a:lnTo>
                <a:lnTo>
                  <a:pt x="2921124" y="3487909"/>
                </a:lnTo>
                <a:lnTo>
                  <a:pt x="0" y="34879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85BD3F0-2ECC-4FE7-A288-B6842DDC06D6}"/>
              </a:ext>
            </a:extLst>
          </p:cNvPr>
          <p:cNvSpPr/>
          <p:nvPr/>
        </p:nvSpPr>
        <p:spPr>
          <a:xfrm>
            <a:off x="-2349451" y="7406480"/>
            <a:ext cx="920129" cy="1738625"/>
          </a:xfrm>
          <a:custGeom>
            <a:avLst/>
            <a:gdLst/>
            <a:ahLst/>
            <a:cxnLst/>
            <a:rect l="l" t="t" r="r" b="b"/>
            <a:pathLst>
              <a:path w="1357530" h="2462639">
                <a:moveTo>
                  <a:pt x="0" y="0"/>
                </a:moveTo>
                <a:lnTo>
                  <a:pt x="1357530" y="0"/>
                </a:lnTo>
                <a:lnTo>
                  <a:pt x="1357530" y="2462639"/>
                </a:lnTo>
                <a:lnTo>
                  <a:pt x="0" y="24626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E5CAFD3-90A7-EAAF-7CDE-E4F47DD71491}"/>
              </a:ext>
            </a:extLst>
          </p:cNvPr>
          <p:cNvSpPr/>
          <p:nvPr/>
        </p:nvSpPr>
        <p:spPr>
          <a:xfrm>
            <a:off x="15492037" y="8275792"/>
            <a:ext cx="2661254" cy="1828839"/>
          </a:xfrm>
          <a:custGeom>
            <a:avLst/>
            <a:gdLst/>
            <a:ahLst/>
            <a:cxnLst/>
            <a:rect l="l" t="t" r="r" b="b"/>
            <a:pathLst>
              <a:path w="3616141" h="2549379">
                <a:moveTo>
                  <a:pt x="0" y="0"/>
                </a:moveTo>
                <a:lnTo>
                  <a:pt x="3616141" y="0"/>
                </a:lnTo>
                <a:lnTo>
                  <a:pt x="3616141" y="2549379"/>
                </a:lnTo>
                <a:lnTo>
                  <a:pt x="0" y="254937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C720E16-EAE5-E4BC-000B-4C13908DFC26}"/>
              </a:ext>
            </a:extLst>
          </p:cNvPr>
          <p:cNvSpPr/>
          <p:nvPr/>
        </p:nvSpPr>
        <p:spPr>
          <a:xfrm rot="2099990">
            <a:off x="544745" y="324071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5B7A133-9B79-57CD-927D-CFBFFED4FB38}"/>
              </a:ext>
            </a:extLst>
          </p:cNvPr>
          <p:cNvSpPr/>
          <p:nvPr/>
        </p:nvSpPr>
        <p:spPr>
          <a:xfrm rot="-1503479">
            <a:off x="1417349" y="449560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CF3E65C-CFE0-B1BE-E92A-B955B16FCF06}"/>
              </a:ext>
            </a:extLst>
          </p:cNvPr>
          <p:cNvSpPr/>
          <p:nvPr/>
        </p:nvSpPr>
        <p:spPr>
          <a:xfrm rot="-2289442">
            <a:off x="1427234" y="635848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567CFEB-C974-922F-9D06-BF589B2DDE1F}"/>
              </a:ext>
            </a:extLst>
          </p:cNvPr>
          <p:cNvSpPr/>
          <p:nvPr/>
        </p:nvSpPr>
        <p:spPr>
          <a:xfrm rot="1956101">
            <a:off x="348603" y="674509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918B57F-3C1F-5D98-8D98-E793A796E874}"/>
              </a:ext>
            </a:extLst>
          </p:cNvPr>
          <p:cNvSpPr/>
          <p:nvPr/>
        </p:nvSpPr>
        <p:spPr>
          <a:xfrm rot="2485546">
            <a:off x="547502" y="522227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C84A873-B0D2-88BF-B1F4-E4E03089F9F9}"/>
              </a:ext>
            </a:extLst>
          </p:cNvPr>
          <p:cNvSpPr/>
          <p:nvPr/>
        </p:nvSpPr>
        <p:spPr>
          <a:xfrm rot="-2289442">
            <a:off x="17501198" y="24564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DEA80EA-170A-333B-9570-010103052ABA}"/>
              </a:ext>
            </a:extLst>
          </p:cNvPr>
          <p:cNvSpPr/>
          <p:nvPr/>
        </p:nvSpPr>
        <p:spPr>
          <a:xfrm rot="1737646">
            <a:off x="16427668" y="238712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BABD317-2A3C-2B7D-DC0E-9ADAEE44D5C3}"/>
              </a:ext>
            </a:extLst>
          </p:cNvPr>
          <p:cNvSpPr/>
          <p:nvPr/>
        </p:nvSpPr>
        <p:spPr>
          <a:xfrm rot="-1503479">
            <a:off x="16619028" y="85767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E8ACA07D-039C-0C42-8397-C425C06921CD}"/>
              </a:ext>
            </a:extLst>
          </p:cNvPr>
          <p:cNvSpPr/>
          <p:nvPr/>
        </p:nvSpPr>
        <p:spPr>
          <a:xfrm rot="-1618813">
            <a:off x="16620402" y="377789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87AAC43-40B2-6A7F-BFC4-B582ED8875FD}"/>
              </a:ext>
            </a:extLst>
          </p:cNvPr>
          <p:cNvSpPr/>
          <p:nvPr/>
        </p:nvSpPr>
        <p:spPr>
          <a:xfrm rot="2099990">
            <a:off x="16428611" y="611324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DA44FDB3-E5F5-D5C0-C009-D69E43E6B746}"/>
              </a:ext>
            </a:extLst>
          </p:cNvPr>
          <p:cNvSpPr/>
          <p:nvPr/>
        </p:nvSpPr>
        <p:spPr>
          <a:xfrm rot="-2010675">
            <a:off x="17344812" y="529514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925E25B-8FD8-6C55-18EB-7E84AF360685}"/>
              </a:ext>
            </a:extLst>
          </p:cNvPr>
          <p:cNvSpPr/>
          <p:nvPr/>
        </p:nvSpPr>
        <p:spPr>
          <a:xfrm rot="-1503479">
            <a:off x="962512" y="779362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3A9DB1DC-053F-1622-4580-74438428B1CB}"/>
              </a:ext>
            </a:extLst>
          </p:cNvPr>
          <p:cNvSpPr/>
          <p:nvPr/>
        </p:nvSpPr>
        <p:spPr>
          <a:xfrm rot="-2192837">
            <a:off x="17310046" y="694501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5E7EE905-CA11-7E0D-AB2B-07F3DCCE86A3}"/>
              </a:ext>
            </a:extLst>
          </p:cNvPr>
          <p:cNvSpPr/>
          <p:nvPr/>
        </p:nvSpPr>
        <p:spPr>
          <a:xfrm rot="2842188">
            <a:off x="654761" y="2229271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Google Shape;440;p30">
            <a:extLst>
              <a:ext uri="{FF2B5EF4-FFF2-40B4-BE49-F238E27FC236}">
                <a16:creationId xmlns:a16="http://schemas.microsoft.com/office/drawing/2014/main" id="{016848C5-720C-5944-68F0-6DA3B64426BA}"/>
              </a:ext>
            </a:extLst>
          </p:cNvPr>
          <p:cNvSpPr txBox="1">
            <a:spLocks/>
          </p:cNvSpPr>
          <p:nvPr/>
        </p:nvSpPr>
        <p:spPr>
          <a:xfrm>
            <a:off x="2072028" y="2890180"/>
            <a:ext cx="5191204" cy="89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sz="6600" b="1" dirty="0">
              <a:latin typeface="Amasis MT Pro Black" panose="02040A04050005020304" pitchFamily="18" charset="0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DB8AFCB4-169A-C4D2-A094-263F686BF973}"/>
              </a:ext>
            </a:extLst>
          </p:cNvPr>
          <p:cNvSpPr txBox="1"/>
          <p:nvPr/>
        </p:nvSpPr>
        <p:spPr>
          <a:xfrm>
            <a:off x="2166985" y="3686167"/>
            <a:ext cx="12661631" cy="2064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500" b="1" dirty="0">
                <a:solidFill>
                  <a:srgbClr val="4DACC4"/>
                </a:solidFill>
                <a:latin typeface="Comic Sans MS" panose="030F0702030302020204" pitchFamily="66" charset="0"/>
              </a:rPr>
              <a:t>05. Let’s talk.</a:t>
            </a:r>
          </a:p>
        </p:txBody>
      </p:sp>
    </p:spTree>
    <p:extLst>
      <p:ext uri="{BB962C8B-B14F-4D97-AF65-F5344CB8AC3E}">
        <p14:creationId xmlns:p14="http://schemas.microsoft.com/office/powerpoint/2010/main" val="3157928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Comic Sans MS</vt:lpstr>
      <vt:lpstr>Amasis MT Pro Black</vt:lpstr>
      <vt:lpstr>Calibri</vt:lpstr>
      <vt:lpstr>Arial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Colorful Daycare Center Presentation</dc:title>
  <dc:creator>DELL</dc:creator>
  <cp:lastModifiedBy>pwc153</cp:lastModifiedBy>
  <cp:revision>51</cp:revision>
  <dcterms:created xsi:type="dcterms:W3CDTF">2006-08-16T00:00:00Z</dcterms:created>
  <dcterms:modified xsi:type="dcterms:W3CDTF">2026-01-05T00:14:08Z</dcterms:modified>
  <dc:identifier>DAFxENYr_Ds</dc:identifier>
</cp:coreProperties>
</file>