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4" r:id="rId3"/>
    <p:sldId id="268" r:id="rId4"/>
    <p:sldId id="371" r:id="rId5"/>
    <p:sldId id="372" r:id="rId6"/>
    <p:sldId id="373" r:id="rId7"/>
    <p:sldId id="393" r:id="rId8"/>
    <p:sldId id="261" r:id="rId9"/>
    <p:sldId id="311" r:id="rId10"/>
  </p:sldIdLst>
  <p:sldSz cx="18288000" cy="10287000"/>
  <p:notesSz cx="6858000" cy="9144000"/>
  <p:embeddedFontLst>
    <p:embeddedFont>
      <p:font typeface="Aharoni" panose="02010803020104030203" pitchFamily="2" charset="-79"/>
      <p:bold r:id="rId12"/>
    </p:embeddedFont>
    <p:embeddedFont>
      <p:font typeface="Berlin Sans FB Demi" panose="020E0802020502020306" pitchFamily="34" charset="0"/>
      <p:bold r:id="rId13"/>
    </p:embeddedFont>
    <p:embeddedFont>
      <p:font typeface="More Sugar" panose="020B0604020202020204" charset="0"/>
      <p:regular r:id="rId14"/>
    </p:embeddedFont>
    <p:embeddedFont>
      <p:font typeface="More Sugar Thin" panose="020B0604020202020204" charset="0"/>
      <p:regular r:id="rId15"/>
    </p:embeddedFont>
    <p:embeddedFont>
      <p:font typeface="Mystical Woods Rough Script" panose="02000500000000000000" pitchFamily="2" charset="0"/>
      <p:regular r:id="rId16"/>
    </p:embeddedFont>
    <p:embeddedFont>
      <p:font typeface="Showcard Gothic" panose="04020904020102020604" pitchFamily="8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9900"/>
    <a:srgbClr val="FFCC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972" autoAdjust="0"/>
  </p:normalViewPr>
  <p:slideViewPr>
    <p:cSldViewPr>
      <p:cViewPr varScale="1">
        <p:scale>
          <a:sx n="43" d="100"/>
          <a:sy n="43" d="100"/>
        </p:scale>
        <p:origin x="7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1A055-0AF8-4DA7-A521-252EC4D88AC8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BB982-5A49-4E77-984B-D140F024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9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4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7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4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01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audio" Target="../media/audio3.wav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audio" Target="../media/audio3.wav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486400" y="3474720"/>
            <a:ext cx="7315200" cy="3337560"/>
          </a:xfrm>
          <a:custGeom>
            <a:avLst/>
            <a:gdLst/>
            <a:ahLst/>
            <a:cxnLst/>
            <a:rect l="l" t="t" r="r" b="b"/>
            <a:pathLst>
              <a:path w="7315200" h="3337560">
                <a:moveTo>
                  <a:pt x="0" y="0"/>
                </a:moveTo>
                <a:lnTo>
                  <a:pt x="7315200" y="0"/>
                </a:lnTo>
                <a:lnTo>
                  <a:pt x="7315200" y="3337560"/>
                </a:lnTo>
                <a:lnTo>
                  <a:pt x="0" y="33375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299190" y="2096821"/>
            <a:ext cx="1689620" cy="973835"/>
          </a:xfrm>
          <a:custGeom>
            <a:avLst/>
            <a:gdLst/>
            <a:ahLst/>
            <a:cxnLst/>
            <a:rect l="l" t="t" r="r" b="b"/>
            <a:pathLst>
              <a:path w="1689620" h="973835">
                <a:moveTo>
                  <a:pt x="0" y="0"/>
                </a:moveTo>
                <a:lnTo>
                  <a:pt x="1689620" y="0"/>
                </a:lnTo>
                <a:lnTo>
                  <a:pt x="1689620" y="973835"/>
                </a:lnTo>
                <a:lnTo>
                  <a:pt x="0" y="97383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396812" y="3514801"/>
            <a:ext cx="9429677" cy="325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 b="1" dirty="0">
                <a:solidFill>
                  <a:srgbClr val="182C45"/>
                </a:solidFill>
                <a:latin typeface="More Sugar"/>
              </a:rPr>
              <a:t>Thank you for playing!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45811" y="7062486"/>
            <a:ext cx="5596379" cy="69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0070C0"/>
                </a:solidFill>
                <a:latin typeface="More Sugar Thin"/>
              </a:rPr>
              <a:t>See you next time!</a:t>
            </a:r>
          </a:p>
        </p:txBody>
      </p:sp>
      <p:sp>
        <p:nvSpPr>
          <p:cNvPr id="27" name="Freeform 27"/>
          <p:cNvSpPr/>
          <p:nvPr/>
        </p:nvSpPr>
        <p:spPr>
          <a:xfrm rot="-7967566">
            <a:off x="2287364" y="5419393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9138956">
            <a:off x="15394088" y="6079868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7972014">
            <a:off x="3697928" y="1051488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5" y="0"/>
                </a:lnTo>
                <a:lnTo>
                  <a:pt x="1108075" y="1092922"/>
                </a:lnTo>
                <a:lnTo>
                  <a:pt x="0" y="109292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-10073941">
            <a:off x="12709349" y="8003960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10085071">
            <a:off x="4655764" y="8714021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1637702">
            <a:off x="13447605" y="-81175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2" y="0"/>
                </a:lnTo>
                <a:lnTo>
                  <a:pt x="2363782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happy-logoversion-3-13398.wav"/>
          </p:stSnd>
        </p:sndAc>
      </p:transition>
    </mc:Choice>
    <mc:Fallback xmlns="">
      <p:transition spd="slow">
        <p:random/>
        <p:sndAc>
          <p:stSnd>
            <p:snd r:embed="rId29" name="happy-logoversion-3-13398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ADEBD7-E0C1-C3A2-543B-06F60CA3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288001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324293" y="2434783"/>
            <a:ext cx="11781064" cy="5315140"/>
            <a:chOff x="0" y="-38100"/>
            <a:chExt cx="3102832" cy="13998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5008">
            <a:off x="1559977" y="5940870"/>
            <a:ext cx="2433894" cy="2948550"/>
          </a:xfrm>
          <a:custGeom>
            <a:avLst/>
            <a:gdLst/>
            <a:ahLst/>
            <a:cxnLst/>
            <a:rect l="l" t="t" r="r" b="b"/>
            <a:pathLst>
              <a:path w="2433894" h="2948550">
                <a:moveTo>
                  <a:pt x="0" y="0"/>
                </a:moveTo>
                <a:lnTo>
                  <a:pt x="2433894" y="0"/>
                </a:lnTo>
                <a:lnTo>
                  <a:pt x="2433894" y="2948550"/>
                </a:lnTo>
                <a:lnTo>
                  <a:pt x="0" y="2948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705E5FD-214D-6F05-817C-EE15022AFE29}"/>
              </a:ext>
            </a:extLst>
          </p:cNvPr>
          <p:cNvSpPr/>
          <p:nvPr/>
        </p:nvSpPr>
        <p:spPr>
          <a:xfrm>
            <a:off x="5659040" y="7192675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B16FD30-A044-782D-7EFC-A5B67D96EC75}"/>
              </a:ext>
            </a:extLst>
          </p:cNvPr>
          <p:cNvSpPr txBox="1"/>
          <p:nvPr/>
        </p:nvSpPr>
        <p:spPr>
          <a:xfrm>
            <a:off x="3182643" y="4171326"/>
            <a:ext cx="1201953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Activity 1 </a:t>
            </a:r>
          </a:p>
          <a:p>
            <a:pPr algn="ctr"/>
            <a:r>
              <a:rPr lang="en-US" sz="8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Listen and circle a, b or c.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8632D122-9350-B4E1-B849-FBDBFBA70EE2}"/>
              </a:ext>
            </a:extLst>
          </p:cNvPr>
          <p:cNvSpPr txBox="1"/>
          <p:nvPr/>
        </p:nvSpPr>
        <p:spPr>
          <a:xfrm>
            <a:off x="7965281" y="3507849"/>
            <a:ext cx="2702717" cy="98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n-US" sz="1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70BE1F-CFA6-10A4-7297-640E00DC3A2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182643" y="2909684"/>
            <a:ext cx="11781064" cy="5315140"/>
            <a:chOff x="0" y="-38100"/>
            <a:chExt cx="3102832" cy="13998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5008">
            <a:off x="1649067" y="5657262"/>
            <a:ext cx="2433894" cy="2948550"/>
          </a:xfrm>
          <a:custGeom>
            <a:avLst/>
            <a:gdLst/>
            <a:ahLst/>
            <a:cxnLst/>
            <a:rect l="l" t="t" r="r" b="b"/>
            <a:pathLst>
              <a:path w="2433894" h="2948550">
                <a:moveTo>
                  <a:pt x="0" y="0"/>
                </a:moveTo>
                <a:lnTo>
                  <a:pt x="2433894" y="0"/>
                </a:lnTo>
                <a:lnTo>
                  <a:pt x="2433894" y="2948550"/>
                </a:lnTo>
                <a:lnTo>
                  <a:pt x="0" y="294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EAA5C49-DEAE-71BC-DE42-89986593C5F6}"/>
              </a:ext>
            </a:extLst>
          </p:cNvPr>
          <p:cNvSpPr/>
          <p:nvPr/>
        </p:nvSpPr>
        <p:spPr>
          <a:xfrm>
            <a:off x="5659040" y="7192675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4C63600-408E-D68D-8809-97F2225BF4EE}"/>
              </a:ext>
            </a:extLst>
          </p:cNvPr>
          <p:cNvSpPr txBox="1"/>
          <p:nvPr/>
        </p:nvSpPr>
        <p:spPr>
          <a:xfrm>
            <a:off x="3182643" y="4171326"/>
            <a:ext cx="12019532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Activity 2 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Berlin Sans FB Demi" panose="020E0802020502020306" pitchFamily="34" charset="0"/>
              </a:rPr>
              <a:t>Ask and answer. 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BC1ED4D5-363B-ACA6-D9E6-0E0A22B74F5B}"/>
              </a:ext>
            </a:extLst>
          </p:cNvPr>
          <p:cNvSpPr txBox="1"/>
          <p:nvPr/>
        </p:nvSpPr>
        <p:spPr>
          <a:xfrm>
            <a:off x="7965281" y="3507849"/>
            <a:ext cx="2702717" cy="98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n-US" sz="1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622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70BE1F-CFA6-10A4-7297-640E00DC3A2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53468" y="2558260"/>
            <a:ext cx="11781064" cy="5170479"/>
            <a:chOff x="0" y="0"/>
            <a:chExt cx="3102832" cy="1361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5008">
            <a:off x="1649067" y="5657262"/>
            <a:ext cx="2433894" cy="2948550"/>
          </a:xfrm>
          <a:custGeom>
            <a:avLst/>
            <a:gdLst/>
            <a:ahLst/>
            <a:cxnLst/>
            <a:rect l="l" t="t" r="r" b="b"/>
            <a:pathLst>
              <a:path w="2433894" h="2948550">
                <a:moveTo>
                  <a:pt x="0" y="0"/>
                </a:moveTo>
                <a:lnTo>
                  <a:pt x="2433894" y="0"/>
                </a:lnTo>
                <a:lnTo>
                  <a:pt x="2433894" y="2948550"/>
                </a:lnTo>
                <a:lnTo>
                  <a:pt x="0" y="294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31A1E8ED-9AC1-B142-723C-CEDAB640CCA8}"/>
              </a:ext>
            </a:extLst>
          </p:cNvPr>
          <p:cNvSpPr/>
          <p:nvPr/>
        </p:nvSpPr>
        <p:spPr>
          <a:xfrm>
            <a:off x="5791200" y="6138353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113BB4C4-0CA4-004B-A2E2-1D1F05F046A1}"/>
              </a:ext>
            </a:extLst>
          </p:cNvPr>
          <p:cNvSpPr txBox="1"/>
          <p:nvPr/>
        </p:nvSpPr>
        <p:spPr>
          <a:xfrm>
            <a:off x="3165226" y="4451572"/>
            <a:ext cx="1201953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Fun corner and Wrap-up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01173E5-8DE6-EE9F-47DB-582774142AA9}"/>
              </a:ext>
            </a:extLst>
          </p:cNvPr>
          <p:cNvSpPr txBox="1"/>
          <p:nvPr/>
        </p:nvSpPr>
        <p:spPr>
          <a:xfrm>
            <a:off x="7965281" y="3507849"/>
            <a:ext cx="2702717" cy="98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n-US" sz="1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655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3F2E9A7-8174-C5D4-C8F7-46520970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8" y="0"/>
            <a:ext cx="18270432" cy="1033352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344250" y="-759224"/>
            <a:ext cx="11805447" cy="1180544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CF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7959465" y="-759224"/>
            <a:ext cx="11805447" cy="1180544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CF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47966" y="-759224"/>
            <a:ext cx="11805447" cy="1180544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CF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45982" y="3412173"/>
            <a:ext cx="10824635" cy="351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4"/>
              </a:lnSpc>
            </a:pPr>
            <a:r>
              <a:rPr lang="en-US" sz="11499" dirty="0">
                <a:solidFill>
                  <a:srgbClr val="FFFFFF"/>
                </a:solidFill>
                <a:latin typeface="Mystical Woods Rough Script" panose="02000500000000000000" pitchFamily="2" charset="0"/>
              </a:rPr>
              <a:t>Let's Play</a:t>
            </a:r>
          </a:p>
          <a:p>
            <a:pPr algn="ctr">
              <a:lnSpc>
                <a:spcPts val="13684"/>
              </a:lnSpc>
            </a:pPr>
            <a:r>
              <a:rPr lang="en-US" sz="11499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TIC TAC TOE</a:t>
            </a:r>
          </a:p>
        </p:txBody>
      </p:sp>
      <p:sp>
        <p:nvSpPr>
          <p:cNvPr id="9" name="Freeform 9"/>
          <p:cNvSpPr/>
          <p:nvPr/>
        </p:nvSpPr>
        <p:spPr>
          <a:xfrm>
            <a:off x="7040048" y="7555798"/>
            <a:ext cx="4413853" cy="540697"/>
          </a:xfrm>
          <a:custGeom>
            <a:avLst/>
            <a:gdLst/>
            <a:ahLst/>
            <a:cxnLst/>
            <a:rect l="l" t="t" r="r" b="b"/>
            <a:pathLst>
              <a:path w="4413853" h="540697">
                <a:moveTo>
                  <a:pt x="0" y="0"/>
                </a:moveTo>
                <a:lnTo>
                  <a:pt x="4413852" y="0"/>
                </a:lnTo>
                <a:lnTo>
                  <a:pt x="4413852" y="540697"/>
                </a:lnTo>
                <a:lnTo>
                  <a:pt x="0" y="540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358678" y="1783425"/>
            <a:ext cx="3776592" cy="790186"/>
            <a:chOff x="0" y="0"/>
            <a:chExt cx="5035456" cy="10535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6785" cy="1022199"/>
            </a:xfrm>
            <a:custGeom>
              <a:avLst/>
              <a:gdLst/>
              <a:ahLst/>
              <a:cxnLst/>
              <a:rect l="l" t="t" r="r" b="b"/>
              <a:pathLst>
                <a:path w="1056785" h="1022199">
                  <a:moveTo>
                    <a:pt x="0" y="0"/>
                  </a:moveTo>
                  <a:lnTo>
                    <a:pt x="1056785" y="0"/>
                  </a:lnTo>
                  <a:lnTo>
                    <a:pt x="1056785" y="1022199"/>
                  </a:lnTo>
                  <a:lnTo>
                    <a:pt x="0" y="1022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653515" y="0"/>
              <a:ext cx="1056785" cy="1022199"/>
            </a:xfrm>
            <a:custGeom>
              <a:avLst/>
              <a:gdLst/>
              <a:ahLst/>
              <a:cxnLst/>
              <a:rect l="l" t="t" r="r" b="b"/>
              <a:pathLst>
                <a:path w="1056785" h="1022199">
                  <a:moveTo>
                    <a:pt x="0" y="0"/>
                  </a:moveTo>
                  <a:lnTo>
                    <a:pt x="1056785" y="0"/>
                  </a:lnTo>
                  <a:lnTo>
                    <a:pt x="1056785" y="1022199"/>
                  </a:lnTo>
                  <a:lnTo>
                    <a:pt x="0" y="1022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28360" y="0"/>
              <a:ext cx="1053581" cy="1053581"/>
            </a:xfrm>
            <a:custGeom>
              <a:avLst/>
              <a:gdLst/>
              <a:ahLst/>
              <a:cxnLst/>
              <a:rect l="l" t="t" r="r" b="b"/>
              <a:pathLst>
                <a:path w="1053581" h="1053581">
                  <a:moveTo>
                    <a:pt x="0" y="0"/>
                  </a:moveTo>
                  <a:lnTo>
                    <a:pt x="1053581" y="0"/>
                  </a:lnTo>
                  <a:lnTo>
                    <a:pt x="1053581" y="1053581"/>
                  </a:lnTo>
                  <a:lnTo>
                    <a:pt x="0" y="1053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81875" y="0"/>
              <a:ext cx="1053581" cy="1053581"/>
            </a:xfrm>
            <a:custGeom>
              <a:avLst/>
              <a:gdLst/>
              <a:ahLst/>
              <a:cxnLst/>
              <a:rect l="l" t="t" r="r" b="b"/>
              <a:pathLst>
                <a:path w="1053581" h="1053581">
                  <a:moveTo>
                    <a:pt x="0" y="0"/>
                  </a:moveTo>
                  <a:lnTo>
                    <a:pt x="1053581" y="0"/>
                  </a:lnTo>
                  <a:lnTo>
                    <a:pt x="1053581" y="1053581"/>
                  </a:lnTo>
                  <a:lnTo>
                    <a:pt x="0" y="1053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-3629675" y="2178518"/>
            <a:ext cx="6161078" cy="6161078"/>
          </a:xfrm>
          <a:custGeom>
            <a:avLst/>
            <a:gdLst/>
            <a:ahLst/>
            <a:cxnLst/>
            <a:rect l="l" t="t" r="r" b="b"/>
            <a:pathLst>
              <a:path w="6161078" h="6161078">
                <a:moveTo>
                  <a:pt x="0" y="0"/>
                </a:moveTo>
                <a:lnTo>
                  <a:pt x="6161078" y="0"/>
                </a:lnTo>
                <a:lnTo>
                  <a:pt x="6161078" y="6161078"/>
                </a:lnTo>
                <a:lnTo>
                  <a:pt x="0" y="61610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773122" y="2178518"/>
            <a:ext cx="6161078" cy="6161078"/>
          </a:xfrm>
          <a:custGeom>
            <a:avLst/>
            <a:gdLst/>
            <a:ahLst/>
            <a:cxnLst/>
            <a:rect l="l" t="t" r="r" b="b"/>
            <a:pathLst>
              <a:path w="6161078" h="6161078">
                <a:moveTo>
                  <a:pt x="0" y="0"/>
                </a:moveTo>
                <a:lnTo>
                  <a:pt x="6161078" y="0"/>
                </a:lnTo>
                <a:lnTo>
                  <a:pt x="6161078" y="6161078"/>
                </a:lnTo>
                <a:lnTo>
                  <a:pt x="0" y="61610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happy-logoversion-3-13398.wav"/>
          </p:stSnd>
        </p:sndAc>
      </p:transition>
    </mc:Choice>
    <mc:Fallback xmlns="">
      <p:transition spd="slow">
        <p:random/>
        <p:sndAc>
          <p:stSnd>
            <p:snd r:embed="rId12" name="happy-logoversion-3-13398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B017D-7F0E-414C-B631-D8CB6D28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8" y="0"/>
            <a:ext cx="18270432" cy="1033352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359437" y="-3789052"/>
            <a:ext cx="9635504" cy="96355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CF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83772" y="2132395"/>
            <a:ext cx="13530115" cy="5924837"/>
            <a:chOff x="0" y="0"/>
            <a:chExt cx="6350000" cy="2780665"/>
          </a:xfrm>
        </p:grpSpPr>
        <p:sp>
          <p:nvSpPr>
            <p:cNvPr id="5" name="Freeform 5"/>
            <p:cNvSpPr/>
            <p:nvPr/>
          </p:nvSpPr>
          <p:spPr>
            <a:xfrm>
              <a:off x="-54229" y="0"/>
              <a:ext cx="6404229" cy="2780792"/>
            </a:xfrm>
            <a:custGeom>
              <a:avLst/>
              <a:gdLst/>
              <a:ahLst/>
              <a:cxnLst/>
              <a:rect l="l" t="t" r="r" b="b"/>
              <a:pathLst>
                <a:path w="6404229" h="2780792">
                  <a:moveTo>
                    <a:pt x="6404229" y="1390396"/>
                  </a:moveTo>
                  <a:cubicBezTo>
                    <a:pt x="6404229" y="2158238"/>
                    <a:pt x="5781802" y="2780792"/>
                    <a:pt x="5013833" y="2780792"/>
                  </a:cubicBezTo>
                  <a:lnTo>
                    <a:pt x="382270" y="2780792"/>
                  </a:lnTo>
                  <a:lnTo>
                    <a:pt x="220091" y="2780792"/>
                  </a:lnTo>
                  <a:cubicBezTo>
                    <a:pt x="74676" y="2780792"/>
                    <a:pt x="0" y="2606802"/>
                    <a:pt x="99949" y="2501392"/>
                  </a:cubicBezTo>
                  <a:lnTo>
                    <a:pt x="382270" y="2203577"/>
                  </a:lnTo>
                  <a:lnTo>
                    <a:pt x="382270" y="1882140"/>
                  </a:lnTo>
                  <a:cubicBezTo>
                    <a:pt x="382270" y="842645"/>
                    <a:pt x="1224915" y="0"/>
                    <a:pt x="2264283" y="0"/>
                  </a:cubicBezTo>
                  <a:lnTo>
                    <a:pt x="5013833" y="0"/>
                  </a:lnTo>
                  <a:cubicBezTo>
                    <a:pt x="5781802" y="0"/>
                    <a:pt x="6404229" y="622427"/>
                    <a:pt x="6404229" y="1390396"/>
                  </a:cubicBezTo>
                  <a:close/>
                </a:path>
              </a:pathLst>
            </a:custGeom>
            <a:solidFill>
              <a:srgbClr val="9BD5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3713529" y="4827172"/>
            <a:ext cx="7091541" cy="6872348"/>
          </a:xfrm>
          <a:custGeom>
            <a:avLst/>
            <a:gdLst/>
            <a:ahLst/>
            <a:cxnLst/>
            <a:rect l="l" t="t" r="r" b="b"/>
            <a:pathLst>
              <a:path w="7091541" h="6872348">
                <a:moveTo>
                  <a:pt x="0" y="0"/>
                </a:moveTo>
                <a:lnTo>
                  <a:pt x="7091542" y="0"/>
                </a:lnTo>
                <a:lnTo>
                  <a:pt x="7091542" y="6872349"/>
                </a:lnTo>
                <a:lnTo>
                  <a:pt x="0" y="687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44181" y="3320102"/>
            <a:ext cx="1063788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dirty="0">
                <a:solidFill>
                  <a:srgbClr val="204779"/>
                </a:solidFill>
                <a:latin typeface="Showcard Gothic" panose="04020904020102020604" pitchFamily="82" charset="0"/>
              </a:rPr>
              <a:t>THANK YOU </a:t>
            </a:r>
          </a:p>
          <a:p>
            <a:pPr algn="ctr">
              <a:lnSpc>
                <a:spcPts val="9600"/>
              </a:lnSpc>
            </a:pPr>
            <a:r>
              <a:rPr lang="en-US" sz="9600" dirty="0">
                <a:solidFill>
                  <a:srgbClr val="204779"/>
                </a:solidFill>
                <a:latin typeface="Showcard Gothic" panose="04020904020102020604" pitchFamily="82" charset="0"/>
              </a:rPr>
              <a:t>for </a:t>
            </a:r>
          </a:p>
          <a:p>
            <a:pPr algn="ctr">
              <a:lnSpc>
                <a:spcPts val="9600"/>
              </a:lnSpc>
            </a:pPr>
            <a:r>
              <a:rPr lang="en-US" sz="9600" dirty="0">
                <a:solidFill>
                  <a:srgbClr val="204779"/>
                </a:solidFill>
                <a:latin typeface="Showcard Gothic" panose="04020904020102020604" pitchFamily="82" charset="0"/>
              </a:rPr>
              <a:t>PLAYING!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happy-logoversion-3-13398.wav"/>
          </p:stSnd>
        </p:sndAc>
      </p:transition>
    </mc:Choice>
    <mc:Fallback xmlns="">
      <p:transition spd="slow">
        <p:random/>
        <p:sndAc>
          <p:stSnd>
            <p:snd r:embed="rId6" name="happy-logoversion-3-13398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64" y="8877301"/>
            <a:ext cx="142070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63</Words>
  <Application>Microsoft Office PowerPoint</Application>
  <PresentationFormat>Custom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Arial</vt:lpstr>
      <vt:lpstr>More Sugar Thin</vt:lpstr>
      <vt:lpstr>Mystical Woods Rough Script</vt:lpstr>
      <vt:lpstr>More Sugar</vt:lpstr>
      <vt:lpstr>Showcard Gothic</vt:lpstr>
      <vt:lpstr>Aharoni</vt:lpstr>
      <vt:lpstr>Berlin Sans FB Demi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pwc153</cp:lastModifiedBy>
  <cp:revision>20</cp:revision>
  <dcterms:created xsi:type="dcterms:W3CDTF">2006-08-16T00:00:00Z</dcterms:created>
  <dcterms:modified xsi:type="dcterms:W3CDTF">2026-01-06T04:57:50Z</dcterms:modified>
  <dc:identifier>DAF0T6VNcfU</dc:identifier>
</cp:coreProperties>
</file>