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439" r:id="rId3"/>
    <p:sldId id="370" r:id="rId4"/>
    <p:sldId id="371" r:id="rId5"/>
    <p:sldId id="397" r:id="rId6"/>
    <p:sldId id="412" r:id="rId7"/>
    <p:sldId id="373" r:id="rId8"/>
    <p:sldId id="413" r:id="rId9"/>
    <p:sldId id="260" r:id="rId10"/>
    <p:sldId id="433" r:id="rId11"/>
    <p:sldId id="301" r:id="rId12"/>
    <p:sldId id="434" r:id="rId13"/>
    <p:sldId id="435" r:id="rId14"/>
    <p:sldId id="311" r:id="rId15"/>
    <p:sldId id="424" r:id="rId16"/>
    <p:sldId id="436" r:id="rId17"/>
    <p:sldId id="425" r:id="rId18"/>
    <p:sldId id="437" r:id="rId19"/>
    <p:sldId id="444" r:id="rId20"/>
  </p:sldIdLst>
  <p:sldSz cx="18288000" cy="10287000"/>
  <p:notesSz cx="6858000" cy="9144000"/>
  <p:embeddedFontLst>
    <p:embeddedFont>
      <p:font typeface="Berlin Sans FB Demi" panose="020E0802020502020306" pitchFamily="34" charset="0"/>
      <p:bold r:id="rId22"/>
    </p:embeddedFont>
    <p:embeddedFont>
      <p:font typeface="Jumble" panose="02000503000000020004" pitchFamily="2" charset="0"/>
      <p:regular r:id="rId23"/>
    </p:embeddedFont>
    <p:embeddedFont>
      <p:font typeface="KG Primary Penmanship" panose="020B0604020202020204" charset="0"/>
      <p:regular r:id="rId24"/>
    </p:embeddedFont>
    <p:embeddedFont>
      <p:font typeface="Suranna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00CC"/>
    <a:srgbClr val="9933FF"/>
    <a:srgbClr val="D60093"/>
    <a:srgbClr val="FF9900"/>
    <a:srgbClr val="FFCC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86972" autoAdjust="0"/>
  </p:normalViewPr>
  <p:slideViewPr>
    <p:cSldViewPr>
      <p:cViewPr varScale="1">
        <p:scale>
          <a:sx n="43" d="100"/>
          <a:sy n="43" d="100"/>
        </p:scale>
        <p:origin x="7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1A055-0AF8-4DA7-A521-252EC4D88AC8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BB982-5A49-4E77-984B-D140F024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time allows, invite a few pupils to read the sentences they have completed / written aloud in front of the class. The class observes and praises their work.</a:t>
            </a: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Use this link to play game online: https://wheelofnames.com/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BB982-5A49-4E77-984B-D140F024E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2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9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9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69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18" Type="http://schemas.openxmlformats.org/officeDocument/2006/relationships/image" Target="../media/image56.png"/><Relationship Id="rId3" Type="http://schemas.openxmlformats.org/officeDocument/2006/relationships/image" Target="../media/image70.png"/><Relationship Id="rId21" Type="http://schemas.openxmlformats.org/officeDocument/2006/relationships/audio" Target="../media/audio3.wav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17" Type="http://schemas.openxmlformats.org/officeDocument/2006/relationships/image" Target="../media/image68.svg"/><Relationship Id="rId2" Type="http://schemas.openxmlformats.org/officeDocument/2006/relationships/audio" Target="../media/audio3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75.svg"/><Relationship Id="rId5" Type="http://schemas.openxmlformats.org/officeDocument/2006/relationships/image" Target="../media/image60.svg"/><Relationship Id="rId15" Type="http://schemas.openxmlformats.org/officeDocument/2006/relationships/image" Target="../media/image61.svg"/><Relationship Id="rId10" Type="http://schemas.openxmlformats.org/officeDocument/2006/relationships/image" Target="../media/image74.png"/><Relationship Id="rId19" Type="http://schemas.openxmlformats.org/officeDocument/2006/relationships/image" Target="../media/image69.svg"/><Relationship Id="rId4" Type="http://schemas.openxmlformats.org/officeDocument/2006/relationships/image" Target="../media/image59.png"/><Relationship Id="rId9" Type="http://schemas.openxmlformats.org/officeDocument/2006/relationships/image" Target="../media/image73.sv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18" Type="http://schemas.openxmlformats.org/officeDocument/2006/relationships/image" Target="../media/image56.png"/><Relationship Id="rId3" Type="http://schemas.openxmlformats.org/officeDocument/2006/relationships/image" Target="../media/image70.png"/><Relationship Id="rId21" Type="http://schemas.openxmlformats.org/officeDocument/2006/relationships/audio" Target="../media/audio3.wav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17" Type="http://schemas.openxmlformats.org/officeDocument/2006/relationships/image" Target="../media/image68.svg"/><Relationship Id="rId2" Type="http://schemas.openxmlformats.org/officeDocument/2006/relationships/audio" Target="../media/audio3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75.svg"/><Relationship Id="rId5" Type="http://schemas.openxmlformats.org/officeDocument/2006/relationships/image" Target="../media/image60.svg"/><Relationship Id="rId15" Type="http://schemas.openxmlformats.org/officeDocument/2006/relationships/image" Target="../media/image61.svg"/><Relationship Id="rId10" Type="http://schemas.openxmlformats.org/officeDocument/2006/relationships/image" Target="../media/image74.png"/><Relationship Id="rId19" Type="http://schemas.openxmlformats.org/officeDocument/2006/relationships/image" Target="../media/image69.svg"/><Relationship Id="rId4" Type="http://schemas.openxmlformats.org/officeDocument/2006/relationships/image" Target="../media/image59.png"/><Relationship Id="rId9" Type="http://schemas.openxmlformats.org/officeDocument/2006/relationships/image" Target="../media/image73.sv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18" Type="http://schemas.openxmlformats.org/officeDocument/2006/relationships/image" Target="../media/image56.png"/><Relationship Id="rId3" Type="http://schemas.openxmlformats.org/officeDocument/2006/relationships/image" Target="../media/image70.png"/><Relationship Id="rId21" Type="http://schemas.openxmlformats.org/officeDocument/2006/relationships/audio" Target="../media/audio3.wav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17" Type="http://schemas.openxmlformats.org/officeDocument/2006/relationships/image" Target="../media/image68.svg"/><Relationship Id="rId2" Type="http://schemas.openxmlformats.org/officeDocument/2006/relationships/audio" Target="../media/audio3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75.svg"/><Relationship Id="rId5" Type="http://schemas.openxmlformats.org/officeDocument/2006/relationships/image" Target="../media/image60.svg"/><Relationship Id="rId15" Type="http://schemas.openxmlformats.org/officeDocument/2006/relationships/image" Target="../media/image61.svg"/><Relationship Id="rId10" Type="http://schemas.openxmlformats.org/officeDocument/2006/relationships/image" Target="../media/image74.png"/><Relationship Id="rId19" Type="http://schemas.openxmlformats.org/officeDocument/2006/relationships/image" Target="../media/image69.svg"/><Relationship Id="rId4" Type="http://schemas.openxmlformats.org/officeDocument/2006/relationships/image" Target="../media/image59.png"/><Relationship Id="rId9" Type="http://schemas.openxmlformats.org/officeDocument/2006/relationships/image" Target="../media/image73.sv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56.png"/><Relationship Id="rId3" Type="http://schemas.openxmlformats.org/officeDocument/2006/relationships/image" Target="../media/image78.png"/><Relationship Id="rId21" Type="http://schemas.openxmlformats.org/officeDocument/2006/relationships/audio" Target="../media/audio3.wav"/><Relationship Id="rId7" Type="http://schemas.openxmlformats.org/officeDocument/2006/relationships/image" Target="../media/image73.svg"/><Relationship Id="rId12" Type="http://schemas.openxmlformats.org/officeDocument/2006/relationships/image" Target="../media/image85.png"/><Relationship Id="rId17" Type="http://schemas.openxmlformats.org/officeDocument/2006/relationships/image" Target="../media/image68.svg"/><Relationship Id="rId2" Type="http://schemas.openxmlformats.org/officeDocument/2006/relationships/audio" Target="../media/audio3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4.svg"/><Relationship Id="rId5" Type="http://schemas.openxmlformats.org/officeDocument/2006/relationships/image" Target="../media/image80.svg"/><Relationship Id="rId15" Type="http://schemas.openxmlformats.org/officeDocument/2006/relationships/image" Target="../media/image61.svg"/><Relationship Id="rId10" Type="http://schemas.openxmlformats.org/officeDocument/2006/relationships/image" Target="../media/image83.png"/><Relationship Id="rId19" Type="http://schemas.openxmlformats.org/officeDocument/2006/relationships/image" Target="../media/image69.svg"/><Relationship Id="rId4" Type="http://schemas.openxmlformats.org/officeDocument/2006/relationships/image" Target="../media/image79.png"/><Relationship Id="rId9" Type="http://schemas.openxmlformats.org/officeDocument/2006/relationships/image" Target="../media/image82.sv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3.svg"/><Relationship Id="rId18" Type="http://schemas.openxmlformats.org/officeDocument/2006/relationships/image" Target="../media/image95.png"/><Relationship Id="rId26" Type="http://schemas.openxmlformats.org/officeDocument/2006/relationships/audio" Target="../media/audio1.wav"/><Relationship Id="rId3" Type="http://schemas.openxmlformats.org/officeDocument/2006/relationships/image" Target="../media/image39.png"/><Relationship Id="rId21" Type="http://schemas.openxmlformats.org/officeDocument/2006/relationships/image" Target="../media/image55.svg"/><Relationship Id="rId7" Type="http://schemas.openxmlformats.org/officeDocument/2006/relationships/image" Target="../media/image89.svg"/><Relationship Id="rId12" Type="http://schemas.openxmlformats.org/officeDocument/2006/relationships/image" Target="../media/image83.png"/><Relationship Id="rId17" Type="http://schemas.openxmlformats.org/officeDocument/2006/relationships/image" Target="../media/image53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92.svg"/><Relationship Id="rId24" Type="http://schemas.openxmlformats.org/officeDocument/2006/relationships/slide" Target="slide15.xml"/><Relationship Id="rId5" Type="http://schemas.openxmlformats.org/officeDocument/2006/relationships/image" Target="../media/image88.svg"/><Relationship Id="rId15" Type="http://schemas.openxmlformats.org/officeDocument/2006/relationships/image" Target="../media/image94.svg"/><Relationship Id="rId23" Type="http://schemas.openxmlformats.org/officeDocument/2006/relationships/image" Target="../media/image57.svg"/><Relationship Id="rId10" Type="http://schemas.openxmlformats.org/officeDocument/2006/relationships/image" Target="../media/image81.png"/><Relationship Id="rId19" Type="http://schemas.openxmlformats.org/officeDocument/2006/relationships/image" Target="../media/image96.svg"/><Relationship Id="rId4" Type="http://schemas.openxmlformats.org/officeDocument/2006/relationships/image" Target="../media/image87.png"/><Relationship Id="rId9" Type="http://schemas.openxmlformats.org/officeDocument/2006/relationships/image" Target="../media/image91.svg"/><Relationship Id="rId14" Type="http://schemas.openxmlformats.org/officeDocument/2006/relationships/image" Target="../media/image85.pn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56.png"/><Relationship Id="rId3" Type="http://schemas.openxmlformats.org/officeDocument/2006/relationships/image" Target="../media/image78.png"/><Relationship Id="rId21" Type="http://schemas.openxmlformats.org/officeDocument/2006/relationships/audio" Target="../media/audio3.wav"/><Relationship Id="rId7" Type="http://schemas.openxmlformats.org/officeDocument/2006/relationships/image" Target="../media/image73.svg"/><Relationship Id="rId12" Type="http://schemas.openxmlformats.org/officeDocument/2006/relationships/image" Target="../media/image85.png"/><Relationship Id="rId17" Type="http://schemas.openxmlformats.org/officeDocument/2006/relationships/image" Target="../media/image68.svg"/><Relationship Id="rId2" Type="http://schemas.openxmlformats.org/officeDocument/2006/relationships/audio" Target="../media/audio3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4.svg"/><Relationship Id="rId5" Type="http://schemas.openxmlformats.org/officeDocument/2006/relationships/image" Target="../media/image80.svg"/><Relationship Id="rId15" Type="http://schemas.openxmlformats.org/officeDocument/2006/relationships/image" Target="../media/image61.svg"/><Relationship Id="rId10" Type="http://schemas.openxmlformats.org/officeDocument/2006/relationships/image" Target="../media/image83.png"/><Relationship Id="rId19" Type="http://schemas.openxmlformats.org/officeDocument/2006/relationships/image" Target="../media/image69.svg"/><Relationship Id="rId4" Type="http://schemas.openxmlformats.org/officeDocument/2006/relationships/image" Target="../media/image79.png"/><Relationship Id="rId9" Type="http://schemas.openxmlformats.org/officeDocument/2006/relationships/image" Target="../media/image82.sv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3.svg"/><Relationship Id="rId18" Type="http://schemas.openxmlformats.org/officeDocument/2006/relationships/image" Target="../media/image95.png"/><Relationship Id="rId26" Type="http://schemas.openxmlformats.org/officeDocument/2006/relationships/audio" Target="../media/audio1.wav"/><Relationship Id="rId3" Type="http://schemas.openxmlformats.org/officeDocument/2006/relationships/image" Target="../media/image39.png"/><Relationship Id="rId21" Type="http://schemas.openxmlformats.org/officeDocument/2006/relationships/image" Target="../media/image55.svg"/><Relationship Id="rId7" Type="http://schemas.openxmlformats.org/officeDocument/2006/relationships/image" Target="../media/image89.svg"/><Relationship Id="rId12" Type="http://schemas.openxmlformats.org/officeDocument/2006/relationships/image" Target="../media/image83.png"/><Relationship Id="rId17" Type="http://schemas.openxmlformats.org/officeDocument/2006/relationships/image" Target="../media/image53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92.svg"/><Relationship Id="rId24" Type="http://schemas.openxmlformats.org/officeDocument/2006/relationships/slide" Target="slide17.xml"/><Relationship Id="rId5" Type="http://schemas.openxmlformats.org/officeDocument/2006/relationships/image" Target="../media/image88.svg"/><Relationship Id="rId15" Type="http://schemas.openxmlformats.org/officeDocument/2006/relationships/image" Target="../media/image94.svg"/><Relationship Id="rId23" Type="http://schemas.openxmlformats.org/officeDocument/2006/relationships/image" Target="../media/image57.svg"/><Relationship Id="rId10" Type="http://schemas.openxmlformats.org/officeDocument/2006/relationships/image" Target="../media/image81.png"/><Relationship Id="rId19" Type="http://schemas.openxmlformats.org/officeDocument/2006/relationships/image" Target="../media/image96.svg"/><Relationship Id="rId4" Type="http://schemas.openxmlformats.org/officeDocument/2006/relationships/image" Target="../media/image87.png"/><Relationship Id="rId9" Type="http://schemas.openxmlformats.org/officeDocument/2006/relationships/image" Target="../media/image91.svg"/><Relationship Id="rId14" Type="http://schemas.openxmlformats.org/officeDocument/2006/relationships/image" Target="../media/image85.png"/><Relationship Id="rId22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56.png"/><Relationship Id="rId3" Type="http://schemas.openxmlformats.org/officeDocument/2006/relationships/image" Target="../media/image78.png"/><Relationship Id="rId21" Type="http://schemas.openxmlformats.org/officeDocument/2006/relationships/audio" Target="../media/audio3.wav"/><Relationship Id="rId7" Type="http://schemas.openxmlformats.org/officeDocument/2006/relationships/image" Target="../media/image73.svg"/><Relationship Id="rId12" Type="http://schemas.openxmlformats.org/officeDocument/2006/relationships/image" Target="../media/image85.png"/><Relationship Id="rId17" Type="http://schemas.openxmlformats.org/officeDocument/2006/relationships/image" Target="../media/image68.svg"/><Relationship Id="rId2" Type="http://schemas.openxmlformats.org/officeDocument/2006/relationships/audio" Target="../media/audio3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4.svg"/><Relationship Id="rId5" Type="http://schemas.openxmlformats.org/officeDocument/2006/relationships/image" Target="../media/image80.svg"/><Relationship Id="rId15" Type="http://schemas.openxmlformats.org/officeDocument/2006/relationships/image" Target="../media/image61.svg"/><Relationship Id="rId10" Type="http://schemas.openxmlformats.org/officeDocument/2006/relationships/image" Target="../media/image83.png"/><Relationship Id="rId19" Type="http://schemas.openxmlformats.org/officeDocument/2006/relationships/image" Target="../media/image69.svg"/><Relationship Id="rId4" Type="http://schemas.openxmlformats.org/officeDocument/2006/relationships/image" Target="../media/image79.png"/><Relationship Id="rId9" Type="http://schemas.openxmlformats.org/officeDocument/2006/relationships/image" Target="../media/image82.sv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5.sv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audio" Target="../media/audio1.wav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audio" Target="../media/audio2.wav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audio" Target="../media/audio2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29.png"/><Relationship Id="rId26" Type="http://schemas.openxmlformats.org/officeDocument/2006/relationships/slide" Target="slide7.xml"/><Relationship Id="rId3" Type="http://schemas.openxmlformats.org/officeDocument/2006/relationships/image" Target="../media/image39.png"/><Relationship Id="rId21" Type="http://schemas.openxmlformats.org/officeDocument/2006/relationships/image" Target="../media/image53.svg"/><Relationship Id="rId7" Type="http://schemas.openxmlformats.org/officeDocument/2006/relationships/image" Target="../media/image34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5" Type="http://schemas.openxmlformats.org/officeDocument/2006/relationships/image" Target="../media/image57.svg"/><Relationship Id="rId2" Type="http://schemas.openxmlformats.org/officeDocument/2006/relationships/audio" Target="../media/audio1.wav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5.svg"/><Relationship Id="rId24" Type="http://schemas.openxmlformats.org/officeDocument/2006/relationships/image" Target="../media/image56.png"/><Relationship Id="rId5" Type="http://schemas.openxmlformats.org/officeDocument/2006/relationships/image" Target="../media/image41.svg"/><Relationship Id="rId15" Type="http://schemas.openxmlformats.org/officeDocument/2006/relationships/image" Target="../media/image49.svg"/><Relationship Id="rId23" Type="http://schemas.openxmlformats.org/officeDocument/2006/relationships/image" Target="../media/image55.svg"/><Relationship Id="rId10" Type="http://schemas.openxmlformats.org/officeDocument/2006/relationships/image" Target="../media/image44.png"/><Relationship Id="rId19" Type="http://schemas.openxmlformats.org/officeDocument/2006/relationships/image" Target="../media/image30.svg"/><Relationship Id="rId4" Type="http://schemas.openxmlformats.org/officeDocument/2006/relationships/image" Target="../media/image40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Relationship Id="rId22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58.pn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17" Type="http://schemas.openxmlformats.org/officeDocument/2006/relationships/image" Target="../media/image69.svg"/><Relationship Id="rId2" Type="http://schemas.openxmlformats.org/officeDocument/2006/relationships/audio" Target="../media/audio3.wav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5.svg"/><Relationship Id="rId5" Type="http://schemas.openxmlformats.org/officeDocument/2006/relationships/image" Target="../media/image60.svg"/><Relationship Id="rId15" Type="http://schemas.openxmlformats.org/officeDocument/2006/relationships/image" Target="../media/image68.svg"/><Relationship Id="rId10" Type="http://schemas.openxmlformats.org/officeDocument/2006/relationships/image" Target="../media/image64.png"/><Relationship Id="rId19" Type="http://schemas.openxmlformats.org/officeDocument/2006/relationships/audio" Target="../media/audio3.wav"/><Relationship Id="rId4" Type="http://schemas.openxmlformats.org/officeDocument/2006/relationships/image" Target="../media/image59.png"/><Relationship Id="rId9" Type="http://schemas.openxmlformats.org/officeDocument/2006/relationships/image" Target="../media/image63.sv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18288000" cy="102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110578-D163-5D5A-AD19-3B3A2A4F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6"/>
            <a:ext cx="18364200" cy="1028843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768890">
            <a:off x="7571829" y="11527"/>
            <a:ext cx="4147436" cy="1357343"/>
          </a:xfrm>
          <a:custGeom>
            <a:avLst/>
            <a:gdLst/>
            <a:ahLst/>
            <a:cxnLst/>
            <a:rect l="l" t="t" r="r" b="b"/>
            <a:pathLst>
              <a:path w="4147436" h="1357343">
                <a:moveTo>
                  <a:pt x="0" y="0"/>
                </a:moveTo>
                <a:lnTo>
                  <a:pt x="4147436" y="0"/>
                </a:lnTo>
                <a:lnTo>
                  <a:pt x="4147436" y="1357343"/>
                </a:lnTo>
                <a:lnTo>
                  <a:pt x="0" y="1357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37978">
            <a:off x="15401024" y="5821223"/>
            <a:ext cx="2304861" cy="2250383"/>
          </a:xfrm>
          <a:custGeom>
            <a:avLst/>
            <a:gdLst/>
            <a:ahLst/>
            <a:cxnLst/>
            <a:rect l="l" t="t" r="r" b="b"/>
            <a:pathLst>
              <a:path w="2304861" h="2250383">
                <a:moveTo>
                  <a:pt x="0" y="0"/>
                </a:moveTo>
                <a:lnTo>
                  <a:pt x="2304862" y="0"/>
                </a:lnTo>
                <a:lnTo>
                  <a:pt x="2304862" y="2250383"/>
                </a:lnTo>
                <a:lnTo>
                  <a:pt x="0" y="2250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41458"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21877">
            <a:off x="15062063" y="8247691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0" y="0"/>
                </a:lnTo>
                <a:lnTo>
                  <a:pt x="2160970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65669" y="4474707"/>
            <a:ext cx="13756661" cy="13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 err="1">
                <a:solidFill>
                  <a:srgbClr val="000000"/>
                </a:solidFill>
                <a:latin typeface="KG Primary Penmanship"/>
              </a:rPr>
              <a:t>He/She</a:t>
            </a:r>
            <a:r>
              <a:rPr lang="en-US" sz="9999" dirty="0">
                <a:solidFill>
                  <a:srgbClr val="000000"/>
                </a:solidFill>
                <a:latin typeface="KG Primary Penmanship"/>
              </a:rPr>
              <a:t> likes to be (a dentist).</a:t>
            </a:r>
          </a:p>
        </p:txBody>
      </p:sp>
      <p:sp>
        <p:nvSpPr>
          <p:cNvPr id="7" name="TextBox 7"/>
          <p:cNvSpPr txBox="1"/>
          <p:nvPr/>
        </p:nvSpPr>
        <p:spPr>
          <a:xfrm rot="-221877">
            <a:off x="15443832" y="8431323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>
                <a:solidFill>
                  <a:srgbClr val="FFFFFF"/>
                </a:solidFill>
                <a:latin typeface="KG Primary Penmanship"/>
              </a:rPr>
              <a:t>10</a:t>
            </a:r>
          </a:p>
        </p:txBody>
      </p:sp>
      <p:sp>
        <p:nvSpPr>
          <p:cNvPr id="8" name="Freeform 8"/>
          <p:cNvSpPr/>
          <p:nvPr/>
        </p:nvSpPr>
        <p:spPr>
          <a:xfrm rot="-647350">
            <a:off x="1103790" y="927383"/>
            <a:ext cx="3093073" cy="1769071"/>
          </a:xfrm>
          <a:custGeom>
            <a:avLst/>
            <a:gdLst/>
            <a:ahLst/>
            <a:cxnLst/>
            <a:rect l="l" t="t" r="r" b="b"/>
            <a:pathLst>
              <a:path w="3093073" h="1769071">
                <a:moveTo>
                  <a:pt x="0" y="0"/>
                </a:moveTo>
                <a:lnTo>
                  <a:pt x="3093073" y="0"/>
                </a:lnTo>
                <a:lnTo>
                  <a:pt x="3093073" y="1769072"/>
                </a:lnTo>
                <a:lnTo>
                  <a:pt x="0" y="1769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87151">
            <a:off x="1570564" y="773268"/>
            <a:ext cx="1725755" cy="611859"/>
          </a:xfrm>
          <a:custGeom>
            <a:avLst/>
            <a:gdLst/>
            <a:ahLst/>
            <a:cxnLst/>
            <a:rect l="l" t="t" r="r" b="b"/>
            <a:pathLst>
              <a:path w="1725755" h="611859">
                <a:moveTo>
                  <a:pt x="0" y="0"/>
                </a:moveTo>
                <a:lnTo>
                  <a:pt x="1725755" y="0"/>
                </a:lnTo>
                <a:lnTo>
                  <a:pt x="1725755" y="611859"/>
                </a:lnTo>
                <a:lnTo>
                  <a:pt x="0" y="6118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306233">
            <a:off x="1180549" y="6740572"/>
            <a:ext cx="1004679" cy="1012040"/>
          </a:xfrm>
          <a:custGeom>
            <a:avLst/>
            <a:gdLst/>
            <a:ahLst/>
            <a:cxnLst/>
            <a:rect l="l" t="t" r="r" b="b"/>
            <a:pathLst>
              <a:path w="1004679" h="1012040">
                <a:moveTo>
                  <a:pt x="0" y="0"/>
                </a:moveTo>
                <a:lnTo>
                  <a:pt x="1004680" y="0"/>
                </a:lnTo>
                <a:lnTo>
                  <a:pt x="1004680" y="1012039"/>
                </a:lnTo>
                <a:lnTo>
                  <a:pt x="0" y="10120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3" name="Freeform 13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8" name="TextBox 9">
            <a:extLst>
              <a:ext uri="{FF2B5EF4-FFF2-40B4-BE49-F238E27FC236}">
                <a16:creationId xmlns:a16="http://schemas.microsoft.com/office/drawing/2014/main" id="{E7CD64B9-4685-3A19-539B-BD77ABF1E24E}"/>
              </a:ext>
            </a:extLst>
          </p:cNvPr>
          <p:cNvSpPr txBox="1"/>
          <p:nvPr/>
        </p:nvSpPr>
        <p:spPr>
          <a:xfrm rot="20949312">
            <a:off x="1328443" y="1701066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uccess-fanfare-trumpets-6185.wav"/>
          </p:stSnd>
        </p:sndAc>
      </p:transition>
    </mc:Choice>
    <mc:Fallback xmlns="">
      <p:transition spd="slow">
        <p:random/>
        <p:sndAc>
          <p:stSnd>
            <p:snd r:embed="rId21" name="success-fanfare-trumpets-6185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110578-D163-5D5A-AD19-3B3A2A4F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6"/>
            <a:ext cx="18364200" cy="1028843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768890">
            <a:off x="7571829" y="11527"/>
            <a:ext cx="4147436" cy="1357343"/>
          </a:xfrm>
          <a:custGeom>
            <a:avLst/>
            <a:gdLst/>
            <a:ahLst/>
            <a:cxnLst/>
            <a:rect l="l" t="t" r="r" b="b"/>
            <a:pathLst>
              <a:path w="4147436" h="1357343">
                <a:moveTo>
                  <a:pt x="0" y="0"/>
                </a:moveTo>
                <a:lnTo>
                  <a:pt x="4147436" y="0"/>
                </a:lnTo>
                <a:lnTo>
                  <a:pt x="4147436" y="1357343"/>
                </a:lnTo>
                <a:lnTo>
                  <a:pt x="0" y="1357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37978">
            <a:off x="15401024" y="5821223"/>
            <a:ext cx="2304861" cy="2250383"/>
          </a:xfrm>
          <a:custGeom>
            <a:avLst/>
            <a:gdLst/>
            <a:ahLst/>
            <a:cxnLst/>
            <a:rect l="l" t="t" r="r" b="b"/>
            <a:pathLst>
              <a:path w="2304861" h="2250383">
                <a:moveTo>
                  <a:pt x="0" y="0"/>
                </a:moveTo>
                <a:lnTo>
                  <a:pt x="2304862" y="0"/>
                </a:lnTo>
                <a:lnTo>
                  <a:pt x="2304862" y="2250383"/>
                </a:lnTo>
                <a:lnTo>
                  <a:pt x="0" y="2250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41458"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21877">
            <a:off x="15062063" y="8247691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0" y="0"/>
                </a:lnTo>
                <a:lnTo>
                  <a:pt x="2160970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2265669" y="4474707"/>
            <a:ext cx="13756661" cy="13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000000"/>
                </a:solidFill>
                <a:latin typeface="KG Primary Penmanship"/>
              </a:rPr>
              <a:t>Because he/she’d like to …….</a:t>
            </a:r>
          </a:p>
        </p:txBody>
      </p:sp>
      <p:sp>
        <p:nvSpPr>
          <p:cNvPr id="7" name="TextBox 7"/>
          <p:cNvSpPr txBox="1"/>
          <p:nvPr/>
        </p:nvSpPr>
        <p:spPr>
          <a:xfrm rot="-221877">
            <a:off x="15443832" y="8431323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 dirty="0">
                <a:solidFill>
                  <a:srgbClr val="FFFFFF"/>
                </a:solidFill>
                <a:latin typeface="KG Primary Penmanship"/>
              </a:rPr>
              <a:t>20</a:t>
            </a:r>
          </a:p>
        </p:txBody>
      </p:sp>
      <p:sp>
        <p:nvSpPr>
          <p:cNvPr id="8" name="Freeform 8"/>
          <p:cNvSpPr/>
          <p:nvPr/>
        </p:nvSpPr>
        <p:spPr>
          <a:xfrm rot="-647350">
            <a:off x="1103790" y="927383"/>
            <a:ext cx="3093073" cy="1769071"/>
          </a:xfrm>
          <a:custGeom>
            <a:avLst/>
            <a:gdLst/>
            <a:ahLst/>
            <a:cxnLst/>
            <a:rect l="l" t="t" r="r" b="b"/>
            <a:pathLst>
              <a:path w="3093073" h="1769071">
                <a:moveTo>
                  <a:pt x="0" y="0"/>
                </a:moveTo>
                <a:lnTo>
                  <a:pt x="3093073" y="0"/>
                </a:lnTo>
                <a:lnTo>
                  <a:pt x="3093073" y="1769072"/>
                </a:lnTo>
                <a:lnTo>
                  <a:pt x="0" y="1769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87151">
            <a:off x="1570564" y="773268"/>
            <a:ext cx="1725755" cy="611859"/>
          </a:xfrm>
          <a:custGeom>
            <a:avLst/>
            <a:gdLst/>
            <a:ahLst/>
            <a:cxnLst/>
            <a:rect l="l" t="t" r="r" b="b"/>
            <a:pathLst>
              <a:path w="1725755" h="611859">
                <a:moveTo>
                  <a:pt x="0" y="0"/>
                </a:moveTo>
                <a:lnTo>
                  <a:pt x="1725755" y="0"/>
                </a:lnTo>
                <a:lnTo>
                  <a:pt x="1725755" y="611859"/>
                </a:lnTo>
                <a:lnTo>
                  <a:pt x="0" y="6118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306233">
            <a:off x="1180549" y="6740572"/>
            <a:ext cx="1004679" cy="1012040"/>
          </a:xfrm>
          <a:custGeom>
            <a:avLst/>
            <a:gdLst/>
            <a:ahLst/>
            <a:cxnLst/>
            <a:rect l="l" t="t" r="r" b="b"/>
            <a:pathLst>
              <a:path w="1004679" h="1012040">
                <a:moveTo>
                  <a:pt x="0" y="0"/>
                </a:moveTo>
                <a:lnTo>
                  <a:pt x="1004680" y="0"/>
                </a:lnTo>
                <a:lnTo>
                  <a:pt x="1004680" y="1012039"/>
                </a:lnTo>
                <a:lnTo>
                  <a:pt x="0" y="10120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3" name="Freeform 13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55ECFBDB-C141-5B4A-7FB3-15003AAAA66C}"/>
              </a:ext>
            </a:extLst>
          </p:cNvPr>
          <p:cNvSpPr txBox="1"/>
          <p:nvPr/>
        </p:nvSpPr>
        <p:spPr>
          <a:xfrm rot="20949312">
            <a:off x="1328443" y="1701066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65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uccess-fanfare-trumpets-6185.wav"/>
          </p:stSnd>
        </p:sndAc>
      </p:transition>
    </mc:Choice>
    <mc:Fallback xmlns="">
      <p:transition spd="slow">
        <p:random/>
        <p:sndAc>
          <p:stSnd>
            <p:snd r:embed="rId21" name="success-fanfare-trumpets-6185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110578-D163-5D5A-AD19-3B3A2A4F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6"/>
            <a:ext cx="18364200" cy="1028843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768890">
            <a:off x="7571829" y="11527"/>
            <a:ext cx="4147436" cy="1357343"/>
          </a:xfrm>
          <a:custGeom>
            <a:avLst/>
            <a:gdLst/>
            <a:ahLst/>
            <a:cxnLst/>
            <a:rect l="l" t="t" r="r" b="b"/>
            <a:pathLst>
              <a:path w="4147436" h="1357343">
                <a:moveTo>
                  <a:pt x="0" y="0"/>
                </a:moveTo>
                <a:lnTo>
                  <a:pt x="4147436" y="0"/>
                </a:lnTo>
                <a:lnTo>
                  <a:pt x="4147436" y="1357343"/>
                </a:lnTo>
                <a:lnTo>
                  <a:pt x="0" y="1357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37978">
            <a:off x="15401024" y="5821223"/>
            <a:ext cx="2304861" cy="2250383"/>
          </a:xfrm>
          <a:custGeom>
            <a:avLst/>
            <a:gdLst/>
            <a:ahLst/>
            <a:cxnLst/>
            <a:rect l="l" t="t" r="r" b="b"/>
            <a:pathLst>
              <a:path w="2304861" h="2250383">
                <a:moveTo>
                  <a:pt x="0" y="0"/>
                </a:moveTo>
                <a:lnTo>
                  <a:pt x="2304862" y="0"/>
                </a:lnTo>
                <a:lnTo>
                  <a:pt x="2304862" y="2250383"/>
                </a:lnTo>
                <a:lnTo>
                  <a:pt x="0" y="2250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41458"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21877">
            <a:off x="15062063" y="8247691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0" y="0"/>
                </a:lnTo>
                <a:lnTo>
                  <a:pt x="2160970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2265669" y="3855746"/>
            <a:ext cx="13756661" cy="262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She/He’d like to be (…………….). </a:t>
            </a:r>
          </a:p>
          <a:p>
            <a:pPr algn="ctr">
              <a:lnSpc>
                <a:spcPts val="9999"/>
              </a:lnSpc>
            </a:pPr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Because she/he’d like to …………</a:t>
            </a:r>
          </a:p>
        </p:txBody>
      </p:sp>
      <p:sp>
        <p:nvSpPr>
          <p:cNvPr id="7" name="TextBox 7"/>
          <p:cNvSpPr txBox="1"/>
          <p:nvPr/>
        </p:nvSpPr>
        <p:spPr>
          <a:xfrm rot="-221877">
            <a:off x="15443832" y="8431323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 dirty="0">
                <a:solidFill>
                  <a:srgbClr val="FFFFFF"/>
                </a:solidFill>
                <a:latin typeface="KG Primary Penmanship"/>
              </a:rPr>
              <a:t>30</a:t>
            </a:r>
          </a:p>
        </p:txBody>
      </p:sp>
      <p:sp>
        <p:nvSpPr>
          <p:cNvPr id="8" name="Freeform 8"/>
          <p:cNvSpPr/>
          <p:nvPr/>
        </p:nvSpPr>
        <p:spPr>
          <a:xfrm rot="-647350">
            <a:off x="1103790" y="927383"/>
            <a:ext cx="3093073" cy="1769071"/>
          </a:xfrm>
          <a:custGeom>
            <a:avLst/>
            <a:gdLst/>
            <a:ahLst/>
            <a:cxnLst/>
            <a:rect l="l" t="t" r="r" b="b"/>
            <a:pathLst>
              <a:path w="3093073" h="1769071">
                <a:moveTo>
                  <a:pt x="0" y="0"/>
                </a:moveTo>
                <a:lnTo>
                  <a:pt x="3093073" y="0"/>
                </a:lnTo>
                <a:lnTo>
                  <a:pt x="3093073" y="1769072"/>
                </a:lnTo>
                <a:lnTo>
                  <a:pt x="0" y="1769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87151">
            <a:off x="1570564" y="773268"/>
            <a:ext cx="1725755" cy="611859"/>
          </a:xfrm>
          <a:custGeom>
            <a:avLst/>
            <a:gdLst/>
            <a:ahLst/>
            <a:cxnLst/>
            <a:rect l="l" t="t" r="r" b="b"/>
            <a:pathLst>
              <a:path w="1725755" h="611859">
                <a:moveTo>
                  <a:pt x="0" y="0"/>
                </a:moveTo>
                <a:lnTo>
                  <a:pt x="1725755" y="0"/>
                </a:lnTo>
                <a:lnTo>
                  <a:pt x="1725755" y="611859"/>
                </a:lnTo>
                <a:lnTo>
                  <a:pt x="0" y="6118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-647350">
            <a:off x="1304452" y="1492855"/>
            <a:ext cx="2717830" cy="76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  <a:spcBef>
                <a:spcPct val="0"/>
              </a:spcBef>
            </a:pPr>
            <a:r>
              <a:rPr lang="en-US" sz="4449">
                <a:solidFill>
                  <a:srgbClr val="FFFFFF"/>
                </a:solidFill>
                <a:latin typeface="KG Primary Penmanship"/>
              </a:rPr>
              <a:t>Category 5</a:t>
            </a:r>
          </a:p>
        </p:txBody>
      </p:sp>
      <p:sp>
        <p:nvSpPr>
          <p:cNvPr id="11" name="Freeform 11"/>
          <p:cNvSpPr/>
          <p:nvPr/>
        </p:nvSpPr>
        <p:spPr>
          <a:xfrm rot="1306233">
            <a:off x="1180549" y="6740572"/>
            <a:ext cx="1004679" cy="1012040"/>
          </a:xfrm>
          <a:custGeom>
            <a:avLst/>
            <a:gdLst/>
            <a:ahLst/>
            <a:cxnLst/>
            <a:rect l="l" t="t" r="r" b="b"/>
            <a:pathLst>
              <a:path w="1004679" h="1012040">
                <a:moveTo>
                  <a:pt x="0" y="0"/>
                </a:moveTo>
                <a:lnTo>
                  <a:pt x="1004680" y="0"/>
                </a:lnTo>
                <a:lnTo>
                  <a:pt x="1004680" y="1012039"/>
                </a:lnTo>
                <a:lnTo>
                  <a:pt x="0" y="10120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3" name="Freeform 13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uccess-fanfare-trumpets-6185.wav"/>
          </p:stSnd>
        </p:sndAc>
      </p:transition>
    </mc:Choice>
    <mc:Fallback xmlns="">
      <p:transition spd="slow">
        <p:random/>
        <p:sndAc>
          <p:stSnd>
            <p:snd r:embed="rId21" name="success-fanfare-trumpets-6185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F46C77-484C-628E-97EC-4C4F5BC7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38" y="11574"/>
            <a:ext cx="18312938" cy="102711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659189">
            <a:off x="7210162" y="8312466"/>
            <a:ext cx="3867675" cy="1793195"/>
          </a:xfrm>
          <a:custGeom>
            <a:avLst/>
            <a:gdLst/>
            <a:ahLst/>
            <a:cxnLst/>
            <a:rect l="l" t="t" r="r" b="b"/>
            <a:pathLst>
              <a:path w="3867675" h="1793195">
                <a:moveTo>
                  <a:pt x="0" y="0"/>
                </a:moveTo>
                <a:lnTo>
                  <a:pt x="3867676" y="0"/>
                </a:lnTo>
                <a:lnTo>
                  <a:pt x="3867676" y="1793194"/>
                </a:lnTo>
                <a:lnTo>
                  <a:pt x="0" y="179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42177">
            <a:off x="15082914" y="7868794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1" y="0"/>
                </a:lnTo>
                <a:lnTo>
                  <a:pt x="2160971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65669" y="4474707"/>
            <a:ext cx="13756661" cy="13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340074"/>
                </a:solidFill>
                <a:latin typeface="KG Primary Penmanship"/>
              </a:rPr>
              <a:t>He’s (………………….).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900568"/>
            <a:ext cx="3134565" cy="1792802"/>
          </a:xfrm>
          <a:custGeom>
            <a:avLst/>
            <a:gdLst/>
            <a:ahLst/>
            <a:cxnLst/>
            <a:rect l="l" t="t" r="r" b="b"/>
            <a:pathLst>
              <a:path w="3134565" h="1792802">
                <a:moveTo>
                  <a:pt x="0" y="0"/>
                </a:moveTo>
                <a:lnTo>
                  <a:pt x="3134565" y="0"/>
                </a:lnTo>
                <a:lnTo>
                  <a:pt x="3134565" y="1792803"/>
                </a:lnTo>
                <a:lnTo>
                  <a:pt x="0" y="179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04014">
            <a:off x="1597157" y="737338"/>
            <a:ext cx="1732423" cy="582724"/>
          </a:xfrm>
          <a:custGeom>
            <a:avLst/>
            <a:gdLst/>
            <a:ahLst/>
            <a:cxnLst/>
            <a:rect l="l" t="t" r="r" b="b"/>
            <a:pathLst>
              <a:path w="1732423" h="582724">
                <a:moveTo>
                  <a:pt x="0" y="0"/>
                </a:moveTo>
                <a:lnTo>
                  <a:pt x="1732423" y="0"/>
                </a:lnTo>
                <a:lnTo>
                  <a:pt x="17324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186127" y="590412"/>
            <a:ext cx="1345018" cy="1345018"/>
          </a:xfrm>
          <a:custGeom>
            <a:avLst/>
            <a:gdLst/>
            <a:ahLst/>
            <a:cxnLst/>
            <a:rect l="l" t="t" r="r" b="b"/>
            <a:pathLst>
              <a:path w="1345018" h="1345018">
                <a:moveTo>
                  <a:pt x="0" y="0"/>
                </a:moveTo>
                <a:lnTo>
                  <a:pt x="1345018" y="0"/>
                </a:lnTo>
                <a:lnTo>
                  <a:pt x="1345018" y="1345017"/>
                </a:lnTo>
                <a:lnTo>
                  <a:pt x="0" y="1345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34474">
            <a:off x="1159030" y="5945985"/>
            <a:ext cx="1474052" cy="1484851"/>
          </a:xfrm>
          <a:custGeom>
            <a:avLst/>
            <a:gdLst/>
            <a:ahLst/>
            <a:cxnLst/>
            <a:rect l="l" t="t" r="r" b="b"/>
            <a:pathLst>
              <a:path w="1474052" h="1484851">
                <a:moveTo>
                  <a:pt x="0" y="0"/>
                </a:moveTo>
                <a:lnTo>
                  <a:pt x="1474052" y="0"/>
                </a:lnTo>
                <a:lnTo>
                  <a:pt x="1474052" y="1484851"/>
                </a:lnTo>
                <a:lnTo>
                  <a:pt x="0" y="1484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342177">
            <a:off x="15467920" y="8051135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>
                <a:solidFill>
                  <a:srgbClr val="FFFFFF"/>
                </a:solidFill>
                <a:latin typeface="KG Primary Penmanship"/>
              </a:rPr>
              <a:t>10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3" name="Freeform 13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8" name="TextBox 9">
            <a:extLst>
              <a:ext uri="{FF2B5EF4-FFF2-40B4-BE49-F238E27FC236}">
                <a16:creationId xmlns:a16="http://schemas.microsoft.com/office/drawing/2014/main" id="{537C0990-F61D-F620-B9D6-7AA466592166}"/>
              </a:ext>
            </a:extLst>
          </p:cNvPr>
          <p:cNvSpPr txBox="1"/>
          <p:nvPr/>
        </p:nvSpPr>
        <p:spPr>
          <a:xfrm>
            <a:off x="1182788" y="1728953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uccess-fanfare-trumpets-6185.wav"/>
          </p:stSnd>
        </p:sndAc>
      </p:transition>
    </mc:Choice>
    <mc:Fallback xmlns="">
      <p:transition spd="slow">
        <p:random/>
        <p:sndAc>
          <p:stSnd>
            <p:snd r:embed="rId21" name="success-fanfare-trumpets-6185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B83F15-A4F4-2B97-38AF-042D7B29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57"/>
            <a:ext cx="18324953" cy="1030135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031002" flipH="1">
            <a:off x="106279" y="5257733"/>
            <a:ext cx="3579553" cy="4317443"/>
          </a:xfrm>
          <a:custGeom>
            <a:avLst/>
            <a:gdLst/>
            <a:ahLst/>
            <a:cxnLst/>
            <a:rect l="l" t="t" r="r" b="b"/>
            <a:pathLst>
              <a:path w="3579553" h="4317443">
                <a:moveTo>
                  <a:pt x="3579553" y="0"/>
                </a:moveTo>
                <a:lnTo>
                  <a:pt x="0" y="0"/>
                </a:lnTo>
                <a:lnTo>
                  <a:pt x="0" y="4317443"/>
                </a:lnTo>
                <a:lnTo>
                  <a:pt x="3579553" y="4317443"/>
                </a:lnTo>
                <a:lnTo>
                  <a:pt x="3579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59189">
            <a:off x="7210162" y="466578"/>
            <a:ext cx="3867675" cy="1793195"/>
          </a:xfrm>
          <a:custGeom>
            <a:avLst/>
            <a:gdLst/>
            <a:ahLst/>
            <a:cxnLst/>
            <a:rect l="l" t="t" r="r" b="b"/>
            <a:pathLst>
              <a:path w="3867675" h="1793195">
                <a:moveTo>
                  <a:pt x="0" y="0"/>
                </a:moveTo>
                <a:lnTo>
                  <a:pt x="3867676" y="0"/>
                </a:lnTo>
                <a:lnTo>
                  <a:pt x="3867676" y="1793194"/>
                </a:lnTo>
                <a:lnTo>
                  <a:pt x="0" y="1793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2177">
            <a:off x="15082914" y="7868794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1" y="0"/>
                </a:lnTo>
                <a:lnTo>
                  <a:pt x="2160971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65669" y="4476270"/>
            <a:ext cx="13756661" cy="134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340074"/>
                </a:solidFill>
                <a:latin typeface="KG Primary Penmanship"/>
              </a:rPr>
              <a:t>What’s your mother’s job?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900568"/>
            <a:ext cx="3134565" cy="1792802"/>
          </a:xfrm>
          <a:custGeom>
            <a:avLst/>
            <a:gdLst/>
            <a:ahLst/>
            <a:cxnLst/>
            <a:rect l="l" t="t" r="r" b="b"/>
            <a:pathLst>
              <a:path w="3134565" h="1792802">
                <a:moveTo>
                  <a:pt x="0" y="0"/>
                </a:moveTo>
                <a:lnTo>
                  <a:pt x="3134565" y="0"/>
                </a:lnTo>
                <a:lnTo>
                  <a:pt x="3134565" y="1792803"/>
                </a:lnTo>
                <a:lnTo>
                  <a:pt x="0" y="1792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04014">
            <a:off x="1597157" y="737338"/>
            <a:ext cx="1732423" cy="582724"/>
          </a:xfrm>
          <a:custGeom>
            <a:avLst/>
            <a:gdLst/>
            <a:ahLst/>
            <a:cxnLst/>
            <a:rect l="l" t="t" r="r" b="b"/>
            <a:pathLst>
              <a:path w="1732423" h="582724">
                <a:moveTo>
                  <a:pt x="0" y="0"/>
                </a:moveTo>
                <a:lnTo>
                  <a:pt x="1732423" y="0"/>
                </a:lnTo>
                <a:lnTo>
                  <a:pt x="17324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40413" y="6743945"/>
            <a:ext cx="1345018" cy="1345018"/>
          </a:xfrm>
          <a:custGeom>
            <a:avLst/>
            <a:gdLst/>
            <a:ahLst/>
            <a:cxnLst/>
            <a:rect l="l" t="t" r="r" b="b"/>
            <a:pathLst>
              <a:path w="1345018" h="1345018">
                <a:moveTo>
                  <a:pt x="0" y="0"/>
                </a:moveTo>
                <a:lnTo>
                  <a:pt x="1345018" y="0"/>
                </a:lnTo>
                <a:lnTo>
                  <a:pt x="1345018" y="1345018"/>
                </a:lnTo>
                <a:lnTo>
                  <a:pt x="0" y="1345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34474">
            <a:off x="17399958" y="3717363"/>
            <a:ext cx="1474052" cy="1484851"/>
          </a:xfrm>
          <a:custGeom>
            <a:avLst/>
            <a:gdLst/>
            <a:ahLst/>
            <a:cxnLst/>
            <a:rect l="l" t="t" r="r" b="b"/>
            <a:pathLst>
              <a:path w="1474052" h="1484851">
                <a:moveTo>
                  <a:pt x="0" y="0"/>
                </a:moveTo>
                <a:lnTo>
                  <a:pt x="1474052" y="0"/>
                </a:lnTo>
                <a:lnTo>
                  <a:pt x="1474052" y="1484851"/>
                </a:lnTo>
                <a:lnTo>
                  <a:pt x="0" y="1484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93863">
            <a:off x="8867416" y="7446836"/>
            <a:ext cx="3622927" cy="3622927"/>
          </a:xfrm>
          <a:custGeom>
            <a:avLst/>
            <a:gdLst/>
            <a:ahLst/>
            <a:cxnLst/>
            <a:rect l="l" t="t" r="r" b="b"/>
            <a:pathLst>
              <a:path w="3622927" h="3622927">
                <a:moveTo>
                  <a:pt x="0" y="0"/>
                </a:moveTo>
                <a:lnTo>
                  <a:pt x="3622927" y="0"/>
                </a:lnTo>
                <a:lnTo>
                  <a:pt x="3622927" y="3622928"/>
                </a:lnTo>
                <a:lnTo>
                  <a:pt x="0" y="36229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342177">
            <a:off x="15467920" y="8051135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 dirty="0">
                <a:solidFill>
                  <a:srgbClr val="FFFFFF"/>
                </a:solidFill>
                <a:latin typeface="KG Primary Penmanship"/>
              </a:rPr>
              <a:t>20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5" name="Freeform 15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069323" y="7602208"/>
            <a:ext cx="2149354" cy="43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800" u="sng" dirty="0">
                <a:solidFill>
                  <a:srgbClr val="340074"/>
                </a:solidFill>
                <a:latin typeface="KG Primary Penmanship"/>
                <a:hlinkClick r:id="rId24" action="ppaction://hlinksldjump"/>
              </a:rPr>
              <a:t>ANSWER</a:t>
            </a:r>
            <a:endParaRPr lang="en-US" sz="4800" u="sng" dirty="0">
              <a:solidFill>
                <a:srgbClr val="340074"/>
              </a:solidFill>
              <a:latin typeface="KG Primary Penmanship"/>
              <a:hlinkClick r:id="" action="ppaction://noaction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D3D1A43E-6A0E-F239-68AE-65BE1E3FBC5A}"/>
              </a:ext>
            </a:extLst>
          </p:cNvPr>
          <p:cNvSpPr txBox="1"/>
          <p:nvPr/>
        </p:nvSpPr>
        <p:spPr>
          <a:xfrm>
            <a:off x="1182788" y="1728953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98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26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F46C77-484C-628E-97EC-4C4F5BC7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38" y="11574"/>
            <a:ext cx="18312938" cy="102711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659189">
            <a:off x="7210162" y="8312466"/>
            <a:ext cx="3867675" cy="1793195"/>
          </a:xfrm>
          <a:custGeom>
            <a:avLst/>
            <a:gdLst/>
            <a:ahLst/>
            <a:cxnLst/>
            <a:rect l="l" t="t" r="r" b="b"/>
            <a:pathLst>
              <a:path w="3867675" h="1793195">
                <a:moveTo>
                  <a:pt x="0" y="0"/>
                </a:moveTo>
                <a:lnTo>
                  <a:pt x="3867676" y="0"/>
                </a:lnTo>
                <a:lnTo>
                  <a:pt x="3867676" y="1793194"/>
                </a:lnTo>
                <a:lnTo>
                  <a:pt x="0" y="179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42177">
            <a:off x="15082914" y="7868794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1" y="0"/>
                </a:lnTo>
                <a:lnTo>
                  <a:pt x="2160971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65669" y="4474707"/>
            <a:ext cx="13756661" cy="13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340074"/>
                </a:solidFill>
                <a:latin typeface="KG Primary Penmanship"/>
              </a:rPr>
              <a:t>She’s (…………………….).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900568"/>
            <a:ext cx="3134565" cy="1792802"/>
          </a:xfrm>
          <a:custGeom>
            <a:avLst/>
            <a:gdLst/>
            <a:ahLst/>
            <a:cxnLst/>
            <a:rect l="l" t="t" r="r" b="b"/>
            <a:pathLst>
              <a:path w="3134565" h="1792802">
                <a:moveTo>
                  <a:pt x="0" y="0"/>
                </a:moveTo>
                <a:lnTo>
                  <a:pt x="3134565" y="0"/>
                </a:lnTo>
                <a:lnTo>
                  <a:pt x="3134565" y="1792803"/>
                </a:lnTo>
                <a:lnTo>
                  <a:pt x="0" y="179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04014">
            <a:off x="1597157" y="737338"/>
            <a:ext cx="1732423" cy="582724"/>
          </a:xfrm>
          <a:custGeom>
            <a:avLst/>
            <a:gdLst/>
            <a:ahLst/>
            <a:cxnLst/>
            <a:rect l="l" t="t" r="r" b="b"/>
            <a:pathLst>
              <a:path w="1732423" h="582724">
                <a:moveTo>
                  <a:pt x="0" y="0"/>
                </a:moveTo>
                <a:lnTo>
                  <a:pt x="1732423" y="0"/>
                </a:lnTo>
                <a:lnTo>
                  <a:pt x="17324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186127" y="590412"/>
            <a:ext cx="1345018" cy="1345018"/>
          </a:xfrm>
          <a:custGeom>
            <a:avLst/>
            <a:gdLst/>
            <a:ahLst/>
            <a:cxnLst/>
            <a:rect l="l" t="t" r="r" b="b"/>
            <a:pathLst>
              <a:path w="1345018" h="1345018">
                <a:moveTo>
                  <a:pt x="0" y="0"/>
                </a:moveTo>
                <a:lnTo>
                  <a:pt x="1345018" y="0"/>
                </a:lnTo>
                <a:lnTo>
                  <a:pt x="1345018" y="1345017"/>
                </a:lnTo>
                <a:lnTo>
                  <a:pt x="0" y="1345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34474">
            <a:off x="1159030" y="5945985"/>
            <a:ext cx="1474052" cy="1484851"/>
          </a:xfrm>
          <a:custGeom>
            <a:avLst/>
            <a:gdLst/>
            <a:ahLst/>
            <a:cxnLst/>
            <a:rect l="l" t="t" r="r" b="b"/>
            <a:pathLst>
              <a:path w="1474052" h="1484851">
                <a:moveTo>
                  <a:pt x="0" y="0"/>
                </a:moveTo>
                <a:lnTo>
                  <a:pt x="1474052" y="0"/>
                </a:lnTo>
                <a:lnTo>
                  <a:pt x="1474052" y="1484851"/>
                </a:lnTo>
                <a:lnTo>
                  <a:pt x="0" y="1484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342177">
            <a:off x="15467920" y="8051135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 dirty="0">
                <a:solidFill>
                  <a:srgbClr val="FFFFFF"/>
                </a:solidFill>
                <a:latin typeface="KG Primary Penmanship"/>
              </a:rPr>
              <a:t>20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3" name="Freeform 13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6D022026-25C7-2966-7D6D-60B75B7ECAAD}"/>
              </a:ext>
            </a:extLst>
          </p:cNvPr>
          <p:cNvSpPr txBox="1"/>
          <p:nvPr/>
        </p:nvSpPr>
        <p:spPr>
          <a:xfrm>
            <a:off x="1182788" y="1728953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879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uccess-fanfare-trumpets-6185.wav"/>
          </p:stSnd>
        </p:sndAc>
      </p:transition>
    </mc:Choice>
    <mc:Fallback xmlns="">
      <p:transition spd="slow">
        <p:random/>
        <p:sndAc>
          <p:stSnd>
            <p:snd r:embed="rId21" name="success-fanfare-trumpets-6185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B83F15-A4F4-2B97-38AF-042D7B29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57"/>
            <a:ext cx="18324953" cy="1030135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031002" flipH="1">
            <a:off x="106279" y="5257733"/>
            <a:ext cx="3579553" cy="4317443"/>
          </a:xfrm>
          <a:custGeom>
            <a:avLst/>
            <a:gdLst/>
            <a:ahLst/>
            <a:cxnLst/>
            <a:rect l="l" t="t" r="r" b="b"/>
            <a:pathLst>
              <a:path w="3579553" h="4317443">
                <a:moveTo>
                  <a:pt x="3579553" y="0"/>
                </a:moveTo>
                <a:lnTo>
                  <a:pt x="0" y="0"/>
                </a:lnTo>
                <a:lnTo>
                  <a:pt x="0" y="4317443"/>
                </a:lnTo>
                <a:lnTo>
                  <a:pt x="3579553" y="4317443"/>
                </a:lnTo>
                <a:lnTo>
                  <a:pt x="3579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59189">
            <a:off x="7210162" y="466578"/>
            <a:ext cx="3867675" cy="1793195"/>
          </a:xfrm>
          <a:custGeom>
            <a:avLst/>
            <a:gdLst/>
            <a:ahLst/>
            <a:cxnLst/>
            <a:rect l="l" t="t" r="r" b="b"/>
            <a:pathLst>
              <a:path w="3867675" h="1793195">
                <a:moveTo>
                  <a:pt x="0" y="0"/>
                </a:moveTo>
                <a:lnTo>
                  <a:pt x="3867676" y="0"/>
                </a:lnTo>
                <a:lnTo>
                  <a:pt x="3867676" y="1793194"/>
                </a:lnTo>
                <a:lnTo>
                  <a:pt x="0" y="1793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2177">
            <a:off x="15082914" y="7868794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1" y="0"/>
                </a:lnTo>
                <a:lnTo>
                  <a:pt x="2160971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65668" y="3787150"/>
            <a:ext cx="13756661" cy="262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340074"/>
                </a:solidFill>
                <a:latin typeface="KG Primary Penmanship"/>
              </a:rPr>
              <a:t>What do they like doing 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340074"/>
                </a:solidFill>
                <a:latin typeface="KG Primary Penmanship"/>
              </a:rPr>
              <a:t>in their free time?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900568"/>
            <a:ext cx="3134565" cy="1792802"/>
          </a:xfrm>
          <a:custGeom>
            <a:avLst/>
            <a:gdLst/>
            <a:ahLst/>
            <a:cxnLst/>
            <a:rect l="l" t="t" r="r" b="b"/>
            <a:pathLst>
              <a:path w="3134565" h="1792802">
                <a:moveTo>
                  <a:pt x="0" y="0"/>
                </a:moveTo>
                <a:lnTo>
                  <a:pt x="3134565" y="0"/>
                </a:lnTo>
                <a:lnTo>
                  <a:pt x="3134565" y="1792803"/>
                </a:lnTo>
                <a:lnTo>
                  <a:pt x="0" y="1792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04014">
            <a:off x="1597157" y="737338"/>
            <a:ext cx="1732423" cy="582724"/>
          </a:xfrm>
          <a:custGeom>
            <a:avLst/>
            <a:gdLst/>
            <a:ahLst/>
            <a:cxnLst/>
            <a:rect l="l" t="t" r="r" b="b"/>
            <a:pathLst>
              <a:path w="1732423" h="582724">
                <a:moveTo>
                  <a:pt x="0" y="0"/>
                </a:moveTo>
                <a:lnTo>
                  <a:pt x="1732423" y="0"/>
                </a:lnTo>
                <a:lnTo>
                  <a:pt x="17324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40413" y="6743945"/>
            <a:ext cx="1345018" cy="1345018"/>
          </a:xfrm>
          <a:custGeom>
            <a:avLst/>
            <a:gdLst/>
            <a:ahLst/>
            <a:cxnLst/>
            <a:rect l="l" t="t" r="r" b="b"/>
            <a:pathLst>
              <a:path w="1345018" h="1345018">
                <a:moveTo>
                  <a:pt x="0" y="0"/>
                </a:moveTo>
                <a:lnTo>
                  <a:pt x="1345018" y="0"/>
                </a:lnTo>
                <a:lnTo>
                  <a:pt x="1345018" y="1345018"/>
                </a:lnTo>
                <a:lnTo>
                  <a:pt x="0" y="1345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34474">
            <a:off x="17399958" y="3717363"/>
            <a:ext cx="1474052" cy="1484851"/>
          </a:xfrm>
          <a:custGeom>
            <a:avLst/>
            <a:gdLst/>
            <a:ahLst/>
            <a:cxnLst/>
            <a:rect l="l" t="t" r="r" b="b"/>
            <a:pathLst>
              <a:path w="1474052" h="1484851">
                <a:moveTo>
                  <a:pt x="0" y="0"/>
                </a:moveTo>
                <a:lnTo>
                  <a:pt x="1474052" y="0"/>
                </a:lnTo>
                <a:lnTo>
                  <a:pt x="1474052" y="1484851"/>
                </a:lnTo>
                <a:lnTo>
                  <a:pt x="0" y="1484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93863">
            <a:off x="8867416" y="7446836"/>
            <a:ext cx="3622927" cy="3622927"/>
          </a:xfrm>
          <a:custGeom>
            <a:avLst/>
            <a:gdLst/>
            <a:ahLst/>
            <a:cxnLst/>
            <a:rect l="l" t="t" r="r" b="b"/>
            <a:pathLst>
              <a:path w="3622927" h="3622927">
                <a:moveTo>
                  <a:pt x="0" y="0"/>
                </a:moveTo>
                <a:lnTo>
                  <a:pt x="3622927" y="0"/>
                </a:lnTo>
                <a:lnTo>
                  <a:pt x="3622927" y="3622928"/>
                </a:lnTo>
                <a:lnTo>
                  <a:pt x="0" y="36229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 rot="342177">
            <a:off x="15467920" y="8051135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 dirty="0">
                <a:solidFill>
                  <a:srgbClr val="FFFFFF"/>
                </a:solidFill>
                <a:latin typeface="KG Primary Penmanship"/>
              </a:rPr>
              <a:t>30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5" name="Freeform 15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069323" y="7602208"/>
            <a:ext cx="2149354" cy="43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800" u="sng" dirty="0">
                <a:solidFill>
                  <a:srgbClr val="340074"/>
                </a:solidFill>
                <a:latin typeface="KG Primary Penmanship"/>
                <a:hlinkClick r:id="rId24" action="ppaction://hlinksldjump"/>
              </a:rPr>
              <a:t>ANSWER</a:t>
            </a:r>
            <a:endParaRPr lang="en-US" sz="4800" u="sng" dirty="0">
              <a:solidFill>
                <a:srgbClr val="340074"/>
              </a:solidFill>
              <a:latin typeface="KG Primary Penmanship"/>
              <a:hlinkClick r:id="" action="ppaction://noaction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184FDFE-23A4-FF93-15ED-FE22B1BE7609}"/>
              </a:ext>
            </a:extLst>
          </p:cNvPr>
          <p:cNvSpPr txBox="1"/>
          <p:nvPr/>
        </p:nvSpPr>
        <p:spPr>
          <a:xfrm>
            <a:off x="1182788" y="1728953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169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26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F46C77-484C-628E-97EC-4C4F5BC7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38" y="11574"/>
            <a:ext cx="18312938" cy="102711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659189">
            <a:off x="7210162" y="8312466"/>
            <a:ext cx="3867675" cy="1793195"/>
          </a:xfrm>
          <a:custGeom>
            <a:avLst/>
            <a:gdLst/>
            <a:ahLst/>
            <a:cxnLst/>
            <a:rect l="l" t="t" r="r" b="b"/>
            <a:pathLst>
              <a:path w="3867675" h="1793195">
                <a:moveTo>
                  <a:pt x="0" y="0"/>
                </a:moveTo>
                <a:lnTo>
                  <a:pt x="3867676" y="0"/>
                </a:lnTo>
                <a:lnTo>
                  <a:pt x="3867676" y="1793194"/>
                </a:lnTo>
                <a:lnTo>
                  <a:pt x="0" y="1793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42177">
            <a:off x="15082914" y="7868794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1" y="0"/>
                </a:lnTo>
                <a:lnTo>
                  <a:pt x="2160971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65668" y="3868552"/>
            <a:ext cx="13756661" cy="262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340074"/>
                </a:solidFill>
                <a:latin typeface="KG Primary Penmanship"/>
              </a:rPr>
              <a:t>My father likes …………………… and my mother likes …………………..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900568"/>
            <a:ext cx="3134565" cy="1792802"/>
          </a:xfrm>
          <a:custGeom>
            <a:avLst/>
            <a:gdLst/>
            <a:ahLst/>
            <a:cxnLst/>
            <a:rect l="l" t="t" r="r" b="b"/>
            <a:pathLst>
              <a:path w="3134565" h="1792802">
                <a:moveTo>
                  <a:pt x="0" y="0"/>
                </a:moveTo>
                <a:lnTo>
                  <a:pt x="3134565" y="0"/>
                </a:lnTo>
                <a:lnTo>
                  <a:pt x="3134565" y="1792803"/>
                </a:lnTo>
                <a:lnTo>
                  <a:pt x="0" y="179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604014">
            <a:off x="1597157" y="737338"/>
            <a:ext cx="1732423" cy="582724"/>
          </a:xfrm>
          <a:custGeom>
            <a:avLst/>
            <a:gdLst/>
            <a:ahLst/>
            <a:cxnLst/>
            <a:rect l="l" t="t" r="r" b="b"/>
            <a:pathLst>
              <a:path w="1732423" h="582724">
                <a:moveTo>
                  <a:pt x="0" y="0"/>
                </a:moveTo>
                <a:lnTo>
                  <a:pt x="1732423" y="0"/>
                </a:lnTo>
                <a:lnTo>
                  <a:pt x="17324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186127" y="590412"/>
            <a:ext cx="1345018" cy="1345018"/>
          </a:xfrm>
          <a:custGeom>
            <a:avLst/>
            <a:gdLst/>
            <a:ahLst/>
            <a:cxnLst/>
            <a:rect l="l" t="t" r="r" b="b"/>
            <a:pathLst>
              <a:path w="1345018" h="1345018">
                <a:moveTo>
                  <a:pt x="0" y="0"/>
                </a:moveTo>
                <a:lnTo>
                  <a:pt x="1345018" y="0"/>
                </a:lnTo>
                <a:lnTo>
                  <a:pt x="1345018" y="1345017"/>
                </a:lnTo>
                <a:lnTo>
                  <a:pt x="0" y="13450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34474">
            <a:off x="1159030" y="5945985"/>
            <a:ext cx="1474052" cy="1484851"/>
          </a:xfrm>
          <a:custGeom>
            <a:avLst/>
            <a:gdLst/>
            <a:ahLst/>
            <a:cxnLst/>
            <a:rect l="l" t="t" r="r" b="b"/>
            <a:pathLst>
              <a:path w="1474052" h="1484851">
                <a:moveTo>
                  <a:pt x="0" y="0"/>
                </a:moveTo>
                <a:lnTo>
                  <a:pt x="1474052" y="0"/>
                </a:lnTo>
                <a:lnTo>
                  <a:pt x="1474052" y="1484851"/>
                </a:lnTo>
                <a:lnTo>
                  <a:pt x="0" y="1484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342177">
            <a:off x="15467920" y="8051135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 dirty="0">
                <a:solidFill>
                  <a:srgbClr val="FFFFFF"/>
                </a:solidFill>
                <a:latin typeface="KG Primary Penmanship"/>
              </a:rPr>
              <a:t>30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3" name="Freeform 13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13DD4E09-2D06-CB40-3DEB-9486A947963A}"/>
              </a:ext>
            </a:extLst>
          </p:cNvPr>
          <p:cNvSpPr txBox="1"/>
          <p:nvPr/>
        </p:nvSpPr>
        <p:spPr>
          <a:xfrm>
            <a:off x="1182788" y="1728953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02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uccess-fanfare-trumpets-6185.wav"/>
          </p:stSnd>
        </p:sndAc>
      </p:transition>
    </mc:Choice>
    <mc:Fallback xmlns="">
      <p:transition spd="slow">
        <p:random/>
        <p:sndAc>
          <p:stSnd>
            <p:snd r:embed="rId21" name="success-fanfare-trumpets-6185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64" y="8877301"/>
            <a:ext cx="142070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F56C78-CB6A-698D-B9E6-C22C7291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3"/>
            <a:ext cx="18288000" cy="1031443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53468" y="2558260"/>
            <a:ext cx="11781064" cy="5170479"/>
            <a:chOff x="0" y="0"/>
            <a:chExt cx="3102832" cy="1361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0" y="0"/>
                </a:moveTo>
                <a:lnTo>
                  <a:pt x="4960502" y="0"/>
                </a:lnTo>
                <a:lnTo>
                  <a:pt x="4960502" y="1632456"/>
                </a:lnTo>
                <a:lnTo>
                  <a:pt x="0" y="1632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5008">
            <a:off x="1649067" y="5657262"/>
            <a:ext cx="2433894" cy="2948550"/>
          </a:xfrm>
          <a:custGeom>
            <a:avLst/>
            <a:gdLst/>
            <a:ahLst/>
            <a:cxnLst/>
            <a:rect l="l" t="t" r="r" b="b"/>
            <a:pathLst>
              <a:path w="2433894" h="2948550">
                <a:moveTo>
                  <a:pt x="0" y="0"/>
                </a:moveTo>
                <a:lnTo>
                  <a:pt x="2433894" y="0"/>
                </a:lnTo>
                <a:lnTo>
                  <a:pt x="2433894" y="2948550"/>
                </a:lnTo>
                <a:lnTo>
                  <a:pt x="0" y="2948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573010" y="6289895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134234" y="4168786"/>
            <a:ext cx="12019532" cy="168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9600" dirty="0">
                <a:solidFill>
                  <a:srgbClr val="000000"/>
                </a:solidFill>
                <a:latin typeface="Berlin Sans FB Demi" panose="020E0802020502020306" pitchFamily="34" charset="0"/>
              </a:rPr>
              <a:t>Warm-up and Review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7B63E3A-4942-4A9C-20A2-CAF6062801E4}"/>
              </a:ext>
            </a:extLst>
          </p:cNvPr>
          <p:cNvSpPr txBox="1"/>
          <p:nvPr/>
        </p:nvSpPr>
        <p:spPr>
          <a:xfrm>
            <a:off x="7965283" y="3599679"/>
            <a:ext cx="2199390" cy="98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n-US" sz="1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ADEBD7-E0C1-C3A2-543B-06F60CA3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288001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53467" y="2358640"/>
            <a:ext cx="11781064" cy="5315140"/>
            <a:chOff x="0" y="-38100"/>
            <a:chExt cx="3102832" cy="13998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5008">
            <a:off x="1559977" y="5940870"/>
            <a:ext cx="2433894" cy="2948550"/>
          </a:xfrm>
          <a:custGeom>
            <a:avLst/>
            <a:gdLst/>
            <a:ahLst/>
            <a:cxnLst/>
            <a:rect l="l" t="t" r="r" b="b"/>
            <a:pathLst>
              <a:path w="2433894" h="2948550">
                <a:moveTo>
                  <a:pt x="0" y="0"/>
                </a:moveTo>
                <a:lnTo>
                  <a:pt x="2433894" y="0"/>
                </a:lnTo>
                <a:lnTo>
                  <a:pt x="2433894" y="2948550"/>
                </a:lnTo>
                <a:lnTo>
                  <a:pt x="0" y="2948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705E5FD-214D-6F05-817C-EE15022AFE29}"/>
              </a:ext>
            </a:extLst>
          </p:cNvPr>
          <p:cNvSpPr/>
          <p:nvPr/>
        </p:nvSpPr>
        <p:spPr>
          <a:xfrm>
            <a:off x="5659040" y="7192675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B16FD30-A044-782D-7EFC-A5B67D96EC75}"/>
              </a:ext>
            </a:extLst>
          </p:cNvPr>
          <p:cNvSpPr txBox="1"/>
          <p:nvPr/>
        </p:nvSpPr>
        <p:spPr>
          <a:xfrm>
            <a:off x="3182643" y="4171326"/>
            <a:ext cx="12019532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Activity 3 </a:t>
            </a:r>
          </a:p>
          <a:p>
            <a:pPr algn="ctr"/>
            <a:r>
              <a:rPr lang="en-US" sz="9600" dirty="0">
                <a:solidFill>
                  <a:srgbClr val="000000"/>
                </a:solidFill>
                <a:latin typeface="Berlin Sans FB Demi" panose="020E0802020502020306" pitchFamily="34" charset="0"/>
              </a:rPr>
              <a:t>Read and match.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8632D122-9350-B4E1-B849-FBDBFBA70EE2}"/>
              </a:ext>
            </a:extLst>
          </p:cNvPr>
          <p:cNvSpPr txBox="1"/>
          <p:nvPr/>
        </p:nvSpPr>
        <p:spPr>
          <a:xfrm>
            <a:off x="7965281" y="3507849"/>
            <a:ext cx="2702717" cy="98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n-US" sz="1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70BE1F-CFA6-10A4-7297-640E00DC3A2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085825" y="727393"/>
            <a:ext cx="11977283" cy="6878428"/>
            <a:chOff x="0" y="-38100"/>
            <a:chExt cx="3154511" cy="1811602"/>
          </a:xfrm>
        </p:grpSpPr>
        <p:sp>
          <p:nvSpPr>
            <p:cNvPr id="6" name="Freeform 6"/>
            <p:cNvSpPr/>
            <p:nvPr/>
          </p:nvSpPr>
          <p:spPr>
            <a:xfrm>
              <a:off x="51679" y="41173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5008">
            <a:off x="1649067" y="5657262"/>
            <a:ext cx="2433894" cy="2948550"/>
          </a:xfrm>
          <a:custGeom>
            <a:avLst/>
            <a:gdLst/>
            <a:ahLst/>
            <a:cxnLst/>
            <a:rect l="l" t="t" r="r" b="b"/>
            <a:pathLst>
              <a:path w="2433894" h="2948550">
                <a:moveTo>
                  <a:pt x="0" y="0"/>
                </a:moveTo>
                <a:lnTo>
                  <a:pt x="2433894" y="0"/>
                </a:lnTo>
                <a:lnTo>
                  <a:pt x="2433894" y="2948550"/>
                </a:lnTo>
                <a:lnTo>
                  <a:pt x="0" y="294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EAA5C49-DEAE-71BC-DE42-89986593C5F6}"/>
              </a:ext>
            </a:extLst>
          </p:cNvPr>
          <p:cNvSpPr/>
          <p:nvPr/>
        </p:nvSpPr>
        <p:spPr>
          <a:xfrm>
            <a:off x="5659040" y="7192675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4C63600-408E-D68D-8809-97F2225BF4EE}"/>
              </a:ext>
            </a:extLst>
          </p:cNvPr>
          <p:cNvSpPr txBox="1"/>
          <p:nvPr/>
        </p:nvSpPr>
        <p:spPr>
          <a:xfrm>
            <a:off x="3182643" y="4171326"/>
            <a:ext cx="12019532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Activity 5 </a:t>
            </a:r>
          </a:p>
          <a:p>
            <a:pPr algn="ctr"/>
            <a:r>
              <a:rPr lang="en-US" sz="9600" dirty="0">
                <a:solidFill>
                  <a:srgbClr val="000000"/>
                </a:solidFill>
                <a:latin typeface="Berlin Sans FB Demi" panose="020E0802020502020306" pitchFamily="34" charset="0"/>
              </a:rPr>
              <a:t>Let’s write. 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BC1ED4D5-363B-ACA6-D9E6-0E0A22B74F5B}"/>
              </a:ext>
            </a:extLst>
          </p:cNvPr>
          <p:cNvSpPr txBox="1"/>
          <p:nvPr/>
        </p:nvSpPr>
        <p:spPr>
          <a:xfrm>
            <a:off x="7965281" y="3507849"/>
            <a:ext cx="2702717" cy="98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n-US" sz="1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8358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CD271D1-E20D-A7B9-9702-17927C19D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6696288" flipV="1">
            <a:off x="13282337" y="-1410200"/>
            <a:ext cx="6254972" cy="4792872"/>
          </a:xfrm>
          <a:custGeom>
            <a:avLst/>
            <a:gdLst/>
            <a:ahLst/>
            <a:cxnLst/>
            <a:rect l="l" t="t" r="r" b="b"/>
            <a:pathLst>
              <a:path w="6254972" h="4792872">
                <a:moveTo>
                  <a:pt x="0" y="4792872"/>
                </a:moveTo>
                <a:lnTo>
                  <a:pt x="6254972" y="4792872"/>
                </a:lnTo>
                <a:lnTo>
                  <a:pt x="6254972" y="0"/>
                </a:lnTo>
                <a:lnTo>
                  <a:pt x="0" y="0"/>
                </a:lnTo>
                <a:lnTo>
                  <a:pt x="0" y="47928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889" y="38100"/>
            <a:ext cx="1993369" cy="1896270"/>
          </a:xfrm>
          <a:custGeom>
            <a:avLst/>
            <a:gdLst/>
            <a:ahLst/>
            <a:cxnLst/>
            <a:rect l="l" t="t" r="r" b="b"/>
            <a:pathLst>
              <a:path w="1993369" h="189627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038600" y="537686"/>
            <a:ext cx="991625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8F4251"/>
                </a:solidFill>
                <a:latin typeface="Suranna"/>
              </a:rPr>
              <a:t>Let’s spin. </a:t>
            </a:r>
          </a:p>
        </p:txBody>
      </p:sp>
      <p:sp>
        <p:nvSpPr>
          <p:cNvPr id="5" name="Freeform 5"/>
          <p:cNvSpPr/>
          <p:nvPr/>
        </p:nvSpPr>
        <p:spPr>
          <a:xfrm rot="249044">
            <a:off x="-2198737" y="5599420"/>
            <a:ext cx="6460618" cy="4950448"/>
          </a:xfrm>
          <a:custGeom>
            <a:avLst/>
            <a:gdLst/>
            <a:ahLst/>
            <a:cxnLst/>
            <a:rect l="l" t="t" r="r" b="b"/>
            <a:pathLst>
              <a:path w="6460618" h="4950448">
                <a:moveTo>
                  <a:pt x="0" y="0"/>
                </a:moveTo>
                <a:lnTo>
                  <a:pt x="6460618" y="0"/>
                </a:lnTo>
                <a:lnTo>
                  <a:pt x="6460618" y="4950449"/>
                </a:lnTo>
                <a:lnTo>
                  <a:pt x="0" y="4950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75581" y="8390730"/>
            <a:ext cx="1993369" cy="1896270"/>
          </a:xfrm>
          <a:custGeom>
            <a:avLst/>
            <a:gdLst/>
            <a:ahLst/>
            <a:cxnLst/>
            <a:rect l="l" t="t" r="r" b="b"/>
            <a:pathLst>
              <a:path w="1993369" h="189627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3A917-A72A-C216-2DE2-4A420FDB87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552700"/>
            <a:ext cx="7820595" cy="7146504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5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70BE1F-CFA6-10A4-7297-640E00DC3A2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53468" y="2558260"/>
            <a:ext cx="11781064" cy="5170479"/>
            <a:chOff x="0" y="0"/>
            <a:chExt cx="3102832" cy="1361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5008">
            <a:off x="1649067" y="5657262"/>
            <a:ext cx="2433894" cy="2948550"/>
          </a:xfrm>
          <a:custGeom>
            <a:avLst/>
            <a:gdLst/>
            <a:ahLst/>
            <a:cxnLst/>
            <a:rect l="l" t="t" r="r" b="b"/>
            <a:pathLst>
              <a:path w="2433894" h="2948550">
                <a:moveTo>
                  <a:pt x="0" y="0"/>
                </a:moveTo>
                <a:lnTo>
                  <a:pt x="2433894" y="0"/>
                </a:lnTo>
                <a:lnTo>
                  <a:pt x="2433894" y="2948550"/>
                </a:lnTo>
                <a:lnTo>
                  <a:pt x="0" y="294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31A1E8ED-9AC1-B142-723C-CEDAB640CCA8}"/>
              </a:ext>
            </a:extLst>
          </p:cNvPr>
          <p:cNvSpPr/>
          <p:nvPr/>
        </p:nvSpPr>
        <p:spPr>
          <a:xfrm>
            <a:off x="5791200" y="6138353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113BB4C4-0CA4-004B-A2E2-1D1F05F046A1}"/>
              </a:ext>
            </a:extLst>
          </p:cNvPr>
          <p:cNvSpPr txBox="1"/>
          <p:nvPr/>
        </p:nvSpPr>
        <p:spPr>
          <a:xfrm>
            <a:off x="3165226" y="4451572"/>
            <a:ext cx="1201953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Fun corner and Wrap-up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01173E5-8DE6-EE9F-47DB-582774142AA9}"/>
              </a:ext>
            </a:extLst>
          </p:cNvPr>
          <p:cNvSpPr txBox="1"/>
          <p:nvPr/>
        </p:nvSpPr>
        <p:spPr>
          <a:xfrm>
            <a:off x="7910243" y="3702685"/>
            <a:ext cx="2702717" cy="98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n-US" sz="1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3655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3FBA3F-CBB4-598C-2CE0-BE2F6514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299"/>
            <a:ext cx="18288000" cy="1040029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1999797">
            <a:off x="6087385" y="-1266690"/>
            <a:ext cx="5774080" cy="5658598"/>
          </a:xfrm>
          <a:custGeom>
            <a:avLst/>
            <a:gdLst/>
            <a:ahLst/>
            <a:cxnLst/>
            <a:rect l="l" t="t" r="r" b="b"/>
            <a:pathLst>
              <a:path w="5774080" h="5658598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366926">
            <a:off x="10014843" y="7016359"/>
            <a:ext cx="2297006" cy="5033281"/>
          </a:xfrm>
          <a:custGeom>
            <a:avLst/>
            <a:gdLst/>
            <a:ahLst/>
            <a:cxnLst/>
            <a:rect l="l" t="t" r="r" b="b"/>
            <a:pathLst>
              <a:path w="2297006" h="5033281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4597" y="524430"/>
            <a:ext cx="16118806" cy="9219089"/>
          </a:xfrm>
          <a:custGeom>
            <a:avLst/>
            <a:gdLst/>
            <a:ahLst/>
            <a:cxnLst/>
            <a:rect l="l" t="t" r="r" b="b"/>
            <a:pathLst>
              <a:path w="16118806" h="9219089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31368">
            <a:off x="15746520" y="7034981"/>
            <a:ext cx="1647630" cy="2215639"/>
          </a:xfrm>
          <a:custGeom>
            <a:avLst/>
            <a:gdLst/>
            <a:ahLst/>
            <a:cxnLst/>
            <a:rect l="l" t="t" r="r" b="b"/>
            <a:pathLst>
              <a:path w="1647630" h="2215639">
                <a:moveTo>
                  <a:pt x="0" y="0"/>
                </a:moveTo>
                <a:lnTo>
                  <a:pt x="1647629" y="0"/>
                </a:lnTo>
                <a:lnTo>
                  <a:pt x="1647629" y="2215638"/>
                </a:lnTo>
                <a:lnTo>
                  <a:pt x="0" y="2215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34474">
            <a:off x="17301398" y="621542"/>
            <a:ext cx="1026960" cy="1034483"/>
          </a:xfrm>
          <a:custGeom>
            <a:avLst/>
            <a:gdLst/>
            <a:ahLst/>
            <a:cxnLst/>
            <a:rect l="l" t="t" r="r" b="b"/>
            <a:pathLst>
              <a:path w="1026960" h="1034483">
                <a:moveTo>
                  <a:pt x="0" y="0"/>
                </a:moveTo>
                <a:lnTo>
                  <a:pt x="1026960" y="0"/>
                </a:lnTo>
                <a:lnTo>
                  <a:pt x="1026960" y="1034483"/>
                </a:lnTo>
                <a:lnTo>
                  <a:pt x="0" y="1034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434936">
            <a:off x="542275" y="7655101"/>
            <a:ext cx="2150546" cy="2099715"/>
          </a:xfrm>
          <a:custGeom>
            <a:avLst/>
            <a:gdLst/>
            <a:ahLst/>
            <a:cxnLst/>
            <a:rect l="l" t="t" r="r" b="b"/>
            <a:pathLst>
              <a:path w="2150546" h="2099715">
                <a:moveTo>
                  <a:pt x="0" y="0"/>
                </a:moveTo>
                <a:lnTo>
                  <a:pt x="2150546" y="0"/>
                </a:lnTo>
                <a:lnTo>
                  <a:pt x="2150546" y="2099715"/>
                </a:lnTo>
                <a:lnTo>
                  <a:pt x="0" y="20997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769548">
            <a:off x="299811" y="1071834"/>
            <a:ext cx="3453731" cy="1130312"/>
          </a:xfrm>
          <a:custGeom>
            <a:avLst/>
            <a:gdLst/>
            <a:ahLst/>
            <a:cxnLst/>
            <a:rect l="l" t="t" r="r" b="b"/>
            <a:pathLst>
              <a:path w="3453731" h="1130312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hlinkClick r:id="" action="ppaction://noaction"/>
          </p:cNvPr>
          <p:cNvSpPr/>
          <p:nvPr/>
        </p:nvSpPr>
        <p:spPr>
          <a:xfrm rot="268932">
            <a:off x="3100363" y="103823"/>
            <a:ext cx="12378446" cy="10060301"/>
          </a:xfrm>
          <a:custGeom>
            <a:avLst/>
            <a:gdLst/>
            <a:ahLst/>
            <a:cxnLst/>
            <a:rect l="l" t="t" r="r" b="b"/>
            <a:pathLst>
              <a:path w="12378446" h="10060301">
                <a:moveTo>
                  <a:pt x="0" y="0"/>
                </a:moveTo>
                <a:lnTo>
                  <a:pt x="12378446" y="0"/>
                </a:lnTo>
                <a:lnTo>
                  <a:pt x="12378446" y="10060300"/>
                </a:lnTo>
                <a:lnTo>
                  <a:pt x="0" y="10060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895600" y="4111357"/>
            <a:ext cx="11222996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14400" dirty="0">
                <a:solidFill>
                  <a:srgbClr val="0070C0"/>
                </a:solidFill>
                <a:latin typeface="KG Primary Penmanship"/>
              </a:rPr>
              <a:t>Number Race!</a:t>
            </a:r>
            <a:endParaRPr lang="en-US" sz="14400" dirty="0">
              <a:solidFill>
                <a:srgbClr val="0070C0"/>
              </a:solidFill>
              <a:latin typeface="KG Primary Penmanship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TextBox 11"/>
          <p:cNvSpPr txBox="1"/>
          <p:nvPr/>
        </p:nvSpPr>
        <p:spPr>
          <a:xfrm rot="-445389">
            <a:off x="3882068" y="8242027"/>
            <a:ext cx="1657053" cy="6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en-US" sz="4506" u="sng">
                <a:solidFill>
                  <a:srgbClr val="000000"/>
                </a:solidFill>
                <a:latin typeface="KG Primary Penmanship"/>
                <a:hlinkClick r:id="" action="ppaction://noaction"/>
              </a:rPr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happy-logoversion-3-13398.wav"/>
          </p:stSnd>
        </p:sndAc>
      </p:transition>
    </mc:Choice>
    <mc:Fallback xmlns="">
      <p:transition spd="slow">
        <p:random/>
        <p:sndAc>
          <p:stSnd>
            <p:snd r:embed="rId21" name="happy-logoversion-3-13398.wav"/>
          </p:stSnd>
        </p:sndAc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A9A0836-AD3A-D3C7-7048-74EE4463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57"/>
            <a:ext cx="18324953" cy="1030135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329349">
            <a:off x="397809" y="6699654"/>
            <a:ext cx="2813887" cy="2925591"/>
          </a:xfrm>
          <a:custGeom>
            <a:avLst/>
            <a:gdLst/>
            <a:ahLst/>
            <a:cxnLst/>
            <a:rect l="l" t="t" r="r" b="b"/>
            <a:pathLst>
              <a:path w="2813887" h="2925591">
                <a:moveTo>
                  <a:pt x="0" y="0"/>
                </a:moveTo>
                <a:lnTo>
                  <a:pt x="2813887" y="0"/>
                </a:lnTo>
                <a:lnTo>
                  <a:pt x="2813887" y="2925592"/>
                </a:lnTo>
                <a:lnTo>
                  <a:pt x="0" y="2925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434936">
            <a:off x="14947058" y="3923741"/>
            <a:ext cx="2150546" cy="2099715"/>
          </a:xfrm>
          <a:custGeom>
            <a:avLst/>
            <a:gdLst/>
            <a:ahLst/>
            <a:cxnLst/>
            <a:rect l="l" t="t" r="r" b="b"/>
            <a:pathLst>
              <a:path w="2150546" h="2099715">
                <a:moveTo>
                  <a:pt x="0" y="0"/>
                </a:moveTo>
                <a:lnTo>
                  <a:pt x="2150546" y="0"/>
                </a:lnTo>
                <a:lnTo>
                  <a:pt x="2150546" y="2099716"/>
                </a:lnTo>
                <a:lnTo>
                  <a:pt x="0" y="2099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1670">
            <a:off x="1741045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90796">
            <a:off x="961767" y="919621"/>
            <a:ext cx="3134565" cy="1792802"/>
          </a:xfrm>
          <a:custGeom>
            <a:avLst/>
            <a:gdLst/>
            <a:ahLst/>
            <a:cxnLst/>
            <a:rect l="l" t="t" r="r" b="b"/>
            <a:pathLst>
              <a:path w="3134565" h="1792802">
                <a:moveTo>
                  <a:pt x="0" y="0"/>
                </a:moveTo>
                <a:lnTo>
                  <a:pt x="3134565" y="0"/>
                </a:lnTo>
                <a:lnTo>
                  <a:pt x="3134565" y="1792803"/>
                </a:lnTo>
                <a:lnTo>
                  <a:pt x="0" y="1792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37095">
            <a:off x="1493961" y="832347"/>
            <a:ext cx="1543416" cy="586498"/>
          </a:xfrm>
          <a:custGeom>
            <a:avLst/>
            <a:gdLst/>
            <a:ahLst/>
            <a:cxnLst/>
            <a:rect l="l" t="t" r="r" b="b"/>
            <a:pathLst>
              <a:path w="1543416" h="586498">
                <a:moveTo>
                  <a:pt x="0" y="0"/>
                </a:moveTo>
                <a:lnTo>
                  <a:pt x="1543417" y="0"/>
                </a:lnTo>
                <a:lnTo>
                  <a:pt x="1543417" y="586499"/>
                </a:lnTo>
                <a:lnTo>
                  <a:pt x="0" y="586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619251">
            <a:off x="10512852" y="8799903"/>
            <a:ext cx="4282215" cy="2974193"/>
          </a:xfrm>
          <a:custGeom>
            <a:avLst/>
            <a:gdLst/>
            <a:ahLst/>
            <a:cxnLst/>
            <a:rect l="l" t="t" r="r" b="b"/>
            <a:pathLst>
              <a:path w="4282215" h="2974193">
                <a:moveTo>
                  <a:pt x="0" y="0"/>
                </a:moveTo>
                <a:lnTo>
                  <a:pt x="4282215" y="0"/>
                </a:lnTo>
                <a:lnTo>
                  <a:pt x="4282215" y="2974194"/>
                </a:lnTo>
                <a:lnTo>
                  <a:pt x="0" y="29741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42177">
            <a:off x="15082914" y="7868794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1" y="0"/>
                </a:lnTo>
                <a:lnTo>
                  <a:pt x="2160971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 rot="-590796">
            <a:off x="1097959" y="1762135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Jumble" panose="02000503000000020004" pitchFamily="2" charset="0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5669" y="4573588"/>
            <a:ext cx="13756661" cy="134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4B0E02"/>
                </a:solidFill>
                <a:latin typeface="KG Primary Penmanship"/>
              </a:rPr>
              <a:t>When’s your birthday?</a:t>
            </a:r>
          </a:p>
        </p:txBody>
      </p:sp>
      <p:sp>
        <p:nvSpPr>
          <p:cNvPr id="11" name="TextBox 11"/>
          <p:cNvSpPr txBox="1"/>
          <p:nvPr/>
        </p:nvSpPr>
        <p:spPr>
          <a:xfrm rot="342177">
            <a:off x="15467920" y="8051135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>
                <a:solidFill>
                  <a:srgbClr val="FFFFFF"/>
                </a:solidFill>
                <a:latin typeface="KG Primary Penmanship"/>
              </a:rPr>
              <a:t>10</a:t>
            </a:r>
          </a:p>
        </p:txBody>
      </p:sp>
      <p:sp>
        <p:nvSpPr>
          <p:cNvPr id="12" name="Freeform 12"/>
          <p:cNvSpPr/>
          <p:nvPr/>
        </p:nvSpPr>
        <p:spPr>
          <a:xfrm rot="431368">
            <a:off x="16279146" y="6924802"/>
            <a:ext cx="894552" cy="1202943"/>
          </a:xfrm>
          <a:custGeom>
            <a:avLst/>
            <a:gdLst/>
            <a:ahLst/>
            <a:cxnLst/>
            <a:rect l="l" t="t" r="r" b="b"/>
            <a:pathLst>
              <a:path w="894552" h="1202943">
                <a:moveTo>
                  <a:pt x="0" y="0"/>
                </a:moveTo>
                <a:lnTo>
                  <a:pt x="894553" y="0"/>
                </a:lnTo>
                <a:lnTo>
                  <a:pt x="894553" y="1202943"/>
                </a:lnTo>
                <a:lnTo>
                  <a:pt x="0" y="12029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081850">
            <a:off x="853771" y="4096524"/>
            <a:ext cx="1585022" cy="1596634"/>
          </a:xfrm>
          <a:custGeom>
            <a:avLst/>
            <a:gdLst/>
            <a:ahLst/>
            <a:cxnLst/>
            <a:rect l="l" t="t" r="r" b="b"/>
            <a:pathLst>
              <a:path w="1585022" h="1596634">
                <a:moveTo>
                  <a:pt x="0" y="0"/>
                </a:moveTo>
                <a:lnTo>
                  <a:pt x="1585022" y="0"/>
                </a:lnTo>
                <a:lnTo>
                  <a:pt x="1585022" y="1596633"/>
                </a:lnTo>
                <a:lnTo>
                  <a:pt x="0" y="15966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5" name="Freeform 15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620000" y="7510702"/>
            <a:ext cx="2149354" cy="43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4800" u="sng" dirty="0">
                <a:solidFill>
                  <a:srgbClr val="4B0E02"/>
                </a:solidFill>
                <a:latin typeface="KG Primary Penmanship"/>
                <a:hlinkClick r:id="" action="ppaction://noaction"/>
              </a:rPr>
              <a:t>ANSWER</a:t>
            </a:r>
            <a:endParaRPr lang="en-US" sz="4800" u="sng" dirty="0">
              <a:solidFill>
                <a:srgbClr val="4B0E02"/>
              </a:solidFill>
              <a:latin typeface="KG Primary Penmanship"/>
              <a:hlinkClick r:id="rId26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29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FC9E2BA-4FFC-D019-DF8F-6FBC2541C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9195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1533079">
            <a:off x="7652643" y="-167380"/>
            <a:ext cx="5309830" cy="1737763"/>
          </a:xfrm>
          <a:custGeom>
            <a:avLst/>
            <a:gdLst/>
            <a:ahLst/>
            <a:cxnLst/>
            <a:rect l="l" t="t" r="r" b="b"/>
            <a:pathLst>
              <a:path w="5309830" h="1737763">
                <a:moveTo>
                  <a:pt x="0" y="0"/>
                </a:moveTo>
                <a:lnTo>
                  <a:pt x="5309830" y="0"/>
                </a:lnTo>
                <a:lnTo>
                  <a:pt x="5309830" y="1737762"/>
                </a:lnTo>
                <a:lnTo>
                  <a:pt x="0" y="1737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306233">
            <a:off x="818688" y="6350044"/>
            <a:ext cx="1770348" cy="1783317"/>
          </a:xfrm>
          <a:custGeom>
            <a:avLst/>
            <a:gdLst/>
            <a:ahLst/>
            <a:cxnLst/>
            <a:rect l="l" t="t" r="r" b="b"/>
            <a:pathLst>
              <a:path w="1770348" h="1783317">
                <a:moveTo>
                  <a:pt x="0" y="0"/>
                </a:moveTo>
                <a:lnTo>
                  <a:pt x="1770348" y="0"/>
                </a:lnTo>
                <a:lnTo>
                  <a:pt x="1770348" y="1783318"/>
                </a:lnTo>
                <a:lnTo>
                  <a:pt x="0" y="17833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96056" y="1107667"/>
            <a:ext cx="14495889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2177">
            <a:off x="15082914" y="7868794"/>
            <a:ext cx="2160970" cy="1235959"/>
          </a:xfrm>
          <a:custGeom>
            <a:avLst/>
            <a:gdLst/>
            <a:ahLst/>
            <a:cxnLst/>
            <a:rect l="l" t="t" r="r" b="b"/>
            <a:pathLst>
              <a:path w="2160970" h="1235959">
                <a:moveTo>
                  <a:pt x="0" y="0"/>
                </a:moveTo>
                <a:lnTo>
                  <a:pt x="2160971" y="0"/>
                </a:lnTo>
                <a:lnTo>
                  <a:pt x="2160971" y="1235959"/>
                </a:lnTo>
                <a:lnTo>
                  <a:pt x="0" y="1235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265669" y="4611509"/>
            <a:ext cx="13756661" cy="13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1A5033"/>
                </a:solidFill>
                <a:latin typeface="KG Primary Penmanship"/>
              </a:rPr>
              <a:t>I like (surfing the Internet).</a:t>
            </a:r>
          </a:p>
        </p:txBody>
      </p:sp>
      <p:sp>
        <p:nvSpPr>
          <p:cNvPr id="7" name="TextBox 7"/>
          <p:cNvSpPr txBox="1"/>
          <p:nvPr/>
        </p:nvSpPr>
        <p:spPr>
          <a:xfrm rot="342177">
            <a:off x="15467920" y="8051135"/>
            <a:ext cx="1378775" cy="81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8"/>
              </a:lnSpc>
              <a:spcBef>
                <a:spcPct val="0"/>
              </a:spcBef>
            </a:pPr>
            <a:r>
              <a:rPr lang="en-US" sz="4663" dirty="0">
                <a:solidFill>
                  <a:srgbClr val="FFFFFF"/>
                </a:solidFill>
                <a:latin typeface="KG Primary Penmanship"/>
              </a:rPr>
              <a:t>30</a:t>
            </a:r>
          </a:p>
        </p:txBody>
      </p:sp>
      <p:sp>
        <p:nvSpPr>
          <p:cNvPr id="8" name="Freeform 8"/>
          <p:cNvSpPr/>
          <p:nvPr/>
        </p:nvSpPr>
        <p:spPr>
          <a:xfrm>
            <a:off x="1070192" y="957878"/>
            <a:ext cx="3093073" cy="1769071"/>
          </a:xfrm>
          <a:custGeom>
            <a:avLst/>
            <a:gdLst/>
            <a:ahLst/>
            <a:cxnLst/>
            <a:rect l="l" t="t" r="r" b="b"/>
            <a:pathLst>
              <a:path w="3093073" h="1769071">
                <a:moveTo>
                  <a:pt x="0" y="0"/>
                </a:moveTo>
                <a:lnTo>
                  <a:pt x="3093073" y="0"/>
                </a:lnTo>
                <a:lnTo>
                  <a:pt x="3093073" y="1769071"/>
                </a:lnTo>
                <a:lnTo>
                  <a:pt x="0" y="17690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351417">
            <a:off x="1633248" y="850940"/>
            <a:ext cx="1966961" cy="469612"/>
          </a:xfrm>
          <a:custGeom>
            <a:avLst/>
            <a:gdLst/>
            <a:ahLst/>
            <a:cxnLst/>
            <a:rect l="l" t="t" r="r" b="b"/>
            <a:pathLst>
              <a:path w="1966961" h="469612">
                <a:moveTo>
                  <a:pt x="0" y="0"/>
                </a:moveTo>
                <a:lnTo>
                  <a:pt x="1966961" y="0"/>
                </a:lnTo>
                <a:lnTo>
                  <a:pt x="1966961" y="469612"/>
                </a:lnTo>
                <a:lnTo>
                  <a:pt x="0" y="469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sp>
          <p:nvSpPr>
            <p:cNvPr id="12" name="Freeform 12"/>
            <p:cNvSpPr/>
            <p:nvPr/>
          </p:nvSpPr>
          <p:spPr>
            <a:xfrm rot="331523">
              <a:off x="157485" y="160047"/>
              <a:ext cx="3490364" cy="3439595"/>
            </a:xfrm>
            <a:custGeom>
              <a:avLst/>
              <a:gdLst/>
              <a:ahLst/>
              <a:cxnLst/>
              <a:rect l="l" t="t" r="r" b="b"/>
              <a:pathLst>
                <a:path w="3490364" h="3439595">
                  <a:moveTo>
                    <a:pt x="0" y="0"/>
                  </a:moveTo>
                  <a:lnTo>
                    <a:pt x="3490364" y="0"/>
                  </a:lnTo>
                  <a:lnTo>
                    <a:pt x="3490364" y="3439595"/>
                  </a:lnTo>
                  <a:lnTo>
                    <a:pt x="0" y="343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-7810758">
              <a:off x="1368867" y="931723"/>
              <a:ext cx="1067600" cy="821487"/>
            </a:xfrm>
            <a:custGeom>
              <a:avLst/>
              <a:gdLst/>
              <a:ahLst/>
              <a:cxnLst/>
              <a:rect l="l" t="t" r="r" b="b"/>
              <a:pathLst>
                <a:path w="1067600" h="821487">
                  <a:moveTo>
                    <a:pt x="0" y="0"/>
                  </a:moveTo>
                  <a:lnTo>
                    <a:pt x="1067600" y="0"/>
                  </a:lnTo>
                  <a:lnTo>
                    <a:pt x="1067600" y="821487"/>
                  </a:lnTo>
                  <a:lnTo>
                    <a:pt x="0" y="821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9"/>
                </a:lnSpc>
              </a:pPr>
              <a:r>
                <a:rPr lang="en-US" sz="2599">
                  <a:solidFill>
                    <a:srgbClr val="000000"/>
                  </a:solidFill>
                  <a:latin typeface="KG Primary Penmanship"/>
                  <a:hlinkClick r:id="" action="ppaction://noaction"/>
                </a:rPr>
                <a:t>BACK TO GAME BOARD</a:t>
              </a:r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B508ED11-F046-ED06-52F0-234A2DC738D6}"/>
              </a:ext>
            </a:extLst>
          </p:cNvPr>
          <p:cNvSpPr txBox="1"/>
          <p:nvPr/>
        </p:nvSpPr>
        <p:spPr>
          <a:xfrm>
            <a:off x="1182553" y="1671555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97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uccess-fanfare-trumpets-6185.wav"/>
          </p:stSnd>
        </p:sndAc>
      </p:transition>
    </mc:Choice>
    <mc:Fallback xmlns="">
      <p:transition spd="slow">
        <p:random/>
        <p:sndAc>
          <p:stSnd>
            <p:snd r:embed="rId19" name="success-fanfare-trumpets-6185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229</Words>
  <Application>Microsoft Office PowerPoint</Application>
  <PresentationFormat>Custom</PresentationFormat>
  <Paragraphs>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Calibri</vt:lpstr>
      <vt:lpstr>Suranna</vt:lpstr>
      <vt:lpstr>Arial</vt:lpstr>
      <vt:lpstr>Jumble</vt:lpstr>
      <vt:lpstr>Berlin Sans FB Demi</vt:lpstr>
      <vt:lpstr>KG Primary Penmanship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pwc153</cp:lastModifiedBy>
  <cp:revision>26</cp:revision>
  <dcterms:created xsi:type="dcterms:W3CDTF">2006-08-16T00:00:00Z</dcterms:created>
  <dcterms:modified xsi:type="dcterms:W3CDTF">2026-01-06T05:02:25Z</dcterms:modified>
  <dc:identifier>DAF0T6VNcfU</dc:identifier>
</cp:coreProperties>
</file>