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3"/>
  </p:notesMasterIdLst>
  <p:sldIdLst>
    <p:sldId id="369" r:id="rId3"/>
    <p:sldId id="370" r:id="rId4"/>
    <p:sldId id="469" r:id="rId5"/>
    <p:sldId id="439" r:id="rId6"/>
    <p:sldId id="440" r:id="rId7"/>
    <p:sldId id="373" r:id="rId8"/>
    <p:sldId id="413" r:id="rId9"/>
    <p:sldId id="450" r:id="rId10"/>
    <p:sldId id="451" r:id="rId11"/>
    <p:sldId id="311" r:id="rId12"/>
  </p:sldIdLst>
  <p:sldSz cx="18288000" cy="10287000"/>
  <p:notesSz cx="6858000" cy="9144000"/>
  <p:embeddedFontLst>
    <p:embeddedFont>
      <p:font typeface="Berlin Sans FB Demi" panose="020E0802020502020306" pitchFamily="34" charset="0"/>
      <p:bold r:id="rId14"/>
    </p:embeddedFont>
    <p:embeddedFont>
      <p:font typeface="Copperplate Gothic Bold" panose="020E0705020206020404" pitchFamily="34" charset="0"/>
      <p:regular r:id="rId15"/>
    </p:embeddedFont>
    <p:embeddedFont>
      <p:font typeface="Jumble" panose="02000503000000020004" pitchFamily="2" charset="0"/>
      <p:regular r:id="rId16"/>
    </p:embeddedFont>
    <p:embeddedFont>
      <p:font typeface="KG Primary Penmanship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FF"/>
    <a:srgbClr val="FF9900"/>
    <a:srgbClr val="D60093"/>
    <a:srgbClr val="0000FF"/>
    <a:srgbClr val="6600FF"/>
    <a:srgbClr val="9933FF"/>
    <a:srgbClr val="6600CC"/>
    <a:srgbClr val="FFCC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86972" autoAdjust="0"/>
  </p:normalViewPr>
  <p:slideViewPr>
    <p:cSldViewPr>
      <p:cViewPr varScale="1">
        <p:scale>
          <a:sx n="43" d="100"/>
          <a:sy n="43" d="100"/>
        </p:scale>
        <p:origin x="7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1A055-0AF8-4DA7-A521-252EC4D88AC8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BB982-5A49-4E77-984B-D140F024E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67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BB982-5A49-4E77-984B-D140F024E7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22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BB982-5A49-4E77-984B-D140F024E7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03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the number to go to the Question slide. </a:t>
            </a:r>
          </a:p>
          <a:p>
            <a:r>
              <a:rPr lang="en-US" dirty="0"/>
              <a:t>- Click the colored box to disappear the choice.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BB982-5A49-4E77-984B-D140F024E7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75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7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25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4" y="4406900"/>
            <a:ext cx="7772400" cy="136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82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75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6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6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6" y="2174876"/>
            <a:ext cx="4041776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56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41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1" y="273051"/>
            <a:ext cx="300831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1" y="273051"/>
            <a:ext cx="5111750" cy="5853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1" y="1435100"/>
            <a:ext cx="3008314" cy="469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21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6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5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20" y="-251618"/>
            <a:ext cx="4525964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94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9" y="2171702"/>
            <a:ext cx="5851526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9" y="190500"/>
            <a:ext cx="5851526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741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tif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3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audio" Target="../media/audio1.wav"/><Relationship Id="rId3" Type="http://schemas.openxmlformats.org/officeDocument/2006/relationships/image" Target="../media/image24.png"/><Relationship Id="rId7" Type="http://schemas.openxmlformats.org/officeDocument/2006/relationships/image" Target="../media/image22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21" Type="http://schemas.openxmlformats.org/officeDocument/2006/relationships/audio" Target="../media/audio2.wav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17" Type="http://schemas.openxmlformats.org/officeDocument/2006/relationships/image" Target="../media/image39.svg"/><Relationship Id="rId2" Type="http://schemas.openxmlformats.org/officeDocument/2006/relationships/audio" Target="../media/audio2.wav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5" Type="http://schemas.openxmlformats.org/officeDocument/2006/relationships/image" Target="../media/image37.svg"/><Relationship Id="rId10" Type="http://schemas.openxmlformats.org/officeDocument/2006/relationships/image" Target="../media/image32.png"/><Relationship Id="rId19" Type="http://schemas.openxmlformats.org/officeDocument/2006/relationships/image" Target="../media/image41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3" Type="http://schemas.openxmlformats.org/officeDocument/2006/relationships/audio" Target="../media/audio3.wav"/><Relationship Id="rId7" Type="http://schemas.openxmlformats.org/officeDocument/2006/relationships/image" Target="../media/image33.svg"/><Relationship Id="rId12" Type="http://schemas.openxmlformats.org/officeDocument/2006/relationships/image" Target="../media/image47.png"/><Relationship Id="rId2" Type="http://schemas.openxmlformats.org/officeDocument/2006/relationships/audio" Target="../media/audio1.wav"/><Relationship Id="rId16" Type="http://schemas.openxmlformats.org/officeDocument/2006/relationships/image" Target="../media/image51.png"/><Relationship Id="rId29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46.svg"/><Relationship Id="rId5" Type="http://schemas.openxmlformats.org/officeDocument/2006/relationships/image" Target="../media/image42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audio" Target="../media/audio4.wav"/><Relationship Id="rId9" Type="http://schemas.openxmlformats.org/officeDocument/2006/relationships/image" Target="../media/image44.svg"/><Relationship Id="rId1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svg"/><Relationship Id="rId18" Type="http://schemas.openxmlformats.org/officeDocument/2006/relationships/image" Target="../media/image60.png"/><Relationship Id="rId3" Type="http://schemas.openxmlformats.org/officeDocument/2006/relationships/audio" Target="../media/audio1.wav"/><Relationship Id="rId84" Type="http://schemas.openxmlformats.org/officeDocument/2006/relationships/audio" Target="../media/audio1.wav"/><Relationship Id="rId7" Type="http://schemas.openxmlformats.org/officeDocument/2006/relationships/image" Target="../media/image39.svg"/><Relationship Id="rId12" Type="http://schemas.openxmlformats.org/officeDocument/2006/relationships/image" Target="../media/image56.png"/><Relationship Id="rId17" Type="http://schemas.openxmlformats.org/officeDocument/2006/relationships/image" Target="../media/image35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4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55.svg"/><Relationship Id="rId5" Type="http://schemas.openxmlformats.org/officeDocument/2006/relationships/image" Target="../media/image25.png"/><Relationship Id="rId15" Type="http://schemas.openxmlformats.org/officeDocument/2006/relationships/image" Target="../media/image59.svg"/><Relationship Id="rId10" Type="http://schemas.openxmlformats.org/officeDocument/2006/relationships/image" Target="../media/image54.png"/><Relationship Id="rId19" Type="http://schemas.openxmlformats.org/officeDocument/2006/relationships/image" Target="../media/image61.svg"/><Relationship Id="rId4" Type="http://schemas.openxmlformats.org/officeDocument/2006/relationships/audio" Target="../media/audio4.wav"/><Relationship Id="rId9" Type="http://schemas.openxmlformats.org/officeDocument/2006/relationships/image" Target="../media/image53.svg"/><Relationship Id="rId1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18288000" cy="1027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5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6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40464" y="8877301"/>
            <a:ext cx="14207072" cy="1241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438280">
              <a:buClr>
                <a:srgbClr val="000000"/>
              </a:buClr>
              <a:defRPr/>
            </a:pPr>
            <a:r>
              <a:rPr lang="en-US" sz="3734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3734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3734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2438280">
              <a:buClr>
                <a:srgbClr val="000000"/>
              </a:buClr>
              <a:defRPr/>
            </a:pPr>
            <a:r>
              <a:rPr lang="en-US" sz="3734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3734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3734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4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https://www.facebook.com/tienganhglobalsuccess.vn/</a:t>
            </a:r>
            <a:endParaRPr lang="en-GB" sz="3734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177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FF56C78-CB6A-698D-B9E6-C22C7291F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43"/>
            <a:ext cx="18288000" cy="10314437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11261493" y="-1256737"/>
            <a:ext cx="7881365" cy="5545615"/>
          </a:xfrm>
          <a:custGeom>
            <a:avLst/>
            <a:gdLst/>
            <a:ahLst/>
            <a:cxnLst/>
            <a:rect l="l" t="t" r="r" b="b"/>
            <a:pathLst>
              <a:path w="7881365" h="5545615">
                <a:moveTo>
                  <a:pt x="0" y="0"/>
                </a:moveTo>
                <a:lnTo>
                  <a:pt x="7881365" y="0"/>
                </a:lnTo>
                <a:lnTo>
                  <a:pt x="7881365" y="5545615"/>
                </a:lnTo>
                <a:lnTo>
                  <a:pt x="0" y="55456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0706984">
            <a:off x="-1896040" y="5998122"/>
            <a:ext cx="7881365" cy="5545615"/>
          </a:xfrm>
          <a:custGeom>
            <a:avLst/>
            <a:gdLst/>
            <a:ahLst/>
            <a:cxnLst/>
            <a:rect l="l" t="t" r="r" b="b"/>
            <a:pathLst>
              <a:path w="7881365" h="5545615">
                <a:moveTo>
                  <a:pt x="0" y="0"/>
                </a:moveTo>
                <a:lnTo>
                  <a:pt x="7881365" y="0"/>
                </a:lnTo>
                <a:lnTo>
                  <a:pt x="7881365" y="5545615"/>
                </a:lnTo>
                <a:lnTo>
                  <a:pt x="0" y="55456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03351" y="1516071"/>
            <a:ext cx="16081298" cy="7254859"/>
          </a:xfrm>
          <a:custGeom>
            <a:avLst/>
            <a:gdLst/>
            <a:ahLst/>
            <a:cxnLst/>
            <a:rect l="l" t="t" r="r" b="b"/>
            <a:pathLst>
              <a:path w="16081298" h="7254859">
                <a:moveTo>
                  <a:pt x="0" y="0"/>
                </a:moveTo>
                <a:lnTo>
                  <a:pt x="16081298" y="0"/>
                </a:lnTo>
                <a:lnTo>
                  <a:pt x="16081298" y="7254858"/>
                </a:lnTo>
                <a:lnTo>
                  <a:pt x="0" y="72548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3253468" y="2558260"/>
            <a:ext cx="11781064" cy="5170479"/>
            <a:chOff x="0" y="0"/>
            <a:chExt cx="3102832" cy="13617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02832" cy="1361772"/>
            </a:xfrm>
            <a:custGeom>
              <a:avLst/>
              <a:gdLst/>
              <a:ahLst/>
              <a:cxnLst/>
              <a:rect l="l" t="t" r="r" b="b"/>
              <a:pathLst>
                <a:path w="3102832" h="1361772">
                  <a:moveTo>
                    <a:pt x="33515" y="0"/>
                  </a:moveTo>
                  <a:lnTo>
                    <a:pt x="3069317" y="0"/>
                  </a:lnTo>
                  <a:cubicBezTo>
                    <a:pt x="3078206" y="0"/>
                    <a:pt x="3086730" y="3531"/>
                    <a:pt x="3093015" y="9816"/>
                  </a:cubicBezTo>
                  <a:cubicBezTo>
                    <a:pt x="3099301" y="16101"/>
                    <a:pt x="3102832" y="24626"/>
                    <a:pt x="3102832" y="33515"/>
                  </a:cubicBezTo>
                  <a:lnTo>
                    <a:pt x="3102832" y="1328258"/>
                  </a:lnTo>
                  <a:cubicBezTo>
                    <a:pt x="3102832" y="1346767"/>
                    <a:pt x="3087827" y="1361772"/>
                    <a:pt x="3069317" y="1361772"/>
                  </a:cubicBezTo>
                  <a:lnTo>
                    <a:pt x="33515" y="1361772"/>
                  </a:lnTo>
                  <a:cubicBezTo>
                    <a:pt x="24626" y="1361772"/>
                    <a:pt x="16101" y="1358241"/>
                    <a:pt x="9816" y="1351956"/>
                  </a:cubicBezTo>
                  <a:cubicBezTo>
                    <a:pt x="3531" y="1345671"/>
                    <a:pt x="0" y="1337146"/>
                    <a:pt x="0" y="1328258"/>
                  </a:cubicBezTo>
                  <a:lnTo>
                    <a:pt x="0" y="33515"/>
                  </a:lnTo>
                  <a:cubicBezTo>
                    <a:pt x="0" y="15005"/>
                    <a:pt x="15005" y="0"/>
                    <a:pt x="33515" y="0"/>
                  </a:cubicBezTo>
                  <a:close/>
                </a:path>
              </a:pathLst>
            </a:custGeom>
            <a:solidFill>
              <a:srgbClr val="F4EAD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102832" cy="13998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6663749" y="699843"/>
            <a:ext cx="4960502" cy="1632456"/>
          </a:xfrm>
          <a:custGeom>
            <a:avLst/>
            <a:gdLst/>
            <a:ahLst/>
            <a:cxnLst/>
            <a:rect l="l" t="t" r="r" b="b"/>
            <a:pathLst>
              <a:path w="4960502" h="1632456">
                <a:moveTo>
                  <a:pt x="0" y="0"/>
                </a:moveTo>
                <a:lnTo>
                  <a:pt x="4960502" y="0"/>
                </a:lnTo>
                <a:lnTo>
                  <a:pt x="4960502" y="1632456"/>
                </a:lnTo>
                <a:lnTo>
                  <a:pt x="0" y="16324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3134234" y="4301956"/>
            <a:ext cx="12019532" cy="1683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99"/>
              </a:lnSpc>
            </a:pPr>
            <a:r>
              <a:rPr lang="en-US" sz="9600" dirty="0">
                <a:solidFill>
                  <a:srgbClr val="000000"/>
                </a:solidFill>
                <a:latin typeface="Berlin Sans FB Demi" panose="020E0802020502020306" pitchFamily="34" charset="0"/>
              </a:rPr>
              <a:t>Warm-up and Review</a:t>
            </a: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97B63E3A-4942-4A9C-20A2-CAF6062801E4}"/>
              </a:ext>
            </a:extLst>
          </p:cNvPr>
          <p:cNvSpPr txBox="1"/>
          <p:nvPr/>
        </p:nvSpPr>
        <p:spPr>
          <a:xfrm>
            <a:off x="8044305" y="539312"/>
            <a:ext cx="2199390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15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01</a:t>
            </a:r>
          </a:p>
        </p:txBody>
      </p:sp>
      <p:sp>
        <p:nvSpPr>
          <p:cNvPr id="14" name="Freeform 13"/>
          <p:cNvSpPr/>
          <p:nvPr/>
        </p:nvSpPr>
        <p:spPr>
          <a:xfrm rot="-886202">
            <a:off x="343768" y="6009591"/>
            <a:ext cx="3581592" cy="3714454"/>
          </a:xfrm>
          <a:custGeom>
            <a:avLst/>
            <a:gdLst/>
            <a:ahLst/>
            <a:cxnLst/>
            <a:rect l="l" t="t" r="r" b="b"/>
            <a:pathLst>
              <a:path w="6459814" h="6107460">
                <a:moveTo>
                  <a:pt x="0" y="0"/>
                </a:moveTo>
                <a:lnTo>
                  <a:pt x="6459814" y="0"/>
                </a:lnTo>
                <a:lnTo>
                  <a:pt x="6459814" y="6107461"/>
                </a:lnTo>
                <a:lnTo>
                  <a:pt x="0" y="610746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14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" y="-232141"/>
            <a:ext cx="18288143" cy="10751281"/>
            <a:chOff x="0" y="0"/>
            <a:chExt cx="24384191" cy="14335042"/>
          </a:xfrm>
        </p:grpSpPr>
        <p:sp>
          <p:nvSpPr>
            <p:cNvPr id="3" name="Freeform 3"/>
            <p:cNvSpPr/>
            <p:nvPr/>
          </p:nvSpPr>
          <p:spPr>
            <a:xfrm>
              <a:off x="64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0" y="0"/>
                  </a:lnTo>
                  <a:lnTo>
                    <a:pt x="2250310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flipH="1">
              <a:off x="2024407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4030356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 flipH="1">
              <a:off x="6054699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8058989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flipH="1">
              <a:off x="10083333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089282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 flipH="1">
              <a:off x="14113625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6079117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 flipH="1">
              <a:off x="18103460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0109409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 flipH="1">
              <a:off x="22133753" y="0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 rot="-10800000">
              <a:off x="22133753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 rot="-10800000" flipH="1">
              <a:off x="20109409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 rot="-10800000" flipH="1">
              <a:off x="16079117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 rot="-10800000">
              <a:off x="14126325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 rot="-10800000" flipH="1">
              <a:off x="12101982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 rot="-10800000">
              <a:off x="10083074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 rot="-10800000" flipH="1">
              <a:off x="8058730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 rot="-10800000">
              <a:off x="6054699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 rot="-10800000" flipH="1">
              <a:off x="4030356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 rot="-10800000">
              <a:off x="2024407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 rot="-10800000" flipH="1">
              <a:off x="64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0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0" y="2250311"/>
                  </a:lnTo>
                  <a:lnTo>
                    <a:pt x="225031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27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 flipH="1">
              <a:off x="2024471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4030419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 flipH="1">
              <a:off x="6054763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8059053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 flipH="1">
              <a:off x="18103524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20109472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/>
            <p:nvPr/>
          </p:nvSpPr>
          <p:spPr>
            <a:xfrm flipH="1">
              <a:off x="22133816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/>
            <p:cNvSpPr/>
            <p:nvPr/>
          </p:nvSpPr>
          <p:spPr>
            <a:xfrm rot="-10800000">
              <a:off x="22133689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/>
            <p:cNvSpPr/>
            <p:nvPr/>
          </p:nvSpPr>
          <p:spPr>
            <a:xfrm rot="-10800000" flipH="1">
              <a:off x="20109345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/>
            <p:nvPr/>
          </p:nvSpPr>
          <p:spPr>
            <a:xfrm rot="-10800000">
              <a:off x="10083397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/>
            <p:nvPr/>
          </p:nvSpPr>
          <p:spPr>
            <a:xfrm rot="-10800000" flipH="1">
              <a:off x="8072908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/>
            <p:nvPr/>
          </p:nvSpPr>
          <p:spPr>
            <a:xfrm rot="-10800000">
              <a:off x="6054636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/>
            <p:nvPr/>
          </p:nvSpPr>
          <p:spPr>
            <a:xfrm rot="-10800000" flipH="1">
              <a:off x="4030292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/>
            <p:cNvSpPr/>
            <p:nvPr/>
          </p:nvSpPr>
          <p:spPr>
            <a:xfrm rot="-10800000">
              <a:off x="2024344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/>
            <p:cNvSpPr/>
            <p:nvPr/>
          </p:nvSpPr>
          <p:spPr>
            <a:xfrm rot="-10800000" flipH="1">
              <a:off x="0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64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0" y="0"/>
                  </a:lnTo>
                  <a:lnTo>
                    <a:pt x="2250310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3"/>
            <p:cNvSpPr/>
            <p:nvPr/>
          </p:nvSpPr>
          <p:spPr>
            <a:xfrm flipH="1">
              <a:off x="2024407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4030356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5"/>
            <p:cNvSpPr/>
            <p:nvPr/>
          </p:nvSpPr>
          <p:spPr>
            <a:xfrm flipH="1">
              <a:off x="6054699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6"/>
            <p:cNvSpPr/>
            <p:nvPr/>
          </p:nvSpPr>
          <p:spPr>
            <a:xfrm flipH="1">
              <a:off x="18103460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20109409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8"/>
            <p:cNvSpPr/>
            <p:nvPr/>
          </p:nvSpPr>
          <p:spPr>
            <a:xfrm flipH="1">
              <a:off x="22133753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8072908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0"/>
            <p:cNvSpPr/>
            <p:nvPr/>
          </p:nvSpPr>
          <p:spPr>
            <a:xfrm flipH="1">
              <a:off x="10083397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12089345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2"/>
            <p:cNvSpPr/>
            <p:nvPr/>
          </p:nvSpPr>
          <p:spPr>
            <a:xfrm flipH="1">
              <a:off x="14113689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16079180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4"/>
            <p:cNvSpPr/>
            <p:nvPr/>
          </p:nvSpPr>
          <p:spPr>
            <a:xfrm rot="-10800000" flipH="1">
              <a:off x="16079053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5"/>
            <p:cNvSpPr/>
            <p:nvPr/>
          </p:nvSpPr>
          <p:spPr>
            <a:xfrm rot="-10800000">
              <a:off x="14113689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6"/>
            <p:cNvSpPr/>
            <p:nvPr/>
          </p:nvSpPr>
          <p:spPr>
            <a:xfrm rot="-10800000" flipH="1">
              <a:off x="12101982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7"/>
            <p:cNvSpPr/>
            <p:nvPr/>
          </p:nvSpPr>
          <p:spPr>
            <a:xfrm>
              <a:off x="12101982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8"/>
            <p:cNvSpPr/>
            <p:nvPr/>
          </p:nvSpPr>
          <p:spPr>
            <a:xfrm flipH="1">
              <a:off x="14113689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9"/>
            <p:cNvSpPr/>
            <p:nvPr/>
          </p:nvSpPr>
          <p:spPr>
            <a:xfrm>
              <a:off x="16066157" y="804456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60"/>
            <p:cNvSpPr/>
            <p:nvPr/>
          </p:nvSpPr>
          <p:spPr>
            <a:xfrm rot="-10800000">
              <a:off x="18103460" y="2020476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1"/>
            <p:cNvSpPr/>
            <p:nvPr/>
          </p:nvSpPr>
          <p:spPr>
            <a:xfrm rot="-10800000">
              <a:off x="18103397" y="6054287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2"/>
            <p:cNvSpPr/>
            <p:nvPr/>
          </p:nvSpPr>
          <p:spPr>
            <a:xfrm flipH="1">
              <a:off x="10083397" y="4010752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3"/>
            <p:cNvSpPr/>
            <p:nvPr/>
          </p:nvSpPr>
          <p:spPr>
            <a:xfrm rot="-10800000">
              <a:off x="22133816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4"/>
            <p:cNvSpPr/>
            <p:nvPr/>
          </p:nvSpPr>
          <p:spPr>
            <a:xfrm rot="-10800000" flipH="1">
              <a:off x="20109472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5"/>
            <p:cNvSpPr/>
            <p:nvPr/>
          </p:nvSpPr>
          <p:spPr>
            <a:xfrm rot="-10800000">
              <a:off x="10083397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6"/>
            <p:cNvSpPr/>
            <p:nvPr/>
          </p:nvSpPr>
          <p:spPr>
            <a:xfrm rot="-10800000" flipH="1">
              <a:off x="8072908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7"/>
            <p:cNvSpPr/>
            <p:nvPr/>
          </p:nvSpPr>
          <p:spPr>
            <a:xfrm rot="-10800000">
              <a:off x="6054636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8"/>
            <p:cNvSpPr/>
            <p:nvPr/>
          </p:nvSpPr>
          <p:spPr>
            <a:xfrm rot="-10800000" flipH="1">
              <a:off x="4030419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9"/>
            <p:cNvSpPr/>
            <p:nvPr/>
          </p:nvSpPr>
          <p:spPr>
            <a:xfrm rot="-10800000">
              <a:off x="2024471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0"/>
            <p:cNvSpPr/>
            <p:nvPr/>
          </p:nvSpPr>
          <p:spPr>
            <a:xfrm rot="-10800000" flipH="1">
              <a:off x="127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1"/>
            <p:cNvSpPr/>
            <p:nvPr/>
          </p:nvSpPr>
          <p:spPr>
            <a:xfrm>
              <a:off x="191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2"/>
            <p:cNvSpPr/>
            <p:nvPr/>
          </p:nvSpPr>
          <p:spPr>
            <a:xfrm flipH="1">
              <a:off x="2024534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3"/>
            <p:cNvSpPr/>
            <p:nvPr/>
          </p:nvSpPr>
          <p:spPr>
            <a:xfrm>
              <a:off x="4030483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4"/>
            <p:cNvSpPr/>
            <p:nvPr/>
          </p:nvSpPr>
          <p:spPr>
            <a:xfrm flipH="1">
              <a:off x="6054826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5"/>
            <p:cNvSpPr/>
            <p:nvPr/>
          </p:nvSpPr>
          <p:spPr>
            <a:xfrm flipH="1">
              <a:off x="18090501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6"/>
            <p:cNvSpPr/>
            <p:nvPr/>
          </p:nvSpPr>
          <p:spPr>
            <a:xfrm>
              <a:off x="20109536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7"/>
            <p:cNvSpPr/>
            <p:nvPr/>
          </p:nvSpPr>
          <p:spPr>
            <a:xfrm flipH="1">
              <a:off x="22133880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8"/>
            <p:cNvSpPr/>
            <p:nvPr/>
          </p:nvSpPr>
          <p:spPr>
            <a:xfrm>
              <a:off x="8072908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9"/>
            <p:cNvSpPr/>
            <p:nvPr/>
          </p:nvSpPr>
          <p:spPr>
            <a:xfrm flipH="1">
              <a:off x="10083397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80"/>
            <p:cNvSpPr/>
            <p:nvPr/>
          </p:nvSpPr>
          <p:spPr>
            <a:xfrm rot="-10800000" flipH="1">
              <a:off x="16079180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81"/>
            <p:cNvSpPr/>
            <p:nvPr/>
          </p:nvSpPr>
          <p:spPr>
            <a:xfrm rot="-10800000">
              <a:off x="14111708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82"/>
            <p:cNvSpPr/>
            <p:nvPr/>
          </p:nvSpPr>
          <p:spPr>
            <a:xfrm rot="-10800000" flipH="1">
              <a:off x="12101982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83"/>
            <p:cNvSpPr/>
            <p:nvPr/>
          </p:nvSpPr>
          <p:spPr>
            <a:xfrm>
              <a:off x="12089345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4"/>
            <p:cNvSpPr/>
            <p:nvPr/>
          </p:nvSpPr>
          <p:spPr>
            <a:xfrm flipH="1">
              <a:off x="14111708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2250311" y="0"/>
                  </a:moveTo>
                  <a:lnTo>
                    <a:pt x="0" y="0"/>
                  </a:lnTo>
                  <a:lnTo>
                    <a:pt x="0" y="2250311"/>
                  </a:lnTo>
                  <a:lnTo>
                    <a:pt x="2250311" y="2250311"/>
                  </a:lnTo>
                  <a:lnTo>
                    <a:pt x="2250311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5"/>
            <p:cNvSpPr/>
            <p:nvPr/>
          </p:nvSpPr>
          <p:spPr>
            <a:xfrm>
              <a:off x="16066157" y="12084731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6"/>
            <p:cNvSpPr/>
            <p:nvPr/>
          </p:nvSpPr>
          <p:spPr>
            <a:xfrm rot="-10800000">
              <a:off x="18103524" y="10094455"/>
              <a:ext cx="2250311" cy="2250311"/>
            </a:xfrm>
            <a:custGeom>
              <a:avLst/>
              <a:gdLst/>
              <a:ahLst/>
              <a:cxnLst/>
              <a:rect l="l" t="t" r="r" b="b"/>
              <a:pathLst>
                <a:path w="2250311" h="2250311">
                  <a:moveTo>
                    <a:pt x="0" y="0"/>
                  </a:moveTo>
                  <a:lnTo>
                    <a:pt x="2250311" y="0"/>
                  </a:lnTo>
                  <a:lnTo>
                    <a:pt x="2250311" y="2250311"/>
                  </a:lnTo>
                  <a:lnTo>
                    <a:pt x="0" y="2250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1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" name="Freeform 87"/>
          <p:cNvSpPr/>
          <p:nvPr/>
        </p:nvSpPr>
        <p:spPr>
          <a:xfrm>
            <a:off x="966496" y="1738685"/>
            <a:ext cx="16355008" cy="5409034"/>
          </a:xfrm>
          <a:custGeom>
            <a:avLst/>
            <a:gdLst/>
            <a:ahLst/>
            <a:cxnLst/>
            <a:rect l="l" t="t" r="r" b="b"/>
            <a:pathLst>
              <a:path w="16355008" h="5409034">
                <a:moveTo>
                  <a:pt x="0" y="0"/>
                </a:moveTo>
                <a:lnTo>
                  <a:pt x="16355008" y="0"/>
                </a:lnTo>
                <a:lnTo>
                  <a:pt x="16355008" y="5409033"/>
                </a:lnTo>
                <a:lnTo>
                  <a:pt x="0" y="54090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2589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8" name="Freeform 88"/>
          <p:cNvSpPr/>
          <p:nvPr/>
        </p:nvSpPr>
        <p:spPr>
          <a:xfrm rot="1067888">
            <a:off x="14149384" y="5745969"/>
            <a:ext cx="2809917" cy="2809917"/>
          </a:xfrm>
          <a:custGeom>
            <a:avLst/>
            <a:gdLst/>
            <a:ahLst/>
            <a:cxnLst/>
            <a:rect l="l" t="t" r="r" b="b"/>
            <a:pathLst>
              <a:path w="2809917" h="2809917">
                <a:moveTo>
                  <a:pt x="0" y="0"/>
                </a:moveTo>
                <a:lnTo>
                  <a:pt x="2809917" y="0"/>
                </a:lnTo>
                <a:lnTo>
                  <a:pt x="2809917" y="2809917"/>
                </a:lnTo>
                <a:lnTo>
                  <a:pt x="0" y="28099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0" name="Group 90"/>
          <p:cNvGrpSpPr/>
          <p:nvPr/>
        </p:nvGrpSpPr>
        <p:grpSpPr>
          <a:xfrm>
            <a:off x="-72" y="0"/>
            <a:ext cx="18288072" cy="1422631"/>
            <a:chOff x="0" y="0"/>
            <a:chExt cx="28328722" cy="1896841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9571216" cy="1896841"/>
            </a:xfrm>
            <a:custGeom>
              <a:avLst/>
              <a:gdLst/>
              <a:ahLst/>
              <a:cxnLst/>
              <a:rect l="l" t="t" r="r" b="b"/>
              <a:pathLst>
                <a:path w="9571216" h="1896841">
                  <a:moveTo>
                    <a:pt x="0" y="0"/>
                  </a:moveTo>
                  <a:lnTo>
                    <a:pt x="9571216" y="0"/>
                  </a:lnTo>
                  <a:lnTo>
                    <a:pt x="9571216" y="1896841"/>
                  </a:lnTo>
                  <a:lnTo>
                    <a:pt x="0" y="18968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92"/>
            <p:cNvSpPr/>
            <p:nvPr/>
          </p:nvSpPr>
          <p:spPr>
            <a:xfrm>
              <a:off x="9378753" y="0"/>
              <a:ext cx="9571216" cy="1896841"/>
            </a:xfrm>
            <a:custGeom>
              <a:avLst/>
              <a:gdLst/>
              <a:ahLst/>
              <a:cxnLst/>
              <a:rect l="l" t="t" r="r" b="b"/>
              <a:pathLst>
                <a:path w="9571216" h="1896841">
                  <a:moveTo>
                    <a:pt x="0" y="0"/>
                  </a:moveTo>
                  <a:lnTo>
                    <a:pt x="9571216" y="0"/>
                  </a:lnTo>
                  <a:lnTo>
                    <a:pt x="9571216" y="1896841"/>
                  </a:lnTo>
                  <a:lnTo>
                    <a:pt x="0" y="18968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93"/>
            <p:cNvSpPr/>
            <p:nvPr/>
          </p:nvSpPr>
          <p:spPr>
            <a:xfrm>
              <a:off x="18757507" y="0"/>
              <a:ext cx="9571216" cy="1896841"/>
            </a:xfrm>
            <a:custGeom>
              <a:avLst/>
              <a:gdLst/>
              <a:ahLst/>
              <a:cxnLst/>
              <a:rect l="l" t="t" r="r" b="b"/>
              <a:pathLst>
                <a:path w="9571216" h="1896841">
                  <a:moveTo>
                    <a:pt x="0" y="0"/>
                  </a:moveTo>
                  <a:lnTo>
                    <a:pt x="9571215" y="0"/>
                  </a:lnTo>
                  <a:lnTo>
                    <a:pt x="9571215" y="1896841"/>
                  </a:lnTo>
                  <a:lnTo>
                    <a:pt x="0" y="18968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4" name="Group 94"/>
          <p:cNvGrpSpPr/>
          <p:nvPr/>
        </p:nvGrpSpPr>
        <p:grpSpPr>
          <a:xfrm>
            <a:off x="0" y="8864369"/>
            <a:ext cx="18288000" cy="1422631"/>
            <a:chOff x="0" y="0"/>
            <a:chExt cx="28328722" cy="1896841"/>
          </a:xfrm>
        </p:grpSpPr>
        <p:sp>
          <p:nvSpPr>
            <p:cNvPr id="95" name="Freeform 95"/>
            <p:cNvSpPr/>
            <p:nvPr/>
          </p:nvSpPr>
          <p:spPr>
            <a:xfrm>
              <a:off x="0" y="0"/>
              <a:ext cx="9571216" cy="1896841"/>
            </a:xfrm>
            <a:custGeom>
              <a:avLst/>
              <a:gdLst/>
              <a:ahLst/>
              <a:cxnLst/>
              <a:rect l="l" t="t" r="r" b="b"/>
              <a:pathLst>
                <a:path w="9571216" h="1896841">
                  <a:moveTo>
                    <a:pt x="0" y="0"/>
                  </a:moveTo>
                  <a:lnTo>
                    <a:pt x="9571216" y="0"/>
                  </a:lnTo>
                  <a:lnTo>
                    <a:pt x="9571216" y="1896841"/>
                  </a:lnTo>
                  <a:lnTo>
                    <a:pt x="0" y="18968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6"/>
            <p:cNvSpPr/>
            <p:nvPr/>
          </p:nvSpPr>
          <p:spPr>
            <a:xfrm>
              <a:off x="9378753" y="0"/>
              <a:ext cx="9571216" cy="1896841"/>
            </a:xfrm>
            <a:custGeom>
              <a:avLst/>
              <a:gdLst/>
              <a:ahLst/>
              <a:cxnLst/>
              <a:rect l="l" t="t" r="r" b="b"/>
              <a:pathLst>
                <a:path w="9571216" h="1896841">
                  <a:moveTo>
                    <a:pt x="0" y="0"/>
                  </a:moveTo>
                  <a:lnTo>
                    <a:pt x="9571216" y="0"/>
                  </a:lnTo>
                  <a:lnTo>
                    <a:pt x="9571216" y="1896841"/>
                  </a:lnTo>
                  <a:lnTo>
                    <a:pt x="0" y="18968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7"/>
            <p:cNvSpPr/>
            <p:nvPr/>
          </p:nvSpPr>
          <p:spPr>
            <a:xfrm>
              <a:off x="18757507" y="0"/>
              <a:ext cx="9571216" cy="1896841"/>
            </a:xfrm>
            <a:custGeom>
              <a:avLst/>
              <a:gdLst/>
              <a:ahLst/>
              <a:cxnLst/>
              <a:rect l="l" t="t" r="r" b="b"/>
              <a:pathLst>
                <a:path w="9571216" h="1896841">
                  <a:moveTo>
                    <a:pt x="0" y="0"/>
                  </a:moveTo>
                  <a:lnTo>
                    <a:pt x="9571215" y="0"/>
                  </a:lnTo>
                  <a:lnTo>
                    <a:pt x="9571215" y="1896841"/>
                  </a:lnTo>
                  <a:lnTo>
                    <a:pt x="0" y="18968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8" name="Freeform 98"/>
          <p:cNvSpPr/>
          <p:nvPr/>
        </p:nvSpPr>
        <p:spPr>
          <a:xfrm>
            <a:off x="14800397" y="6472377"/>
            <a:ext cx="1507891" cy="1357102"/>
          </a:xfrm>
          <a:custGeom>
            <a:avLst/>
            <a:gdLst/>
            <a:ahLst/>
            <a:cxnLst/>
            <a:rect l="l" t="t" r="r" b="b"/>
            <a:pathLst>
              <a:path w="1507891" h="1357102">
                <a:moveTo>
                  <a:pt x="0" y="0"/>
                </a:moveTo>
                <a:lnTo>
                  <a:pt x="1507890" y="0"/>
                </a:lnTo>
                <a:lnTo>
                  <a:pt x="1507890" y="1357101"/>
                </a:lnTo>
                <a:lnTo>
                  <a:pt x="0" y="135710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2" name="TextBox 102"/>
          <p:cNvSpPr txBox="1"/>
          <p:nvPr/>
        </p:nvSpPr>
        <p:spPr>
          <a:xfrm>
            <a:off x="2463462" y="3508757"/>
            <a:ext cx="13361077" cy="3206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29"/>
              </a:lnSpc>
              <a:spcBef>
                <a:spcPct val="0"/>
              </a:spcBef>
            </a:pPr>
            <a:r>
              <a:rPr lang="en-US" sz="8949" dirty="0">
                <a:solidFill>
                  <a:srgbClr val="605D5D"/>
                </a:solidFill>
                <a:latin typeface="Copperplate Gothic Bold" panose="020E0705020206020404" pitchFamily="34" charset="0"/>
              </a:rPr>
              <a:t>THANK YOU FOR YOUR PLAYING!</a:t>
            </a:r>
          </a:p>
        </p:txBody>
      </p:sp>
    </p:spTree>
    <p:extLst>
      <p:ext uri="{BB962C8B-B14F-4D97-AF65-F5344CB8AC3E}">
        <p14:creationId xmlns:p14="http://schemas.microsoft.com/office/powerpoint/2010/main" val="380972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870BE1F-CFA6-10A4-7297-640E00DC3A2D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11261493" y="-1256737"/>
            <a:ext cx="7881365" cy="5545615"/>
          </a:xfrm>
          <a:custGeom>
            <a:avLst/>
            <a:gdLst/>
            <a:ahLst/>
            <a:cxnLst/>
            <a:rect l="l" t="t" r="r" b="b"/>
            <a:pathLst>
              <a:path w="7881365" h="5545615">
                <a:moveTo>
                  <a:pt x="0" y="0"/>
                </a:moveTo>
                <a:lnTo>
                  <a:pt x="7881365" y="0"/>
                </a:lnTo>
                <a:lnTo>
                  <a:pt x="7881365" y="5545615"/>
                </a:lnTo>
                <a:lnTo>
                  <a:pt x="0" y="55456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0706984">
            <a:off x="-1896040" y="5998122"/>
            <a:ext cx="7881365" cy="5545615"/>
          </a:xfrm>
          <a:custGeom>
            <a:avLst/>
            <a:gdLst/>
            <a:ahLst/>
            <a:cxnLst/>
            <a:rect l="l" t="t" r="r" b="b"/>
            <a:pathLst>
              <a:path w="7881365" h="5545615">
                <a:moveTo>
                  <a:pt x="0" y="0"/>
                </a:moveTo>
                <a:lnTo>
                  <a:pt x="7881365" y="0"/>
                </a:lnTo>
                <a:lnTo>
                  <a:pt x="7881365" y="5545615"/>
                </a:lnTo>
                <a:lnTo>
                  <a:pt x="0" y="55456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03351" y="1516071"/>
            <a:ext cx="16081298" cy="7254859"/>
          </a:xfrm>
          <a:custGeom>
            <a:avLst/>
            <a:gdLst/>
            <a:ahLst/>
            <a:cxnLst/>
            <a:rect l="l" t="t" r="r" b="b"/>
            <a:pathLst>
              <a:path w="16081298" h="7254859">
                <a:moveTo>
                  <a:pt x="0" y="0"/>
                </a:moveTo>
                <a:lnTo>
                  <a:pt x="16081298" y="0"/>
                </a:lnTo>
                <a:lnTo>
                  <a:pt x="16081298" y="7254858"/>
                </a:lnTo>
                <a:lnTo>
                  <a:pt x="0" y="72548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>
            <a:off x="6663749" y="699843"/>
            <a:ext cx="4960502" cy="1632456"/>
          </a:xfrm>
          <a:custGeom>
            <a:avLst/>
            <a:gdLst/>
            <a:ahLst/>
            <a:cxnLst/>
            <a:rect l="l" t="t" r="r" b="b"/>
            <a:pathLst>
              <a:path w="4960502" h="1632456">
                <a:moveTo>
                  <a:pt x="4960502" y="0"/>
                </a:moveTo>
                <a:lnTo>
                  <a:pt x="0" y="0"/>
                </a:lnTo>
                <a:lnTo>
                  <a:pt x="0" y="1632456"/>
                </a:lnTo>
                <a:lnTo>
                  <a:pt x="4960502" y="1632456"/>
                </a:lnTo>
                <a:lnTo>
                  <a:pt x="496050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5"/>
          <p:cNvGrpSpPr/>
          <p:nvPr/>
        </p:nvGrpSpPr>
        <p:grpSpPr>
          <a:xfrm>
            <a:off x="1865559" y="2358640"/>
            <a:ext cx="14405984" cy="5358045"/>
            <a:chOff x="-32845" y="-38100"/>
            <a:chExt cx="3135677" cy="1411172"/>
          </a:xfrm>
        </p:grpSpPr>
        <p:sp>
          <p:nvSpPr>
            <p:cNvPr id="15" name="Freeform 6"/>
            <p:cNvSpPr/>
            <p:nvPr/>
          </p:nvSpPr>
          <p:spPr>
            <a:xfrm>
              <a:off x="-32845" y="11300"/>
              <a:ext cx="3102832" cy="1361772"/>
            </a:xfrm>
            <a:custGeom>
              <a:avLst/>
              <a:gdLst/>
              <a:ahLst/>
              <a:cxnLst/>
              <a:rect l="l" t="t" r="r" b="b"/>
              <a:pathLst>
                <a:path w="3102832" h="1361772">
                  <a:moveTo>
                    <a:pt x="33515" y="0"/>
                  </a:moveTo>
                  <a:lnTo>
                    <a:pt x="3069317" y="0"/>
                  </a:lnTo>
                  <a:cubicBezTo>
                    <a:pt x="3078206" y="0"/>
                    <a:pt x="3086730" y="3531"/>
                    <a:pt x="3093015" y="9816"/>
                  </a:cubicBezTo>
                  <a:cubicBezTo>
                    <a:pt x="3099301" y="16101"/>
                    <a:pt x="3102832" y="24626"/>
                    <a:pt x="3102832" y="33515"/>
                  </a:cubicBezTo>
                  <a:lnTo>
                    <a:pt x="3102832" y="1328258"/>
                  </a:lnTo>
                  <a:cubicBezTo>
                    <a:pt x="3102832" y="1346767"/>
                    <a:pt x="3087827" y="1361772"/>
                    <a:pt x="3069317" y="1361772"/>
                  </a:cubicBezTo>
                  <a:lnTo>
                    <a:pt x="33515" y="1361772"/>
                  </a:lnTo>
                  <a:cubicBezTo>
                    <a:pt x="24626" y="1361772"/>
                    <a:pt x="16101" y="1358241"/>
                    <a:pt x="9816" y="1351956"/>
                  </a:cubicBezTo>
                  <a:cubicBezTo>
                    <a:pt x="3531" y="1345671"/>
                    <a:pt x="0" y="1337146"/>
                    <a:pt x="0" y="1328258"/>
                  </a:cubicBezTo>
                  <a:lnTo>
                    <a:pt x="0" y="33515"/>
                  </a:lnTo>
                  <a:cubicBezTo>
                    <a:pt x="0" y="15005"/>
                    <a:pt x="15005" y="0"/>
                    <a:pt x="33515" y="0"/>
                  </a:cubicBezTo>
                  <a:close/>
                </a:path>
              </a:pathLst>
            </a:custGeom>
            <a:solidFill>
              <a:srgbClr val="F4EAD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7"/>
            <p:cNvSpPr txBox="1"/>
            <p:nvPr/>
          </p:nvSpPr>
          <p:spPr>
            <a:xfrm>
              <a:off x="0" y="-38100"/>
              <a:ext cx="3102832" cy="13998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1">
            <a:extLst>
              <a:ext uri="{FF2B5EF4-FFF2-40B4-BE49-F238E27FC236}">
                <a16:creationId xmlns:a16="http://schemas.microsoft.com/office/drawing/2014/main" id="{74C63600-408E-D68D-8809-97F2225BF4EE}"/>
              </a:ext>
            </a:extLst>
          </p:cNvPr>
          <p:cNvSpPr txBox="1"/>
          <p:nvPr/>
        </p:nvSpPr>
        <p:spPr>
          <a:xfrm>
            <a:off x="393511" y="4171326"/>
            <a:ext cx="17597797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7200" dirty="0">
                <a:solidFill>
                  <a:srgbClr val="0000FF"/>
                </a:solidFill>
                <a:latin typeface="Berlin Sans FB Demi" panose="020E0802020502020306" pitchFamily="34" charset="0"/>
              </a:rPr>
              <a:t>Activity 2 </a:t>
            </a:r>
          </a:p>
          <a:p>
            <a:pPr algn="ctr"/>
            <a:r>
              <a:rPr lang="en-US" sz="7200" dirty="0">
                <a:solidFill>
                  <a:srgbClr val="000000"/>
                </a:solidFill>
                <a:latin typeface="Berlin Sans FB Demi" panose="020E0802020502020306" pitchFamily="34" charset="0"/>
              </a:rPr>
              <a:t>Complete the table about jobs.</a:t>
            </a:r>
            <a:endParaRPr lang="en-US" sz="9600" dirty="0">
              <a:solidFill>
                <a:srgbClr val="000000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9600" dirty="0">
                <a:solidFill>
                  <a:srgbClr val="000000"/>
                </a:solidFill>
                <a:latin typeface="Berlin Sans FB Demi" panose="020E0802020502020306" pitchFamily="34" charset="0"/>
              </a:rPr>
              <a:t> </a:t>
            </a:r>
          </a:p>
        </p:txBody>
      </p:sp>
      <p:sp>
        <p:nvSpPr>
          <p:cNvPr id="21" name="Freeform 20"/>
          <p:cNvSpPr/>
          <p:nvPr/>
        </p:nvSpPr>
        <p:spPr>
          <a:xfrm rot="-886202">
            <a:off x="343768" y="6009591"/>
            <a:ext cx="3581592" cy="3714454"/>
          </a:xfrm>
          <a:custGeom>
            <a:avLst/>
            <a:gdLst/>
            <a:ahLst/>
            <a:cxnLst/>
            <a:rect l="l" t="t" r="r" b="b"/>
            <a:pathLst>
              <a:path w="6459814" h="6107460">
                <a:moveTo>
                  <a:pt x="0" y="0"/>
                </a:moveTo>
                <a:lnTo>
                  <a:pt x="6459814" y="0"/>
                </a:lnTo>
                <a:lnTo>
                  <a:pt x="6459814" y="6107461"/>
                </a:lnTo>
                <a:lnTo>
                  <a:pt x="0" y="610746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97B63E3A-4942-4A9C-20A2-CAF6062801E4}"/>
              </a:ext>
            </a:extLst>
          </p:cNvPr>
          <p:cNvSpPr txBox="1"/>
          <p:nvPr/>
        </p:nvSpPr>
        <p:spPr>
          <a:xfrm>
            <a:off x="8044305" y="539312"/>
            <a:ext cx="2199390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15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14570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3" name="chimes.wav"/>
          </p:stSnd>
        </p:sndAc>
      </p:transition>
    </mc:Choice>
    <mc:Fallback xmlns="">
      <p:transition spd="slow">
        <p:random/>
        <p:sndAc>
          <p:stSnd>
            <p:snd r:embed="rId13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11261493" y="-1256737"/>
            <a:ext cx="7881365" cy="5545615"/>
          </a:xfrm>
          <a:custGeom>
            <a:avLst/>
            <a:gdLst/>
            <a:ahLst/>
            <a:cxnLst/>
            <a:rect l="l" t="t" r="r" b="b"/>
            <a:pathLst>
              <a:path w="7881365" h="5545615">
                <a:moveTo>
                  <a:pt x="0" y="0"/>
                </a:moveTo>
                <a:lnTo>
                  <a:pt x="7881365" y="0"/>
                </a:lnTo>
                <a:lnTo>
                  <a:pt x="7881365" y="5545615"/>
                </a:lnTo>
                <a:lnTo>
                  <a:pt x="0" y="55456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0706984">
            <a:off x="-1896040" y="5998122"/>
            <a:ext cx="7881365" cy="5545615"/>
          </a:xfrm>
          <a:custGeom>
            <a:avLst/>
            <a:gdLst/>
            <a:ahLst/>
            <a:cxnLst/>
            <a:rect l="l" t="t" r="r" b="b"/>
            <a:pathLst>
              <a:path w="7881365" h="5545615">
                <a:moveTo>
                  <a:pt x="0" y="0"/>
                </a:moveTo>
                <a:lnTo>
                  <a:pt x="7881365" y="0"/>
                </a:lnTo>
                <a:lnTo>
                  <a:pt x="7881365" y="5545615"/>
                </a:lnTo>
                <a:lnTo>
                  <a:pt x="0" y="55456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03351" y="1516071"/>
            <a:ext cx="16081298" cy="7254859"/>
          </a:xfrm>
          <a:custGeom>
            <a:avLst/>
            <a:gdLst/>
            <a:ahLst/>
            <a:cxnLst/>
            <a:rect l="l" t="t" r="r" b="b"/>
            <a:pathLst>
              <a:path w="16081298" h="7254859">
                <a:moveTo>
                  <a:pt x="0" y="0"/>
                </a:moveTo>
                <a:lnTo>
                  <a:pt x="16081298" y="0"/>
                </a:lnTo>
                <a:lnTo>
                  <a:pt x="16081298" y="7254858"/>
                </a:lnTo>
                <a:lnTo>
                  <a:pt x="0" y="72548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5"/>
          <p:cNvGrpSpPr/>
          <p:nvPr/>
        </p:nvGrpSpPr>
        <p:grpSpPr>
          <a:xfrm>
            <a:off x="2016456" y="2358640"/>
            <a:ext cx="14255087" cy="5315140"/>
            <a:chOff x="0" y="-38100"/>
            <a:chExt cx="3102832" cy="1399872"/>
          </a:xfrm>
        </p:grpSpPr>
        <p:sp>
          <p:nvSpPr>
            <p:cNvPr id="15" name="Freeform 6"/>
            <p:cNvSpPr/>
            <p:nvPr/>
          </p:nvSpPr>
          <p:spPr>
            <a:xfrm>
              <a:off x="0" y="0"/>
              <a:ext cx="3102832" cy="1361772"/>
            </a:xfrm>
            <a:custGeom>
              <a:avLst/>
              <a:gdLst/>
              <a:ahLst/>
              <a:cxnLst/>
              <a:rect l="l" t="t" r="r" b="b"/>
              <a:pathLst>
                <a:path w="3102832" h="1361772">
                  <a:moveTo>
                    <a:pt x="33515" y="0"/>
                  </a:moveTo>
                  <a:lnTo>
                    <a:pt x="3069317" y="0"/>
                  </a:lnTo>
                  <a:cubicBezTo>
                    <a:pt x="3078206" y="0"/>
                    <a:pt x="3086730" y="3531"/>
                    <a:pt x="3093015" y="9816"/>
                  </a:cubicBezTo>
                  <a:cubicBezTo>
                    <a:pt x="3099301" y="16101"/>
                    <a:pt x="3102832" y="24626"/>
                    <a:pt x="3102832" y="33515"/>
                  </a:cubicBezTo>
                  <a:lnTo>
                    <a:pt x="3102832" y="1328258"/>
                  </a:lnTo>
                  <a:cubicBezTo>
                    <a:pt x="3102832" y="1346767"/>
                    <a:pt x="3087827" y="1361772"/>
                    <a:pt x="3069317" y="1361772"/>
                  </a:cubicBezTo>
                  <a:lnTo>
                    <a:pt x="33515" y="1361772"/>
                  </a:lnTo>
                  <a:cubicBezTo>
                    <a:pt x="24626" y="1361772"/>
                    <a:pt x="16101" y="1358241"/>
                    <a:pt x="9816" y="1351956"/>
                  </a:cubicBezTo>
                  <a:cubicBezTo>
                    <a:pt x="3531" y="1345671"/>
                    <a:pt x="0" y="1337146"/>
                    <a:pt x="0" y="1328258"/>
                  </a:cubicBezTo>
                  <a:lnTo>
                    <a:pt x="0" y="33515"/>
                  </a:lnTo>
                  <a:cubicBezTo>
                    <a:pt x="0" y="15005"/>
                    <a:pt x="15005" y="0"/>
                    <a:pt x="33515" y="0"/>
                  </a:cubicBezTo>
                  <a:close/>
                </a:path>
              </a:pathLst>
            </a:custGeom>
            <a:solidFill>
              <a:srgbClr val="F4EAD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7"/>
            <p:cNvSpPr txBox="1"/>
            <p:nvPr/>
          </p:nvSpPr>
          <p:spPr>
            <a:xfrm>
              <a:off x="0" y="-38100"/>
              <a:ext cx="3102832" cy="13998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6663749" y="699843"/>
            <a:ext cx="4960502" cy="1632456"/>
          </a:xfrm>
          <a:custGeom>
            <a:avLst/>
            <a:gdLst/>
            <a:ahLst/>
            <a:cxnLst/>
            <a:rect l="l" t="t" r="r" b="b"/>
            <a:pathLst>
              <a:path w="4960502" h="1632456">
                <a:moveTo>
                  <a:pt x="4960502" y="0"/>
                </a:moveTo>
                <a:lnTo>
                  <a:pt x="0" y="0"/>
                </a:lnTo>
                <a:lnTo>
                  <a:pt x="0" y="1632456"/>
                </a:lnTo>
                <a:lnTo>
                  <a:pt x="4960502" y="1632456"/>
                </a:lnTo>
                <a:lnTo>
                  <a:pt x="4960502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74C63600-408E-D68D-8809-97F2225BF4EE}"/>
              </a:ext>
            </a:extLst>
          </p:cNvPr>
          <p:cNvSpPr txBox="1"/>
          <p:nvPr/>
        </p:nvSpPr>
        <p:spPr>
          <a:xfrm>
            <a:off x="2581667" y="2881343"/>
            <a:ext cx="13221485" cy="4524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7200" dirty="0">
                <a:solidFill>
                  <a:srgbClr val="0000FF"/>
                </a:solidFill>
                <a:latin typeface="Berlin Sans FB Demi" panose="020E0802020502020306" pitchFamily="34" charset="0"/>
              </a:rPr>
              <a:t>Activity 3</a:t>
            </a:r>
          </a:p>
          <a:p>
            <a:pPr algn="ctr"/>
            <a:r>
              <a:rPr lang="en-US" sz="7200" dirty="0">
                <a:solidFill>
                  <a:srgbClr val="0000FF"/>
                </a:solidFill>
                <a:latin typeface="Berlin Sans FB Demi" panose="020E0802020502020306" pitchFamily="34" charset="0"/>
              </a:rPr>
              <a:t> </a:t>
            </a:r>
          </a:p>
          <a:p>
            <a:pPr algn="ctr"/>
            <a:r>
              <a:rPr lang="en-US" sz="5400" dirty="0">
                <a:solidFill>
                  <a:srgbClr val="000000"/>
                </a:solidFill>
                <a:latin typeface="Berlin Sans FB Demi" panose="020E0802020502020306" pitchFamily="34" charset="0"/>
              </a:rPr>
              <a:t>Work in groups. Talk about what you want to be in the future. Say why.</a:t>
            </a:r>
            <a:r>
              <a:rPr lang="en-US" sz="9600" dirty="0">
                <a:solidFill>
                  <a:srgbClr val="000000"/>
                </a:solidFill>
                <a:latin typeface="Berlin Sans FB Demi" panose="020E0802020502020306" pitchFamily="34" charset="0"/>
              </a:rPr>
              <a:t> </a:t>
            </a:r>
          </a:p>
        </p:txBody>
      </p:sp>
      <p:sp>
        <p:nvSpPr>
          <p:cNvPr id="23" name="Freeform 22"/>
          <p:cNvSpPr/>
          <p:nvPr/>
        </p:nvSpPr>
        <p:spPr>
          <a:xfrm rot="-886202">
            <a:off x="343768" y="6009591"/>
            <a:ext cx="3581592" cy="3714454"/>
          </a:xfrm>
          <a:custGeom>
            <a:avLst/>
            <a:gdLst/>
            <a:ahLst/>
            <a:cxnLst/>
            <a:rect l="l" t="t" r="r" b="b"/>
            <a:pathLst>
              <a:path w="6459814" h="6107460">
                <a:moveTo>
                  <a:pt x="0" y="0"/>
                </a:moveTo>
                <a:lnTo>
                  <a:pt x="6459814" y="0"/>
                </a:lnTo>
                <a:lnTo>
                  <a:pt x="6459814" y="6107461"/>
                </a:lnTo>
                <a:lnTo>
                  <a:pt x="0" y="610746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B63E3A-4942-4A9C-20A2-CAF6062801E4}"/>
              </a:ext>
            </a:extLst>
          </p:cNvPr>
          <p:cNvSpPr txBox="1"/>
          <p:nvPr/>
        </p:nvSpPr>
        <p:spPr>
          <a:xfrm>
            <a:off x="8044305" y="539312"/>
            <a:ext cx="2199390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15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06164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3" name="chimes.wav"/>
          </p:stSnd>
        </p:sndAc>
      </p:transition>
    </mc:Choice>
    <mc:Fallback xmlns="">
      <p:transition spd="slow">
        <p:random/>
        <p:sndAc>
          <p:stSnd>
            <p:snd r:embed="rId13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6999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11261493" y="-1256737"/>
            <a:ext cx="7881365" cy="5545615"/>
          </a:xfrm>
          <a:custGeom>
            <a:avLst/>
            <a:gdLst/>
            <a:ahLst/>
            <a:cxnLst/>
            <a:rect l="l" t="t" r="r" b="b"/>
            <a:pathLst>
              <a:path w="7881365" h="5545615">
                <a:moveTo>
                  <a:pt x="0" y="0"/>
                </a:moveTo>
                <a:lnTo>
                  <a:pt x="7881365" y="0"/>
                </a:lnTo>
                <a:lnTo>
                  <a:pt x="7881365" y="5545615"/>
                </a:lnTo>
                <a:lnTo>
                  <a:pt x="0" y="55456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0706984">
            <a:off x="-1896040" y="5998122"/>
            <a:ext cx="7881365" cy="5545615"/>
          </a:xfrm>
          <a:custGeom>
            <a:avLst/>
            <a:gdLst/>
            <a:ahLst/>
            <a:cxnLst/>
            <a:rect l="l" t="t" r="r" b="b"/>
            <a:pathLst>
              <a:path w="7881365" h="5545615">
                <a:moveTo>
                  <a:pt x="0" y="0"/>
                </a:moveTo>
                <a:lnTo>
                  <a:pt x="7881365" y="0"/>
                </a:lnTo>
                <a:lnTo>
                  <a:pt x="7881365" y="5545615"/>
                </a:lnTo>
                <a:lnTo>
                  <a:pt x="0" y="55456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03351" y="1516071"/>
            <a:ext cx="16081298" cy="7254859"/>
          </a:xfrm>
          <a:custGeom>
            <a:avLst/>
            <a:gdLst/>
            <a:ahLst/>
            <a:cxnLst/>
            <a:rect l="l" t="t" r="r" b="b"/>
            <a:pathLst>
              <a:path w="16081298" h="7254859">
                <a:moveTo>
                  <a:pt x="0" y="0"/>
                </a:moveTo>
                <a:lnTo>
                  <a:pt x="16081298" y="0"/>
                </a:lnTo>
                <a:lnTo>
                  <a:pt x="16081298" y="7254858"/>
                </a:lnTo>
                <a:lnTo>
                  <a:pt x="0" y="72548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3253468" y="2558260"/>
            <a:ext cx="11781064" cy="5170479"/>
            <a:chOff x="0" y="0"/>
            <a:chExt cx="3102832" cy="13617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02832" cy="1361772"/>
            </a:xfrm>
            <a:custGeom>
              <a:avLst/>
              <a:gdLst/>
              <a:ahLst/>
              <a:cxnLst/>
              <a:rect l="l" t="t" r="r" b="b"/>
              <a:pathLst>
                <a:path w="3102832" h="1361772">
                  <a:moveTo>
                    <a:pt x="33515" y="0"/>
                  </a:moveTo>
                  <a:lnTo>
                    <a:pt x="3069317" y="0"/>
                  </a:lnTo>
                  <a:cubicBezTo>
                    <a:pt x="3078206" y="0"/>
                    <a:pt x="3086730" y="3531"/>
                    <a:pt x="3093015" y="9816"/>
                  </a:cubicBezTo>
                  <a:cubicBezTo>
                    <a:pt x="3099301" y="16101"/>
                    <a:pt x="3102832" y="24626"/>
                    <a:pt x="3102832" y="33515"/>
                  </a:cubicBezTo>
                  <a:lnTo>
                    <a:pt x="3102832" y="1328258"/>
                  </a:lnTo>
                  <a:cubicBezTo>
                    <a:pt x="3102832" y="1346767"/>
                    <a:pt x="3087827" y="1361772"/>
                    <a:pt x="3069317" y="1361772"/>
                  </a:cubicBezTo>
                  <a:lnTo>
                    <a:pt x="33515" y="1361772"/>
                  </a:lnTo>
                  <a:cubicBezTo>
                    <a:pt x="24626" y="1361772"/>
                    <a:pt x="16101" y="1358241"/>
                    <a:pt x="9816" y="1351956"/>
                  </a:cubicBezTo>
                  <a:cubicBezTo>
                    <a:pt x="3531" y="1345671"/>
                    <a:pt x="0" y="1337146"/>
                    <a:pt x="0" y="1328258"/>
                  </a:cubicBezTo>
                  <a:lnTo>
                    <a:pt x="0" y="33515"/>
                  </a:lnTo>
                  <a:cubicBezTo>
                    <a:pt x="0" y="15005"/>
                    <a:pt x="15005" y="0"/>
                    <a:pt x="33515" y="0"/>
                  </a:cubicBezTo>
                  <a:close/>
                </a:path>
              </a:pathLst>
            </a:custGeom>
            <a:solidFill>
              <a:srgbClr val="F4EAD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102832" cy="13998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6663749" y="699843"/>
            <a:ext cx="4960502" cy="1632456"/>
          </a:xfrm>
          <a:custGeom>
            <a:avLst/>
            <a:gdLst/>
            <a:ahLst/>
            <a:cxnLst/>
            <a:rect l="l" t="t" r="r" b="b"/>
            <a:pathLst>
              <a:path w="4960502" h="1632456">
                <a:moveTo>
                  <a:pt x="4960502" y="0"/>
                </a:moveTo>
                <a:lnTo>
                  <a:pt x="0" y="0"/>
                </a:lnTo>
                <a:lnTo>
                  <a:pt x="0" y="1632456"/>
                </a:lnTo>
                <a:lnTo>
                  <a:pt x="4960502" y="1632456"/>
                </a:lnTo>
                <a:lnTo>
                  <a:pt x="496050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113BB4C4-0CA4-004B-A2E2-1D1F05F046A1}"/>
              </a:ext>
            </a:extLst>
          </p:cNvPr>
          <p:cNvSpPr txBox="1"/>
          <p:nvPr/>
        </p:nvSpPr>
        <p:spPr>
          <a:xfrm>
            <a:off x="3165226" y="4451572"/>
            <a:ext cx="12019532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8000" dirty="0">
                <a:solidFill>
                  <a:srgbClr val="000000"/>
                </a:solidFill>
                <a:latin typeface="Berlin Sans FB Demi" panose="020E0802020502020306" pitchFamily="34" charset="0"/>
              </a:rPr>
              <a:t>Fun corner and Wrap-up.</a:t>
            </a:r>
          </a:p>
        </p:txBody>
      </p:sp>
      <p:sp>
        <p:nvSpPr>
          <p:cNvPr id="17" name="Freeform 16"/>
          <p:cNvSpPr/>
          <p:nvPr/>
        </p:nvSpPr>
        <p:spPr>
          <a:xfrm rot="-886202">
            <a:off x="343768" y="6009591"/>
            <a:ext cx="3581592" cy="3714454"/>
          </a:xfrm>
          <a:custGeom>
            <a:avLst/>
            <a:gdLst/>
            <a:ahLst/>
            <a:cxnLst/>
            <a:rect l="l" t="t" r="r" b="b"/>
            <a:pathLst>
              <a:path w="6459814" h="6107460">
                <a:moveTo>
                  <a:pt x="0" y="0"/>
                </a:moveTo>
                <a:lnTo>
                  <a:pt x="6459814" y="0"/>
                </a:lnTo>
                <a:lnTo>
                  <a:pt x="6459814" y="6107461"/>
                </a:lnTo>
                <a:lnTo>
                  <a:pt x="0" y="610746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B63E3A-4942-4A9C-20A2-CAF6062801E4}"/>
              </a:ext>
            </a:extLst>
          </p:cNvPr>
          <p:cNvSpPr txBox="1"/>
          <p:nvPr/>
        </p:nvSpPr>
        <p:spPr>
          <a:xfrm>
            <a:off x="8044305" y="539312"/>
            <a:ext cx="2199390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15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36553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13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43FBA3F-CBB4-598C-2CE0-BE2F65141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299"/>
            <a:ext cx="18288000" cy="10400298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rot="1999797">
            <a:off x="6087385" y="-1266690"/>
            <a:ext cx="5774080" cy="5658598"/>
          </a:xfrm>
          <a:custGeom>
            <a:avLst/>
            <a:gdLst/>
            <a:ahLst/>
            <a:cxnLst/>
            <a:rect l="l" t="t" r="r" b="b"/>
            <a:pathLst>
              <a:path w="5774080" h="5658598">
                <a:moveTo>
                  <a:pt x="0" y="0"/>
                </a:moveTo>
                <a:lnTo>
                  <a:pt x="5774080" y="0"/>
                </a:lnTo>
                <a:lnTo>
                  <a:pt x="5774080" y="5658598"/>
                </a:lnTo>
                <a:lnTo>
                  <a:pt x="0" y="56585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4366926">
            <a:off x="10014843" y="7016359"/>
            <a:ext cx="2297006" cy="5033281"/>
          </a:xfrm>
          <a:custGeom>
            <a:avLst/>
            <a:gdLst/>
            <a:ahLst/>
            <a:cxnLst/>
            <a:rect l="l" t="t" r="r" b="b"/>
            <a:pathLst>
              <a:path w="2297006" h="5033281">
                <a:moveTo>
                  <a:pt x="0" y="0"/>
                </a:moveTo>
                <a:lnTo>
                  <a:pt x="2297007" y="0"/>
                </a:lnTo>
                <a:lnTo>
                  <a:pt x="2297007" y="5033281"/>
                </a:lnTo>
                <a:lnTo>
                  <a:pt x="0" y="50332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84597" y="524430"/>
            <a:ext cx="16118806" cy="9219089"/>
          </a:xfrm>
          <a:custGeom>
            <a:avLst/>
            <a:gdLst/>
            <a:ahLst/>
            <a:cxnLst/>
            <a:rect l="l" t="t" r="r" b="b"/>
            <a:pathLst>
              <a:path w="16118806" h="9219089">
                <a:moveTo>
                  <a:pt x="0" y="0"/>
                </a:moveTo>
                <a:lnTo>
                  <a:pt x="16118806" y="0"/>
                </a:lnTo>
                <a:lnTo>
                  <a:pt x="16118806" y="9219090"/>
                </a:lnTo>
                <a:lnTo>
                  <a:pt x="0" y="92190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431368">
            <a:off x="15746520" y="7034981"/>
            <a:ext cx="1647630" cy="2215639"/>
          </a:xfrm>
          <a:custGeom>
            <a:avLst/>
            <a:gdLst/>
            <a:ahLst/>
            <a:cxnLst/>
            <a:rect l="l" t="t" r="r" b="b"/>
            <a:pathLst>
              <a:path w="1647630" h="2215639">
                <a:moveTo>
                  <a:pt x="0" y="0"/>
                </a:moveTo>
                <a:lnTo>
                  <a:pt x="1647629" y="0"/>
                </a:lnTo>
                <a:lnTo>
                  <a:pt x="1647629" y="2215638"/>
                </a:lnTo>
                <a:lnTo>
                  <a:pt x="0" y="22156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734474">
            <a:off x="17301398" y="621542"/>
            <a:ext cx="1026960" cy="1034483"/>
          </a:xfrm>
          <a:custGeom>
            <a:avLst/>
            <a:gdLst/>
            <a:ahLst/>
            <a:cxnLst/>
            <a:rect l="l" t="t" r="r" b="b"/>
            <a:pathLst>
              <a:path w="1026960" h="1034483">
                <a:moveTo>
                  <a:pt x="0" y="0"/>
                </a:moveTo>
                <a:lnTo>
                  <a:pt x="1026960" y="0"/>
                </a:lnTo>
                <a:lnTo>
                  <a:pt x="1026960" y="1034483"/>
                </a:lnTo>
                <a:lnTo>
                  <a:pt x="0" y="10344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1434936">
            <a:off x="542275" y="7655101"/>
            <a:ext cx="2150546" cy="2099715"/>
          </a:xfrm>
          <a:custGeom>
            <a:avLst/>
            <a:gdLst/>
            <a:ahLst/>
            <a:cxnLst/>
            <a:rect l="l" t="t" r="r" b="b"/>
            <a:pathLst>
              <a:path w="2150546" h="2099715">
                <a:moveTo>
                  <a:pt x="0" y="0"/>
                </a:moveTo>
                <a:lnTo>
                  <a:pt x="2150546" y="0"/>
                </a:lnTo>
                <a:lnTo>
                  <a:pt x="2150546" y="2099715"/>
                </a:lnTo>
                <a:lnTo>
                  <a:pt x="0" y="20997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2769548">
            <a:off x="299811" y="1071834"/>
            <a:ext cx="3453731" cy="1130312"/>
          </a:xfrm>
          <a:custGeom>
            <a:avLst/>
            <a:gdLst/>
            <a:ahLst/>
            <a:cxnLst/>
            <a:rect l="l" t="t" r="r" b="b"/>
            <a:pathLst>
              <a:path w="3453731" h="1130312">
                <a:moveTo>
                  <a:pt x="0" y="0"/>
                </a:moveTo>
                <a:lnTo>
                  <a:pt x="3453731" y="0"/>
                </a:lnTo>
                <a:lnTo>
                  <a:pt x="3453731" y="1130312"/>
                </a:lnTo>
                <a:lnTo>
                  <a:pt x="0" y="11303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hlinkClick r:id="" action="ppaction://noaction"/>
          </p:cNvPr>
          <p:cNvSpPr/>
          <p:nvPr/>
        </p:nvSpPr>
        <p:spPr>
          <a:xfrm rot="268932">
            <a:off x="3100363" y="103823"/>
            <a:ext cx="12378446" cy="10060301"/>
          </a:xfrm>
          <a:custGeom>
            <a:avLst/>
            <a:gdLst/>
            <a:ahLst/>
            <a:cxnLst/>
            <a:rect l="l" t="t" r="r" b="b"/>
            <a:pathLst>
              <a:path w="12378446" h="10060301">
                <a:moveTo>
                  <a:pt x="0" y="0"/>
                </a:moveTo>
                <a:lnTo>
                  <a:pt x="12378446" y="0"/>
                </a:lnTo>
                <a:lnTo>
                  <a:pt x="12378446" y="10060300"/>
                </a:lnTo>
                <a:lnTo>
                  <a:pt x="0" y="100603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2895600" y="4111357"/>
            <a:ext cx="11222996" cy="1515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14400" dirty="0">
                <a:solidFill>
                  <a:srgbClr val="0070C0"/>
                </a:solidFill>
                <a:latin typeface="KG Primary Penmanship"/>
              </a:rPr>
              <a:t>Lucky numbers</a:t>
            </a:r>
            <a:endParaRPr lang="en-US" sz="14400" dirty="0">
              <a:solidFill>
                <a:srgbClr val="0070C0"/>
              </a:solidFill>
              <a:latin typeface="KG Primary Penmanship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1" name="TextBox 11"/>
          <p:cNvSpPr txBox="1"/>
          <p:nvPr/>
        </p:nvSpPr>
        <p:spPr>
          <a:xfrm rot="-445389">
            <a:off x="3882068" y="8242027"/>
            <a:ext cx="1657053" cy="619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6"/>
              </a:lnSpc>
            </a:pPr>
            <a:r>
              <a:rPr lang="en-US" sz="4506" u="sng">
                <a:solidFill>
                  <a:srgbClr val="000000"/>
                </a:solidFill>
                <a:latin typeface="KG Primary Penmanship"/>
                <a:hlinkClick r:id="" action="ppaction://noaction"/>
              </a:rPr>
              <a:t>Play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happy-logoversion-3-13398.wav"/>
          </p:stSnd>
        </p:sndAc>
      </p:transition>
    </mc:Choice>
    <mc:Fallback xmlns="">
      <p:transition spd="slow">
        <p:random/>
        <p:sndAc>
          <p:stSnd>
            <p:snd r:embed="rId21" name="happy-logoversion-3-13398.wav"/>
          </p:stSnd>
        </p:sndAc>
      </p:transition>
    </mc:Fallback>
  </mc:AlternateContent>
  <p:timing>
    <p:tnLst>
      <p:par>
        <p:cTn id="1" dur="indefinite" restart="never" nodeType="tmRoot">
          <p:childTnLst>
            <p:cmd cmd="playFrom(0.0)">
              <p:cBhvr>
                <p:cTn id="2"/>
                <p:tgtEl>
                  <p:sldTgt/>
                </p:tgtEl>
              </p:cBhvr>
            </p:cmd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6999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 rot="81670">
            <a:off x="1171261" y="1107667"/>
            <a:ext cx="15945478" cy="8150633"/>
          </a:xfrm>
          <a:custGeom>
            <a:avLst/>
            <a:gdLst/>
            <a:ahLst/>
            <a:cxnLst/>
            <a:rect l="l" t="t" r="r" b="b"/>
            <a:pathLst>
              <a:path w="14495889" h="8150633">
                <a:moveTo>
                  <a:pt x="0" y="0"/>
                </a:moveTo>
                <a:lnTo>
                  <a:pt x="14495888" y="0"/>
                </a:lnTo>
                <a:lnTo>
                  <a:pt x="14495888" y="8150633"/>
                </a:lnTo>
                <a:lnTo>
                  <a:pt x="0" y="815063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431368">
            <a:off x="17218177" y="5654002"/>
            <a:ext cx="894552" cy="1202943"/>
          </a:xfrm>
          <a:custGeom>
            <a:avLst/>
            <a:gdLst/>
            <a:ahLst/>
            <a:cxnLst/>
            <a:rect l="l" t="t" r="r" b="b"/>
            <a:pathLst>
              <a:path w="894552" h="1202943">
                <a:moveTo>
                  <a:pt x="0" y="0"/>
                </a:moveTo>
                <a:lnTo>
                  <a:pt x="894553" y="0"/>
                </a:lnTo>
                <a:lnTo>
                  <a:pt x="894553" y="1202943"/>
                </a:lnTo>
                <a:lnTo>
                  <a:pt x="0" y="12029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1"/>
          <p:cNvSpPr/>
          <p:nvPr/>
        </p:nvSpPr>
        <p:spPr>
          <a:xfrm rot="-285860">
            <a:off x="514892" y="7077312"/>
            <a:ext cx="2617820" cy="2830281"/>
          </a:xfrm>
          <a:custGeom>
            <a:avLst/>
            <a:gdLst/>
            <a:ahLst/>
            <a:cxnLst/>
            <a:rect l="l" t="t" r="r" b="b"/>
            <a:pathLst>
              <a:path w="2617820" h="2830281">
                <a:moveTo>
                  <a:pt x="0" y="0"/>
                </a:moveTo>
                <a:lnTo>
                  <a:pt x="2617820" y="0"/>
                </a:lnTo>
                <a:lnTo>
                  <a:pt x="2617820" y="2830280"/>
                </a:lnTo>
                <a:lnTo>
                  <a:pt x="0" y="28302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7"/>
          <p:cNvSpPr/>
          <p:nvPr/>
        </p:nvSpPr>
        <p:spPr>
          <a:xfrm rot="20940593">
            <a:off x="1028700" y="900568"/>
            <a:ext cx="3134565" cy="1792802"/>
          </a:xfrm>
          <a:custGeom>
            <a:avLst/>
            <a:gdLst/>
            <a:ahLst/>
            <a:cxnLst/>
            <a:rect l="l" t="t" r="r" b="b"/>
            <a:pathLst>
              <a:path w="3134565" h="1792802">
                <a:moveTo>
                  <a:pt x="0" y="0"/>
                </a:moveTo>
                <a:lnTo>
                  <a:pt x="3134565" y="0"/>
                </a:lnTo>
                <a:lnTo>
                  <a:pt x="3134565" y="1792803"/>
                </a:lnTo>
                <a:lnTo>
                  <a:pt x="0" y="17928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8"/>
          <p:cNvSpPr/>
          <p:nvPr/>
        </p:nvSpPr>
        <p:spPr>
          <a:xfrm rot="21544607">
            <a:off x="1597157" y="737338"/>
            <a:ext cx="1732423" cy="582724"/>
          </a:xfrm>
          <a:custGeom>
            <a:avLst/>
            <a:gdLst/>
            <a:ahLst/>
            <a:cxnLst/>
            <a:rect l="l" t="t" r="r" b="b"/>
            <a:pathLst>
              <a:path w="1732423" h="582724">
                <a:moveTo>
                  <a:pt x="0" y="0"/>
                </a:moveTo>
                <a:lnTo>
                  <a:pt x="1732423" y="0"/>
                </a:lnTo>
                <a:lnTo>
                  <a:pt x="1732423" y="582724"/>
                </a:lnTo>
                <a:lnTo>
                  <a:pt x="0" y="5827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CC1EDDD7-BF6C-A956-71A0-4FD3A4CA989C}"/>
              </a:ext>
            </a:extLst>
          </p:cNvPr>
          <p:cNvSpPr txBox="1"/>
          <p:nvPr/>
        </p:nvSpPr>
        <p:spPr>
          <a:xfrm rot="20940593">
            <a:off x="1182788" y="1728953"/>
            <a:ext cx="2754288" cy="882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13"/>
              </a:lnSpc>
              <a:spcBef>
                <a:spcPct val="0"/>
              </a:spcBef>
            </a:pPr>
            <a:r>
              <a:rPr lang="en-US" sz="7200" b="1" dirty="0">
                <a:solidFill>
                  <a:schemeClr val="bg1"/>
                </a:solidFill>
                <a:latin typeface="Jumble" panose="02000503000000020004" pitchFamily="2" charset="0"/>
              </a:rPr>
              <a:t>6</a:t>
            </a:r>
          </a:p>
        </p:txBody>
      </p:sp>
      <p:sp>
        <p:nvSpPr>
          <p:cNvPr id="25" name="Freeform 6"/>
          <p:cNvSpPr/>
          <p:nvPr/>
        </p:nvSpPr>
        <p:spPr>
          <a:xfrm>
            <a:off x="7543800" y="6703340"/>
            <a:ext cx="3200400" cy="2743200"/>
          </a:xfrm>
          <a:custGeom>
            <a:avLst/>
            <a:gdLst/>
            <a:ahLst/>
            <a:cxnLst/>
            <a:rect l="l" t="t" r="r" b="b"/>
            <a:pathLst>
              <a:path w="15065629" h="8229600">
                <a:moveTo>
                  <a:pt x="0" y="0"/>
                </a:moveTo>
                <a:lnTo>
                  <a:pt x="15065629" y="0"/>
                </a:lnTo>
                <a:lnTo>
                  <a:pt x="1506562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10"/>
          <p:cNvSpPr txBox="1"/>
          <p:nvPr/>
        </p:nvSpPr>
        <p:spPr>
          <a:xfrm>
            <a:off x="3458610" y="3162300"/>
            <a:ext cx="1137078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b="1" dirty="0">
                <a:solidFill>
                  <a:srgbClr val="4B0E02"/>
                </a:solidFill>
                <a:latin typeface="KG Primary Penmanship"/>
              </a:rPr>
              <a:t>I want to be ____________ because I’d like to ____________________.</a:t>
            </a:r>
          </a:p>
        </p:txBody>
      </p:sp>
      <p:sp>
        <p:nvSpPr>
          <p:cNvPr id="28" name="TextBox 10"/>
          <p:cNvSpPr txBox="1"/>
          <p:nvPr/>
        </p:nvSpPr>
        <p:spPr>
          <a:xfrm>
            <a:off x="7446574" y="3054738"/>
            <a:ext cx="4821626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KG Primary Penmanship"/>
              </a:rPr>
              <a:t>a writer</a:t>
            </a:r>
          </a:p>
        </p:txBody>
      </p:sp>
      <p:sp>
        <p:nvSpPr>
          <p:cNvPr id="29" name="TextBox 10"/>
          <p:cNvSpPr txBox="1"/>
          <p:nvPr/>
        </p:nvSpPr>
        <p:spPr>
          <a:xfrm>
            <a:off x="7450815" y="4107125"/>
            <a:ext cx="6417585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KG Primary Penmanship"/>
              </a:rPr>
              <a:t>tell stories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929247" y="7538615"/>
            <a:ext cx="3810330" cy="1670449"/>
          </a:xfrm>
          <a:prstGeom prst="rect">
            <a:avLst/>
          </a:prstGeom>
        </p:spPr>
      </p:pic>
      <p:pic>
        <p:nvPicPr>
          <p:cNvPr id="31" name="Picture 30">
            <a:hlinkClick r:id="" action="ppaction://noaction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026852" y="341850"/>
            <a:ext cx="2859272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2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132">
            <a:extLst>
              <a:ext uri="{FF2B5EF4-FFF2-40B4-BE49-F238E27FC236}">
                <a16:creationId xmlns:a16="http://schemas.microsoft.com/office/drawing/2014/main" id="{6AA28EC1-250F-560E-BC26-72E5AFD03D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14299"/>
            <a:ext cx="18288000" cy="10400298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1084597" y="533956"/>
            <a:ext cx="16118806" cy="9219089"/>
          </a:xfrm>
          <a:custGeom>
            <a:avLst/>
            <a:gdLst/>
            <a:ahLst/>
            <a:cxnLst/>
            <a:rect l="l" t="t" r="r" b="b"/>
            <a:pathLst>
              <a:path w="16118806" h="9219089">
                <a:moveTo>
                  <a:pt x="0" y="0"/>
                </a:moveTo>
                <a:lnTo>
                  <a:pt x="16118806" y="0"/>
                </a:lnTo>
                <a:lnTo>
                  <a:pt x="16118806" y="9219089"/>
                </a:lnTo>
                <a:lnTo>
                  <a:pt x="0" y="921908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14" name="Freeform 114"/>
          <p:cNvSpPr/>
          <p:nvPr/>
        </p:nvSpPr>
        <p:spPr>
          <a:xfrm rot="1638578">
            <a:off x="15747525" y="8958344"/>
            <a:ext cx="2379311" cy="778684"/>
          </a:xfrm>
          <a:custGeom>
            <a:avLst/>
            <a:gdLst/>
            <a:ahLst/>
            <a:cxnLst/>
            <a:rect l="l" t="t" r="r" b="b"/>
            <a:pathLst>
              <a:path w="2379311" h="778684">
                <a:moveTo>
                  <a:pt x="0" y="0"/>
                </a:moveTo>
                <a:lnTo>
                  <a:pt x="2379312" y="0"/>
                </a:lnTo>
                <a:lnTo>
                  <a:pt x="2379312" y="778684"/>
                </a:lnTo>
                <a:lnTo>
                  <a:pt x="0" y="7786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7" name="Freeform 117"/>
          <p:cNvSpPr/>
          <p:nvPr/>
        </p:nvSpPr>
        <p:spPr>
          <a:xfrm rot="2578696">
            <a:off x="16541987" y="5806922"/>
            <a:ext cx="1322831" cy="1909598"/>
          </a:xfrm>
          <a:custGeom>
            <a:avLst/>
            <a:gdLst/>
            <a:ahLst/>
            <a:cxnLst/>
            <a:rect l="l" t="t" r="r" b="b"/>
            <a:pathLst>
              <a:path w="1322831" h="1909598">
                <a:moveTo>
                  <a:pt x="0" y="0"/>
                </a:moveTo>
                <a:lnTo>
                  <a:pt x="1322831" y="0"/>
                </a:lnTo>
                <a:lnTo>
                  <a:pt x="1322831" y="1909598"/>
                </a:lnTo>
                <a:lnTo>
                  <a:pt x="0" y="19095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8" name="Freeform 118"/>
          <p:cNvSpPr/>
          <p:nvPr/>
        </p:nvSpPr>
        <p:spPr>
          <a:xfrm rot="-579270">
            <a:off x="-327265" y="3899611"/>
            <a:ext cx="2101464" cy="2068906"/>
          </a:xfrm>
          <a:custGeom>
            <a:avLst/>
            <a:gdLst/>
            <a:ahLst/>
            <a:cxnLst/>
            <a:rect l="l" t="t" r="r" b="b"/>
            <a:pathLst>
              <a:path w="2101464" h="2068906">
                <a:moveTo>
                  <a:pt x="0" y="0"/>
                </a:moveTo>
                <a:lnTo>
                  <a:pt x="2101464" y="0"/>
                </a:lnTo>
                <a:lnTo>
                  <a:pt x="2101464" y="2068906"/>
                </a:lnTo>
                <a:lnTo>
                  <a:pt x="0" y="20689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9" name="Freeform 119"/>
          <p:cNvSpPr/>
          <p:nvPr/>
        </p:nvSpPr>
        <p:spPr>
          <a:xfrm rot="1434936">
            <a:off x="16286366" y="2876159"/>
            <a:ext cx="1514452" cy="1478656"/>
          </a:xfrm>
          <a:custGeom>
            <a:avLst/>
            <a:gdLst/>
            <a:ahLst/>
            <a:cxnLst/>
            <a:rect l="l" t="t" r="r" b="b"/>
            <a:pathLst>
              <a:path w="1514452" h="1478656">
                <a:moveTo>
                  <a:pt x="0" y="0"/>
                </a:moveTo>
                <a:lnTo>
                  <a:pt x="1514452" y="0"/>
                </a:lnTo>
                <a:lnTo>
                  <a:pt x="1514452" y="1478656"/>
                </a:lnTo>
                <a:lnTo>
                  <a:pt x="0" y="147865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0" name="Freeform 120"/>
          <p:cNvSpPr/>
          <p:nvPr/>
        </p:nvSpPr>
        <p:spPr>
          <a:xfrm>
            <a:off x="499001" y="8672704"/>
            <a:ext cx="1171192" cy="1171192"/>
          </a:xfrm>
          <a:custGeom>
            <a:avLst/>
            <a:gdLst/>
            <a:ahLst/>
            <a:cxnLst/>
            <a:rect l="l" t="t" r="r" b="b"/>
            <a:pathLst>
              <a:path w="1171192" h="1171192">
                <a:moveTo>
                  <a:pt x="0" y="0"/>
                </a:moveTo>
                <a:lnTo>
                  <a:pt x="1171192" y="0"/>
                </a:lnTo>
                <a:lnTo>
                  <a:pt x="1171192" y="1171192"/>
                </a:lnTo>
                <a:lnTo>
                  <a:pt x="0" y="11711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1" name="Freeform 121"/>
          <p:cNvSpPr/>
          <p:nvPr/>
        </p:nvSpPr>
        <p:spPr>
          <a:xfrm rot="734474">
            <a:off x="2834543" y="-367715"/>
            <a:ext cx="1026960" cy="1034483"/>
          </a:xfrm>
          <a:custGeom>
            <a:avLst/>
            <a:gdLst/>
            <a:ahLst/>
            <a:cxnLst/>
            <a:rect l="l" t="t" r="r" b="b"/>
            <a:pathLst>
              <a:path w="1026960" h="1034483">
                <a:moveTo>
                  <a:pt x="0" y="0"/>
                </a:moveTo>
                <a:lnTo>
                  <a:pt x="1026960" y="0"/>
                </a:lnTo>
                <a:lnTo>
                  <a:pt x="1026960" y="1034483"/>
                </a:lnTo>
                <a:lnTo>
                  <a:pt x="0" y="103448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2" name="Freeform 122"/>
          <p:cNvSpPr/>
          <p:nvPr/>
        </p:nvSpPr>
        <p:spPr>
          <a:xfrm rot="734474">
            <a:off x="17672675" y="8082737"/>
            <a:ext cx="456993" cy="460341"/>
          </a:xfrm>
          <a:custGeom>
            <a:avLst/>
            <a:gdLst/>
            <a:ahLst/>
            <a:cxnLst/>
            <a:rect l="l" t="t" r="r" b="b"/>
            <a:pathLst>
              <a:path w="456993" h="460341">
                <a:moveTo>
                  <a:pt x="0" y="0"/>
                </a:moveTo>
                <a:lnTo>
                  <a:pt x="456993" y="0"/>
                </a:lnTo>
                <a:lnTo>
                  <a:pt x="456993" y="460341"/>
                </a:lnTo>
                <a:lnTo>
                  <a:pt x="0" y="46034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0" name="Freeform 114"/>
          <p:cNvSpPr/>
          <p:nvPr/>
        </p:nvSpPr>
        <p:spPr>
          <a:xfrm rot="1638578">
            <a:off x="-301858" y="743650"/>
            <a:ext cx="2379311" cy="778684"/>
          </a:xfrm>
          <a:custGeom>
            <a:avLst/>
            <a:gdLst/>
            <a:ahLst/>
            <a:cxnLst/>
            <a:rect l="l" t="t" r="r" b="b"/>
            <a:pathLst>
              <a:path w="2379311" h="778684">
                <a:moveTo>
                  <a:pt x="0" y="0"/>
                </a:moveTo>
                <a:lnTo>
                  <a:pt x="2379312" y="0"/>
                </a:lnTo>
                <a:lnTo>
                  <a:pt x="2379312" y="778684"/>
                </a:lnTo>
                <a:lnTo>
                  <a:pt x="0" y="7786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882111" y="926019"/>
            <a:ext cx="8523778" cy="843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5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3" name="chimes.wav"/>
          </p:stSnd>
        </p:sndAc>
      </p:transition>
    </mc:Choice>
    <mc:Fallback xmlns="">
      <p:transition spd="slow">
        <p:random/>
        <p:sndAc>
          <p:stSnd>
            <p:snd r:embed="rId8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1802</TotalTime>
  <Words>109</Words>
  <Application>Microsoft Office PowerPoint</Application>
  <PresentationFormat>Custom</PresentationFormat>
  <Paragraphs>26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KG Primary Penmanship</vt:lpstr>
      <vt:lpstr>Copperplate Gothic Bold</vt:lpstr>
      <vt:lpstr>Calibri</vt:lpstr>
      <vt:lpstr>Arial</vt:lpstr>
      <vt:lpstr>Berlin Sans FB Demi</vt:lpstr>
      <vt:lpstr>Jumble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 Nguyen</dc:creator>
  <cp:lastModifiedBy>pwc153</cp:lastModifiedBy>
  <cp:revision>131</cp:revision>
  <dcterms:created xsi:type="dcterms:W3CDTF">2006-08-16T00:00:00Z</dcterms:created>
  <dcterms:modified xsi:type="dcterms:W3CDTF">2026-01-06T05:05:57Z</dcterms:modified>
  <dc:identifier>DAF0T6VNcfU</dc:identifier>
</cp:coreProperties>
</file>