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9" r:id="rId2"/>
  </p:sldIdLst>
  <p:sldSz cx="18288000" cy="10287000"/>
  <p:notesSz cx="6858000" cy="9144000"/>
  <p:embeddedFontLst>
    <p:embeddedFont>
      <p:font typeface="Amasis MT Pro Black" panose="02040A04050005020304" pitchFamily="18" charset="0"/>
      <p:bold r:id="rId4"/>
      <p:boldItalic r:id="rId5"/>
    </p:embeddedFont>
    <p:embeddedFont>
      <p:font typeface="Railey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726" autoAdjust="0"/>
  </p:normalViewPr>
  <p:slideViewPr>
    <p:cSldViewPr>
      <p:cViewPr varScale="1">
        <p:scale>
          <a:sx n="41" d="100"/>
          <a:sy n="41" d="100"/>
        </p:scale>
        <p:origin x="820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0D6AF-E3BF-4C78-8FC4-5825E24EDA8F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B7F01-6F7D-4D05-8B69-FD937EFB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7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B7F01-6F7D-4D05-8B69-FD937EFB33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6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-2398858" y="-1370018"/>
            <a:ext cx="6855116" cy="3770314"/>
          </a:xfrm>
          <a:custGeom>
            <a:avLst/>
            <a:gdLst/>
            <a:ahLst/>
            <a:cxnLst/>
            <a:rect l="l" t="t" r="r" b="b"/>
            <a:pathLst>
              <a:path w="6855116" h="3770314">
                <a:moveTo>
                  <a:pt x="0" y="0"/>
                </a:moveTo>
                <a:lnTo>
                  <a:pt x="6855116" y="0"/>
                </a:lnTo>
                <a:lnTo>
                  <a:pt x="6855116" y="3770314"/>
                </a:lnTo>
                <a:lnTo>
                  <a:pt x="0" y="37703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2099990">
            <a:off x="544745" y="3240719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503479">
            <a:off x="1417349" y="4495609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2289442">
            <a:off x="1427234" y="6358489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1956101">
            <a:off x="348603" y="6745090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2485546">
            <a:off x="547502" y="5222276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1" y="0"/>
                </a:lnTo>
                <a:lnTo>
                  <a:pt x="514011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2289442">
            <a:off x="17501198" y="2456498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737646">
            <a:off x="16427668" y="2387123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1503479">
            <a:off x="16619028" y="857675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1618813">
            <a:off x="16620402" y="3777893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2099990">
            <a:off x="16428611" y="6113240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2010675">
            <a:off x="17344812" y="5295145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503479">
            <a:off x="962512" y="7793620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2192837">
            <a:off x="17310046" y="6945016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2842188">
            <a:off x="654761" y="2229271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Google Shape;440;p30">
            <a:extLst>
              <a:ext uri="{FF2B5EF4-FFF2-40B4-BE49-F238E27FC236}">
                <a16:creationId xmlns:a16="http://schemas.microsoft.com/office/drawing/2014/main" id="{AD4C09C2-9D34-98BE-9E05-7098045CFE26}"/>
              </a:ext>
            </a:extLst>
          </p:cNvPr>
          <p:cNvSpPr txBox="1">
            <a:spLocks/>
          </p:cNvSpPr>
          <p:nvPr/>
        </p:nvSpPr>
        <p:spPr>
          <a:xfrm>
            <a:off x="2072028" y="2890180"/>
            <a:ext cx="5191204" cy="89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sz="6600" b="1" dirty="0">
              <a:latin typeface="Amasis MT Pro Black" panose="02040A04050005020304" pitchFamily="18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6866D55-496E-807F-CF18-3945BDD0BDDA}"/>
              </a:ext>
            </a:extLst>
          </p:cNvPr>
          <p:cNvSpPr txBox="1"/>
          <p:nvPr/>
        </p:nvSpPr>
        <p:spPr>
          <a:xfrm>
            <a:off x="-338633" y="3769153"/>
            <a:ext cx="18973800" cy="2064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3000" b="1" dirty="0">
                <a:solidFill>
                  <a:srgbClr val="4DACC4"/>
                </a:solidFill>
                <a:latin typeface="Raile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635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b="-8720"/>
          </a:stretch>
        </a:blipFill>
      </a:spPr>
      <a:bodyPr/>
      <a:lstStyle>
        <a:defPPr algn="l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Railey</vt:lpstr>
      <vt:lpstr>Arial</vt:lpstr>
      <vt:lpstr>Amasis MT Pro Black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Green Colorful Daycare Center Presentation</dc:title>
  <dc:creator>DELL</dc:creator>
  <cp:lastModifiedBy>pwc153</cp:lastModifiedBy>
  <cp:revision>43</cp:revision>
  <dcterms:created xsi:type="dcterms:W3CDTF">2006-08-16T00:00:00Z</dcterms:created>
  <dcterms:modified xsi:type="dcterms:W3CDTF">2026-01-06T04:03:19Z</dcterms:modified>
  <dc:identifier>DAFxENYr_Ds</dc:identifier>
</cp:coreProperties>
</file>