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8"/>
  </p:notesMasterIdLst>
  <p:sldIdLst>
    <p:sldId id="267" r:id="rId3"/>
    <p:sldId id="268" r:id="rId4"/>
    <p:sldId id="269" r:id="rId5"/>
    <p:sldId id="326" r:id="rId6"/>
    <p:sldId id="329" r:id="rId7"/>
  </p:sldIdLst>
  <p:sldSz cx="18288000" cy="10287000"/>
  <p:notesSz cx="6858000" cy="9144000"/>
  <p:embeddedFontLst>
    <p:embeddedFont>
      <p:font typeface="Amasis MT Pro Black" panose="02040A04050005020304" pitchFamily="18" charset="0"/>
      <p:bold r:id="rId9"/>
      <p:boldItalic r:id="rId10"/>
    </p:embeddedFont>
    <p:embeddedFont>
      <p:font typeface="Railey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 autoAdjust="0"/>
    <p:restoredTop sz="86726" autoAdjust="0"/>
  </p:normalViewPr>
  <p:slideViewPr>
    <p:cSldViewPr>
      <p:cViewPr varScale="1">
        <p:scale>
          <a:sx n="43" d="100"/>
          <a:sy n="43" d="100"/>
        </p:scale>
        <p:origin x="660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99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01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96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3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08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12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64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9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20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75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2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807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4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3833285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4143077"/>
            <a:ext cx="15986306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5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25</Words>
  <Application>Microsoft Office PowerPoint</Application>
  <PresentationFormat>Custom</PresentationFormat>
  <Paragraphs>8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Calibri</vt:lpstr>
      <vt:lpstr>Amasis MT Pro Black</vt:lpstr>
      <vt:lpstr>Arial</vt:lpstr>
      <vt:lpstr>Railey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pwc153</cp:lastModifiedBy>
  <cp:revision>46</cp:revision>
  <dcterms:created xsi:type="dcterms:W3CDTF">2006-08-16T00:00:00Z</dcterms:created>
  <dcterms:modified xsi:type="dcterms:W3CDTF">2026-01-06T04:07:17Z</dcterms:modified>
  <dc:identifier>DAFxENYr_Ds</dc:identifier>
</cp:coreProperties>
</file>