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6"/>
  </p:notesMasterIdLst>
  <p:sldIdLst>
    <p:sldId id="404" r:id="rId3"/>
    <p:sldId id="549" r:id="rId4"/>
    <p:sldId id="311" r:id="rId5"/>
  </p:sldIdLst>
  <p:sldSz cx="18288000" cy="10287000"/>
  <p:notesSz cx="6858000" cy="9144000"/>
  <p:embeddedFontLst>
    <p:embeddedFont>
      <p:font typeface="Amasis MT Pro Black" panose="02040A04050005020304" pitchFamily="18" charset="0"/>
      <p:bold r:id="rId7"/>
      <p:boldItalic r:id="rId8"/>
    </p:embeddedFont>
    <p:embeddedFont>
      <p:font typeface="Comic Sans MS" panose="030F0702030302020204" pitchFamily="66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8078" autoAdjust="0"/>
  </p:normalViewPr>
  <p:slideViewPr>
    <p:cSldViewPr>
      <p:cViewPr varScale="1">
        <p:scale>
          <a:sx n="44" d="100"/>
          <a:sy n="44" d="100"/>
        </p:scale>
        <p:origin x="616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8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0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2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0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14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D6421CB-C1A5-4854-8260-B3C79CEBD7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5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1905000" y="2925652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4449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74567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1109</TotalTime>
  <Words>20</Words>
  <Application>Microsoft Office PowerPoint</Application>
  <PresentationFormat>Custom</PresentationFormat>
  <Paragraphs>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Amasis MT Pro Black</vt:lpstr>
      <vt:lpstr>Arial</vt:lpstr>
      <vt:lpstr>Comic Sans MS</vt:lpstr>
      <vt:lpstr>Wayoshi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subject>9Slide.vn</dc:subject>
  <dc:creator>DELL</dc:creator>
  <dc:description>9Slide.vn</dc:description>
  <cp:lastModifiedBy>pwc153</cp:lastModifiedBy>
  <cp:revision>44</cp:revision>
  <dcterms:created xsi:type="dcterms:W3CDTF">2006-08-16T00:00:00Z</dcterms:created>
  <dcterms:modified xsi:type="dcterms:W3CDTF">2026-01-06T04:11:55Z</dcterms:modified>
  <cp:category>9Slide.vn</cp:category>
  <dc:identifier>DAFxENYr_Ds</dc:identifier>
</cp:coreProperties>
</file>