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8"/>
  </p:notesMasterIdLst>
  <p:sldIdLst>
    <p:sldId id="268" r:id="rId3"/>
    <p:sldId id="309" r:id="rId4"/>
    <p:sldId id="269" r:id="rId5"/>
    <p:sldId id="322" r:id="rId6"/>
    <p:sldId id="311" r:id="rId7"/>
  </p:sldIdLst>
  <p:sldSz cx="18288000" cy="10287000"/>
  <p:notesSz cx="6858000" cy="9144000"/>
  <p:embeddedFontLst>
    <p:embeddedFont>
      <p:font typeface="Amasis MT Pro Black" panose="02040A04050005020304" pitchFamily="18" charset="0"/>
      <p:bold r:id="rId9"/>
      <p:boldItalic r:id="rId10"/>
    </p:embeddedFont>
    <p:embeddedFont>
      <p:font typeface="Railey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86726" autoAdjust="0"/>
  </p:normalViewPr>
  <p:slideViewPr>
    <p:cSldViewPr>
      <p:cViewPr varScale="1">
        <p:scale>
          <a:sx n="43" d="100"/>
          <a:sy n="43" d="100"/>
        </p:scale>
        <p:origin x="68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19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7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25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13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8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6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5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3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1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2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8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0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6" y="4143077"/>
            <a:ext cx="164183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2964060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63643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chant.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43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42</Words>
  <Application>Microsoft Office PowerPoint</Application>
  <PresentationFormat>Custom</PresentationFormat>
  <Paragraphs>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Railey</vt:lpstr>
      <vt:lpstr>Arial</vt:lpstr>
      <vt:lpstr>Amasis MT Pro Black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pwc153</cp:lastModifiedBy>
  <cp:revision>61</cp:revision>
  <dcterms:created xsi:type="dcterms:W3CDTF">2006-08-16T00:00:00Z</dcterms:created>
  <dcterms:modified xsi:type="dcterms:W3CDTF">2026-01-06T04:16:24Z</dcterms:modified>
  <dc:identifier>DAFxENYr_Ds</dc:identifier>
</cp:coreProperties>
</file>