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33" r:id="rId2"/>
  </p:sldMasterIdLst>
  <p:notesMasterIdLst>
    <p:notesMasterId r:id="rId8"/>
  </p:notesMasterIdLst>
  <p:sldIdLst>
    <p:sldId id="256" r:id="rId3"/>
    <p:sldId id="941" r:id="rId4"/>
    <p:sldId id="946" r:id="rId5"/>
    <p:sldId id="905" r:id="rId6"/>
    <p:sldId id="949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xo 2" panose="020B0604020202020204" charset="0"/>
      <p:regular r:id="rId13"/>
      <p:bold r:id="rId14"/>
      <p:italic r:id="rId15"/>
      <p:boldItalic r:id="rId16"/>
    </p:embeddedFont>
    <p:embeddedFont>
      <p:font typeface="Fredoka One" panose="020B0604020202020204" charset="0"/>
      <p:regular r:id="rId17"/>
    </p:embeddedFont>
    <p:embeddedFont>
      <p:font typeface="Sport Day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7023F-6CBF-420D-9846-A4CF4D6D8DD8}">
  <a:tblStyle styleId="{09E7023F-6CBF-420D-9846-A4CF4D6D8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75"/>
  </p:normalViewPr>
  <p:slideViewPr>
    <p:cSldViewPr snapToGrid="0">
      <p:cViewPr varScale="1">
        <p:scale>
          <a:sx n="122" d="100"/>
          <a:sy n="122" d="100"/>
        </p:scale>
        <p:origin x="58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58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71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9FBC6-77F9-4654-984C-5F9D8D4A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A3CE2F3-216C-433E-B4A4-26373D740D4D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39F1-13E0-4DF2-8F91-A8CC33E4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1645D-C045-4588-99C0-94C28D9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E752AA-33A3-4F97-B447-14D2622F1C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8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6BBD3-DB4E-46A3-904E-259E47F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DDB11955-4C52-4ACE-9915-48BAA5B95DD1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44734-119E-486F-9761-D8C24430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92D7-E79F-4F6D-8A21-697B834F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FB546-B118-4B56-AD6C-4E3FD557E5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45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DC74-BF9D-4BB5-959A-4A2E8258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C81F9FD-7905-44A2-A411-DB5FC83FCE46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E05C-AA37-4138-AD64-61F98F2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AFB5-E1B4-4F9C-988A-37AE6B3E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6AA80-8859-43C1-AC0B-54AFE506D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97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75E8-0151-46D1-B1EA-6E50D5E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8D7F97F-173B-40E8-BF65-40E341EA58B8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5DB74-A17F-461E-A0C3-AB5E1FA6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E1FF-6BD9-4248-8D4C-E0346870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196937-D1A3-44FB-AA78-970360C06E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497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D3B5-2160-412C-AC27-00FF7CC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BA62CD6-D7FD-447C-A755-8C9E8E80283A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3BB9-C9E7-4F62-8100-2E2BEEDC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B398-F8FF-4958-A5DA-BFB3098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EF3D1-F3B0-499B-B780-4922AC9495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480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D58-9701-40ED-91C8-6B2A765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1BD2716-ADE4-46A2-A178-C3A06EE36285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AF5A-2D7C-4722-A536-EBCDD51D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2252-273A-4BC1-AEF6-B4E5D40A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8D5C8-51E9-4211-B3EA-B017F19BBE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E9BC-A470-405C-BC45-FFCB0246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AFF7B66-4844-4224-AA96-431F7B1EB62C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9AA0-DCBE-4B5B-B573-6743517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F1BE-8855-4325-9ADA-4D62C3A3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2A573-9B6B-4E92-B08A-B09021257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49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85CE-6C07-4033-961D-C69C4BF4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DDBC00C-BCA6-4B90-B576-F5060F026893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CABE-D7AF-4CBC-A530-3C8165B2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B1F5-F29C-4DC9-A4E8-36B6AB2E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A658E8-90A7-4D05-9354-44B8D0F18D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2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76DC-5D2E-4CE2-A4A0-048E418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4BCB63C-E398-4B40-A7DA-912952D5578E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B701-86D5-48A1-9A95-B1E10D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721C-AD6F-4D58-93F1-E84552A2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46EB7B-D9F2-447B-B7F9-4D38C7A542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5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FBAB1-893A-4D86-A204-A5F58C3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4D719A9-6543-4A4E-B8A0-87BA69BC8C9C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09B0-B1B3-47C8-89C0-33230201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FE6D-484A-456D-A5AA-4FD2271C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285553-41CF-47A3-99C6-753A9DD35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18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D9A7-554D-4154-B72A-9FA64223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2DA04F9-1E95-43E5-9D93-A01324A6F6D4}" type="datetimeFigureOut">
              <a:rPr lang="en-US" altLang="ko-KR"/>
              <a:pPr>
                <a:defRPr/>
              </a:pPr>
              <a:t>1/6/2026</a:t>
            </a:fld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7ED38-45EC-4892-8CEA-D4D567F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A261-3FC1-483B-97A4-4E59A20A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7786E2-6BF3-4756-8462-70E62C0770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3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1015973" y="1059878"/>
            <a:ext cx="7547843" cy="14751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My birthday party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2503" name="Google Shape;2503;p41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2 – Period 4</a:t>
            </a:r>
            <a:endParaRPr sz="2800" b="1" dirty="0"/>
          </a:p>
        </p:txBody>
      </p:sp>
      <p:sp>
        <p:nvSpPr>
          <p:cNvPr id="2504" name="Google Shape;2504;p41"/>
          <p:cNvSpPr/>
          <p:nvPr/>
        </p:nvSpPr>
        <p:spPr>
          <a:xfrm rot="10800000">
            <a:off x="3794446" y="2946177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6753608" y="2291907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421878" y="206205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6ADEF5-7C4D-F1C8-380D-25DD4228E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F9C02-0D6F-FDE3-98C3-8EBED82F6B7F}"/>
              </a:ext>
            </a:extLst>
          </p:cNvPr>
          <p:cNvSpPr txBox="1"/>
          <p:nvPr/>
        </p:nvSpPr>
        <p:spPr>
          <a:xfrm>
            <a:off x="365208" y="375720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Sport Day" pitchFamily="2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A9F02-C651-6326-9DC8-682D8E292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Activity 5</a:t>
            </a:r>
            <a:endParaRPr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08E27B92-E4FF-5F33-4D0E-6676ADD51B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87209" y="339234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Look, complete and read.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01591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7653A7-ABA2-2467-26D1-4E4A11434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6903" y="336613"/>
            <a:ext cx="8492240" cy="455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4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6</a:t>
            </a:r>
            <a:endParaRPr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518CD7DE-91D0-0B7E-0948-CFADE86AB3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96138" y="3267144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Let’s play.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73717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71DCEF-0EC9-4449-962F-9BF55A13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7372" y="199863"/>
            <a:ext cx="7788379" cy="47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10068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8117</TotalTime>
  <Words>24</Words>
  <Application>Microsoft Office PowerPoint</Application>
  <PresentationFormat>On-screen Show (16:9)</PresentationFormat>
  <Paragraphs>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Exo 2</vt:lpstr>
      <vt:lpstr>Arial</vt:lpstr>
      <vt:lpstr>Sport Day</vt:lpstr>
      <vt:lpstr>Calibri</vt:lpstr>
      <vt:lpstr>Fredoka One</vt:lpstr>
      <vt:lpstr>Physics Class for Kids: Kinetic Energy by Slidesgo</vt:lpstr>
      <vt:lpstr>Custom Design</vt:lpstr>
      <vt:lpstr>My birthday party</vt:lpstr>
      <vt:lpstr>Activity 5</vt:lpstr>
      <vt:lpstr>PowerPoint Presentation</vt:lpstr>
      <vt:lpstr>Activity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 REVIEW</dc:title>
  <cp:lastModifiedBy>Do Tra Giang</cp:lastModifiedBy>
  <cp:revision>53</cp:revision>
  <dcterms:modified xsi:type="dcterms:W3CDTF">2026-01-06T08:43:37Z</dcterms:modified>
</cp:coreProperties>
</file>