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33" r:id="rId2"/>
  </p:sldMasterIdLst>
  <p:notesMasterIdLst>
    <p:notesMasterId r:id="rId10"/>
  </p:notesMasterIdLst>
  <p:sldIdLst>
    <p:sldId id="260" r:id="rId3"/>
    <p:sldId id="274" r:id="rId4"/>
    <p:sldId id="920" r:id="rId5"/>
    <p:sldId id="941" r:id="rId6"/>
    <p:sldId id="946" r:id="rId7"/>
    <p:sldId id="906" r:id="rId8"/>
    <p:sldId id="94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xo 2" panose="020B0604020202020204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Roboto Condensed Light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7F9"/>
    <a:srgbClr val="FE6B6B"/>
    <a:srgbClr val="298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7023F-6CBF-420D-9846-A4CF4D6D8DD8}">
  <a:tblStyle styleId="{09E7023F-6CBF-420D-9846-A4CF4D6D8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9675" autoAdjust="0"/>
  </p:normalViewPr>
  <p:slideViewPr>
    <p:cSldViewPr snapToGrid="0">
      <p:cViewPr varScale="1">
        <p:scale>
          <a:sx n="116" d="100"/>
          <a:sy n="116" d="100"/>
        </p:scale>
        <p:origin x="45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39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58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50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6BBD3-DB4E-46A3-904E-259E47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DDB11955-4C52-4ACE-9915-48BAA5B95DD1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44734-119E-486F-9761-D8C2443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92D7-E79F-4F6D-8A21-697B834F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FB546-B118-4B56-AD6C-4E3FD557E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45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DC74-BF9D-4BB5-959A-4A2E8258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C81F9FD-7905-44A2-A411-DB5FC83FCE46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E05C-AA37-4138-AD64-61F98F2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AFB5-E1B4-4F9C-988A-37AE6B3E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6AA80-8859-43C1-AC0B-54AFE506D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97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75E8-0151-46D1-B1EA-6E50D5E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8D7F97F-173B-40E8-BF65-40E341EA58B8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DB74-A17F-461E-A0C3-AB5E1FA6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1FF-6BD9-4248-8D4C-E0346870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196937-D1A3-44FB-AA78-970360C06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497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D3B5-2160-412C-AC27-00FF7CC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BA62CD6-D7FD-447C-A755-8C9E8E80283A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3BB9-C9E7-4F62-8100-2E2BEEDC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398-F8FF-4958-A5DA-BFB3098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3D1-F3B0-499B-B780-4922AC9495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80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D58-9701-40ED-91C8-6B2A765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1BD2716-ADE4-46A2-A178-C3A06EE36285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AF5A-2D7C-4722-A536-EBCDD51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252-273A-4BC1-AEF6-B4E5D40A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8D5C8-51E9-4211-B3EA-B017F19BBE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 rot="10800000">
            <a:off x="7186165" y="-606633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 rot="10800000">
            <a:off x="821349" y="244533"/>
            <a:ext cx="7501308" cy="4621155"/>
            <a:chOff x="1569550" y="629994"/>
            <a:chExt cx="5900038" cy="3634698"/>
          </a:xfrm>
        </p:grpSpPr>
        <p:grpSp>
          <p:nvGrpSpPr>
            <p:cNvPr id="126" name="Google Shape;126;p4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34" name="Google Shape;134;p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4"/>
          <p:cNvSpPr/>
          <p:nvPr/>
        </p:nvSpPr>
        <p:spPr>
          <a:xfrm rot="-5737592" flipH="1">
            <a:off x="-1471797" y="2728579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40" name="Google Shape;140;p4"/>
          <p:cNvGrpSpPr/>
          <p:nvPr/>
        </p:nvGrpSpPr>
        <p:grpSpPr>
          <a:xfrm rot="-5400000" flipH="1">
            <a:off x="474221" y="-484217"/>
            <a:ext cx="970042" cy="1918341"/>
            <a:chOff x="961675" y="1958725"/>
            <a:chExt cx="563225" cy="1113825"/>
          </a:xfrm>
        </p:grpSpPr>
        <p:sp>
          <p:nvSpPr>
            <p:cNvPr id="141" name="Google Shape;141;p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915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E9BC-A470-405C-BC45-FFCB024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AFF7B66-4844-4224-AA96-431F7B1EB62C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9AA0-DCBE-4B5B-B573-6743517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F1BE-8855-4325-9ADA-4D62C3A3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2A573-9B6B-4E92-B08A-B09021257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4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85CE-6C07-4033-961D-C69C4BF4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DDBC00C-BCA6-4B90-B576-F5060F026893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CABE-D7AF-4CBC-A530-3C8165B2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1F5-F29C-4DC9-A4E8-36B6AB2E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658E8-90A7-4D05-9354-44B8D0F18D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20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76DC-5D2E-4CE2-A4A0-048E418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4BCB63C-E398-4B40-A7DA-912952D5578E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B701-86D5-48A1-9A95-B1E10D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721C-AD6F-4D58-93F1-E84552A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46EB7B-D9F2-447B-B7F9-4D38C7A54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56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AB1-893A-4D86-A204-A5F58C3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4D719A9-6543-4A4E-B8A0-87BA69BC8C9C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09B0-B1B3-47C8-89C0-332302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FE6D-484A-456D-A5AA-4FD2271C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85553-41CF-47A3-99C6-753A9DD35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1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D9A7-554D-4154-B72A-9FA64223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2DA04F9-1E95-43E5-9D93-A01324A6F6D4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ED38-45EC-4892-8CEA-D4D567F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A261-3FC1-483B-97A4-4E59A20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786E2-6BF3-4756-8462-70E62C077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9FBC6-77F9-4654-984C-5F9D8D4A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A3CE2F3-216C-433E-B4A4-26373D740D4D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39F1-13E0-4DF2-8F91-A8CC33E4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645D-C045-4588-99C0-94C28D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E752AA-33A3-4F97-B447-14D2622F1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8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74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519851" y="158903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Warm-up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52541" y="3055568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Let’s chant!</a:t>
            </a:r>
            <a:endParaRPr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770461" y="169411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Activity 4</a:t>
            </a:r>
            <a:endParaRPr sz="48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CBD5EB00-F7F7-68C7-303A-D5EDA79F81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67595" y="2589507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Read </a:t>
            </a:r>
            <a:r>
              <a:rPr lang="en" sz="3200" b="1"/>
              <a:t>and circle.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52321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CF60-ECC1-139E-FCF9-69D7AE41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61" y="244609"/>
            <a:ext cx="7704000" cy="572700"/>
          </a:xfrm>
        </p:spPr>
        <p:txBody>
          <a:bodyPr/>
          <a:lstStyle/>
          <a:p>
            <a:r>
              <a:rPr lang="en-VN" sz="4000"/>
              <a:t>Read</a:t>
            </a:r>
            <a:r>
              <a:rPr lang="en-US" sz="4000"/>
              <a:t>.</a:t>
            </a:r>
            <a:endParaRPr lang="en-V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1D43B-4639-3453-94C9-DDD46D5CE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5" t="15459"/>
          <a:stretch/>
        </p:blipFill>
        <p:spPr>
          <a:xfrm>
            <a:off x="164586" y="1078516"/>
            <a:ext cx="8814828" cy="32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Activity 5</a:t>
            </a:r>
            <a:endParaRPr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95060" y="325555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Let’s write.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401591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673EE-0B82-623F-E804-2CB22E8A1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" t="2810" r="2684" b="-1"/>
          <a:stretch/>
        </p:blipFill>
        <p:spPr>
          <a:xfrm>
            <a:off x="129622" y="1450670"/>
            <a:ext cx="8884755" cy="224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284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Activity 3</a:t>
            </a:r>
            <a:endParaRPr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F015EF62-8071-DE7C-80A4-012951B3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301" y="3270762"/>
            <a:ext cx="2556600" cy="713400"/>
          </a:xfrm>
        </p:spPr>
        <p:txBody>
          <a:bodyPr/>
          <a:lstStyle/>
          <a:p>
            <a:r>
              <a:rPr lang="en-VN" sz="4000" b="1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66365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483"/>
            <a:ext cx="8822455" cy="4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322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8758</TotalTime>
  <Words>24</Words>
  <Application>Microsoft Office PowerPoint</Application>
  <PresentationFormat>On-screen Show (16:9)</PresentationFormat>
  <Paragraphs>13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Condensed Light</vt:lpstr>
      <vt:lpstr>Arial</vt:lpstr>
      <vt:lpstr>Fredoka One</vt:lpstr>
      <vt:lpstr>Calibri</vt:lpstr>
      <vt:lpstr>Exo 2</vt:lpstr>
      <vt:lpstr>Physics Class for Kids: Kinetic Energy by Slidesgo</vt:lpstr>
      <vt:lpstr>Custom Design</vt:lpstr>
      <vt:lpstr>Warm-up</vt:lpstr>
      <vt:lpstr>Activity 4</vt:lpstr>
      <vt:lpstr>Read.</vt:lpstr>
      <vt:lpstr>Activity 5</vt:lpstr>
      <vt:lpstr>PowerPoint Presentation</vt:lpstr>
      <vt:lpstr>Activity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 REVIEW</dc:title>
  <cp:lastModifiedBy>Do Tra Giang</cp:lastModifiedBy>
  <cp:revision>45</cp:revision>
  <dcterms:modified xsi:type="dcterms:W3CDTF">2026-01-06T08:46:00Z</dcterms:modified>
</cp:coreProperties>
</file>