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5"/>
  </p:notesMasterIdLst>
  <p:sldIdLst>
    <p:sldId id="324" r:id="rId3"/>
    <p:sldId id="256" r:id="rId4"/>
    <p:sldId id="270" r:id="rId5"/>
    <p:sldId id="266" r:id="rId6"/>
    <p:sldId id="314" r:id="rId7"/>
    <p:sldId id="259" r:id="rId8"/>
    <p:sldId id="275" r:id="rId9"/>
    <p:sldId id="281" r:id="rId10"/>
    <p:sldId id="283" r:id="rId11"/>
    <p:sldId id="276" r:id="rId12"/>
    <p:sldId id="313" r:id="rId13"/>
    <p:sldId id="327" r:id="rId14"/>
  </p:sldIdLst>
  <p:sldSz cx="18288000" cy="10287000"/>
  <p:notesSz cx="6858000" cy="9144000"/>
  <p:embeddedFontLst>
    <p:embeddedFont>
      <p:font typeface="Arial Rounded MT Bold" panose="020F0704030504030204" pitchFamily="34" charset="0"/>
      <p:regular r:id="rId16"/>
    </p:embeddedFont>
    <p:embeddedFont>
      <p:font typeface="Gill Sans MT" panose="020B0502020104020203" pitchFamily="34" charset="0"/>
      <p:regular r:id="rId17"/>
      <p:bold r:id="rId18"/>
      <p:italic r:id="rId19"/>
      <p:boldItalic r:id="rId20"/>
    </p:embeddedFont>
    <p:embeddedFont>
      <p:font typeface="Happy Font TH" panose="020B0604020202020204" charset="-34"/>
      <p:regular r:id="rId21"/>
    </p:embeddedFont>
    <p:embeddedFont>
      <p:font typeface="Impact" panose="020B0806030902050204" pitchFamily="34" charset="0"/>
      <p:regular r:id="rId22"/>
    </p:embeddedFont>
    <p:embeddedFont>
      <p:font typeface="Sport Day" panose="020B060402020202020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4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5335525" y="946405"/>
            <a:ext cx="7853363" cy="7843838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7785" y="1647582"/>
            <a:ext cx="15477627" cy="6592482"/>
          </a:xfrm>
        </p:spPr>
        <p:txBody>
          <a:bodyPr anchor="ctr">
            <a:noAutofit/>
          </a:bodyPr>
          <a:lstStyle>
            <a:lvl1pPr algn="ctr">
              <a:defRPr sz="15000" spc="1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2568" y="8968795"/>
            <a:ext cx="12068060" cy="111341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3000" b="1" i="0" cap="all" spc="600" baseline="0">
                <a:solidFill>
                  <a:schemeClr val="tx2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17785" y="9563519"/>
            <a:ext cx="3494583" cy="52269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06/01/2026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70498" y="9563519"/>
            <a:ext cx="6172200" cy="518694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600828" y="9563519"/>
            <a:ext cx="3494585" cy="518694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8368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06/01/2026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4394" y="1610833"/>
            <a:ext cx="12280607" cy="6096941"/>
          </a:xfrm>
        </p:spPr>
        <p:txBody>
          <a:bodyPr anchor="b">
            <a:normAutofit/>
          </a:bodyPr>
          <a:lstStyle>
            <a:lvl1pPr>
              <a:defRPr sz="12600" spc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64395" y="7739672"/>
            <a:ext cx="10526232" cy="142670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000" b="1" i="0" cap="all" spc="600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54820" y="9563519"/>
            <a:ext cx="2240921" cy="5226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06/01/2026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18596" y="9563519"/>
            <a:ext cx="6172200" cy="51869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913651" y="9563519"/>
            <a:ext cx="2231349" cy="51869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4221957" cy="10287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82512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3429000"/>
            <a:ext cx="7200900" cy="542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71694" y="3429000"/>
            <a:ext cx="7200900" cy="542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06/01/2026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380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092" y="571500"/>
            <a:ext cx="15259050" cy="22402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17" y="3299450"/>
            <a:ext cx="7200900" cy="94879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850" b="1" cap="all" spc="300" baseline="0">
                <a:solidFill>
                  <a:schemeClr val="tx2"/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5950" y="4363653"/>
            <a:ext cx="7200900" cy="4494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950796" y="3299450"/>
            <a:ext cx="7200900" cy="94879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850" b="1" cap="all" spc="300" baseline="0">
                <a:solidFill>
                  <a:schemeClr val="tx2"/>
                </a:solidFill>
              </a:defRPr>
            </a:lvl1pPr>
            <a:lvl2pPr marL="685800" indent="0">
              <a:buNone/>
              <a:defRPr sz="285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950796" y="4363653"/>
            <a:ext cx="7200900" cy="4494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06/01/2026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953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06/01/2026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54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06/01/2026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278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11084718" y="0"/>
            <a:ext cx="7203282" cy="10287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6827" y="685799"/>
            <a:ext cx="4638173" cy="179500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50" b="1" i="0" cap="all" spc="4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7577" y="1380566"/>
            <a:ext cx="9237627" cy="7477686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06828" y="2612004"/>
            <a:ext cx="4638173" cy="6246246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800"/>
              </a:spcBef>
              <a:buNone/>
              <a:defRPr sz="2400" baseline="0">
                <a:solidFill>
                  <a:schemeClr val="bg2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7577" y="9563519"/>
            <a:ext cx="1850033" cy="522693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06/01/2026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55431" y="9563519"/>
            <a:ext cx="5223269" cy="5186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6521" y="9563519"/>
            <a:ext cx="1848684" cy="518694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8288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5197" y="1"/>
            <a:ext cx="11033378" cy="10286999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11084718" y="0"/>
            <a:ext cx="7203282" cy="10287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6825" y="685800"/>
            <a:ext cx="4638176" cy="179500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850" b="1" i="0" spc="4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06825" y="2612004"/>
            <a:ext cx="4638176" cy="6246246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800"/>
              </a:spcBef>
              <a:buNone/>
              <a:defRPr sz="2400" baseline="0">
                <a:solidFill>
                  <a:schemeClr val="bg2"/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8925" y="9563519"/>
            <a:ext cx="1848684" cy="522693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06/01/2026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55432" y="9563519"/>
            <a:ext cx="5223267" cy="5186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1352" y="9563519"/>
            <a:ext cx="1851660" cy="518694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730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06/01/2026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707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099482" y="573579"/>
            <a:ext cx="2238198" cy="84006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1" y="573578"/>
            <a:ext cx="12588878" cy="84006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06/01/2026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171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77517" y="573578"/>
            <a:ext cx="15267483" cy="22381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17" y="3429002"/>
            <a:ext cx="15267483" cy="539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77517" y="9563519"/>
            <a:ext cx="3494583" cy="5226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06/01/2026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63519"/>
            <a:ext cx="6172200" cy="518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2" y="9563519"/>
            <a:ext cx="4229099" cy="518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1" y="0"/>
            <a:ext cx="1328738" cy="10287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1" title="right edge border"/>
          <p:cNvSpPr/>
          <p:nvPr/>
        </p:nvSpPr>
        <p:spPr>
          <a:xfrm>
            <a:off x="17862804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3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7650" kern="1200" cap="all" spc="3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3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anose="020B0604020202020204" pitchFamily="34" charset="0"/>
        <a:buChar char="•"/>
        <a:defRPr sz="21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svg"/><Relationship Id="rId7" Type="http://schemas.openxmlformats.org/officeDocument/2006/relationships/image" Target="../media/image5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6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sv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32" Type="http://schemas.openxmlformats.org/officeDocument/2006/relationships/image" Target="../media/image32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4.sv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4.sv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12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5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svg"/><Relationship Id="rId7" Type="http://schemas.openxmlformats.org/officeDocument/2006/relationships/image" Target="../media/image5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svg"/><Relationship Id="rId7" Type="http://schemas.openxmlformats.org/officeDocument/2006/relationships/image" Target="../media/image5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0.png"/><Relationship Id="rId17" Type="http://schemas.openxmlformats.org/officeDocument/2006/relationships/image" Target="../media/image64.png"/><Relationship Id="rId2" Type="http://schemas.openxmlformats.org/officeDocument/2006/relationships/audio" Target="../media/media1.m4a"/><Relationship Id="rId16" Type="http://schemas.openxmlformats.org/officeDocument/2006/relationships/image" Target="../media/image63.png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60.svg"/><Relationship Id="rId5" Type="http://schemas.openxmlformats.org/officeDocument/2006/relationships/image" Target="../media/image56.svg"/><Relationship Id="rId15" Type="http://schemas.openxmlformats.org/officeDocument/2006/relationships/image" Target="../media/image62.sv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svg"/><Relationship Id="rId1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svg"/><Relationship Id="rId18" Type="http://schemas.openxmlformats.org/officeDocument/2006/relationships/image" Target="../media/image68.png"/><Relationship Id="rId3" Type="http://schemas.openxmlformats.org/officeDocument/2006/relationships/image" Target="../media/image56.svg"/><Relationship Id="rId21" Type="http://schemas.openxmlformats.org/officeDocument/2006/relationships/image" Target="../media/image71.svg"/><Relationship Id="rId7" Type="http://schemas.openxmlformats.org/officeDocument/2006/relationships/image" Target="../media/image58.svg"/><Relationship Id="rId12" Type="http://schemas.openxmlformats.org/officeDocument/2006/relationships/image" Target="../media/image61.png"/><Relationship Id="rId17" Type="http://schemas.openxmlformats.org/officeDocument/2006/relationships/image" Target="../media/image63.png"/><Relationship Id="rId2" Type="http://schemas.openxmlformats.org/officeDocument/2006/relationships/image" Target="../media/image55.png"/><Relationship Id="rId16" Type="http://schemas.openxmlformats.org/officeDocument/2006/relationships/image" Target="../media/image67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openxmlformats.org/officeDocument/2006/relationships/image" Target="../media/image66.png"/><Relationship Id="rId10" Type="http://schemas.openxmlformats.org/officeDocument/2006/relationships/image" Target="../media/image10.png"/><Relationship Id="rId19" Type="http://schemas.openxmlformats.org/officeDocument/2006/relationships/image" Target="../media/image69.svg"/><Relationship Id="rId4" Type="http://schemas.openxmlformats.org/officeDocument/2006/relationships/image" Target="../media/image2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1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2700" dirty="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>
            <a:spLocks/>
          </p:cNvSpPr>
          <p:nvPr/>
        </p:nvSpPr>
        <p:spPr>
          <a:xfrm>
            <a:off x="1600200" y="1714500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9">
            <a:extLst>
              <a:ext uri="{FF2B5EF4-FFF2-40B4-BE49-F238E27FC236}">
                <a16:creationId xmlns:a16="http://schemas.microsoft.com/office/drawing/2014/main" id="{D1029613-AC26-4F0E-2564-2FC088BEB08F}"/>
              </a:ext>
            </a:extLst>
          </p:cNvPr>
          <p:cNvSpPr/>
          <p:nvPr/>
        </p:nvSpPr>
        <p:spPr>
          <a:xfrm>
            <a:off x="11411147" y="2246038"/>
            <a:ext cx="5029200" cy="6326462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3FFF6-9729-23D2-3B85-D14147D5819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58201A6-860A-A3DD-FECF-D06A03D289B3}"/>
              </a:ext>
            </a:extLst>
          </p:cNvPr>
          <p:cNvSpPr txBox="1">
            <a:spLocks/>
          </p:cNvSpPr>
          <p:nvPr/>
        </p:nvSpPr>
        <p:spPr>
          <a:xfrm>
            <a:off x="1157287" y="6227488"/>
            <a:ext cx="15267483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 dirty="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 dirty="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 dirty="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 dirty="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16B178-80A8-93B8-B443-FB59B966558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04EC0C-A6BA-2396-0B2E-ED42613BAED0}"/>
              </a:ext>
            </a:extLst>
          </p:cNvPr>
          <p:cNvSpPr/>
          <p:nvPr/>
        </p:nvSpPr>
        <p:spPr>
          <a:xfrm>
            <a:off x="7060800" y="7510327"/>
            <a:ext cx="2531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writer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55140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defRPr/>
            </a:pPr>
            <a:r>
              <a:rPr lang="en-US" sz="3734" b="1" dirty="0">
                <a:solidFill>
                  <a:srgbClr val="0070C0"/>
                </a:solidFill>
              </a:rPr>
              <a:t>Website</a:t>
            </a:r>
            <a:r>
              <a:rPr lang="en-US" sz="3734" dirty="0">
                <a:solidFill>
                  <a:srgbClr val="0070C0"/>
                </a:solidFill>
              </a:rPr>
              <a:t>: </a:t>
            </a:r>
            <a:r>
              <a:rPr lang="en-US" sz="3734" i="1" dirty="0">
                <a:solidFill>
                  <a:srgbClr val="FFFFFF"/>
                </a:solidFill>
              </a:rPr>
              <a:t>hoclieu.vn</a:t>
            </a:r>
          </a:p>
          <a:p>
            <a:pPr algn="ctr" defTabSz="2438280">
              <a:defRPr/>
            </a:pPr>
            <a:r>
              <a:rPr lang="en-US" sz="3734" b="1" dirty="0">
                <a:solidFill>
                  <a:srgbClr val="0070C0"/>
                </a:solidFill>
              </a:rPr>
              <a:t>Fanpage</a:t>
            </a:r>
            <a:r>
              <a:rPr lang="en-US" sz="3734" dirty="0">
                <a:solidFill>
                  <a:srgbClr val="0070C0"/>
                </a:solidFill>
              </a:rPr>
              <a:t>:</a:t>
            </a:r>
            <a:r>
              <a:rPr lang="vi-VN" sz="3734" dirty="0">
                <a:solidFill>
                  <a:srgbClr val="0070C0"/>
                </a:solidFill>
              </a:rPr>
              <a:t> </a:t>
            </a:r>
            <a:r>
              <a:rPr lang="en-US" sz="3734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3734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14004" y="3525600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39457" y="1129941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9">
            <a:extLst>
              <a:ext uri="{FF2B5EF4-FFF2-40B4-BE49-F238E27FC236}">
                <a16:creationId xmlns:a16="http://schemas.microsoft.com/office/drawing/2014/main" id="{58045CB3-7421-5389-F2E5-7EC60EA3D0A8}"/>
              </a:ext>
            </a:extLst>
          </p:cNvPr>
          <p:cNvSpPr/>
          <p:nvPr/>
        </p:nvSpPr>
        <p:spPr>
          <a:xfrm>
            <a:off x="6713810" y="2697791"/>
            <a:ext cx="4968027" cy="6466844"/>
          </a:xfrm>
          <a:custGeom>
            <a:avLst/>
            <a:gdLst/>
            <a:ahLst/>
            <a:cxnLst/>
            <a:rect l="l" t="t" r="r" b="b"/>
            <a:pathLst>
              <a:path w="2803208" h="4114800">
                <a:moveTo>
                  <a:pt x="0" y="0"/>
                </a:moveTo>
                <a:lnTo>
                  <a:pt x="2803208" y="0"/>
                </a:lnTo>
                <a:lnTo>
                  <a:pt x="2803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ADCC50C2-B412-E7DC-239B-2AA582F86ABC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F228126B-7221-9A9E-496F-79C1B415F0CC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36C6837-1EB9-E018-29F8-C32FD5451B79}"/>
              </a:ext>
            </a:extLst>
          </p:cNvPr>
          <p:cNvSpPr txBox="1"/>
          <p:nvPr/>
        </p:nvSpPr>
        <p:spPr>
          <a:xfrm>
            <a:off x="519245" y="95197"/>
            <a:ext cx="1730864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She’s young, she studies </a:t>
            </a:r>
            <a:br>
              <a:rPr lang="en-US" sz="9600" dirty="0">
                <a:solidFill>
                  <a:srgbClr val="704848"/>
                </a:solidFill>
                <a:latin typeface="Happy Font TH"/>
              </a:rPr>
            </a:br>
            <a:r>
              <a:rPr lang="en-US" sz="9600" dirty="0">
                <a:solidFill>
                  <a:srgbClr val="704848"/>
                </a:solidFill>
                <a:latin typeface="Happy Font TH"/>
              </a:rPr>
              <a:t>at school. Who is she?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205EF1-645D-5953-D3E6-7392E8B05D2F}"/>
              </a:ext>
            </a:extLst>
          </p:cNvPr>
          <p:cNvSpPr/>
          <p:nvPr/>
        </p:nvSpPr>
        <p:spPr>
          <a:xfrm>
            <a:off x="2970809" y="7329985"/>
            <a:ext cx="33906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pupil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67D65-0269-B5F6-7436-898E965EF9FF}"/>
              </a:ext>
            </a:extLst>
          </p:cNvPr>
          <p:cNvSpPr/>
          <p:nvPr/>
        </p:nvSpPr>
        <p:spPr>
          <a:xfrm>
            <a:off x="11548543" y="7389770"/>
            <a:ext cx="51040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1F9A192A-BAD2-4C52-E4BF-FD24C6DA8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916" y="5640228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9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03267" y="-3619500"/>
            <a:ext cx="9681466" cy="17526000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104505" y="388381"/>
            <a:ext cx="140208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Happy Font TH"/>
              </a:rPr>
              <a:t>She works on a farm. Who is she?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87ECC2B9-E649-A2C6-E8BA-A42BB1155B15}"/>
              </a:ext>
            </a:extLst>
          </p:cNvPr>
          <p:cNvSpPr/>
          <p:nvPr/>
        </p:nvSpPr>
        <p:spPr>
          <a:xfrm>
            <a:off x="6665456" y="3699494"/>
            <a:ext cx="5432288" cy="4628944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FDCF09F6-DA1C-F58A-4657-805C4C93F382}"/>
              </a:ext>
            </a:extLst>
          </p:cNvPr>
          <p:cNvSpPr/>
          <p:nvPr/>
        </p:nvSpPr>
        <p:spPr>
          <a:xfrm>
            <a:off x="1605816" y="7419160"/>
            <a:ext cx="6699984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38AA3D0A-E144-69EE-6207-FFFEBFBCC2CA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460C39-C7BB-230F-2D05-AE4C3E79DA6F}"/>
              </a:ext>
            </a:extLst>
          </p:cNvPr>
          <p:cNvSpPr/>
          <p:nvPr/>
        </p:nvSpPr>
        <p:spPr>
          <a:xfrm>
            <a:off x="1342160" y="7329985"/>
            <a:ext cx="70494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policeman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7E9C04-9BD5-C9A3-D36E-2ED91A6A2E8C}"/>
              </a:ext>
            </a:extLst>
          </p:cNvPr>
          <p:cNvSpPr/>
          <p:nvPr/>
        </p:nvSpPr>
        <p:spPr>
          <a:xfrm>
            <a:off x="11928500" y="7336640"/>
            <a:ext cx="45157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farmer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10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9FF1B050-766D-D773-0E36-EF1005F0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621" y="5629539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99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3" grpId="0" animBg="1"/>
      <p:bldP spid="7" grpId="0" animBg="1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ADCC50C2-B412-E7DC-239B-2AA582F86ABC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F228126B-7221-9A9E-496F-79C1B415F0CC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36C6837-1EB9-E018-29F8-C32FD5451B79}"/>
              </a:ext>
            </a:extLst>
          </p:cNvPr>
          <p:cNvSpPr txBox="1"/>
          <p:nvPr/>
        </p:nvSpPr>
        <p:spPr>
          <a:xfrm>
            <a:off x="564433" y="643472"/>
            <a:ext cx="1730864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Happy Font TH"/>
              </a:rPr>
              <a:t>He can sing very well. Who is he?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205EF1-645D-5953-D3E6-7392E8B05D2F}"/>
              </a:ext>
            </a:extLst>
          </p:cNvPr>
          <p:cNvSpPr/>
          <p:nvPr/>
        </p:nvSpPr>
        <p:spPr>
          <a:xfrm>
            <a:off x="2983632" y="7329985"/>
            <a:ext cx="33650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actor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67D65-0269-B5F6-7436-898E965EF9FF}"/>
              </a:ext>
            </a:extLst>
          </p:cNvPr>
          <p:cNvSpPr/>
          <p:nvPr/>
        </p:nvSpPr>
        <p:spPr>
          <a:xfrm>
            <a:off x="11978147" y="7389770"/>
            <a:ext cx="42448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singer</a:t>
            </a:r>
            <a:r>
              <a:rPr lang="en-US" sz="96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" name="Picture 2" descr="Page 3 | Boy Singing Images - Free Download on Freepik">
            <a:extLst>
              <a:ext uri="{FF2B5EF4-FFF2-40B4-BE49-F238E27FC236}">
                <a16:creationId xmlns:a16="http://schemas.microsoft.com/office/drawing/2014/main" id="{72E9A82A-493C-4981-7653-4D5ECECF1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210" y="2476500"/>
            <a:ext cx="7522728" cy="752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5BFDCC3D-545C-0EEB-DEDB-DF27FCEC6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618" y="557555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45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02.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657600" y="2184995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Look, listen and repeat.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056542" y="2162651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5">
            <a:extLst>
              <a:ext uri="{FF2B5EF4-FFF2-40B4-BE49-F238E27FC236}">
                <a16:creationId xmlns:a16="http://schemas.microsoft.com/office/drawing/2014/main" id="{3225E0CB-0D32-3D0C-0E60-1F669B48CCF7}"/>
              </a:ext>
            </a:extLst>
          </p:cNvPr>
          <p:cNvSpPr/>
          <p:nvPr/>
        </p:nvSpPr>
        <p:spPr>
          <a:xfrm>
            <a:off x="7663722" y="1028700"/>
            <a:ext cx="4055706" cy="7077392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BF1F1-1E45-66F7-EAE8-082D494B2A64}"/>
              </a:ext>
            </a:extLst>
          </p:cNvPr>
          <p:cNvSpPr/>
          <p:nvPr/>
        </p:nvSpPr>
        <p:spPr>
          <a:xfrm>
            <a:off x="6502913" y="7987192"/>
            <a:ext cx="643028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r:id="" action="ppaction://media"/>
            <a:extLst>
              <a:ext uri="{FF2B5EF4-FFF2-40B4-BE49-F238E27FC236}">
                <a16:creationId xmlns:a16="http://schemas.microsoft.com/office/drawing/2014/main" id="{BFDE8719-B043-5335-185B-2EC8F88F8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45836" y="8339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9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2C58DC-9C75-6544-2B03-19E422271A5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79" y="1382440"/>
            <a:ext cx="11415770" cy="4802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D8BB9C-CCB2-C24B-0531-ED7BE1BAF7E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227" y="5976194"/>
            <a:ext cx="9403580" cy="3154749"/>
          </a:xfrm>
          <a:prstGeom prst="rect">
            <a:avLst/>
          </a:prstGeom>
        </p:spPr>
      </p:pic>
      <p:sp>
        <p:nvSpPr>
          <p:cNvPr id="15" name="Freeform 30">
            <a:extLst>
              <a:ext uri="{FF2B5EF4-FFF2-40B4-BE49-F238E27FC236}">
                <a16:creationId xmlns:a16="http://schemas.microsoft.com/office/drawing/2014/main" id="{E777BB26-D33D-27DE-91FB-3D3CA85BAE84}"/>
              </a:ext>
            </a:extLst>
          </p:cNvPr>
          <p:cNvSpPr/>
          <p:nvPr/>
        </p:nvSpPr>
        <p:spPr>
          <a:xfrm>
            <a:off x="13155438" y="2516096"/>
            <a:ext cx="3529819" cy="65532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5">
            <a:extLst>
              <a:ext uri="{FF2B5EF4-FFF2-40B4-BE49-F238E27FC236}">
                <a16:creationId xmlns:a16="http://schemas.microsoft.com/office/drawing/2014/main" id="{8A4631FE-8002-F251-5360-30B3045D67BA}"/>
              </a:ext>
            </a:extLst>
          </p:cNvPr>
          <p:cNvSpPr/>
          <p:nvPr/>
        </p:nvSpPr>
        <p:spPr>
          <a:xfrm>
            <a:off x="12844807" y="2838725"/>
            <a:ext cx="3342582" cy="586284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CD811C78-E958-913B-5919-0B2614685B28}"/>
              </a:ext>
            </a:extLst>
          </p:cNvPr>
          <p:cNvSpPr/>
          <p:nvPr/>
        </p:nvSpPr>
        <p:spPr>
          <a:xfrm>
            <a:off x="11588567" y="2703054"/>
            <a:ext cx="5718583" cy="5521510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41">
            <a:extLst>
              <a:ext uri="{FF2B5EF4-FFF2-40B4-BE49-F238E27FC236}">
                <a16:creationId xmlns:a16="http://schemas.microsoft.com/office/drawing/2014/main" id="{39B0290F-856B-CE3B-3E26-F3B677F3C723}"/>
              </a:ext>
            </a:extLst>
          </p:cNvPr>
          <p:cNvSpPr/>
          <p:nvPr/>
        </p:nvSpPr>
        <p:spPr>
          <a:xfrm>
            <a:off x="12196512" y="3241447"/>
            <a:ext cx="4089096" cy="5521510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9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dge">
  <a:themeElements>
    <a:clrScheme name="Custom 1">
      <a:dk1>
        <a:srgbClr val="941651"/>
      </a:dk1>
      <a:lt1>
        <a:srgbClr val="FFFFFF"/>
      </a:lt1>
      <a:dk2>
        <a:srgbClr val="941651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</a:majorFont>
      <a:minorFont>
        <a:latin typeface="Gill Sans MT" panose="020B0502020104020203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</TotalTime>
  <Words>98</Words>
  <Application>Microsoft Office PowerPoint</Application>
  <PresentationFormat>Custom</PresentationFormat>
  <Paragraphs>23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Gill Sans MT</vt:lpstr>
      <vt:lpstr>Calibri</vt:lpstr>
      <vt:lpstr>Arial</vt:lpstr>
      <vt:lpstr>Bryndan Write Bold</vt:lpstr>
      <vt:lpstr>Happy Font TH</vt:lpstr>
      <vt:lpstr>Arial Rounded MT Bold</vt:lpstr>
      <vt:lpstr>Sport Day</vt:lpstr>
      <vt:lpstr>Impact</vt:lpstr>
      <vt:lpstr>Office Theme</vt:lpstr>
      <vt:lpstr>Badge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pwc153</cp:lastModifiedBy>
  <cp:revision>49</cp:revision>
  <dcterms:created xsi:type="dcterms:W3CDTF">2006-08-16T00:00:00Z</dcterms:created>
  <dcterms:modified xsi:type="dcterms:W3CDTF">2026-01-06T04:23:44Z</dcterms:modified>
  <dc:identifier>DAFxeRqm-tw</dc:identifier>
</cp:coreProperties>
</file>