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80" r:id="rId5"/>
    <p:sldId id="281" r:id="rId6"/>
    <p:sldId id="318" r:id="rId7"/>
    <p:sldId id="322" r:id="rId8"/>
    <p:sldId id="319" r:id="rId9"/>
    <p:sldId id="320" r:id="rId10"/>
    <p:sldId id="276" r:id="rId11"/>
    <p:sldId id="311" r:id="rId12"/>
  </p:sldIdLst>
  <p:sldSz cx="18288000" cy="10287000"/>
  <p:notesSz cx="6858000" cy="9144000"/>
  <p:embeddedFontLst>
    <p:embeddedFont>
      <p:font typeface="Arial Rounded MT Bold" panose="020F0704030504030204" pitchFamily="34" charset="0"/>
      <p:regular r:id="rId14"/>
    </p:embeddedFont>
    <p:embeddedFont>
      <p:font typeface="Bryndan Write" panose="020B0604020202020204" charset="0"/>
      <p:regular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Happy Font TH" panose="020B0604020202020204" charset="-34"/>
      <p:regular r:id="rId20"/>
    </p:embeddedFont>
    <p:embeddedFont>
      <p:font typeface="Sport Day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521"/>
    <a:srgbClr val="CC3300"/>
    <a:srgbClr val="FFFF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1" autoAdjust="0"/>
    <p:restoredTop sz="94622" autoAdjust="0"/>
  </p:normalViewPr>
  <p:slideViewPr>
    <p:cSldViewPr>
      <p:cViewPr varScale="1">
        <p:scale>
          <a:sx n="47" d="100"/>
          <a:sy n="47" d="100"/>
        </p:scale>
        <p:origin x="3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C72E5-E4B7-41E7-AE29-778A8E8D989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60A4-3742-40ED-8C8C-6A453C0BA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5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1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2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6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3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4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1" y="273051"/>
            <a:ext cx="5111750" cy="585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435100"/>
            <a:ext cx="3008314" cy="46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6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2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9" y="2171702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0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1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1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svg"/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12" Type="http://schemas.openxmlformats.org/officeDocument/2006/relationships/image" Target="../media/image48.png"/><Relationship Id="rId2" Type="http://schemas.openxmlformats.org/officeDocument/2006/relationships/image" Target="../media/image42.pn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7.sv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svg"/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12" Type="http://schemas.openxmlformats.org/officeDocument/2006/relationships/image" Target="../media/image48.png"/><Relationship Id="rId2" Type="http://schemas.openxmlformats.org/officeDocument/2006/relationships/image" Target="../media/image4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svg"/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12" Type="http://schemas.openxmlformats.org/officeDocument/2006/relationships/image" Target="../media/image48.png"/><Relationship Id="rId2" Type="http://schemas.openxmlformats.org/officeDocument/2006/relationships/image" Target="../media/image42.pn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7.svg"/><Relationship Id="rId1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svg"/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12" Type="http://schemas.openxmlformats.org/officeDocument/2006/relationships/image" Target="../media/image48.png"/><Relationship Id="rId2" Type="http://schemas.openxmlformats.org/officeDocument/2006/relationships/image" Target="../media/image42.pn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microsoft.com/office/2007/relationships/hdphoto" Target="../media/hdphoto4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7.sv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svg"/><Relationship Id="rId7" Type="http://schemas.openxmlformats.org/officeDocument/2006/relationships/image" Target="../media/image6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svg"/><Relationship Id="rId7" Type="http://schemas.openxmlformats.org/officeDocument/2006/relationships/image" Target="../media/image6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svg"/><Relationship Id="rId7" Type="http://schemas.openxmlformats.org/officeDocument/2006/relationships/image" Target="../media/image6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4209" y="4307049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2"/>
                </a:lnTo>
                <a:lnTo>
                  <a:pt x="0" y="75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161599" y="-1058941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33919" y="541632"/>
            <a:ext cx="13931447" cy="8361361"/>
          </a:xfrm>
          <a:custGeom>
            <a:avLst/>
            <a:gdLst/>
            <a:ahLst/>
            <a:cxnLst/>
            <a:rect l="l" t="t" r="r" b="b"/>
            <a:pathLst>
              <a:path w="13931447" h="7674961">
                <a:moveTo>
                  <a:pt x="0" y="0"/>
                </a:moveTo>
                <a:lnTo>
                  <a:pt x="13931446" y="0"/>
                </a:lnTo>
                <a:lnTo>
                  <a:pt x="13931446" y="7674961"/>
                </a:lnTo>
                <a:lnTo>
                  <a:pt x="0" y="7674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367553" y="2393561"/>
            <a:ext cx="13975662" cy="1848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42"/>
              </a:lnSpc>
            </a:pPr>
            <a:r>
              <a:rPr lang="en-US" sz="11400" b="1" dirty="0">
                <a:latin typeface="Comic Sans MS" panose="030F0702030302020204" pitchFamily="66" charset="0"/>
              </a:rPr>
              <a:t>My future job</a:t>
            </a:r>
          </a:p>
        </p:txBody>
      </p:sp>
      <p:sp>
        <p:nvSpPr>
          <p:cNvPr id="7" name="Freeform 7"/>
          <p:cNvSpPr/>
          <p:nvPr/>
        </p:nvSpPr>
        <p:spPr>
          <a:xfrm>
            <a:off x="184640" y="6749877"/>
            <a:ext cx="1407141" cy="1227991"/>
          </a:xfrm>
          <a:custGeom>
            <a:avLst/>
            <a:gdLst/>
            <a:ahLst/>
            <a:cxnLst/>
            <a:rect l="l" t="t" r="r" b="b"/>
            <a:pathLst>
              <a:path w="2675188" h="2734858">
                <a:moveTo>
                  <a:pt x="0" y="0"/>
                </a:moveTo>
                <a:lnTo>
                  <a:pt x="2675189" y="0"/>
                </a:lnTo>
                <a:lnTo>
                  <a:pt x="2675189" y="2734858"/>
                </a:lnTo>
                <a:lnTo>
                  <a:pt x="0" y="2734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487474" y="9358029"/>
            <a:ext cx="605334" cy="720445"/>
          </a:xfrm>
          <a:custGeom>
            <a:avLst/>
            <a:gdLst/>
            <a:ahLst/>
            <a:cxnLst/>
            <a:rect l="l" t="t" r="r" b="b"/>
            <a:pathLst>
              <a:path w="1275227" h="1303671">
                <a:moveTo>
                  <a:pt x="0" y="0"/>
                </a:moveTo>
                <a:lnTo>
                  <a:pt x="1275227" y="0"/>
                </a:lnTo>
                <a:lnTo>
                  <a:pt x="1275227" y="1303670"/>
                </a:lnTo>
                <a:lnTo>
                  <a:pt x="0" y="1303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853758" y="8840055"/>
            <a:ext cx="774055" cy="720444"/>
          </a:xfrm>
          <a:custGeom>
            <a:avLst/>
            <a:gdLst/>
            <a:ahLst/>
            <a:cxnLst/>
            <a:rect l="l" t="t" r="r" b="b"/>
            <a:pathLst>
              <a:path w="1548111" h="1582642">
                <a:moveTo>
                  <a:pt x="0" y="0"/>
                </a:moveTo>
                <a:lnTo>
                  <a:pt x="1548111" y="0"/>
                </a:lnTo>
                <a:lnTo>
                  <a:pt x="1548111" y="1582642"/>
                </a:lnTo>
                <a:lnTo>
                  <a:pt x="0" y="15826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546900" y="4259117"/>
            <a:ext cx="1509760" cy="1817054"/>
          </a:xfrm>
          <a:custGeom>
            <a:avLst/>
            <a:gdLst/>
            <a:ahLst/>
            <a:cxnLst/>
            <a:rect l="l" t="t" r="r" b="b"/>
            <a:pathLst>
              <a:path w="2626216" h="2684793">
                <a:moveTo>
                  <a:pt x="0" y="0"/>
                </a:moveTo>
                <a:lnTo>
                  <a:pt x="2626215" y="0"/>
                </a:lnTo>
                <a:lnTo>
                  <a:pt x="2626215" y="2684792"/>
                </a:lnTo>
                <a:lnTo>
                  <a:pt x="0" y="2684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952187" y="5736060"/>
            <a:ext cx="1299743" cy="1078920"/>
          </a:xfrm>
          <a:custGeom>
            <a:avLst/>
            <a:gdLst/>
            <a:ahLst/>
            <a:cxnLst/>
            <a:rect l="l" t="t" r="r" b="b"/>
            <a:pathLst>
              <a:path w="3710028" h="2091107">
                <a:moveTo>
                  <a:pt x="0" y="0"/>
                </a:moveTo>
                <a:lnTo>
                  <a:pt x="3710028" y="0"/>
                </a:lnTo>
                <a:lnTo>
                  <a:pt x="3710028" y="2091107"/>
                </a:lnTo>
                <a:lnTo>
                  <a:pt x="0" y="20911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944418" flipH="1">
            <a:off x="15733082" y="7155425"/>
            <a:ext cx="835199" cy="909747"/>
          </a:xfrm>
          <a:custGeom>
            <a:avLst/>
            <a:gdLst/>
            <a:ahLst/>
            <a:cxnLst/>
            <a:rect l="l" t="t" r="r" b="b"/>
            <a:pathLst>
              <a:path w="2314348" h="2217566">
                <a:moveTo>
                  <a:pt x="2314347" y="0"/>
                </a:moveTo>
                <a:lnTo>
                  <a:pt x="0" y="0"/>
                </a:lnTo>
                <a:lnTo>
                  <a:pt x="0" y="2217566"/>
                </a:lnTo>
                <a:lnTo>
                  <a:pt x="2314347" y="2217566"/>
                </a:lnTo>
                <a:lnTo>
                  <a:pt x="23143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077090">
            <a:off x="16270027" y="515261"/>
            <a:ext cx="865894" cy="1382308"/>
          </a:xfrm>
          <a:custGeom>
            <a:avLst/>
            <a:gdLst/>
            <a:ahLst/>
            <a:cxnLst/>
            <a:rect l="l" t="t" r="r" b="b"/>
            <a:pathLst>
              <a:path w="1837276" h="3090220">
                <a:moveTo>
                  <a:pt x="0" y="0"/>
                </a:moveTo>
                <a:lnTo>
                  <a:pt x="1837276" y="0"/>
                </a:lnTo>
                <a:lnTo>
                  <a:pt x="1837276" y="3090220"/>
                </a:lnTo>
                <a:lnTo>
                  <a:pt x="0" y="30902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915434">
            <a:off x="1068327" y="9106653"/>
            <a:ext cx="1280662" cy="1083323"/>
          </a:xfrm>
          <a:custGeom>
            <a:avLst/>
            <a:gdLst/>
            <a:ahLst/>
            <a:cxnLst/>
            <a:rect l="l" t="t" r="r" b="b"/>
            <a:pathLst>
              <a:path w="2432495" h="2383845">
                <a:moveTo>
                  <a:pt x="0" y="0"/>
                </a:moveTo>
                <a:lnTo>
                  <a:pt x="2432495" y="0"/>
                </a:lnTo>
                <a:lnTo>
                  <a:pt x="2432495" y="2383845"/>
                </a:lnTo>
                <a:lnTo>
                  <a:pt x="0" y="23838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610587" y="6749877"/>
            <a:ext cx="1729294" cy="2847693"/>
          </a:xfrm>
          <a:custGeom>
            <a:avLst/>
            <a:gdLst/>
            <a:ahLst/>
            <a:cxnLst/>
            <a:rect l="l" t="t" r="r" b="b"/>
            <a:pathLst>
              <a:path w="2510181" h="4016289">
                <a:moveTo>
                  <a:pt x="0" y="0"/>
                </a:moveTo>
                <a:lnTo>
                  <a:pt x="2510181" y="0"/>
                </a:lnTo>
                <a:lnTo>
                  <a:pt x="2510181" y="4016290"/>
                </a:lnTo>
                <a:lnTo>
                  <a:pt x="0" y="40162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582476" y="6408592"/>
            <a:ext cx="1821686" cy="3184301"/>
          </a:xfrm>
          <a:custGeom>
            <a:avLst/>
            <a:gdLst/>
            <a:ahLst/>
            <a:cxnLst/>
            <a:rect l="l" t="t" r="r" b="b"/>
            <a:pathLst>
              <a:path w="1821686" h="3184301">
                <a:moveTo>
                  <a:pt x="0" y="0"/>
                </a:moveTo>
                <a:lnTo>
                  <a:pt x="1821686" y="0"/>
                </a:lnTo>
                <a:lnTo>
                  <a:pt x="1821686" y="3184302"/>
                </a:lnTo>
                <a:lnTo>
                  <a:pt x="0" y="318430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906842" y="6094347"/>
            <a:ext cx="1922731" cy="3031901"/>
          </a:xfrm>
          <a:custGeom>
            <a:avLst/>
            <a:gdLst/>
            <a:ahLst/>
            <a:cxnLst/>
            <a:rect l="l" t="t" r="r" b="b"/>
            <a:pathLst>
              <a:path w="1922731" h="3031901">
                <a:moveTo>
                  <a:pt x="0" y="0"/>
                </a:moveTo>
                <a:lnTo>
                  <a:pt x="1922731" y="0"/>
                </a:lnTo>
                <a:lnTo>
                  <a:pt x="1922731" y="3031902"/>
                </a:lnTo>
                <a:lnTo>
                  <a:pt x="0" y="303190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9640019" y="7082502"/>
            <a:ext cx="1808014" cy="2662866"/>
          </a:xfrm>
          <a:custGeom>
            <a:avLst/>
            <a:gdLst/>
            <a:ahLst/>
            <a:cxnLst/>
            <a:rect l="l" t="t" r="r" b="b"/>
            <a:pathLst>
              <a:path w="2458593" h="4114800">
                <a:moveTo>
                  <a:pt x="0" y="0"/>
                </a:moveTo>
                <a:lnTo>
                  <a:pt x="2458593" y="0"/>
                </a:lnTo>
                <a:lnTo>
                  <a:pt x="2458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665341" y="6401464"/>
            <a:ext cx="2580089" cy="2592081"/>
          </a:xfrm>
          <a:custGeom>
            <a:avLst/>
            <a:gdLst/>
            <a:ahLst/>
            <a:cxnLst/>
            <a:rect l="l" t="t" r="r" b="b"/>
            <a:pathLst>
              <a:path w="4325677" h="4114800">
                <a:moveTo>
                  <a:pt x="0" y="0"/>
                </a:moveTo>
                <a:lnTo>
                  <a:pt x="4325677" y="0"/>
                </a:lnTo>
                <a:lnTo>
                  <a:pt x="43256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967784" y="4198558"/>
            <a:ext cx="2341476" cy="2638661"/>
          </a:xfrm>
          <a:custGeom>
            <a:avLst/>
            <a:gdLst/>
            <a:ahLst/>
            <a:cxnLst/>
            <a:rect l="l" t="t" r="r" b="b"/>
            <a:pathLst>
              <a:path w="3152966" h="4114800">
                <a:moveTo>
                  <a:pt x="0" y="0"/>
                </a:moveTo>
                <a:lnTo>
                  <a:pt x="3152966" y="0"/>
                </a:lnTo>
                <a:lnTo>
                  <a:pt x="31529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2044058" y="6981230"/>
            <a:ext cx="1454913" cy="2627009"/>
          </a:xfrm>
          <a:custGeom>
            <a:avLst/>
            <a:gdLst/>
            <a:ahLst/>
            <a:cxnLst/>
            <a:rect l="l" t="t" r="r" b="b"/>
            <a:pathLst>
              <a:path w="2294001" h="4114800">
                <a:moveTo>
                  <a:pt x="0" y="0"/>
                </a:moveTo>
                <a:lnTo>
                  <a:pt x="2294000" y="0"/>
                </a:lnTo>
                <a:lnTo>
                  <a:pt x="229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flipH="1">
            <a:off x="15460371" y="3505306"/>
            <a:ext cx="1729295" cy="3184302"/>
          </a:xfrm>
          <a:custGeom>
            <a:avLst/>
            <a:gdLst/>
            <a:ahLst/>
            <a:cxnLst/>
            <a:rect l="l" t="t" r="r" b="b"/>
            <a:pathLst>
              <a:path w="2283714" h="4114800">
                <a:moveTo>
                  <a:pt x="0" y="0"/>
                </a:moveTo>
                <a:lnTo>
                  <a:pt x="2283714" y="0"/>
                </a:lnTo>
                <a:lnTo>
                  <a:pt x="22837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B2A6995-FB02-AC46-BEB9-83C4B9F90193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31310" y="-14157"/>
            <a:ext cx="3244615" cy="33484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9DC6EB9-3F25-4D85-53D7-B4AACF1D8C2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1583"/>
            <a:ext cx="1648835" cy="83888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5C8278A-4A08-33F7-5026-C1E5EAFBFAC7}"/>
              </a:ext>
            </a:extLst>
          </p:cNvPr>
          <p:cNvSpPr txBox="1"/>
          <p:nvPr/>
        </p:nvSpPr>
        <p:spPr>
          <a:xfrm>
            <a:off x="693691" y="758181"/>
            <a:ext cx="18516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5"/>
                </a:solidFill>
                <a:latin typeface="Sport Day" pitchFamily="2" charset="0"/>
              </a:rPr>
              <a:t>5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0CA27BCD-E945-AFED-01C4-CEF9AB94761D}"/>
              </a:ext>
            </a:extLst>
          </p:cNvPr>
          <p:cNvSpPr txBox="1"/>
          <p:nvPr/>
        </p:nvSpPr>
        <p:spPr>
          <a:xfrm>
            <a:off x="5681358" y="4652665"/>
            <a:ext cx="12725400" cy="1003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Lesson 1 - Period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0464" y="8877301"/>
            <a:ext cx="1420707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https://www.facebook.com/tienganhglobalsuccess.vn/</a:t>
            </a:r>
            <a:endParaRPr lang="en-GB" sz="3734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03927" y="-1887378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2"/>
                </a:lnTo>
                <a:lnTo>
                  <a:pt x="0" y="7544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096195" y="-3453332"/>
            <a:ext cx="9144000" cy="17240142"/>
          </a:xfrm>
          <a:custGeom>
            <a:avLst/>
            <a:gdLst/>
            <a:ahLst/>
            <a:cxnLst/>
            <a:rect l="l" t="t" r="r" b="b"/>
            <a:pathLst>
              <a:path w="9159033" h="13839198">
                <a:moveTo>
                  <a:pt x="0" y="0"/>
                </a:moveTo>
                <a:lnTo>
                  <a:pt x="9159033" y="0"/>
                </a:lnTo>
                <a:lnTo>
                  <a:pt x="9159033" y="13839198"/>
                </a:lnTo>
                <a:lnTo>
                  <a:pt x="0" y="13839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307079" y="2971814"/>
            <a:ext cx="10954247" cy="991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01. Warm-up and Review</a:t>
            </a:r>
            <a:endParaRPr lang="en-US" sz="7200" dirty="0">
              <a:solidFill>
                <a:srgbClr val="704848"/>
              </a:solidFill>
              <a:latin typeface="Happy Font TH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37852" y="1028700"/>
            <a:ext cx="1265194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369"/>
              </a:lnSpc>
            </a:pPr>
            <a:r>
              <a:rPr lang="en-US" sz="10527" dirty="0">
                <a:solidFill>
                  <a:srgbClr val="704848"/>
                </a:solidFill>
                <a:latin typeface="Bryndan Write"/>
              </a:rPr>
              <a:t>TABLE OF CONTENTs</a:t>
            </a:r>
          </a:p>
        </p:txBody>
      </p:sp>
      <p:sp>
        <p:nvSpPr>
          <p:cNvPr id="7" name="Freeform 7"/>
          <p:cNvSpPr/>
          <p:nvPr/>
        </p:nvSpPr>
        <p:spPr>
          <a:xfrm rot="828769">
            <a:off x="16340810" y="4335398"/>
            <a:ext cx="1729750" cy="1662683"/>
          </a:xfrm>
          <a:custGeom>
            <a:avLst/>
            <a:gdLst/>
            <a:ahLst/>
            <a:cxnLst/>
            <a:rect l="l" t="t" r="r" b="b"/>
            <a:pathLst>
              <a:path w="3478678" h="3383805">
                <a:moveTo>
                  <a:pt x="0" y="0"/>
                </a:moveTo>
                <a:lnTo>
                  <a:pt x="3478678" y="0"/>
                </a:lnTo>
                <a:lnTo>
                  <a:pt x="3478678" y="3383805"/>
                </a:lnTo>
                <a:lnTo>
                  <a:pt x="0" y="33838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144949">
            <a:off x="15188030" y="-131201"/>
            <a:ext cx="2439571" cy="1432266"/>
          </a:xfrm>
          <a:custGeom>
            <a:avLst/>
            <a:gdLst/>
            <a:ahLst/>
            <a:cxnLst/>
            <a:rect l="l" t="t" r="r" b="b"/>
            <a:pathLst>
              <a:path w="3710028" h="2091107">
                <a:moveTo>
                  <a:pt x="0" y="0"/>
                </a:moveTo>
                <a:lnTo>
                  <a:pt x="3710028" y="0"/>
                </a:lnTo>
                <a:lnTo>
                  <a:pt x="3710028" y="2091106"/>
                </a:lnTo>
                <a:lnTo>
                  <a:pt x="0" y="20911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37336" y="1885108"/>
            <a:ext cx="1704681" cy="1810592"/>
          </a:xfrm>
          <a:custGeom>
            <a:avLst/>
            <a:gdLst/>
            <a:ahLst/>
            <a:cxnLst/>
            <a:rect l="l" t="t" r="r" b="b"/>
            <a:pathLst>
              <a:path w="2675188" h="2734858">
                <a:moveTo>
                  <a:pt x="0" y="0"/>
                </a:moveTo>
                <a:lnTo>
                  <a:pt x="2675189" y="0"/>
                </a:lnTo>
                <a:lnTo>
                  <a:pt x="2675189" y="2734858"/>
                </a:lnTo>
                <a:lnTo>
                  <a:pt x="0" y="2734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949693" y="2789283"/>
            <a:ext cx="2520199" cy="1822439"/>
          </a:xfrm>
          <a:custGeom>
            <a:avLst/>
            <a:gdLst/>
            <a:ahLst/>
            <a:cxnLst/>
            <a:rect l="l" t="t" r="r" b="b"/>
            <a:pathLst>
              <a:path w="5040401" h="4114800">
                <a:moveTo>
                  <a:pt x="0" y="0"/>
                </a:moveTo>
                <a:lnTo>
                  <a:pt x="5040400" y="0"/>
                </a:lnTo>
                <a:lnTo>
                  <a:pt x="5040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BCA425-1EE4-5574-2CBC-D4F16BF3F691}"/>
              </a:ext>
            </a:extLst>
          </p:cNvPr>
          <p:cNvSpPr txBox="1"/>
          <p:nvPr/>
        </p:nvSpPr>
        <p:spPr>
          <a:xfrm>
            <a:off x="3276600" y="4208035"/>
            <a:ext cx="13504926" cy="976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02. Listen and number. 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728CA9E-F247-C83E-F732-A5B51ABF14E3}"/>
              </a:ext>
            </a:extLst>
          </p:cNvPr>
          <p:cNvSpPr txBox="1"/>
          <p:nvPr/>
        </p:nvSpPr>
        <p:spPr>
          <a:xfrm>
            <a:off x="3246120" y="5562248"/>
            <a:ext cx="13320281" cy="976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03. Read and complete.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0CA27BCD-E945-AFED-01C4-CEF9AB94761D}"/>
              </a:ext>
            </a:extLst>
          </p:cNvPr>
          <p:cNvSpPr txBox="1"/>
          <p:nvPr/>
        </p:nvSpPr>
        <p:spPr>
          <a:xfrm>
            <a:off x="3276600" y="6889639"/>
            <a:ext cx="12725400" cy="976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04. Listen, complete and sing.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A7D71397-2E40-9FED-5AF3-2025FAB81140}"/>
              </a:ext>
            </a:extLst>
          </p:cNvPr>
          <p:cNvSpPr txBox="1"/>
          <p:nvPr/>
        </p:nvSpPr>
        <p:spPr>
          <a:xfrm>
            <a:off x="3276600" y="8232270"/>
            <a:ext cx="108966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>
              <a:lnSpc>
                <a:spcPts val="8399"/>
              </a:lnSpc>
            </a:pPr>
            <a:r>
              <a:rPr lang="en-US" sz="6000" dirty="0">
                <a:solidFill>
                  <a:srgbClr val="704848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05. Fun corner and Wrap-up</a:t>
            </a:r>
            <a:r>
              <a:rPr lang="en-US" sz="7200" dirty="0">
                <a:solidFill>
                  <a:srgbClr val="704848"/>
                </a:solidFill>
                <a:latin typeface="Happy Font TH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">
            <a:extLst>
              <a:ext uri="{FF2B5EF4-FFF2-40B4-BE49-F238E27FC236}">
                <a16:creationId xmlns:a16="http://schemas.microsoft.com/office/drawing/2014/main" id="{97E2A3C3-9BCD-804A-E4EC-23A9414EBA84}"/>
              </a:ext>
            </a:extLst>
          </p:cNvPr>
          <p:cNvSpPr/>
          <p:nvPr/>
        </p:nvSpPr>
        <p:spPr>
          <a:xfrm>
            <a:off x="663694" y="-1301564"/>
            <a:ext cx="17413767" cy="11263095"/>
          </a:xfrm>
          <a:custGeom>
            <a:avLst/>
            <a:gdLst/>
            <a:ahLst/>
            <a:cxnLst/>
            <a:rect l="l" t="t" r="r" b="b"/>
            <a:pathLst>
              <a:path w="11553889" h="8885991">
                <a:moveTo>
                  <a:pt x="0" y="0"/>
                </a:moveTo>
                <a:lnTo>
                  <a:pt x="11553889" y="0"/>
                </a:lnTo>
                <a:lnTo>
                  <a:pt x="11553889" y="8885990"/>
                </a:lnTo>
                <a:lnTo>
                  <a:pt x="0" y="88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1739012" y="7277109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486814" y="-1181924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2"/>
                </a:lnTo>
                <a:lnTo>
                  <a:pt x="0" y="7544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537683">
            <a:off x="25786" y="279063"/>
            <a:ext cx="1608304" cy="698757"/>
          </a:xfrm>
          <a:custGeom>
            <a:avLst/>
            <a:gdLst/>
            <a:ahLst/>
            <a:cxnLst/>
            <a:rect l="l" t="t" r="r" b="b"/>
            <a:pathLst>
              <a:path w="3898773" h="1807613">
                <a:moveTo>
                  <a:pt x="0" y="0"/>
                </a:moveTo>
                <a:lnTo>
                  <a:pt x="3898773" y="0"/>
                </a:lnTo>
                <a:lnTo>
                  <a:pt x="3898773" y="1807613"/>
                </a:lnTo>
                <a:lnTo>
                  <a:pt x="0" y="18076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61887">
            <a:off x="16759850" y="8704982"/>
            <a:ext cx="1249322" cy="668505"/>
          </a:xfrm>
          <a:custGeom>
            <a:avLst/>
            <a:gdLst/>
            <a:ahLst/>
            <a:cxnLst/>
            <a:rect l="l" t="t" r="r" b="b"/>
            <a:pathLst>
              <a:path w="6372746" h="2850355">
                <a:moveTo>
                  <a:pt x="0" y="0"/>
                </a:moveTo>
                <a:lnTo>
                  <a:pt x="6372746" y="0"/>
                </a:lnTo>
                <a:lnTo>
                  <a:pt x="6372746" y="2850356"/>
                </a:lnTo>
                <a:lnTo>
                  <a:pt x="0" y="2850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799856">
            <a:off x="-659132" y="8284594"/>
            <a:ext cx="3155721" cy="1778679"/>
          </a:xfrm>
          <a:custGeom>
            <a:avLst/>
            <a:gdLst/>
            <a:ahLst/>
            <a:cxnLst/>
            <a:rect l="l" t="t" r="r" b="b"/>
            <a:pathLst>
              <a:path w="3155721" h="1778679">
                <a:moveTo>
                  <a:pt x="0" y="0"/>
                </a:moveTo>
                <a:lnTo>
                  <a:pt x="3155721" y="0"/>
                </a:lnTo>
                <a:lnTo>
                  <a:pt x="3155721" y="1778679"/>
                </a:lnTo>
                <a:lnTo>
                  <a:pt x="0" y="1778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212988">
            <a:off x="16501733" y="-132892"/>
            <a:ext cx="1523759" cy="1560390"/>
          </a:xfrm>
          <a:custGeom>
            <a:avLst/>
            <a:gdLst/>
            <a:ahLst/>
            <a:cxnLst/>
            <a:rect l="l" t="t" r="r" b="b"/>
            <a:pathLst>
              <a:path w="2921483" h="2677141">
                <a:moveTo>
                  <a:pt x="0" y="0"/>
                </a:moveTo>
                <a:lnTo>
                  <a:pt x="2921483" y="0"/>
                </a:lnTo>
                <a:lnTo>
                  <a:pt x="2921483" y="2677141"/>
                </a:lnTo>
                <a:lnTo>
                  <a:pt x="0" y="2677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https://static.vecteezy.com/system/resources/previews/001/308/111/original/cute-little-gardener-boy-vector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37" y="3264066"/>
            <a:ext cx="7644877" cy="51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371600" y="556756"/>
            <a:ext cx="15002280" cy="2033805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 would like to be a ______.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1389331" y="1018539"/>
            <a:ext cx="3648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CC3300"/>
                </a:solidFill>
                <a:latin typeface="Comic Sans MS" panose="030F0702030302020204" pitchFamily="66" charset="0"/>
              </a:rPr>
              <a:t>gardener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9" name="Picture 2" descr="https://static.vecteezy.com/system/resources/previews/001/308/111/original/cute-little-gardener-boy-vector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14" y="3211395"/>
            <a:ext cx="7644877" cy="51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">
            <a:extLst>
              <a:ext uri="{FF2B5EF4-FFF2-40B4-BE49-F238E27FC236}">
                <a16:creationId xmlns:a16="http://schemas.microsoft.com/office/drawing/2014/main" id="{97E2A3C3-9BCD-804A-E4EC-23A9414EBA84}"/>
              </a:ext>
            </a:extLst>
          </p:cNvPr>
          <p:cNvSpPr/>
          <p:nvPr/>
        </p:nvSpPr>
        <p:spPr>
          <a:xfrm>
            <a:off x="667455" y="-1374222"/>
            <a:ext cx="17413767" cy="11263095"/>
          </a:xfrm>
          <a:custGeom>
            <a:avLst/>
            <a:gdLst/>
            <a:ahLst/>
            <a:cxnLst/>
            <a:rect l="l" t="t" r="r" b="b"/>
            <a:pathLst>
              <a:path w="11553889" h="8885991">
                <a:moveTo>
                  <a:pt x="0" y="0"/>
                </a:moveTo>
                <a:lnTo>
                  <a:pt x="11553889" y="0"/>
                </a:lnTo>
                <a:lnTo>
                  <a:pt x="11553889" y="8885990"/>
                </a:lnTo>
                <a:lnTo>
                  <a:pt x="0" y="88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1739012" y="7277109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486814" y="-1181924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2"/>
                </a:lnTo>
                <a:lnTo>
                  <a:pt x="0" y="7544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537683">
            <a:off x="25786" y="279063"/>
            <a:ext cx="1608304" cy="698757"/>
          </a:xfrm>
          <a:custGeom>
            <a:avLst/>
            <a:gdLst/>
            <a:ahLst/>
            <a:cxnLst/>
            <a:rect l="l" t="t" r="r" b="b"/>
            <a:pathLst>
              <a:path w="3898773" h="1807613">
                <a:moveTo>
                  <a:pt x="0" y="0"/>
                </a:moveTo>
                <a:lnTo>
                  <a:pt x="3898773" y="0"/>
                </a:lnTo>
                <a:lnTo>
                  <a:pt x="3898773" y="1807613"/>
                </a:lnTo>
                <a:lnTo>
                  <a:pt x="0" y="18076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61887">
            <a:off x="16759850" y="8704982"/>
            <a:ext cx="1249322" cy="668505"/>
          </a:xfrm>
          <a:custGeom>
            <a:avLst/>
            <a:gdLst/>
            <a:ahLst/>
            <a:cxnLst/>
            <a:rect l="l" t="t" r="r" b="b"/>
            <a:pathLst>
              <a:path w="6372746" h="2850355">
                <a:moveTo>
                  <a:pt x="0" y="0"/>
                </a:moveTo>
                <a:lnTo>
                  <a:pt x="6372746" y="0"/>
                </a:lnTo>
                <a:lnTo>
                  <a:pt x="6372746" y="2850356"/>
                </a:lnTo>
                <a:lnTo>
                  <a:pt x="0" y="2850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799856">
            <a:off x="-659132" y="8284594"/>
            <a:ext cx="3155721" cy="1778679"/>
          </a:xfrm>
          <a:custGeom>
            <a:avLst/>
            <a:gdLst/>
            <a:ahLst/>
            <a:cxnLst/>
            <a:rect l="l" t="t" r="r" b="b"/>
            <a:pathLst>
              <a:path w="3155721" h="1778679">
                <a:moveTo>
                  <a:pt x="0" y="0"/>
                </a:moveTo>
                <a:lnTo>
                  <a:pt x="3155721" y="0"/>
                </a:lnTo>
                <a:lnTo>
                  <a:pt x="3155721" y="1778679"/>
                </a:lnTo>
                <a:lnTo>
                  <a:pt x="0" y="1778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212988">
            <a:off x="16501733" y="-132892"/>
            <a:ext cx="1523759" cy="1560390"/>
          </a:xfrm>
          <a:custGeom>
            <a:avLst/>
            <a:gdLst/>
            <a:ahLst/>
            <a:cxnLst/>
            <a:rect l="l" t="t" r="r" b="b"/>
            <a:pathLst>
              <a:path w="2921483" h="2677141">
                <a:moveTo>
                  <a:pt x="0" y="0"/>
                </a:moveTo>
                <a:lnTo>
                  <a:pt x="2921483" y="0"/>
                </a:lnTo>
                <a:lnTo>
                  <a:pt x="2921483" y="2677141"/>
                </a:lnTo>
                <a:lnTo>
                  <a:pt x="0" y="2677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https://www.clipartkey.com/mpngs/m/58-580826_student-teacher-classroom-cartoon-english-teacher-png.pn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00" y="2964804"/>
            <a:ext cx="5363479" cy="55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371600" y="556756"/>
            <a:ext cx="15002280" cy="2033805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 would like to be a _</a:t>
            </a:r>
            <a:r>
              <a:rPr lang="en-US" sz="7200" dirty="0">
                <a:solidFill>
                  <a:srgbClr val="9F4521"/>
                </a:solidFill>
                <a:latin typeface="Comic Sans MS" panose="030F0702030302020204" pitchFamily="66" charset="0"/>
              </a:rPr>
              <a:t>_____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1595315" y="1018539"/>
            <a:ext cx="32367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CC3300"/>
                </a:solidFill>
                <a:latin typeface="Comic Sans MS" panose="030F0702030302020204" pitchFamily="66" charset="0"/>
              </a:rPr>
              <a:t>teacher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8" name="Picture 2" descr="https://www.clipartkey.com/mpngs/m/58-580826_student-teacher-classroom-cartoon-english-teacher-png.pn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21" y="3073017"/>
            <a:ext cx="5363479" cy="55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">
            <a:extLst>
              <a:ext uri="{FF2B5EF4-FFF2-40B4-BE49-F238E27FC236}">
                <a16:creationId xmlns:a16="http://schemas.microsoft.com/office/drawing/2014/main" id="{97E2A3C3-9BCD-804A-E4EC-23A9414EBA84}"/>
              </a:ext>
            </a:extLst>
          </p:cNvPr>
          <p:cNvSpPr/>
          <p:nvPr/>
        </p:nvSpPr>
        <p:spPr>
          <a:xfrm>
            <a:off x="667455" y="-1374222"/>
            <a:ext cx="17413767" cy="11263095"/>
          </a:xfrm>
          <a:custGeom>
            <a:avLst/>
            <a:gdLst/>
            <a:ahLst/>
            <a:cxnLst/>
            <a:rect l="l" t="t" r="r" b="b"/>
            <a:pathLst>
              <a:path w="11553889" h="8885991">
                <a:moveTo>
                  <a:pt x="0" y="0"/>
                </a:moveTo>
                <a:lnTo>
                  <a:pt x="11553889" y="0"/>
                </a:lnTo>
                <a:lnTo>
                  <a:pt x="11553889" y="8885990"/>
                </a:lnTo>
                <a:lnTo>
                  <a:pt x="0" y="88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1739012" y="7277109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486814" y="-1181924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2"/>
                </a:lnTo>
                <a:lnTo>
                  <a:pt x="0" y="7544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537683">
            <a:off x="25786" y="279063"/>
            <a:ext cx="1608304" cy="698757"/>
          </a:xfrm>
          <a:custGeom>
            <a:avLst/>
            <a:gdLst/>
            <a:ahLst/>
            <a:cxnLst/>
            <a:rect l="l" t="t" r="r" b="b"/>
            <a:pathLst>
              <a:path w="3898773" h="1807613">
                <a:moveTo>
                  <a:pt x="0" y="0"/>
                </a:moveTo>
                <a:lnTo>
                  <a:pt x="3898773" y="0"/>
                </a:lnTo>
                <a:lnTo>
                  <a:pt x="3898773" y="1807613"/>
                </a:lnTo>
                <a:lnTo>
                  <a:pt x="0" y="18076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61887">
            <a:off x="16759850" y="8704982"/>
            <a:ext cx="1249322" cy="668505"/>
          </a:xfrm>
          <a:custGeom>
            <a:avLst/>
            <a:gdLst/>
            <a:ahLst/>
            <a:cxnLst/>
            <a:rect l="l" t="t" r="r" b="b"/>
            <a:pathLst>
              <a:path w="6372746" h="2850355">
                <a:moveTo>
                  <a:pt x="0" y="0"/>
                </a:moveTo>
                <a:lnTo>
                  <a:pt x="6372746" y="0"/>
                </a:lnTo>
                <a:lnTo>
                  <a:pt x="6372746" y="2850356"/>
                </a:lnTo>
                <a:lnTo>
                  <a:pt x="0" y="2850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799856">
            <a:off x="-659132" y="8284594"/>
            <a:ext cx="3155721" cy="1778679"/>
          </a:xfrm>
          <a:custGeom>
            <a:avLst/>
            <a:gdLst/>
            <a:ahLst/>
            <a:cxnLst/>
            <a:rect l="l" t="t" r="r" b="b"/>
            <a:pathLst>
              <a:path w="3155721" h="1778679">
                <a:moveTo>
                  <a:pt x="0" y="0"/>
                </a:moveTo>
                <a:lnTo>
                  <a:pt x="3155721" y="0"/>
                </a:lnTo>
                <a:lnTo>
                  <a:pt x="3155721" y="1778679"/>
                </a:lnTo>
                <a:lnTo>
                  <a:pt x="0" y="1778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212988">
            <a:off x="16501733" y="-132892"/>
            <a:ext cx="1523759" cy="1560390"/>
          </a:xfrm>
          <a:custGeom>
            <a:avLst/>
            <a:gdLst/>
            <a:ahLst/>
            <a:cxnLst/>
            <a:rect l="l" t="t" r="r" b="b"/>
            <a:pathLst>
              <a:path w="2921483" h="2677141">
                <a:moveTo>
                  <a:pt x="0" y="0"/>
                </a:moveTo>
                <a:lnTo>
                  <a:pt x="2921483" y="0"/>
                </a:lnTo>
                <a:lnTo>
                  <a:pt x="2921483" y="2677141"/>
                </a:lnTo>
                <a:lnTo>
                  <a:pt x="0" y="2677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https://media.istockphoto.com/vectors/cute-cartoon-vector-illustration-of-a-journalist-vector-id512031508?k=6&amp;m=512031508&amp;s=612x612&amp;w=0&amp;h=SSA4SYttSvcHxHIiqBhRyxPN5Mgaf9D6YV0ai5gmqpc=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73" y="3318458"/>
            <a:ext cx="2902283" cy="53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371600" y="556756"/>
            <a:ext cx="15002280" cy="2033805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 would like to be a ______.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1380514" y="1018539"/>
            <a:ext cx="3666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CC3300"/>
                </a:solidFill>
                <a:latin typeface="Comic Sans MS" panose="030F0702030302020204" pitchFamily="66" charset="0"/>
              </a:rPr>
              <a:t>reporter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" name="Picture 2" descr="https://media.istockphoto.com/vectors/cute-cartoon-vector-illustration-of-a-journalist-vector-id512031508?k=6&amp;m=512031508&amp;s=612x612&amp;w=0&amp;h=SSA4SYttSvcHxHIiqBhRyxPN5Mgaf9D6YV0ai5gmqpc=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11" y="3161842"/>
            <a:ext cx="2902283" cy="53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">
            <a:extLst>
              <a:ext uri="{FF2B5EF4-FFF2-40B4-BE49-F238E27FC236}">
                <a16:creationId xmlns:a16="http://schemas.microsoft.com/office/drawing/2014/main" id="{97E2A3C3-9BCD-804A-E4EC-23A9414EBA84}"/>
              </a:ext>
            </a:extLst>
          </p:cNvPr>
          <p:cNvSpPr/>
          <p:nvPr/>
        </p:nvSpPr>
        <p:spPr>
          <a:xfrm>
            <a:off x="667455" y="-1374222"/>
            <a:ext cx="17413767" cy="11263095"/>
          </a:xfrm>
          <a:custGeom>
            <a:avLst/>
            <a:gdLst/>
            <a:ahLst/>
            <a:cxnLst/>
            <a:rect l="l" t="t" r="r" b="b"/>
            <a:pathLst>
              <a:path w="11553889" h="8885991">
                <a:moveTo>
                  <a:pt x="0" y="0"/>
                </a:moveTo>
                <a:lnTo>
                  <a:pt x="11553889" y="0"/>
                </a:lnTo>
                <a:lnTo>
                  <a:pt x="11553889" y="8885990"/>
                </a:lnTo>
                <a:lnTo>
                  <a:pt x="0" y="88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1739012" y="7277109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486814" y="-1181924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2"/>
                </a:lnTo>
                <a:lnTo>
                  <a:pt x="0" y="7544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537683">
            <a:off x="25786" y="279063"/>
            <a:ext cx="1608304" cy="698757"/>
          </a:xfrm>
          <a:custGeom>
            <a:avLst/>
            <a:gdLst/>
            <a:ahLst/>
            <a:cxnLst/>
            <a:rect l="l" t="t" r="r" b="b"/>
            <a:pathLst>
              <a:path w="3898773" h="1807613">
                <a:moveTo>
                  <a:pt x="0" y="0"/>
                </a:moveTo>
                <a:lnTo>
                  <a:pt x="3898773" y="0"/>
                </a:lnTo>
                <a:lnTo>
                  <a:pt x="3898773" y="1807613"/>
                </a:lnTo>
                <a:lnTo>
                  <a:pt x="0" y="18076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61887">
            <a:off x="16759850" y="8704982"/>
            <a:ext cx="1249322" cy="668505"/>
          </a:xfrm>
          <a:custGeom>
            <a:avLst/>
            <a:gdLst/>
            <a:ahLst/>
            <a:cxnLst/>
            <a:rect l="l" t="t" r="r" b="b"/>
            <a:pathLst>
              <a:path w="6372746" h="2850355">
                <a:moveTo>
                  <a:pt x="0" y="0"/>
                </a:moveTo>
                <a:lnTo>
                  <a:pt x="6372746" y="0"/>
                </a:lnTo>
                <a:lnTo>
                  <a:pt x="6372746" y="2850356"/>
                </a:lnTo>
                <a:lnTo>
                  <a:pt x="0" y="2850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799856">
            <a:off x="-659132" y="8284594"/>
            <a:ext cx="3155721" cy="1778679"/>
          </a:xfrm>
          <a:custGeom>
            <a:avLst/>
            <a:gdLst/>
            <a:ahLst/>
            <a:cxnLst/>
            <a:rect l="l" t="t" r="r" b="b"/>
            <a:pathLst>
              <a:path w="3155721" h="1778679">
                <a:moveTo>
                  <a:pt x="0" y="0"/>
                </a:moveTo>
                <a:lnTo>
                  <a:pt x="3155721" y="0"/>
                </a:lnTo>
                <a:lnTo>
                  <a:pt x="3155721" y="1778679"/>
                </a:lnTo>
                <a:lnTo>
                  <a:pt x="0" y="1778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212988">
            <a:off x="16501733" y="-132892"/>
            <a:ext cx="1523759" cy="1560390"/>
          </a:xfrm>
          <a:custGeom>
            <a:avLst/>
            <a:gdLst/>
            <a:ahLst/>
            <a:cxnLst/>
            <a:rect l="l" t="t" r="r" b="b"/>
            <a:pathLst>
              <a:path w="2921483" h="2677141">
                <a:moveTo>
                  <a:pt x="0" y="0"/>
                </a:moveTo>
                <a:lnTo>
                  <a:pt x="2921483" y="0"/>
                </a:lnTo>
                <a:lnTo>
                  <a:pt x="2921483" y="2677141"/>
                </a:lnTo>
                <a:lnTo>
                  <a:pt x="0" y="26771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https://i.pinimg.com/736x/40/76/b9/4076b9c81f525db855b1af2d0300c123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96" y="3427010"/>
            <a:ext cx="4830407" cy="54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371600" y="556756"/>
            <a:ext cx="15002280" cy="2033805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 would like to be a ______.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556E28-1F6E-77DE-B5D9-64DC034A7A09}"/>
              </a:ext>
            </a:extLst>
          </p:cNvPr>
          <p:cNvSpPr/>
          <p:nvPr/>
        </p:nvSpPr>
        <p:spPr>
          <a:xfrm>
            <a:off x="11760562" y="966359"/>
            <a:ext cx="27302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CC3300"/>
                </a:solidFill>
                <a:latin typeface="Comic Sans MS" panose="030F0702030302020204" pitchFamily="66" charset="0"/>
              </a:rPr>
              <a:t>driver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" name="Picture 2" descr="https://i.pinimg.com/736x/40/76/b9/4076b9c81f525db855b1af2d0300c123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93" y="3472895"/>
            <a:ext cx="4830407" cy="54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5246" y="-1980673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00368" y="5285338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9050" y="-419100"/>
            <a:ext cx="18760073" cy="11604570"/>
          </a:xfrm>
          <a:custGeom>
            <a:avLst/>
            <a:gdLst/>
            <a:ahLst/>
            <a:cxnLst/>
            <a:rect l="l" t="t" r="r" b="b"/>
            <a:pathLst>
              <a:path w="14082526" h="9396886">
                <a:moveTo>
                  <a:pt x="0" y="0"/>
                </a:moveTo>
                <a:lnTo>
                  <a:pt x="14082526" y="0"/>
                </a:lnTo>
                <a:lnTo>
                  <a:pt x="14082526" y="9396886"/>
                </a:lnTo>
                <a:lnTo>
                  <a:pt x="0" y="939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861836" y="3351471"/>
            <a:ext cx="97577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 dirty="0">
                <a:solidFill>
                  <a:srgbClr val="DF576D"/>
                </a:solidFill>
                <a:latin typeface="Comic Sans MS" panose="030F0702030302020204" pitchFamily="66" charset="0"/>
              </a:rPr>
              <a:t>02.</a:t>
            </a:r>
            <a:r>
              <a:rPr lang="en-US" sz="9500" dirty="0">
                <a:solidFill>
                  <a:srgbClr val="DF576D"/>
                </a:solidFill>
                <a:latin typeface="Bryndan Write Bold"/>
              </a:rPr>
              <a:t> </a:t>
            </a:r>
          </a:p>
        </p:txBody>
      </p:sp>
      <p:sp>
        <p:nvSpPr>
          <p:cNvPr id="7" name="Freeform 7"/>
          <p:cNvSpPr/>
          <p:nvPr/>
        </p:nvSpPr>
        <p:spPr>
          <a:xfrm rot="-3285353">
            <a:off x="194778" y="8516917"/>
            <a:ext cx="1153837" cy="1121166"/>
          </a:xfrm>
          <a:custGeom>
            <a:avLst/>
            <a:gdLst/>
            <a:ahLst/>
            <a:cxnLst/>
            <a:rect l="l" t="t" r="r" b="b"/>
            <a:pathLst>
              <a:path w="3040641" h="2979829">
                <a:moveTo>
                  <a:pt x="0" y="0"/>
                </a:moveTo>
                <a:lnTo>
                  <a:pt x="3040641" y="0"/>
                </a:lnTo>
                <a:lnTo>
                  <a:pt x="3040641" y="2979828"/>
                </a:lnTo>
                <a:lnTo>
                  <a:pt x="0" y="2979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623177" y="-14288"/>
            <a:ext cx="1463432" cy="1416390"/>
          </a:xfrm>
          <a:custGeom>
            <a:avLst/>
            <a:gdLst/>
            <a:ahLst/>
            <a:cxnLst/>
            <a:rect l="l" t="t" r="r" b="b"/>
            <a:pathLst>
              <a:path w="3427424" h="3703504">
                <a:moveTo>
                  <a:pt x="0" y="0"/>
                </a:moveTo>
                <a:lnTo>
                  <a:pt x="3427424" y="0"/>
                </a:lnTo>
                <a:lnTo>
                  <a:pt x="3427424" y="3703503"/>
                </a:lnTo>
                <a:lnTo>
                  <a:pt x="0" y="3703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77126">
            <a:off x="627982" y="4902901"/>
            <a:ext cx="1535264" cy="1394907"/>
          </a:xfrm>
          <a:custGeom>
            <a:avLst/>
            <a:gdLst/>
            <a:ahLst/>
            <a:cxnLst/>
            <a:rect l="l" t="t" r="r" b="b"/>
            <a:pathLst>
              <a:path w="2314348" h="2217566">
                <a:moveTo>
                  <a:pt x="0" y="0"/>
                </a:moveTo>
                <a:lnTo>
                  <a:pt x="2314348" y="0"/>
                </a:lnTo>
                <a:lnTo>
                  <a:pt x="2314348" y="2217566"/>
                </a:lnTo>
                <a:lnTo>
                  <a:pt x="0" y="22175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53A3F98-2213-9789-57E4-4D4E1EEC173A}"/>
              </a:ext>
            </a:extLst>
          </p:cNvPr>
          <p:cNvSpPr txBox="1"/>
          <p:nvPr/>
        </p:nvSpPr>
        <p:spPr>
          <a:xfrm>
            <a:off x="3148839" y="4766163"/>
            <a:ext cx="11816607" cy="1971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704848"/>
                </a:solidFill>
                <a:latin typeface="Comic Sans MS" panose="030F0702030302020204" pitchFamily="66" charset="0"/>
                <a:ea typeface="Segoe UI Black" panose="020B0A02040204020203" pitchFamily="34" charset="0"/>
              </a:rPr>
              <a:t>Listen and number.</a:t>
            </a:r>
          </a:p>
        </p:txBody>
      </p:sp>
    </p:spTree>
    <p:extLst>
      <p:ext uri="{BB962C8B-B14F-4D97-AF65-F5344CB8AC3E}">
        <p14:creationId xmlns:p14="http://schemas.microsoft.com/office/powerpoint/2010/main" val="45352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5246" y="-1980673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00368" y="5285338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36037" y="-516947"/>
            <a:ext cx="18760073" cy="11604570"/>
          </a:xfrm>
          <a:custGeom>
            <a:avLst/>
            <a:gdLst/>
            <a:ahLst/>
            <a:cxnLst/>
            <a:rect l="l" t="t" r="r" b="b"/>
            <a:pathLst>
              <a:path w="14082526" h="9396886">
                <a:moveTo>
                  <a:pt x="0" y="0"/>
                </a:moveTo>
                <a:lnTo>
                  <a:pt x="14082526" y="0"/>
                </a:lnTo>
                <a:lnTo>
                  <a:pt x="14082526" y="9396886"/>
                </a:lnTo>
                <a:lnTo>
                  <a:pt x="0" y="939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942584" y="3091536"/>
            <a:ext cx="97577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00"/>
              </a:lnSpc>
            </a:pPr>
            <a:r>
              <a:rPr lang="en-US" sz="9500" dirty="0">
                <a:solidFill>
                  <a:srgbClr val="DF576D"/>
                </a:solidFill>
                <a:latin typeface="Comic Sans MS" panose="030F0702030302020204" pitchFamily="66" charset="0"/>
              </a:rPr>
              <a:t>04.</a:t>
            </a:r>
            <a:r>
              <a:rPr lang="en-US" sz="9500" dirty="0">
                <a:solidFill>
                  <a:srgbClr val="DF576D"/>
                </a:solidFill>
                <a:latin typeface="Bryndan Write Bold"/>
              </a:rPr>
              <a:t> </a:t>
            </a:r>
          </a:p>
        </p:txBody>
      </p:sp>
      <p:sp>
        <p:nvSpPr>
          <p:cNvPr id="7" name="Freeform 7"/>
          <p:cNvSpPr/>
          <p:nvPr/>
        </p:nvSpPr>
        <p:spPr>
          <a:xfrm rot="-3285353">
            <a:off x="194778" y="8516917"/>
            <a:ext cx="1153837" cy="1121166"/>
          </a:xfrm>
          <a:custGeom>
            <a:avLst/>
            <a:gdLst/>
            <a:ahLst/>
            <a:cxnLst/>
            <a:rect l="l" t="t" r="r" b="b"/>
            <a:pathLst>
              <a:path w="3040641" h="2979829">
                <a:moveTo>
                  <a:pt x="0" y="0"/>
                </a:moveTo>
                <a:lnTo>
                  <a:pt x="3040641" y="0"/>
                </a:lnTo>
                <a:lnTo>
                  <a:pt x="3040641" y="2979828"/>
                </a:lnTo>
                <a:lnTo>
                  <a:pt x="0" y="2979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623177" y="-14288"/>
            <a:ext cx="1463432" cy="1416390"/>
          </a:xfrm>
          <a:custGeom>
            <a:avLst/>
            <a:gdLst/>
            <a:ahLst/>
            <a:cxnLst/>
            <a:rect l="l" t="t" r="r" b="b"/>
            <a:pathLst>
              <a:path w="3427424" h="3703504">
                <a:moveTo>
                  <a:pt x="0" y="0"/>
                </a:moveTo>
                <a:lnTo>
                  <a:pt x="3427424" y="0"/>
                </a:lnTo>
                <a:lnTo>
                  <a:pt x="3427424" y="3703503"/>
                </a:lnTo>
                <a:lnTo>
                  <a:pt x="0" y="3703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77126">
            <a:off x="627982" y="4902901"/>
            <a:ext cx="1535264" cy="1394907"/>
          </a:xfrm>
          <a:custGeom>
            <a:avLst/>
            <a:gdLst/>
            <a:ahLst/>
            <a:cxnLst/>
            <a:rect l="l" t="t" r="r" b="b"/>
            <a:pathLst>
              <a:path w="2314348" h="2217566">
                <a:moveTo>
                  <a:pt x="0" y="0"/>
                </a:moveTo>
                <a:lnTo>
                  <a:pt x="2314348" y="0"/>
                </a:lnTo>
                <a:lnTo>
                  <a:pt x="2314348" y="2217566"/>
                </a:lnTo>
                <a:lnTo>
                  <a:pt x="0" y="22175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53A3F98-2213-9789-57E4-4D4E1EEC173A}"/>
              </a:ext>
            </a:extLst>
          </p:cNvPr>
          <p:cNvSpPr txBox="1"/>
          <p:nvPr/>
        </p:nvSpPr>
        <p:spPr>
          <a:xfrm>
            <a:off x="2886373" y="4294780"/>
            <a:ext cx="11938181" cy="41870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704848"/>
                </a:solidFill>
                <a:latin typeface="Comic Sans MS" panose="030F0702030302020204" pitchFamily="66" charset="0"/>
                <a:ea typeface="Segoe UI Black" panose="020B0A02040204020203" pitchFamily="34" charset="0"/>
              </a:rPr>
              <a:t>Listen, complete and sing.</a:t>
            </a:r>
          </a:p>
        </p:txBody>
      </p:sp>
    </p:spTree>
    <p:extLst>
      <p:ext uri="{BB962C8B-B14F-4D97-AF65-F5344CB8AC3E}">
        <p14:creationId xmlns:p14="http://schemas.microsoft.com/office/powerpoint/2010/main" val="217114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5246" y="-1980673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3" y="0"/>
                </a:lnTo>
                <a:lnTo>
                  <a:pt x="7544973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700368" y="5285338"/>
            <a:ext cx="7544972" cy="7544972"/>
          </a:xfrm>
          <a:custGeom>
            <a:avLst/>
            <a:gdLst/>
            <a:ahLst/>
            <a:cxnLst/>
            <a:rect l="l" t="t" r="r" b="b"/>
            <a:pathLst>
              <a:path w="7544972" h="7544972">
                <a:moveTo>
                  <a:pt x="0" y="0"/>
                </a:moveTo>
                <a:lnTo>
                  <a:pt x="7544972" y="0"/>
                </a:lnTo>
                <a:lnTo>
                  <a:pt x="7544972" y="7544973"/>
                </a:lnTo>
                <a:lnTo>
                  <a:pt x="0" y="754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36037" y="-516947"/>
            <a:ext cx="18760073" cy="11604570"/>
          </a:xfrm>
          <a:custGeom>
            <a:avLst/>
            <a:gdLst/>
            <a:ahLst/>
            <a:cxnLst/>
            <a:rect l="l" t="t" r="r" b="b"/>
            <a:pathLst>
              <a:path w="14082526" h="9396886">
                <a:moveTo>
                  <a:pt x="0" y="0"/>
                </a:moveTo>
                <a:lnTo>
                  <a:pt x="14082526" y="0"/>
                </a:lnTo>
                <a:lnTo>
                  <a:pt x="14082526" y="9396886"/>
                </a:lnTo>
                <a:lnTo>
                  <a:pt x="0" y="939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715070" y="1184256"/>
            <a:ext cx="975778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dirty="0">
                <a:solidFill>
                  <a:srgbClr val="DF576D"/>
                </a:solidFill>
                <a:latin typeface="Bryndan Write Bold"/>
              </a:rPr>
              <a:t>05.</a:t>
            </a:r>
          </a:p>
        </p:txBody>
      </p:sp>
      <p:sp>
        <p:nvSpPr>
          <p:cNvPr id="7" name="Freeform 7"/>
          <p:cNvSpPr/>
          <p:nvPr/>
        </p:nvSpPr>
        <p:spPr>
          <a:xfrm rot="-3285353">
            <a:off x="194778" y="8516917"/>
            <a:ext cx="1153837" cy="1121166"/>
          </a:xfrm>
          <a:custGeom>
            <a:avLst/>
            <a:gdLst/>
            <a:ahLst/>
            <a:cxnLst/>
            <a:rect l="l" t="t" r="r" b="b"/>
            <a:pathLst>
              <a:path w="3040641" h="2979829">
                <a:moveTo>
                  <a:pt x="0" y="0"/>
                </a:moveTo>
                <a:lnTo>
                  <a:pt x="3040641" y="0"/>
                </a:lnTo>
                <a:lnTo>
                  <a:pt x="3040641" y="2979828"/>
                </a:lnTo>
                <a:lnTo>
                  <a:pt x="0" y="2979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623177" y="-14288"/>
            <a:ext cx="1463432" cy="1416390"/>
          </a:xfrm>
          <a:custGeom>
            <a:avLst/>
            <a:gdLst/>
            <a:ahLst/>
            <a:cxnLst/>
            <a:rect l="l" t="t" r="r" b="b"/>
            <a:pathLst>
              <a:path w="3427424" h="3703504">
                <a:moveTo>
                  <a:pt x="0" y="0"/>
                </a:moveTo>
                <a:lnTo>
                  <a:pt x="3427424" y="0"/>
                </a:lnTo>
                <a:lnTo>
                  <a:pt x="3427424" y="3703503"/>
                </a:lnTo>
                <a:lnTo>
                  <a:pt x="0" y="3703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77126">
            <a:off x="627982" y="4902901"/>
            <a:ext cx="1535264" cy="1394907"/>
          </a:xfrm>
          <a:custGeom>
            <a:avLst/>
            <a:gdLst/>
            <a:ahLst/>
            <a:cxnLst/>
            <a:rect l="l" t="t" r="r" b="b"/>
            <a:pathLst>
              <a:path w="2314348" h="2217566">
                <a:moveTo>
                  <a:pt x="0" y="0"/>
                </a:moveTo>
                <a:lnTo>
                  <a:pt x="2314348" y="0"/>
                </a:lnTo>
                <a:lnTo>
                  <a:pt x="2314348" y="2217566"/>
                </a:lnTo>
                <a:lnTo>
                  <a:pt x="0" y="22175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907F7986-1F5F-1409-37C9-26D6AC246914}"/>
              </a:ext>
            </a:extLst>
          </p:cNvPr>
          <p:cNvSpPr txBox="1"/>
          <p:nvPr/>
        </p:nvSpPr>
        <p:spPr>
          <a:xfrm>
            <a:off x="2794102" y="2275973"/>
            <a:ext cx="11816607" cy="601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800" b="1" dirty="0">
                <a:solidFill>
                  <a:srgbClr val="704848"/>
                </a:solidFill>
                <a:latin typeface="Comic Sans MS" panose="030F0702030302020204" pitchFamily="66" charset="0"/>
                <a:ea typeface="Segoe UI Black" panose="020B0A02040204020203" pitchFamily="34" charset="0"/>
              </a:rPr>
              <a:t>Fun corner </a:t>
            </a:r>
            <a:r>
              <a:rPr lang="en-US" sz="13800" b="1">
                <a:solidFill>
                  <a:srgbClr val="704848"/>
                </a:solidFill>
                <a:latin typeface="Comic Sans MS" panose="030F0702030302020204" pitchFamily="66" charset="0"/>
                <a:ea typeface="Segoe UI Black" panose="020B0A02040204020203" pitchFamily="34" charset="0"/>
              </a:rPr>
              <a:t>and Wrap-up </a:t>
            </a:r>
            <a:endParaRPr lang="en-US" sz="13800" b="1" dirty="0">
              <a:solidFill>
                <a:srgbClr val="704848"/>
              </a:solidFill>
              <a:latin typeface="Comic Sans MS" panose="030F0702030302020204" pitchFamily="66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5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114</Words>
  <Application>Microsoft Office PowerPoint</Application>
  <PresentationFormat>Custom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Happy Font TH</vt:lpstr>
      <vt:lpstr>Arial</vt:lpstr>
      <vt:lpstr>Comic Sans MS</vt:lpstr>
      <vt:lpstr>Sport Day</vt:lpstr>
      <vt:lpstr>Arial Rounded MT Bold</vt:lpstr>
      <vt:lpstr>Bryndan Write</vt:lpstr>
      <vt:lpstr>Bryndan Write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Pink Pastel Colorful Illustration Business Financial Report Presentation</dc:title>
  <dc:creator>DELL</dc:creator>
  <cp:lastModifiedBy>pwc153</cp:lastModifiedBy>
  <cp:revision>75</cp:revision>
  <dcterms:created xsi:type="dcterms:W3CDTF">2006-08-16T00:00:00Z</dcterms:created>
  <dcterms:modified xsi:type="dcterms:W3CDTF">2026-01-06T04:26:15Z</dcterms:modified>
  <dc:identifier>DAFxeRqm-tw</dc:identifier>
</cp:coreProperties>
</file>