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340" r:id="rId3"/>
    <p:sldId id="256" r:id="rId4"/>
    <p:sldId id="273" r:id="rId5"/>
    <p:sldId id="316" r:id="rId6"/>
    <p:sldId id="320" r:id="rId7"/>
    <p:sldId id="319" r:id="rId8"/>
    <p:sldId id="322" r:id="rId9"/>
    <p:sldId id="321" r:id="rId10"/>
    <p:sldId id="259" r:id="rId11"/>
    <p:sldId id="275" r:id="rId12"/>
    <p:sldId id="286" r:id="rId13"/>
    <p:sldId id="276" r:id="rId14"/>
    <p:sldId id="261" r:id="rId15"/>
    <p:sldId id="277" r:id="rId16"/>
    <p:sldId id="343" r:id="rId17"/>
    <p:sldId id="332" r:id="rId18"/>
    <p:sldId id="311" r:id="rId19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1"/>
    </p:embeddedFont>
    <p:embeddedFont>
      <p:font typeface="Happy Font TH" panose="020B0604020202020204" charset="-34"/>
      <p:regular r:id="rId22"/>
    </p:embeddedFont>
    <p:embeddedFont>
      <p:font typeface="Sport Day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D742DA-DBE9-441E-9659-83B49860629B}">
          <p14:sldIdLst>
            <p14:sldId id="340"/>
            <p14:sldId id="256"/>
            <p14:sldId id="273"/>
            <p14:sldId id="316"/>
          </p14:sldIdLst>
        </p14:section>
        <p14:section name="Untitled Section" id="{4983CCF6-C33D-44AC-A156-25045A6F53D8}">
          <p14:sldIdLst>
            <p14:sldId id="320"/>
            <p14:sldId id="319"/>
            <p14:sldId id="322"/>
            <p14:sldId id="321"/>
            <p14:sldId id="259"/>
            <p14:sldId id="275"/>
            <p14:sldId id="286"/>
            <p14:sldId id="276"/>
            <p14:sldId id="261"/>
            <p14:sldId id="277"/>
            <p14:sldId id="343"/>
            <p14:sldId id="332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7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8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08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5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4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3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08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4.svg"/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3.svg"/><Relationship Id="rId10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6.png"/><Relationship Id="rId17" Type="http://schemas.openxmlformats.org/officeDocument/2006/relationships/image" Target="../media/image68.gif"/><Relationship Id="rId2" Type="http://schemas.openxmlformats.org/officeDocument/2006/relationships/video" Target="../media/media1.mp4"/><Relationship Id="rId16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18" Type="http://schemas.openxmlformats.org/officeDocument/2006/relationships/image" Target="../media/image53.gif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1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18" Type="http://schemas.openxmlformats.org/officeDocument/2006/relationships/image" Target="../media/image54.gif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1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18" Type="http://schemas.openxmlformats.org/officeDocument/2006/relationships/image" Target="../media/image55.gif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1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18" Type="http://schemas.openxmlformats.org/officeDocument/2006/relationships/image" Target="../media/image56.gif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1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4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010400" y="2628900"/>
            <a:ext cx="3888292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159778" y="4035522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618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endParaRPr lang="en-US" sz="115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3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151095" y="2400300"/>
            <a:ext cx="3812093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2B87F-F0C5-ABEA-F9AD-D180C17BDB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1232" y="1181100"/>
            <a:ext cx="15599659" cy="77723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99726" y="1573994"/>
            <a:ext cx="3697727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438400" y="3235154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618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704848"/>
                </a:solidFill>
                <a:latin typeface="Happy Font TH"/>
              </a:rPr>
              <a:t>Look and say. </a:t>
            </a:r>
          </a:p>
          <a:p>
            <a:pPr algn="ctr">
              <a:lnSpc>
                <a:spcPct val="150000"/>
              </a:lnSpc>
            </a:pPr>
            <a:endParaRPr lang="en-US" sz="115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0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2622112"/>
            <a:ext cx="7210172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singer?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4850987"/>
            <a:ext cx="7208123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7186496"/>
            <a:ext cx="7333333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9982888" y="1266814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5867400" y="3633979"/>
            <a:ext cx="6041361" cy="88467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help people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5779293" y="5905698"/>
            <a:ext cx="6268422" cy="12060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write stories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4794921" y="8191008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sing</a:t>
            </a:r>
          </a:p>
        </p:txBody>
      </p:sp>
      <p:pic>
        <p:nvPicPr>
          <p:cNvPr id="22530" name="Picture 2" descr="Girl Singing Sticker by Carolynn for iOS &amp; Android | GIPHY">
            <a:extLst>
              <a:ext uri="{FF2B5EF4-FFF2-40B4-BE49-F238E27FC236}">
                <a16:creationId xmlns:a16="http://schemas.microsoft.com/office/drawing/2014/main" id="{3F3A4F97-476C-E8A9-8CFE-40D540DC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61" y="3568786"/>
            <a:ext cx="5482107" cy="54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07813" y="2436241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360E5519-743E-4A1B-ABAF-9E6EB96DF894}"/>
              </a:ext>
            </a:extLst>
          </p:cNvPr>
          <p:cNvSpPr txBox="1"/>
          <p:nvPr/>
        </p:nvSpPr>
        <p:spPr>
          <a:xfrm>
            <a:off x="5085333" y="461458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3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216909B3-0917-4D7E-90A1-8A965A08D6AD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2400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992600" y="2705100"/>
            <a:ext cx="3043827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648200" y="3470482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16C0C130-8631-49B3-8F33-FF478C76968D}"/>
              </a:ext>
            </a:extLst>
          </p:cNvPr>
          <p:cNvSpPr txBox="1"/>
          <p:nvPr/>
        </p:nvSpPr>
        <p:spPr>
          <a:xfrm>
            <a:off x="2122090" y="3551368"/>
            <a:ext cx="1426651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137119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B71BEB05-5AE2-B051-6113-9452D0C00563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86320" y="164852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611712" y="397179"/>
            <a:ext cx="1356360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You can see her on TV or on the radio. She reports the news.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e p _ _ t _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1722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658990-3AEE-6D9C-593F-AB6A60CAC884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6146" name="Picture 2" descr="Reporting Breaking News Sticker by Carolynn for iOS &amp; Android | GIPHY |  Animated clipart, Cartoon news, Animated gift">
              <a:extLst>
                <a:ext uri="{FF2B5EF4-FFF2-40B4-BE49-F238E27FC236}">
                  <a16:creationId xmlns:a16="http://schemas.microsoft.com/office/drawing/2014/main" id="{198D15D1-62B8-2423-87F7-E4A9E2B8F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2651202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285707-33CD-2BA5-D53D-E5AD4712E4CA}"/>
              </a:ext>
            </a:extLst>
          </p:cNvPr>
          <p:cNvSpPr txBox="1"/>
          <p:nvPr/>
        </p:nvSpPr>
        <p:spPr>
          <a:xfrm>
            <a:off x="9026613" y="799196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D9A93-2D43-50DD-FEE6-C5CC7E8D5876}"/>
              </a:ext>
            </a:extLst>
          </p:cNvPr>
          <p:cNvSpPr txBox="1"/>
          <p:nvPr/>
        </p:nvSpPr>
        <p:spPr>
          <a:xfrm>
            <a:off x="10152657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A55F1-2B6C-E9BD-D937-8FDB92EE9EAC}"/>
              </a:ext>
            </a:extLst>
          </p:cNvPr>
          <p:cNvSpPr txBox="1"/>
          <p:nvPr/>
        </p:nvSpPr>
        <p:spPr>
          <a:xfrm>
            <a:off x="11613811" y="795767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335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75377" y="152945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3224141" y="206954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loves  reading stories and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writing new stories.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r _ _ e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832691" y="792208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34785C-0156-2AF9-901A-B9747FF9CA3A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4098" name="Picture 2" descr="Pin by lina faisal on انفو جرافيييك | Animated images, Book gif, Cute gif">
              <a:extLst>
                <a:ext uri="{FF2B5EF4-FFF2-40B4-BE49-F238E27FC236}">
                  <a16:creationId xmlns:a16="http://schemas.microsoft.com/office/drawing/2014/main" id="{FDD8F3A3-3FC0-6470-03BB-86501A304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606" y="28575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03E24E-1CD6-FA60-0882-7C6CCE1E42D4}"/>
              </a:ext>
            </a:extLst>
          </p:cNvPr>
          <p:cNvSpPr txBox="1"/>
          <p:nvPr/>
        </p:nvSpPr>
        <p:spPr>
          <a:xfrm>
            <a:off x="8872564" y="79647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E53E0-670F-36B6-D1EC-16F2729A50DC}"/>
              </a:ext>
            </a:extLst>
          </p:cNvPr>
          <p:cNvSpPr txBox="1"/>
          <p:nvPr/>
        </p:nvSpPr>
        <p:spPr>
          <a:xfrm>
            <a:off x="9649606" y="797012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99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586220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861727" y="360346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helps sick people.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works in the hospital.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_ t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858000" y="793126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A5263B-8CE9-7523-C3DC-AA819A54FFEC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7172" name="Picture 4" descr="Doctor Cartoon GIF - Vector Characters">
              <a:extLst>
                <a:ext uri="{FF2B5EF4-FFF2-40B4-BE49-F238E27FC236}">
                  <a16:creationId xmlns:a16="http://schemas.microsoft.com/office/drawing/2014/main" id="{3E1BC485-8A79-BA6E-BBB2-E098160EB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7" t="2739" r="13644" b="3928"/>
            <a:stretch/>
          </p:blipFill>
          <p:spPr bwMode="auto">
            <a:xfrm>
              <a:off x="8484886" y="3002488"/>
              <a:ext cx="2329439" cy="411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7AB8A-2B25-50AC-35C3-0FAA85E3666E}"/>
              </a:ext>
            </a:extLst>
          </p:cNvPr>
          <p:cNvSpPr txBox="1"/>
          <p:nvPr/>
        </p:nvSpPr>
        <p:spPr>
          <a:xfrm>
            <a:off x="8753829" y="795335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01B20-A914-921D-C0D1-4B908C05E2BD}"/>
              </a:ext>
            </a:extLst>
          </p:cNvPr>
          <p:cNvSpPr txBox="1"/>
          <p:nvPr/>
        </p:nvSpPr>
        <p:spPr>
          <a:xfrm>
            <a:off x="11696520" y="799824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275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4" y="1565222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3293494" y="347871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works in the restaurant.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loves cooking.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7772400" y="79213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23567E-A30D-642B-A980-13303A4FFE39}"/>
              </a:ext>
            </a:extLst>
          </p:cNvPr>
          <p:cNvGrpSpPr/>
          <p:nvPr/>
        </p:nvGrpSpPr>
        <p:grpSpPr>
          <a:xfrm>
            <a:off x="4572000" y="2476500"/>
            <a:ext cx="10155212" cy="5192998"/>
            <a:chOff x="4572000" y="2476500"/>
            <a:chExt cx="10155212" cy="5192998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8194" name="Picture 2" descr="animated cook gif png - Clip Art Library">
              <a:extLst>
                <a:ext uri="{FF2B5EF4-FFF2-40B4-BE49-F238E27FC236}">
                  <a16:creationId xmlns:a16="http://schemas.microsoft.com/office/drawing/2014/main" id="{8DDA9110-68A0-45D6-ACC8-8B1B2EF96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476500"/>
              <a:ext cx="4882604" cy="4882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330ACC-F9D7-7F83-5028-05E8DB56E5EB}"/>
              </a:ext>
            </a:extLst>
          </p:cNvPr>
          <p:cNvSpPr txBox="1"/>
          <p:nvPr/>
        </p:nvSpPr>
        <p:spPr>
          <a:xfrm>
            <a:off x="8679400" y="78779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FE331-1216-52E4-DA2B-BAB1BD52A49F}"/>
              </a:ext>
            </a:extLst>
          </p:cNvPr>
          <p:cNvSpPr txBox="1"/>
          <p:nvPr/>
        </p:nvSpPr>
        <p:spPr>
          <a:xfrm>
            <a:off x="10625841" y="795889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0889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99726" y="2066725"/>
            <a:ext cx="4116892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505200" y="3629168"/>
            <a:ext cx="130358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183</Words>
  <Application>Microsoft Office PowerPoint</Application>
  <PresentationFormat>Custom</PresentationFormat>
  <Paragraphs>50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Happy Font TH</vt:lpstr>
      <vt:lpstr>Arial</vt:lpstr>
      <vt:lpstr>Bryndan Write Bold</vt:lpstr>
      <vt:lpstr>Sport Day</vt:lpstr>
      <vt:lpstr>Arial Rounded MT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pwc153</cp:lastModifiedBy>
  <cp:revision>64</cp:revision>
  <dcterms:created xsi:type="dcterms:W3CDTF">2006-08-16T00:00:00Z</dcterms:created>
  <dcterms:modified xsi:type="dcterms:W3CDTF">2026-01-06T04:45:41Z</dcterms:modified>
  <dc:identifier>DAFxeRqm-tw</dc:identifier>
</cp:coreProperties>
</file>