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339" r:id="rId3"/>
    <p:sldId id="256" r:id="rId4"/>
    <p:sldId id="257" r:id="rId5"/>
    <p:sldId id="273" r:id="rId6"/>
    <p:sldId id="286" r:id="rId7"/>
    <p:sldId id="318" r:id="rId8"/>
    <p:sldId id="319" r:id="rId9"/>
    <p:sldId id="320" r:id="rId10"/>
    <p:sldId id="323" r:id="rId11"/>
    <p:sldId id="322" r:id="rId12"/>
    <p:sldId id="321" r:id="rId13"/>
    <p:sldId id="259" r:id="rId14"/>
    <p:sldId id="275" r:id="rId15"/>
    <p:sldId id="276" r:id="rId16"/>
    <p:sldId id="331" r:id="rId17"/>
    <p:sldId id="330" r:id="rId18"/>
    <p:sldId id="311" r:id="rId1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Bryndan Write" panose="020B0604020202020204" charset="0"/>
      <p:regular r:id="rId22"/>
    </p:embeddedFont>
    <p:embeddedFont>
      <p:font typeface="Happy Font TH" panose="020B0604020202020204" charset="-34"/>
      <p:regular r:id="rId23"/>
    </p:embeddedFont>
    <p:embeddedFont>
      <p:font typeface="Sport Day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 autoAdjust="0"/>
    <p:restoredTop sz="94622" autoAdjust="0"/>
  </p:normalViewPr>
  <p:slideViewPr>
    <p:cSldViewPr>
      <p:cViewPr varScale="1">
        <p:scale>
          <a:sx n="47" d="100"/>
          <a:sy n="47" d="100"/>
        </p:scale>
        <p:origin x="2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5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5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3.svg"/><Relationship Id="rId21" Type="http://schemas.openxmlformats.org/officeDocument/2006/relationships/slide" Target="slide10.xml"/><Relationship Id="rId7" Type="http://schemas.openxmlformats.org/officeDocument/2006/relationships/image" Target="../media/image54.sv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image" Target="../media/image2.png"/><Relationship Id="rId16" Type="http://schemas.openxmlformats.org/officeDocument/2006/relationships/slide" Target="slide12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4.png"/><Relationship Id="rId5" Type="http://schemas.openxmlformats.org/officeDocument/2006/relationships/image" Target="../media/image52.svg"/><Relationship Id="rId15" Type="http://schemas.openxmlformats.org/officeDocument/2006/relationships/image" Target="../media/image60.png"/><Relationship Id="rId23" Type="http://schemas.openxmlformats.org/officeDocument/2006/relationships/slide" Target="slide11.xml"/><Relationship Id="rId10" Type="http://schemas.openxmlformats.org/officeDocument/2006/relationships/image" Target="../media/image57.png"/><Relationship Id="rId19" Type="http://schemas.openxmlformats.org/officeDocument/2006/relationships/slide" Target="slide9.xml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slide" Target="slide7.xml"/><Relationship Id="rId2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9.pn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5.svg"/><Relationship Id="rId2" Type="http://schemas.openxmlformats.org/officeDocument/2006/relationships/image" Target="../media/image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2" y="8000016"/>
            <a:ext cx="5945183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92" y="8485570"/>
            <a:ext cx="49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84047" y="555858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60576" y="1951580"/>
            <a:ext cx="13184224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tick.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153400" y="671132"/>
            <a:ext cx="3124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05000" y="2162651"/>
            <a:ext cx="12968149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4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8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5676" y="8346654"/>
            <a:ext cx="278832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933214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3EF824B9-1F9E-4285-95CF-F9894994ABA6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180107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tick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complete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98115" y="6882843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play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DFF7192-E01E-2972-5CCC-485CF137CEF0}"/>
              </a:ext>
            </a:extLst>
          </p:cNvPr>
          <p:cNvSpPr txBox="1"/>
          <p:nvPr/>
        </p:nvSpPr>
        <p:spPr>
          <a:xfrm>
            <a:off x="3276600" y="8076603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114800" y="2095500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220</Words>
  <Application>Microsoft Office PowerPoint</Application>
  <PresentationFormat>Custom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Sport Day</vt:lpstr>
      <vt:lpstr>Bryndan Write Bold</vt:lpstr>
      <vt:lpstr>Bryndan Write</vt:lpstr>
      <vt:lpstr>Calibri</vt:lpstr>
      <vt:lpstr>Arial</vt:lpstr>
      <vt:lpstr>Happy Font TH</vt:lpstr>
      <vt:lpstr>Arial Rounded MT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pwc153</cp:lastModifiedBy>
  <cp:revision>49</cp:revision>
  <dcterms:created xsi:type="dcterms:W3CDTF">2006-08-16T00:00:00Z</dcterms:created>
  <dcterms:modified xsi:type="dcterms:W3CDTF">2026-01-06T04:47:43Z</dcterms:modified>
  <dc:identifier>DAFxeRqm-tw</dc:identifier>
</cp:coreProperties>
</file>