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4" r:id="rId2"/>
  </p:sldMasterIdLst>
  <p:notesMasterIdLst>
    <p:notesMasterId r:id="rId21"/>
  </p:notesMasterIdLst>
  <p:sldIdLst>
    <p:sldId id="471" r:id="rId3"/>
    <p:sldId id="256" r:id="rId4"/>
    <p:sldId id="257" r:id="rId5"/>
    <p:sldId id="273" r:id="rId6"/>
    <p:sldId id="444" r:id="rId7"/>
    <p:sldId id="445" r:id="rId8"/>
    <p:sldId id="446" r:id="rId9"/>
    <p:sldId id="447" r:id="rId10"/>
    <p:sldId id="448" r:id="rId11"/>
    <p:sldId id="449" r:id="rId12"/>
    <p:sldId id="450" r:id="rId13"/>
    <p:sldId id="452" r:id="rId14"/>
    <p:sldId id="456" r:id="rId15"/>
    <p:sldId id="459" r:id="rId16"/>
    <p:sldId id="460" r:id="rId17"/>
    <p:sldId id="331" r:id="rId18"/>
    <p:sldId id="463" r:id="rId19"/>
    <p:sldId id="311" r:id="rId20"/>
  </p:sldIdLst>
  <p:sldSz cx="18288000" cy="10287000"/>
  <p:notesSz cx="6858000" cy="9144000"/>
  <p:embeddedFontLst>
    <p:embeddedFont>
      <p:font typeface="Arial Rounded MT Bold" panose="020F0704030504030204" pitchFamily="34" charset="0"/>
      <p:regular r:id="rId22"/>
    </p:embeddedFont>
    <p:embeddedFont>
      <p:font typeface="Bryndan Write" panose="020B0604020202020204" charset="0"/>
      <p:regular r:id="rId23"/>
    </p:embeddedFont>
    <p:embeddedFont>
      <p:font typeface="Comic Sans MS" panose="030F0702030302020204" pitchFamily="66" charset="0"/>
      <p:regular r:id="rId24"/>
      <p:bold r:id="rId25"/>
      <p:italic r:id="rId26"/>
      <p:boldItalic r:id="rId27"/>
    </p:embeddedFont>
    <p:embeddedFont>
      <p:font typeface="Happy Font TH" panose="020B0604020202020204" charset="-34"/>
      <p:regular r:id="rId28"/>
    </p:embeddedFont>
    <p:embeddedFont>
      <p:font typeface="Mouse Memoirs" panose="020B0604020202020204" charset="0"/>
      <p:regular r:id="rId29"/>
    </p:embeddedFont>
    <p:embeddedFont>
      <p:font typeface="Sport Day" panose="020B060402020202020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AC"/>
    <a:srgbClr val="FFFFCC"/>
    <a:srgbClr val="F3F2F1"/>
    <a:srgbClr val="DF576D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42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85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55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1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06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22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68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9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09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88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249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A6507AF0-4CC2-4F29-BE93-88C94292229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107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svg"/><Relationship Id="rId3" Type="http://schemas.openxmlformats.org/officeDocument/2006/relationships/image" Target="../media/image52.svg"/><Relationship Id="rId7" Type="http://schemas.openxmlformats.org/officeDocument/2006/relationships/image" Target="../media/image54.svg"/><Relationship Id="rId12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56.svg"/><Relationship Id="rId1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svg"/><Relationship Id="rId3" Type="http://schemas.openxmlformats.org/officeDocument/2006/relationships/image" Target="../media/image52.svg"/><Relationship Id="rId7" Type="http://schemas.openxmlformats.org/officeDocument/2006/relationships/image" Target="../media/image54.svg"/><Relationship Id="rId12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56.svg"/><Relationship Id="rId1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.svg"/><Relationship Id="rId7" Type="http://schemas.openxmlformats.org/officeDocument/2006/relationships/image" Target="../media/image6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sv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svg"/><Relationship Id="rId12" Type="http://schemas.openxmlformats.org/officeDocument/2006/relationships/image" Target="../media/image6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5.png"/><Relationship Id="rId11" Type="http://schemas.openxmlformats.org/officeDocument/2006/relationships/image" Target="../media/image68.svg"/><Relationship Id="rId5" Type="http://schemas.openxmlformats.org/officeDocument/2006/relationships/image" Target="../media/image3.svg"/><Relationship Id="rId15" Type="http://schemas.openxmlformats.org/officeDocument/2006/relationships/image" Target="../media/image74.png"/><Relationship Id="rId10" Type="http://schemas.openxmlformats.org/officeDocument/2006/relationships/image" Target="../media/image67.png"/><Relationship Id="rId4" Type="http://schemas.openxmlformats.org/officeDocument/2006/relationships/image" Target="../media/image2.png"/><Relationship Id="rId9" Type="http://schemas.openxmlformats.org/officeDocument/2006/relationships/image" Target="../media/image72.svg"/><Relationship Id="rId1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svg"/><Relationship Id="rId3" Type="http://schemas.openxmlformats.org/officeDocument/2006/relationships/image" Target="../media/image3.sv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svg"/><Relationship Id="rId32" Type="http://schemas.openxmlformats.org/officeDocument/2006/relationships/image" Target="../media/image32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28" Type="http://schemas.openxmlformats.org/officeDocument/2006/relationships/image" Target="../media/image28.sv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7.png"/><Relationship Id="rId30" Type="http://schemas.openxmlformats.org/officeDocument/2006/relationships/image" Target="../media/image3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svg"/><Relationship Id="rId3" Type="http://schemas.openxmlformats.org/officeDocument/2006/relationships/image" Target="../media/image52.svg"/><Relationship Id="rId7" Type="http://schemas.openxmlformats.org/officeDocument/2006/relationships/image" Target="../media/image54.svg"/><Relationship Id="rId12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5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svg"/><Relationship Id="rId3" Type="http://schemas.openxmlformats.org/officeDocument/2006/relationships/image" Target="../media/image52.svg"/><Relationship Id="rId7" Type="http://schemas.openxmlformats.org/officeDocument/2006/relationships/image" Target="../media/image54.svg"/><Relationship Id="rId12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56.svg"/><Relationship Id="rId1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svg"/><Relationship Id="rId3" Type="http://schemas.openxmlformats.org/officeDocument/2006/relationships/image" Target="../media/image52.svg"/><Relationship Id="rId7" Type="http://schemas.openxmlformats.org/officeDocument/2006/relationships/image" Target="../media/image54.svg"/><Relationship Id="rId12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56.svg"/><Relationship Id="rId1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svg"/><Relationship Id="rId3" Type="http://schemas.openxmlformats.org/officeDocument/2006/relationships/image" Target="../media/image52.svg"/><Relationship Id="rId7" Type="http://schemas.openxmlformats.org/officeDocument/2006/relationships/image" Target="../media/image54.svg"/><Relationship Id="rId12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56.svg"/><Relationship Id="rId1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svg"/><Relationship Id="rId3" Type="http://schemas.openxmlformats.org/officeDocument/2006/relationships/image" Target="../media/image52.svg"/><Relationship Id="rId7" Type="http://schemas.openxmlformats.org/officeDocument/2006/relationships/image" Target="../media/image54.svg"/><Relationship Id="rId12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56.svg"/><Relationship Id="rId1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87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881191" y="-2072833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8243027" y="7599879"/>
            <a:ext cx="331853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pilot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496E3-D5C9-468E-8DF5-A9A3C5025C3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79"/>
          <a:stretch/>
        </p:blipFill>
        <p:spPr>
          <a:xfrm>
            <a:off x="5369294" y="896330"/>
            <a:ext cx="8629827" cy="578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04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881191" y="-2072833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7096883" y="7599879"/>
            <a:ext cx="561083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student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496E3-D5C9-468E-8DF5-A9A3C5025C3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" r="327"/>
          <a:stretch/>
        </p:blipFill>
        <p:spPr>
          <a:xfrm>
            <a:off x="5326605" y="1131479"/>
            <a:ext cx="8629827" cy="578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455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739431" y="-2677965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751300" y="276558"/>
            <a:ext cx="15264011" cy="2349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noProof="0">
                <a:solidFill>
                  <a:srgbClr val="DF576D"/>
                </a:solidFill>
                <a:latin typeface="Happy Font TH"/>
              </a:rPr>
              <a:t>NOUNS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Happy Font TH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9E9BF1-6630-45F9-88FC-17EBB1997E92}"/>
              </a:ext>
            </a:extLst>
          </p:cNvPr>
          <p:cNvSpPr/>
          <p:nvPr/>
        </p:nvSpPr>
        <p:spPr>
          <a:xfrm>
            <a:off x="1776861" y="3445627"/>
            <a:ext cx="26773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artist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4FB623-BBF9-4636-8722-DF9F15B26B28}"/>
              </a:ext>
            </a:extLst>
          </p:cNvPr>
          <p:cNvSpPr/>
          <p:nvPr/>
        </p:nvSpPr>
        <p:spPr>
          <a:xfrm>
            <a:off x="4895216" y="3445627"/>
            <a:ext cx="35573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teacher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DA357A-5006-49EC-9827-619BFB32349B}"/>
              </a:ext>
            </a:extLst>
          </p:cNvPr>
          <p:cNvSpPr/>
          <p:nvPr/>
        </p:nvSpPr>
        <p:spPr>
          <a:xfrm>
            <a:off x="8902849" y="3445627"/>
            <a:ext cx="29033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writer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BF577B-D014-44B6-B871-FB2DCDB6B6C4}"/>
              </a:ext>
            </a:extLst>
          </p:cNvPr>
          <p:cNvSpPr/>
          <p:nvPr/>
        </p:nvSpPr>
        <p:spPr>
          <a:xfrm>
            <a:off x="12690586" y="3445626"/>
            <a:ext cx="40751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gardener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5AE52B-0895-47F7-888D-41C9F9B42A36}"/>
              </a:ext>
            </a:extLst>
          </p:cNvPr>
          <p:cNvSpPr/>
          <p:nvPr/>
        </p:nvSpPr>
        <p:spPr>
          <a:xfrm>
            <a:off x="1802509" y="5310639"/>
            <a:ext cx="21098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pilot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17332E-09F4-49AC-A49E-404E3028DD85}"/>
              </a:ext>
            </a:extLst>
          </p:cNvPr>
          <p:cNvSpPr/>
          <p:nvPr/>
        </p:nvSpPr>
        <p:spPr>
          <a:xfrm>
            <a:off x="5155847" y="5310640"/>
            <a:ext cx="32928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dentist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A35B23-F8D0-405F-8F59-F1956F86F9AB}"/>
              </a:ext>
            </a:extLst>
          </p:cNvPr>
          <p:cNvSpPr/>
          <p:nvPr/>
        </p:nvSpPr>
        <p:spPr>
          <a:xfrm>
            <a:off x="9234814" y="5310640"/>
            <a:ext cx="24961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actor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A49F44-824A-4238-9A34-46CA4416EF63}"/>
              </a:ext>
            </a:extLst>
          </p:cNvPr>
          <p:cNvSpPr/>
          <p:nvPr/>
        </p:nvSpPr>
        <p:spPr>
          <a:xfrm>
            <a:off x="12599573" y="5310639"/>
            <a:ext cx="50000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firefighter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6FE977-CDE9-43D4-8190-B4F497B6F656}"/>
              </a:ext>
            </a:extLst>
          </p:cNvPr>
          <p:cNvSpPr/>
          <p:nvPr/>
        </p:nvSpPr>
        <p:spPr>
          <a:xfrm>
            <a:off x="1536934" y="7297344"/>
            <a:ext cx="30508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doctor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B9B66D-78F2-4015-BC24-A2AB8C5AA7A6}"/>
              </a:ext>
            </a:extLst>
          </p:cNvPr>
          <p:cNvSpPr/>
          <p:nvPr/>
        </p:nvSpPr>
        <p:spPr>
          <a:xfrm>
            <a:off x="4862879" y="7297344"/>
            <a:ext cx="35157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student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B4B53C-64B3-4CDE-B565-B3856C533A69}"/>
              </a:ext>
            </a:extLst>
          </p:cNvPr>
          <p:cNvSpPr/>
          <p:nvPr/>
        </p:nvSpPr>
        <p:spPr>
          <a:xfrm>
            <a:off x="8682158" y="7297344"/>
            <a:ext cx="32383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farmer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A58B59-D78E-4C5A-951B-40B46A8247B1}"/>
              </a:ext>
            </a:extLst>
          </p:cNvPr>
          <p:cNvSpPr/>
          <p:nvPr/>
        </p:nvSpPr>
        <p:spPr>
          <a:xfrm>
            <a:off x="12884448" y="7297344"/>
            <a:ext cx="39437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reporter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697E9B0C-CCF4-4A68-B7CC-DB7A894747C3}"/>
              </a:ext>
            </a:extLst>
          </p:cNvPr>
          <p:cNvSpPr txBox="1"/>
          <p:nvPr/>
        </p:nvSpPr>
        <p:spPr>
          <a:xfrm>
            <a:off x="1432282" y="374588"/>
            <a:ext cx="15264011" cy="2349041"/>
          </a:xfrm>
          <a:prstGeom prst="rect">
            <a:avLst/>
          </a:prstGeom>
          <a:solidFill>
            <a:srgbClr val="FFFFCC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DF576D"/>
                </a:solidFill>
                <a:effectLst/>
                <a:uLnTx/>
                <a:uFillTx/>
                <a:latin typeface="Happy Font TH"/>
                <a:ea typeface="+mn-ea"/>
                <a:cs typeface="+mn-cs"/>
              </a:rPr>
              <a:t>How many syllables? 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Happy Font TH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9474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703478" y="2290762"/>
            <a:ext cx="9757784" cy="177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>
                <a:ln>
                  <a:noFill/>
                </a:ln>
                <a:solidFill>
                  <a:srgbClr val="DF576D"/>
                </a:solidFill>
                <a:effectLst/>
                <a:uLnTx/>
                <a:uFillTx/>
                <a:latin typeface="Bryndan Write Bold"/>
                <a:ea typeface="+mn-ea"/>
                <a:cs typeface="+mn-cs"/>
              </a:rPr>
              <a:t>02. </a:t>
            </a:r>
            <a:endParaRPr kumimoji="0" lang="en-US" sz="239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Bryndan Write Bold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3173013" y="3862410"/>
            <a:ext cx="13666865" cy="2313518"/>
          </a:xfrm>
          <a:prstGeom prst="rect">
            <a:avLst/>
          </a:prstGeom>
          <a:solidFill>
            <a:srgbClr val="FFF5AC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704848"/>
                </a:solidFill>
                <a:effectLst/>
                <a:uLnTx/>
                <a:uFillTx/>
                <a:latin typeface="Arial Rounded MT Bold" panose="020F0704030504030204" pitchFamily="34" charset="0"/>
                <a:ea typeface="Segoe UI Black" panose="020B0A02040204020203" pitchFamily="34" charset="0"/>
                <a:cs typeface="+mn-cs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174234449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279662" y="2548724"/>
            <a:ext cx="9757784" cy="177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>
                <a:ln>
                  <a:noFill/>
                </a:ln>
                <a:solidFill>
                  <a:srgbClr val="DF576D"/>
                </a:solidFill>
                <a:effectLst/>
                <a:uLnTx/>
                <a:uFillTx/>
                <a:latin typeface="Bryndan Write Bold"/>
                <a:ea typeface="+mn-ea"/>
                <a:cs typeface="+mn-cs"/>
              </a:rPr>
              <a:t>03. </a:t>
            </a:r>
            <a:endParaRPr kumimoji="0" lang="en-US" sz="239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Bryndan Write Bold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2514600" y="3852471"/>
            <a:ext cx="14798586" cy="1931298"/>
          </a:xfrm>
          <a:prstGeom prst="rect">
            <a:avLst/>
          </a:prstGeom>
          <a:solidFill>
            <a:srgbClr val="FFF5AC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Circle, listen and check.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704848"/>
              </a:solidFill>
              <a:effectLst/>
              <a:uLnTx/>
              <a:uFillTx/>
              <a:latin typeface="Arial Rounded MT Bold" panose="020F0704030504030204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57182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279662" y="2548724"/>
            <a:ext cx="9757784" cy="177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>
                <a:ln>
                  <a:noFill/>
                </a:ln>
                <a:solidFill>
                  <a:srgbClr val="DF576D"/>
                </a:solidFill>
                <a:effectLst/>
                <a:uLnTx/>
                <a:uFillTx/>
                <a:latin typeface="Bryndan Write Bold"/>
                <a:ea typeface="+mn-ea"/>
                <a:cs typeface="+mn-cs"/>
              </a:rPr>
              <a:t>04. </a:t>
            </a:r>
            <a:endParaRPr kumimoji="0" lang="en-US" sz="239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Bryndan Write Bold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2514600" y="3852471"/>
            <a:ext cx="14630400" cy="2313518"/>
          </a:xfrm>
          <a:prstGeom prst="rect">
            <a:avLst/>
          </a:prstGeom>
          <a:solidFill>
            <a:srgbClr val="FFF5AC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Let's chant!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704848"/>
              </a:solidFill>
              <a:effectLst/>
              <a:uLnTx/>
              <a:uFillTx/>
              <a:latin typeface="Arial Rounded MT Bold" panose="020F0704030504030204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7110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</a:t>
            </a:r>
            <a:r>
              <a:rPr lang="vi-VN" sz="9500" dirty="0">
                <a:solidFill>
                  <a:srgbClr val="DF576D"/>
                </a:solidFill>
                <a:latin typeface="Bryndan Write Bold"/>
              </a:rPr>
              <a:t>5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304815" y="3243904"/>
            <a:ext cx="11816607" cy="6024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and </a:t>
            </a: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</a:t>
            </a:r>
            <a:r>
              <a:rPr lang="vi-VN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rap-up</a:t>
            </a:r>
            <a:endParaRPr lang="en-US" sz="138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546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Cute White Robot Character Vector Stock Illustration - Download Image Now -  Robot, Vector, Cyborg - iStock">
            <a:extLst>
              <a:ext uri="{FF2B5EF4-FFF2-40B4-BE49-F238E27FC236}">
                <a16:creationId xmlns:a16="http://schemas.microsoft.com/office/drawing/2014/main" id="{656C8E93-4E1D-4D33-AEFF-DD65486DB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70A7C6"/>
              </a:clrFrom>
              <a:clrTo>
                <a:srgbClr val="70A7C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024" y="2084424"/>
            <a:ext cx="8991600" cy="896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56869B15-55F8-4BF2-8AA3-41D95E6B3AB6}"/>
              </a:ext>
            </a:extLst>
          </p:cNvPr>
          <p:cNvSpPr txBox="1">
            <a:spLocks/>
          </p:cNvSpPr>
          <p:nvPr/>
        </p:nvSpPr>
        <p:spPr>
          <a:xfrm>
            <a:off x="3117474" y="1485900"/>
            <a:ext cx="11240700" cy="19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6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Mouse Memoirs"/>
              <a:buNone/>
              <a:defRPr sz="12000" b="0" i="0" u="none" strike="noStrike" cap="none">
                <a:solidFill>
                  <a:schemeClr val="accent4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5000"/>
              <a:buFont typeface="Mouse Memoirs"/>
              <a:buNone/>
              <a:tabLst/>
              <a:defRPr/>
            </a:pPr>
            <a:r>
              <a:rPr kumimoji="0" lang="en-US" sz="12000" b="1" i="0" u="none" strike="noStrike" kern="0" cap="none" spc="0" normalizeH="0" baseline="0" noProof="0">
                <a:ln>
                  <a:noFill/>
                </a:ln>
                <a:solidFill>
                  <a:srgbClr val="E15561"/>
                </a:solidFill>
                <a:effectLst/>
                <a:uLnTx/>
                <a:uFillTx/>
                <a:latin typeface="Comic Sans MS" panose="030F0702030302020204" pitchFamily="66" charset="0"/>
                <a:cs typeface="Mouse Memoirs"/>
                <a:sym typeface="Mouse Memoirs"/>
              </a:rPr>
              <a:t>Let's chant like a robot!</a:t>
            </a:r>
          </a:p>
        </p:txBody>
      </p:sp>
      <p:pic>
        <p:nvPicPr>
          <p:cNvPr id="12" name="robot voice">
            <a:hlinkClick r:id="" action="ppaction://media"/>
            <a:extLst>
              <a:ext uri="{FF2B5EF4-FFF2-40B4-BE49-F238E27FC236}">
                <a16:creationId xmlns:a16="http://schemas.microsoft.com/office/drawing/2014/main" id="{3B24B3AD-CF4E-4DDD-9E16-0904184C5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72801" y="4229101"/>
            <a:ext cx="1311274" cy="131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4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150160" y="2576040"/>
            <a:ext cx="11941905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3665" dirty="0">
                <a:latin typeface="Bryndan Write Bold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AEC38DAE-6F28-4D52-BEE9-E2C9238A2CAC}"/>
              </a:ext>
            </a:extLst>
          </p:cNvPr>
          <p:cNvSpPr txBox="1"/>
          <p:nvPr/>
        </p:nvSpPr>
        <p:spPr>
          <a:xfrm>
            <a:off x="5085333" y="4641663"/>
            <a:ext cx="12725400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Lesson 3 - Period 5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03927" y="-188737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5095929" y="-3435807"/>
            <a:ext cx="9144000" cy="17240142"/>
          </a:xfrm>
          <a:custGeom>
            <a:avLst/>
            <a:gdLst/>
            <a:ahLst/>
            <a:cxnLst/>
            <a:rect l="l" t="t" r="r" b="b"/>
            <a:pathLst>
              <a:path w="9159033" h="13839198">
                <a:moveTo>
                  <a:pt x="0" y="0"/>
                </a:moveTo>
                <a:lnTo>
                  <a:pt x="9159033" y="0"/>
                </a:lnTo>
                <a:lnTo>
                  <a:pt x="9159033" y="13839198"/>
                </a:lnTo>
                <a:lnTo>
                  <a:pt x="0" y="13839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3307079" y="2971814"/>
            <a:ext cx="10868473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01. Warm-up and Review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537852" y="1028700"/>
            <a:ext cx="12651941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369"/>
              </a:lnSpc>
            </a:pPr>
            <a:r>
              <a:rPr lang="en-US" sz="10527" dirty="0">
                <a:solidFill>
                  <a:srgbClr val="704848"/>
                </a:solidFill>
                <a:latin typeface="Bryndan Write"/>
              </a:rPr>
              <a:t>TABLE OF CONTENTs</a:t>
            </a:r>
          </a:p>
        </p:txBody>
      </p:sp>
      <p:sp>
        <p:nvSpPr>
          <p:cNvPr id="7" name="Freeform 7"/>
          <p:cNvSpPr/>
          <p:nvPr/>
        </p:nvSpPr>
        <p:spPr>
          <a:xfrm rot="828769">
            <a:off x="16340810" y="4335398"/>
            <a:ext cx="1729750" cy="1662683"/>
          </a:xfrm>
          <a:custGeom>
            <a:avLst/>
            <a:gdLst/>
            <a:ahLst/>
            <a:cxnLst/>
            <a:rect l="l" t="t" r="r" b="b"/>
            <a:pathLst>
              <a:path w="3478678" h="3383805">
                <a:moveTo>
                  <a:pt x="0" y="0"/>
                </a:moveTo>
                <a:lnTo>
                  <a:pt x="3478678" y="0"/>
                </a:lnTo>
                <a:lnTo>
                  <a:pt x="3478678" y="3383805"/>
                </a:lnTo>
                <a:lnTo>
                  <a:pt x="0" y="33838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144949">
            <a:off x="15188030" y="-131201"/>
            <a:ext cx="2439571" cy="1432266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6"/>
                </a:lnTo>
                <a:lnTo>
                  <a:pt x="0" y="20911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37336" y="1885108"/>
            <a:ext cx="1704681" cy="1810592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949693" y="2789283"/>
            <a:ext cx="2520199" cy="1822439"/>
          </a:xfrm>
          <a:custGeom>
            <a:avLst/>
            <a:gdLst/>
            <a:ahLst/>
            <a:cxnLst/>
            <a:rect l="l" t="t" r="r" b="b"/>
            <a:pathLst>
              <a:path w="5040401" h="4114800">
                <a:moveTo>
                  <a:pt x="0" y="0"/>
                </a:moveTo>
                <a:lnTo>
                  <a:pt x="5040400" y="0"/>
                </a:lnTo>
                <a:lnTo>
                  <a:pt x="5040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BCA425-1EE4-5574-2CBC-D4F16BF3F691}"/>
              </a:ext>
            </a:extLst>
          </p:cNvPr>
          <p:cNvSpPr txBox="1"/>
          <p:nvPr/>
        </p:nvSpPr>
        <p:spPr>
          <a:xfrm>
            <a:off x="3276600" y="4208035"/>
            <a:ext cx="13504926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02. Listen and repeat.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728CA9E-F247-C83E-F732-A5B51ABF14E3}"/>
              </a:ext>
            </a:extLst>
          </p:cNvPr>
          <p:cNvSpPr txBox="1"/>
          <p:nvPr/>
        </p:nvSpPr>
        <p:spPr>
          <a:xfrm>
            <a:off x="3246120" y="5562248"/>
            <a:ext cx="13320281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03. Circle, listen and check.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0CA27BCD-E945-AFED-01C4-CEF9AB94761D}"/>
              </a:ext>
            </a:extLst>
          </p:cNvPr>
          <p:cNvSpPr txBox="1"/>
          <p:nvPr/>
        </p:nvSpPr>
        <p:spPr>
          <a:xfrm>
            <a:off x="3276600" y="6849544"/>
            <a:ext cx="6843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04. Let's chant.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0CD0DE93-38C4-4CCA-A9AA-1F2701B28F83}"/>
              </a:ext>
            </a:extLst>
          </p:cNvPr>
          <p:cNvSpPr txBox="1"/>
          <p:nvPr/>
        </p:nvSpPr>
        <p:spPr>
          <a:xfrm>
            <a:off x="3276600" y="8157236"/>
            <a:ext cx="11673093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5</a:t>
            </a: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 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and </a:t>
            </a: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rap-up</a:t>
            </a:r>
            <a:endParaRPr lang="en-US" sz="60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03478" y="2290762"/>
            <a:ext cx="9757784" cy="177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23900" dirty="0">
                <a:solidFill>
                  <a:srgbClr val="DF576D"/>
                </a:solidFill>
                <a:latin typeface="Bryndan Write Bold"/>
              </a:rPr>
              <a:t>01.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826738" y="2913446"/>
            <a:ext cx="18206507" cy="2615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Warm-up and Review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462AAC02-1474-4B35-9DB4-B9DE811D0377}"/>
              </a:ext>
            </a:extLst>
          </p:cNvPr>
          <p:cNvSpPr txBox="1"/>
          <p:nvPr/>
        </p:nvSpPr>
        <p:spPr>
          <a:xfrm>
            <a:off x="4884375" y="6220160"/>
            <a:ext cx="9372600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Unscramble the letters.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</p:spTree>
    <p:extLst>
      <p:ext uri="{BB962C8B-B14F-4D97-AF65-F5344CB8AC3E}">
        <p14:creationId xmlns:p14="http://schemas.microsoft.com/office/powerpoint/2010/main" val="138603658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366BD804-995A-46E6-8BE3-207291843DF8}"/>
              </a:ext>
            </a:extLst>
          </p:cNvPr>
          <p:cNvSpPr txBox="1"/>
          <p:nvPr/>
        </p:nvSpPr>
        <p:spPr>
          <a:xfrm>
            <a:off x="3733800" y="4314330"/>
            <a:ext cx="13262278" cy="1658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19900">
                <a:solidFill>
                  <a:srgbClr val="DF576D"/>
                </a:solidFill>
                <a:latin typeface="Bryndan Write Bold"/>
              </a:rPr>
              <a:t>More jobs</a:t>
            </a:r>
            <a:endParaRPr lang="en-US" sz="19900" dirty="0">
              <a:solidFill>
                <a:srgbClr val="DF576D"/>
              </a:solidFill>
              <a:latin typeface="Bryndan Write Bold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98471636-9B89-41CC-8F8D-33481B6B3C4E}"/>
              </a:ext>
            </a:extLst>
          </p:cNvPr>
          <p:cNvSpPr txBox="1"/>
          <p:nvPr/>
        </p:nvSpPr>
        <p:spPr>
          <a:xfrm>
            <a:off x="4457700" y="6264233"/>
            <a:ext cx="9372600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 algn="ctr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Guess the job.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</p:spTree>
    <p:extLst>
      <p:ext uri="{BB962C8B-B14F-4D97-AF65-F5344CB8AC3E}">
        <p14:creationId xmlns:p14="http://schemas.microsoft.com/office/powerpoint/2010/main" val="203706655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7917425" y="7599879"/>
            <a:ext cx="396974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artist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1024D7-C5F2-4554-AB73-9DFF7B579C9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5996" y="883213"/>
            <a:ext cx="6877090" cy="639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524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7399142" y="7599879"/>
            <a:ext cx="500630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farmer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1024D7-C5F2-4554-AB73-9DFF7B579C9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8280" y="857730"/>
            <a:ext cx="6774806" cy="677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27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7342941" y="7599879"/>
            <a:ext cx="511871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dentist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496E3-D5C9-468E-8DF5-A9A3C5025C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4136" y="1527432"/>
            <a:ext cx="7130021" cy="538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73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881191" y="-2072833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7903191" y="7599879"/>
            <a:ext cx="399821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actor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496E3-D5C9-468E-8DF5-A9A3C5025C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4405" y="882026"/>
            <a:ext cx="9450437" cy="603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34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1754</TotalTime>
  <Words>134</Words>
  <Application>Microsoft Office PowerPoint</Application>
  <PresentationFormat>Custom</PresentationFormat>
  <Paragraphs>45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Mouse Memoirs</vt:lpstr>
      <vt:lpstr>Bryndan Write</vt:lpstr>
      <vt:lpstr>Calibri</vt:lpstr>
      <vt:lpstr>Bryndan Write Bold</vt:lpstr>
      <vt:lpstr>Arial</vt:lpstr>
      <vt:lpstr>Sport Day</vt:lpstr>
      <vt:lpstr>Happy Font TH</vt:lpstr>
      <vt:lpstr>Comic Sans MS</vt:lpstr>
      <vt:lpstr>Arial Rounded MT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subject>9Slide.vn</dc:subject>
  <dc:creator>DELL</dc:creator>
  <dc:description>9Slide.vn</dc:description>
  <cp:lastModifiedBy>pwc153</cp:lastModifiedBy>
  <cp:revision>45</cp:revision>
  <dcterms:created xsi:type="dcterms:W3CDTF">2006-08-16T00:00:00Z</dcterms:created>
  <dcterms:modified xsi:type="dcterms:W3CDTF">2026-01-06T04:50:51Z</dcterms:modified>
  <cp:category>9Slide.vn</cp:category>
  <dc:identifier>DAFxeRqm-tw</dc:identifier>
</cp:coreProperties>
</file>