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3"/>
  </p:notesMasterIdLst>
  <p:sldIdLst>
    <p:sldId id="256" r:id="rId2"/>
    <p:sldId id="260" r:id="rId3"/>
    <p:sldId id="393" r:id="rId4"/>
    <p:sldId id="375" r:id="rId5"/>
    <p:sldId id="376" r:id="rId6"/>
    <p:sldId id="377" r:id="rId7"/>
    <p:sldId id="378" r:id="rId8"/>
    <p:sldId id="372" r:id="rId9"/>
    <p:sldId id="373" r:id="rId10"/>
    <p:sldId id="374" r:id="rId11"/>
    <p:sldId id="371" r:id="rId12"/>
  </p:sldIdLst>
  <p:sldSz cx="9144000" cy="5143500" type="screen16x9"/>
  <p:notesSz cx="6858000" cy="9144000"/>
  <p:embeddedFontLst>
    <p:embeddedFont>
      <p:font typeface="Barriecito" panose="020B0604020202020204" charset="0"/>
      <p:regular r:id="rId14"/>
    </p:embeddedFon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Dosis" panose="02010803020202060003" pitchFamily="2" charset="0"/>
      <p:regular r:id="rId19"/>
      <p:bold r:id="rId20"/>
    </p:embeddedFont>
    <p:embeddedFont>
      <p:font typeface="Sport Day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6BB3E7-9BF9-46CC-8445-57B9A83D84A1}">
  <a:tblStyle styleId="{E06BB3E7-9BF9-46CC-8445-57B9A83D84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58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17bfa9d6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117bfa9d6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706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1905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036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46">
            <a:off x="2683643" y="3709225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675375" y="1007675"/>
            <a:ext cx="57933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76200" y="-381000"/>
            <a:ext cx="9316887" cy="5905508"/>
            <a:chOff x="-76200" y="-381000"/>
            <a:chExt cx="9316887" cy="5905508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76200" y="-381000"/>
              <a:ext cx="9316887" cy="5905508"/>
              <a:chOff x="-76200" y="-381000"/>
              <a:chExt cx="9316887" cy="5905508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10800000">
                <a:off x="1402025" y="-3809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0" y="-3783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10800000" flipH="1">
                <a:off x="3874100" y="4686780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5278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1909800" y="-380975"/>
              <a:ext cx="853496" cy="426889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4631150" y="-2653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>
            <a:off x="66661" y="142824"/>
            <a:ext cx="8965142" cy="4774033"/>
            <a:chOff x="66661" y="142824"/>
            <a:chExt cx="8965142" cy="4774033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66661" y="3802552"/>
              <a:ext cx="594730" cy="1114305"/>
              <a:chOff x="66661" y="3802552"/>
              <a:chExt cx="594730" cy="111430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1573837" y="4593515"/>
              <a:ext cx="891691" cy="308914"/>
              <a:chOff x="1573837" y="4593515"/>
              <a:chExt cx="891691" cy="308914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8476362" y="3440198"/>
              <a:ext cx="555441" cy="1210709"/>
              <a:chOff x="8476362" y="3440198"/>
              <a:chExt cx="555441" cy="1210709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>
              <a:off x="7998386" y="321015"/>
              <a:ext cx="671743" cy="586292"/>
              <a:chOff x="7998386" y="321015"/>
              <a:chExt cx="671743" cy="58629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3096813" y="542465"/>
              <a:ext cx="333964" cy="242942"/>
              <a:chOff x="3096813" y="542465"/>
              <a:chExt cx="333964" cy="242942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355863" y="142824"/>
              <a:ext cx="654514" cy="566658"/>
              <a:chOff x="355863" y="142824"/>
              <a:chExt cx="654514" cy="566658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" name="Google Shape;75;p3"/>
          <p:cNvGrpSpPr/>
          <p:nvPr/>
        </p:nvGrpSpPr>
        <p:grpSpPr>
          <a:xfrm>
            <a:off x="-27" y="-152372"/>
            <a:ext cx="9144056" cy="5446863"/>
            <a:chOff x="-27" y="-152372"/>
            <a:chExt cx="9144056" cy="5446863"/>
          </a:xfrm>
        </p:grpSpPr>
        <p:sp>
          <p:nvSpPr>
            <p:cNvPr id="76" name="Google Shape;76;p3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3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81" name="Google Shape;81;p3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82" name="Google Shape;82;p3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" name="Google Shape;94;p3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95" name="Google Shape;95;p3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BLANK_1_3"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9"/>
          <p:cNvSpPr/>
          <p:nvPr/>
        </p:nvSpPr>
        <p:spPr>
          <a:xfrm>
            <a:off x="8534713" y="37626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19"/>
          <p:cNvSpPr/>
          <p:nvPr/>
        </p:nvSpPr>
        <p:spPr>
          <a:xfrm rot="10800000" flipH="1">
            <a:off x="8215099" y="4646110"/>
            <a:ext cx="952577" cy="49739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19"/>
          <p:cNvSpPr/>
          <p:nvPr/>
        </p:nvSpPr>
        <p:spPr>
          <a:xfrm>
            <a:off x="128788" y="0"/>
            <a:ext cx="824254" cy="647811"/>
          </a:xfrm>
          <a:custGeom>
            <a:avLst/>
            <a:gdLst/>
            <a:ahLst/>
            <a:cxnLst/>
            <a:rect l="l" t="t" r="r" b="b"/>
            <a:pathLst>
              <a:path w="52517" h="41275" extrusionOk="0">
                <a:moveTo>
                  <a:pt x="1" y="1"/>
                </a:moveTo>
                <a:lnTo>
                  <a:pt x="1" y="37498"/>
                </a:lnTo>
                <a:cubicBezTo>
                  <a:pt x="547" y="37894"/>
                  <a:pt x="1103" y="38262"/>
                  <a:pt x="1660" y="38595"/>
                </a:cubicBezTo>
                <a:cubicBezTo>
                  <a:pt x="4490" y="40284"/>
                  <a:pt x="7803" y="41274"/>
                  <a:pt x="11079" y="41274"/>
                </a:cubicBezTo>
                <a:cubicBezTo>
                  <a:pt x="12866" y="41274"/>
                  <a:pt x="14642" y="40980"/>
                  <a:pt x="16324" y="40344"/>
                </a:cubicBezTo>
                <a:cubicBezTo>
                  <a:pt x="21863" y="38251"/>
                  <a:pt x="26028" y="32738"/>
                  <a:pt x="31927" y="32199"/>
                </a:cubicBezTo>
                <a:cubicBezTo>
                  <a:pt x="32303" y="32164"/>
                  <a:pt x="32679" y="32152"/>
                  <a:pt x="33055" y="32152"/>
                </a:cubicBezTo>
                <a:cubicBezTo>
                  <a:pt x="34161" y="32152"/>
                  <a:pt x="35270" y="32262"/>
                  <a:pt x="36377" y="32262"/>
                </a:cubicBezTo>
                <a:cubicBezTo>
                  <a:pt x="36556" y="32262"/>
                  <a:pt x="36734" y="32259"/>
                  <a:pt x="36912" y="32253"/>
                </a:cubicBezTo>
                <a:cubicBezTo>
                  <a:pt x="40331" y="32125"/>
                  <a:pt x="43624" y="30568"/>
                  <a:pt x="46116" y="28226"/>
                </a:cubicBezTo>
                <a:cubicBezTo>
                  <a:pt x="48612" y="25883"/>
                  <a:pt x="50338" y="22793"/>
                  <a:pt x="51340" y="19521"/>
                </a:cubicBezTo>
                <a:cubicBezTo>
                  <a:pt x="52219" y="16653"/>
                  <a:pt x="52517" y="13609"/>
                  <a:pt x="52252" y="10619"/>
                </a:cubicBezTo>
                <a:cubicBezTo>
                  <a:pt x="51920" y="6836"/>
                  <a:pt x="50688" y="3141"/>
                  <a:pt x="48597" y="1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9"/>
          <p:cNvSpPr/>
          <p:nvPr/>
        </p:nvSpPr>
        <p:spPr>
          <a:xfrm>
            <a:off x="-99827" y="4112027"/>
            <a:ext cx="912995" cy="901476"/>
          </a:xfrm>
          <a:custGeom>
            <a:avLst/>
            <a:gdLst/>
            <a:ahLst/>
            <a:cxnLst/>
            <a:rect l="l" t="t" r="r" b="b"/>
            <a:pathLst>
              <a:path w="32972" h="32556" extrusionOk="0">
                <a:moveTo>
                  <a:pt x="0" y="0"/>
                </a:moveTo>
                <a:lnTo>
                  <a:pt x="0" y="32556"/>
                </a:lnTo>
                <a:lnTo>
                  <a:pt x="32972" y="32556"/>
                </a:lnTo>
                <a:cubicBezTo>
                  <a:pt x="32428" y="32078"/>
                  <a:pt x="31964" y="31519"/>
                  <a:pt x="31611" y="30861"/>
                </a:cubicBezTo>
                <a:cubicBezTo>
                  <a:pt x="31024" y="29761"/>
                  <a:pt x="30835" y="28540"/>
                  <a:pt x="30749" y="27284"/>
                </a:cubicBezTo>
                <a:cubicBezTo>
                  <a:pt x="30608" y="25223"/>
                  <a:pt x="30743" y="23074"/>
                  <a:pt x="29849" y="21236"/>
                </a:cubicBezTo>
                <a:cubicBezTo>
                  <a:pt x="29669" y="20866"/>
                  <a:pt x="29454" y="20521"/>
                  <a:pt x="29209" y="20203"/>
                </a:cubicBezTo>
                <a:cubicBezTo>
                  <a:pt x="27815" y="18372"/>
                  <a:pt x="25472" y="17334"/>
                  <a:pt x="23237" y="16585"/>
                </a:cubicBezTo>
                <a:cubicBezTo>
                  <a:pt x="18056" y="14851"/>
                  <a:pt x="12288" y="13718"/>
                  <a:pt x="8596" y="9693"/>
                </a:cubicBezTo>
                <a:cubicBezTo>
                  <a:pt x="6106" y="6978"/>
                  <a:pt x="4825" y="3173"/>
                  <a:pt x="1836" y="1018"/>
                </a:cubicBezTo>
                <a:cubicBezTo>
                  <a:pt x="1264" y="604"/>
                  <a:pt x="648" y="268"/>
                  <a:pt x="0" y="0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19"/>
          <p:cNvSpPr/>
          <p:nvPr/>
        </p:nvSpPr>
        <p:spPr>
          <a:xfrm>
            <a:off x="6371173" y="0"/>
            <a:ext cx="1610444" cy="805510"/>
          </a:xfrm>
          <a:custGeom>
            <a:avLst/>
            <a:gdLst/>
            <a:ahLst/>
            <a:cxnLst/>
            <a:rect l="l" t="t" r="r" b="b"/>
            <a:pathLst>
              <a:path w="18174" h="9090" extrusionOk="0">
                <a:moveTo>
                  <a:pt x="967" y="1"/>
                </a:moveTo>
                <a:cubicBezTo>
                  <a:pt x="311" y="2200"/>
                  <a:pt x="0" y="4484"/>
                  <a:pt x="270" y="6761"/>
                </a:cubicBezTo>
                <a:cubicBezTo>
                  <a:pt x="384" y="7716"/>
                  <a:pt x="766" y="8842"/>
                  <a:pt x="1712" y="9056"/>
                </a:cubicBezTo>
                <a:cubicBezTo>
                  <a:pt x="1813" y="9079"/>
                  <a:pt x="1916" y="9089"/>
                  <a:pt x="2018" y="9089"/>
                </a:cubicBezTo>
                <a:cubicBezTo>
                  <a:pt x="2322" y="9089"/>
                  <a:pt x="2627" y="8997"/>
                  <a:pt x="2902" y="8866"/>
                </a:cubicBezTo>
                <a:cubicBezTo>
                  <a:pt x="4080" y="8304"/>
                  <a:pt x="4775" y="7103"/>
                  <a:pt x="5500" y="6023"/>
                </a:cubicBezTo>
                <a:cubicBezTo>
                  <a:pt x="6224" y="4945"/>
                  <a:pt x="7191" y="3848"/>
                  <a:pt x="8497" y="3722"/>
                </a:cubicBezTo>
                <a:cubicBezTo>
                  <a:pt x="8583" y="3714"/>
                  <a:pt x="8669" y="3710"/>
                  <a:pt x="8755" y="3710"/>
                </a:cubicBezTo>
                <a:cubicBezTo>
                  <a:pt x="10073" y="3710"/>
                  <a:pt x="11313" y="4642"/>
                  <a:pt x="12637" y="4642"/>
                </a:cubicBezTo>
                <a:cubicBezTo>
                  <a:pt x="12691" y="4642"/>
                  <a:pt x="12744" y="4641"/>
                  <a:pt x="12798" y="4637"/>
                </a:cubicBezTo>
                <a:cubicBezTo>
                  <a:pt x="14039" y="4565"/>
                  <a:pt x="15037" y="3643"/>
                  <a:pt x="15846" y="2715"/>
                </a:cubicBezTo>
                <a:cubicBezTo>
                  <a:pt x="16619" y="1829"/>
                  <a:pt x="17357" y="857"/>
                  <a:pt x="18173" y="1"/>
                </a:cubicBez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19"/>
          <p:cNvSpPr/>
          <p:nvPr/>
        </p:nvSpPr>
        <p:spPr>
          <a:xfrm>
            <a:off x="8405925" y="37626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19"/>
          <p:cNvSpPr/>
          <p:nvPr/>
        </p:nvSpPr>
        <p:spPr>
          <a:xfrm rot="10800000" flipH="1">
            <a:off x="8138125" y="4646110"/>
            <a:ext cx="952577" cy="497390"/>
          </a:xfrm>
          <a:custGeom>
            <a:avLst/>
            <a:gdLst/>
            <a:ahLst/>
            <a:cxnLst/>
            <a:rect l="l" t="t" r="r" b="b"/>
            <a:pathLst>
              <a:path w="27199" h="14202" extrusionOk="0">
                <a:moveTo>
                  <a:pt x="1" y="0"/>
                </a:moveTo>
                <a:cubicBezTo>
                  <a:pt x="218" y="5347"/>
                  <a:pt x="2037" y="13265"/>
                  <a:pt x="10780" y="14117"/>
                </a:cubicBezTo>
                <a:cubicBezTo>
                  <a:pt x="11362" y="14174"/>
                  <a:pt x="11924" y="14201"/>
                  <a:pt x="12468" y="14201"/>
                </a:cubicBezTo>
                <a:cubicBezTo>
                  <a:pt x="22178" y="14201"/>
                  <a:pt x="25962" y="5497"/>
                  <a:pt x="2719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19"/>
          <p:cNvSpPr/>
          <p:nvPr/>
        </p:nvSpPr>
        <p:spPr>
          <a:xfrm>
            <a:off x="0" y="0"/>
            <a:ext cx="824254" cy="647811"/>
          </a:xfrm>
          <a:custGeom>
            <a:avLst/>
            <a:gdLst/>
            <a:ahLst/>
            <a:cxnLst/>
            <a:rect l="l" t="t" r="r" b="b"/>
            <a:pathLst>
              <a:path w="52517" h="41275" extrusionOk="0">
                <a:moveTo>
                  <a:pt x="1" y="1"/>
                </a:moveTo>
                <a:lnTo>
                  <a:pt x="1" y="37498"/>
                </a:lnTo>
                <a:cubicBezTo>
                  <a:pt x="547" y="37894"/>
                  <a:pt x="1103" y="38262"/>
                  <a:pt x="1660" y="38595"/>
                </a:cubicBezTo>
                <a:cubicBezTo>
                  <a:pt x="4490" y="40284"/>
                  <a:pt x="7803" y="41274"/>
                  <a:pt x="11079" y="41274"/>
                </a:cubicBezTo>
                <a:cubicBezTo>
                  <a:pt x="12866" y="41274"/>
                  <a:pt x="14642" y="40980"/>
                  <a:pt x="16324" y="40344"/>
                </a:cubicBezTo>
                <a:cubicBezTo>
                  <a:pt x="21863" y="38251"/>
                  <a:pt x="26028" y="32738"/>
                  <a:pt x="31927" y="32199"/>
                </a:cubicBezTo>
                <a:cubicBezTo>
                  <a:pt x="32303" y="32164"/>
                  <a:pt x="32679" y="32152"/>
                  <a:pt x="33055" y="32152"/>
                </a:cubicBezTo>
                <a:cubicBezTo>
                  <a:pt x="34161" y="32152"/>
                  <a:pt x="35270" y="32262"/>
                  <a:pt x="36377" y="32262"/>
                </a:cubicBezTo>
                <a:cubicBezTo>
                  <a:pt x="36556" y="32262"/>
                  <a:pt x="36734" y="32259"/>
                  <a:pt x="36912" y="32253"/>
                </a:cubicBezTo>
                <a:cubicBezTo>
                  <a:pt x="40331" y="32125"/>
                  <a:pt x="43624" y="30568"/>
                  <a:pt x="46116" y="28226"/>
                </a:cubicBezTo>
                <a:cubicBezTo>
                  <a:pt x="48612" y="25883"/>
                  <a:pt x="50338" y="22793"/>
                  <a:pt x="51340" y="19521"/>
                </a:cubicBezTo>
                <a:cubicBezTo>
                  <a:pt x="52219" y="16653"/>
                  <a:pt x="52517" y="13609"/>
                  <a:pt x="52252" y="10619"/>
                </a:cubicBezTo>
                <a:cubicBezTo>
                  <a:pt x="51920" y="6836"/>
                  <a:pt x="50688" y="3141"/>
                  <a:pt x="485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9"/>
          <p:cNvSpPr/>
          <p:nvPr/>
        </p:nvSpPr>
        <p:spPr>
          <a:xfrm>
            <a:off x="-14677" y="4242040"/>
            <a:ext cx="912995" cy="901476"/>
          </a:xfrm>
          <a:custGeom>
            <a:avLst/>
            <a:gdLst/>
            <a:ahLst/>
            <a:cxnLst/>
            <a:rect l="l" t="t" r="r" b="b"/>
            <a:pathLst>
              <a:path w="32972" h="32556" extrusionOk="0">
                <a:moveTo>
                  <a:pt x="0" y="0"/>
                </a:moveTo>
                <a:lnTo>
                  <a:pt x="0" y="32556"/>
                </a:lnTo>
                <a:lnTo>
                  <a:pt x="32972" y="32556"/>
                </a:lnTo>
                <a:cubicBezTo>
                  <a:pt x="32428" y="32078"/>
                  <a:pt x="31964" y="31519"/>
                  <a:pt x="31611" y="30861"/>
                </a:cubicBezTo>
                <a:cubicBezTo>
                  <a:pt x="31024" y="29761"/>
                  <a:pt x="30835" y="28540"/>
                  <a:pt x="30749" y="27284"/>
                </a:cubicBezTo>
                <a:cubicBezTo>
                  <a:pt x="30608" y="25223"/>
                  <a:pt x="30743" y="23074"/>
                  <a:pt x="29849" y="21236"/>
                </a:cubicBezTo>
                <a:cubicBezTo>
                  <a:pt x="29669" y="20866"/>
                  <a:pt x="29454" y="20521"/>
                  <a:pt x="29209" y="20203"/>
                </a:cubicBezTo>
                <a:cubicBezTo>
                  <a:pt x="27815" y="18372"/>
                  <a:pt x="25472" y="17334"/>
                  <a:pt x="23237" y="16585"/>
                </a:cubicBezTo>
                <a:cubicBezTo>
                  <a:pt x="18056" y="14851"/>
                  <a:pt x="12288" y="13718"/>
                  <a:pt x="8596" y="9693"/>
                </a:cubicBezTo>
                <a:cubicBezTo>
                  <a:pt x="6106" y="6978"/>
                  <a:pt x="4825" y="3173"/>
                  <a:pt x="1836" y="1018"/>
                </a:cubicBezTo>
                <a:cubicBezTo>
                  <a:pt x="1264" y="604"/>
                  <a:pt x="648" y="26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19"/>
          <p:cNvSpPr/>
          <p:nvPr/>
        </p:nvSpPr>
        <p:spPr>
          <a:xfrm>
            <a:off x="6272999" y="0"/>
            <a:ext cx="1610444" cy="805510"/>
          </a:xfrm>
          <a:custGeom>
            <a:avLst/>
            <a:gdLst/>
            <a:ahLst/>
            <a:cxnLst/>
            <a:rect l="l" t="t" r="r" b="b"/>
            <a:pathLst>
              <a:path w="18174" h="9090" extrusionOk="0">
                <a:moveTo>
                  <a:pt x="967" y="1"/>
                </a:moveTo>
                <a:cubicBezTo>
                  <a:pt x="311" y="2200"/>
                  <a:pt x="0" y="4484"/>
                  <a:pt x="270" y="6761"/>
                </a:cubicBezTo>
                <a:cubicBezTo>
                  <a:pt x="384" y="7716"/>
                  <a:pt x="766" y="8842"/>
                  <a:pt x="1712" y="9056"/>
                </a:cubicBezTo>
                <a:cubicBezTo>
                  <a:pt x="1813" y="9079"/>
                  <a:pt x="1916" y="9089"/>
                  <a:pt x="2018" y="9089"/>
                </a:cubicBezTo>
                <a:cubicBezTo>
                  <a:pt x="2322" y="9089"/>
                  <a:pt x="2627" y="8997"/>
                  <a:pt x="2902" y="8866"/>
                </a:cubicBezTo>
                <a:cubicBezTo>
                  <a:pt x="4080" y="8304"/>
                  <a:pt x="4775" y="7103"/>
                  <a:pt x="5500" y="6023"/>
                </a:cubicBezTo>
                <a:cubicBezTo>
                  <a:pt x="6224" y="4945"/>
                  <a:pt x="7191" y="3848"/>
                  <a:pt x="8497" y="3722"/>
                </a:cubicBezTo>
                <a:cubicBezTo>
                  <a:pt x="8583" y="3714"/>
                  <a:pt x="8669" y="3710"/>
                  <a:pt x="8755" y="3710"/>
                </a:cubicBezTo>
                <a:cubicBezTo>
                  <a:pt x="10073" y="3710"/>
                  <a:pt x="11313" y="4642"/>
                  <a:pt x="12637" y="4642"/>
                </a:cubicBezTo>
                <a:cubicBezTo>
                  <a:pt x="12691" y="4642"/>
                  <a:pt x="12744" y="4641"/>
                  <a:pt x="12798" y="4637"/>
                </a:cubicBezTo>
                <a:cubicBezTo>
                  <a:pt x="14039" y="4565"/>
                  <a:pt x="15037" y="3643"/>
                  <a:pt x="15846" y="2715"/>
                </a:cubicBezTo>
                <a:cubicBezTo>
                  <a:pt x="16619" y="1829"/>
                  <a:pt x="17357" y="857"/>
                  <a:pt x="181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9"/>
          <p:cNvSpPr/>
          <p:nvPr/>
        </p:nvSpPr>
        <p:spPr>
          <a:xfrm>
            <a:off x="325111" y="1652123"/>
            <a:ext cx="81267" cy="84493"/>
          </a:xfrm>
          <a:custGeom>
            <a:avLst/>
            <a:gdLst/>
            <a:ahLst/>
            <a:cxnLst/>
            <a:rect l="l" t="t" r="r" b="b"/>
            <a:pathLst>
              <a:path w="2469" h="2567" extrusionOk="0">
                <a:moveTo>
                  <a:pt x="1190" y="0"/>
                </a:moveTo>
                <a:cubicBezTo>
                  <a:pt x="1183" y="0"/>
                  <a:pt x="1175" y="1"/>
                  <a:pt x="1168" y="2"/>
                </a:cubicBezTo>
                <a:cubicBezTo>
                  <a:pt x="977" y="29"/>
                  <a:pt x="1027" y="98"/>
                  <a:pt x="1039" y="890"/>
                </a:cubicBezTo>
                <a:cubicBezTo>
                  <a:pt x="1040" y="956"/>
                  <a:pt x="1022" y="982"/>
                  <a:pt x="988" y="982"/>
                </a:cubicBezTo>
                <a:cubicBezTo>
                  <a:pt x="927" y="982"/>
                  <a:pt x="816" y="895"/>
                  <a:pt x="681" y="811"/>
                </a:cubicBezTo>
                <a:cubicBezTo>
                  <a:pt x="617" y="772"/>
                  <a:pt x="534" y="740"/>
                  <a:pt x="463" y="740"/>
                </a:cubicBezTo>
                <a:cubicBezTo>
                  <a:pt x="405" y="740"/>
                  <a:pt x="355" y="762"/>
                  <a:pt x="330" y="819"/>
                </a:cubicBezTo>
                <a:cubicBezTo>
                  <a:pt x="287" y="923"/>
                  <a:pt x="380" y="984"/>
                  <a:pt x="474" y="1046"/>
                </a:cubicBezTo>
                <a:cubicBezTo>
                  <a:pt x="977" y="1377"/>
                  <a:pt x="983" y="1279"/>
                  <a:pt x="284" y="1496"/>
                </a:cubicBezTo>
                <a:cubicBezTo>
                  <a:pt x="155" y="1535"/>
                  <a:pt x="0" y="1596"/>
                  <a:pt x="50" y="1724"/>
                </a:cubicBezTo>
                <a:cubicBezTo>
                  <a:pt x="71" y="1779"/>
                  <a:pt x="123" y="1800"/>
                  <a:pt x="193" y="1800"/>
                </a:cubicBezTo>
                <a:cubicBezTo>
                  <a:pt x="398" y="1800"/>
                  <a:pt x="754" y="1623"/>
                  <a:pt x="915" y="1623"/>
                </a:cubicBezTo>
                <a:cubicBezTo>
                  <a:pt x="922" y="1623"/>
                  <a:pt x="928" y="1624"/>
                  <a:pt x="935" y="1624"/>
                </a:cubicBezTo>
                <a:cubicBezTo>
                  <a:pt x="953" y="1734"/>
                  <a:pt x="859" y="1795"/>
                  <a:pt x="823" y="1883"/>
                </a:cubicBezTo>
                <a:cubicBezTo>
                  <a:pt x="765" y="2021"/>
                  <a:pt x="653" y="2088"/>
                  <a:pt x="690" y="2245"/>
                </a:cubicBezTo>
                <a:cubicBezTo>
                  <a:pt x="703" y="2302"/>
                  <a:pt x="735" y="2325"/>
                  <a:pt x="774" y="2325"/>
                </a:cubicBezTo>
                <a:cubicBezTo>
                  <a:pt x="847" y="2325"/>
                  <a:pt x="947" y="2247"/>
                  <a:pt x="1008" y="2156"/>
                </a:cubicBezTo>
                <a:cubicBezTo>
                  <a:pt x="1115" y="1999"/>
                  <a:pt x="1160" y="1913"/>
                  <a:pt x="1200" y="1913"/>
                </a:cubicBezTo>
                <a:cubicBezTo>
                  <a:pt x="1251" y="1913"/>
                  <a:pt x="1294" y="2055"/>
                  <a:pt x="1455" y="2367"/>
                </a:cubicBezTo>
                <a:cubicBezTo>
                  <a:pt x="1502" y="2459"/>
                  <a:pt x="1567" y="2567"/>
                  <a:pt x="1650" y="2567"/>
                </a:cubicBezTo>
                <a:cubicBezTo>
                  <a:pt x="1667" y="2567"/>
                  <a:pt x="1684" y="2562"/>
                  <a:pt x="1702" y="2553"/>
                </a:cubicBezTo>
                <a:cubicBezTo>
                  <a:pt x="1820" y="2491"/>
                  <a:pt x="1760" y="2352"/>
                  <a:pt x="1702" y="2219"/>
                </a:cubicBezTo>
                <a:cubicBezTo>
                  <a:pt x="1559" y="1888"/>
                  <a:pt x="1470" y="1740"/>
                  <a:pt x="1527" y="1740"/>
                </a:cubicBezTo>
                <a:cubicBezTo>
                  <a:pt x="1572" y="1740"/>
                  <a:pt x="1709" y="1833"/>
                  <a:pt x="1985" y="2000"/>
                </a:cubicBezTo>
                <a:cubicBezTo>
                  <a:pt x="2049" y="2038"/>
                  <a:pt x="2107" y="2055"/>
                  <a:pt x="2155" y="2055"/>
                </a:cubicBezTo>
                <a:cubicBezTo>
                  <a:pt x="2312" y="2055"/>
                  <a:pt x="2350" y="1874"/>
                  <a:pt x="2075" y="1702"/>
                </a:cubicBezTo>
                <a:cubicBezTo>
                  <a:pt x="1545" y="1370"/>
                  <a:pt x="1584" y="1417"/>
                  <a:pt x="2210" y="1312"/>
                </a:cubicBezTo>
                <a:cubicBezTo>
                  <a:pt x="2269" y="1303"/>
                  <a:pt x="2469" y="1300"/>
                  <a:pt x="2428" y="1114"/>
                </a:cubicBezTo>
                <a:cubicBezTo>
                  <a:pt x="2415" y="1052"/>
                  <a:pt x="2370" y="1012"/>
                  <a:pt x="2304" y="1012"/>
                </a:cubicBezTo>
                <a:cubicBezTo>
                  <a:pt x="2297" y="1012"/>
                  <a:pt x="2289" y="1013"/>
                  <a:pt x="2280" y="1014"/>
                </a:cubicBezTo>
                <a:cubicBezTo>
                  <a:pt x="1940" y="1059"/>
                  <a:pt x="1738" y="1105"/>
                  <a:pt x="1649" y="1105"/>
                </a:cubicBezTo>
                <a:cubicBezTo>
                  <a:pt x="1575" y="1105"/>
                  <a:pt x="1579" y="1074"/>
                  <a:pt x="1646" y="985"/>
                </a:cubicBezTo>
                <a:cubicBezTo>
                  <a:pt x="1646" y="982"/>
                  <a:pt x="1644" y="982"/>
                  <a:pt x="1643" y="981"/>
                </a:cubicBezTo>
                <a:cubicBezTo>
                  <a:pt x="1821" y="782"/>
                  <a:pt x="2074" y="537"/>
                  <a:pt x="1912" y="413"/>
                </a:cubicBezTo>
                <a:cubicBezTo>
                  <a:pt x="1883" y="390"/>
                  <a:pt x="1856" y="381"/>
                  <a:pt x="1830" y="381"/>
                </a:cubicBezTo>
                <a:cubicBezTo>
                  <a:pt x="1755" y="381"/>
                  <a:pt x="1690" y="461"/>
                  <a:pt x="1612" y="550"/>
                </a:cubicBezTo>
                <a:cubicBezTo>
                  <a:pt x="1555" y="616"/>
                  <a:pt x="1416" y="816"/>
                  <a:pt x="1371" y="816"/>
                </a:cubicBezTo>
                <a:cubicBezTo>
                  <a:pt x="1369" y="816"/>
                  <a:pt x="1368" y="816"/>
                  <a:pt x="1366" y="816"/>
                </a:cubicBezTo>
                <a:cubicBezTo>
                  <a:pt x="1312" y="798"/>
                  <a:pt x="1345" y="768"/>
                  <a:pt x="1325" y="285"/>
                </a:cubicBezTo>
                <a:cubicBezTo>
                  <a:pt x="1320" y="152"/>
                  <a:pt x="1308" y="0"/>
                  <a:pt x="11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19"/>
          <p:cNvSpPr/>
          <p:nvPr/>
        </p:nvSpPr>
        <p:spPr>
          <a:xfrm>
            <a:off x="200626" y="1460702"/>
            <a:ext cx="60728" cy="83505"/>
          </a:xfrm>
          <a:custGeom>
            <a:avLst/>
            <a:gdLst/>
            <a:ahLst/>
            <a:cxnLst/>
            <a:rect l="l" t="t" r="r" b="b"/>
            <a:pathLst>
              <a:path w="1845" h="2537" extrusionOk="0">
                <a:moveTo>
                  <a:pt x="953" y="1"/>
                </a:moveTo>
                <a:cubicBezTo>
                  <a:pt x="919" y="1"/>
                  <a:pt x="886" y="19"/>
                  <a:pt x="867" y="53"/>
                </a:cubicBezTo>
                <a:cubicBezTo>
                  <a:pt x="784" y="206"/>
                  <a:pt x="630" y="779"/>
                  <a:pt x="179" y="1162"/>
                </a:cubicBezTo>
                <a:cubicBezTo>
                  <a:pt x="0" y="1314"/>
                  <a:pt x="210" y="1394"/>
                  <a:pt x="426" y="1648"/>
                </a:cubicBezTo>
                <a:cubicBezTo>
                  <a:pt x="793" y="2081"/>
                  <a:pt x="799" y="2331"/>
                  <a:pt x="910" y="2488"/>
                </a:cubicBezTo>
                <a:cubicBezTo>
                  <a:pt x="933" y="2521"/>
                  <a:pt x="965" y="2537"/>
                  <a:pt x="997" y="2537"/>
                </a:cubicBezTo>
                <a:cubicBezTo>
                  <a:pt x="1032" y="2537"/>
                  <a:pt x="1066" y="2518"/>
                  <a:pt x="1088" y="2480"/>
                </a:cubicBezTo>
                <a:cubicBezTo>
                  <a:pt x="1117" y="2428"/>
                  <a:pt x="1140" y="2371"/>
                  <a:pt x="1161" y="2315"/>
                </a:cubicBezTo>
                <a:cubicBezTo>
                  <a:pt x="1397" y="1686"/>
                  <a:pt x="1667" y="1496"/>
                  <a:pt x="1799" y="1343"/>
                </a:cubicBezTo>
                <a:cubicBezTo>
                  <a:pt x="1844" y="1290"/>
                  <a:pt x="1812" y="1179"/>
                  <a:pt x="1782" y="1149"/>
                </a:cubicBezTo>
                <a:cubicBezTo>
                  <a:pt x="1660" y="1032"/>
                  <a:pt x="1357" y="787"/>
                  <a:pt x="1137" y="249"/>
                </a:cubicBezTo>
                <a:cubicBezTo>
                  <a:pt x="1107" y="178"/>
                  <a:pt x="1081" y="102"/>
                  <a:pt x="1032" y="41"/>
                </a:cubicBezTo>
                <a:cubicBezTo>
                  <a:pt x="1011" y="14"/>
                  <a:pt x="982" y="1"/>
                  <a:pt x="9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9"/>
          <p:cNvSpPr/>
          <p:nvPr/>
        </p:nvSpPr>
        <p:spPr>
          <a:xfrm>
            <a:off x="275312" y="3877811"/>
            <a:ext cx="94466" cy="94795"/>
          </a:xfrm>
          <a:custGeom>
            <a:avLst/>
            <a:gdLst/>
            <a:ahLst/>
            <a:cxnLst/>
            <a:rect l="l" t="t" r="r" b="b"/>
            <a:pathLst>
              <a:path w="2870" h="2880" extrusionOk="0">
                <a:moveTo>
                  <a:pt x="1676" y="1"/>
                </a:moveTo>
                <a:cubicBezTo>
                  <a:pt x="1636" y="1"/>
                  <a:pt x="1596" y="17"/>
                  <a:pt x="1566" y="51"/>
                </a:cubicBezTo>
                <a:lnTo>
                  <a:pt x="1075" y="618"/>
                </a:lnTo>
                <a:cubicBezTo>
                  <a:pt x="1046" y="650"/>
                  <a:pt x="1006" y="669"/>
                  <a:pt x="964" y="669"/>
                </a:cubicBezTo>
                <a:cubicBezTo>
                  <a:pt x="959" y="669"/>
                  <a:pt x="953" y="668"/>
                  <a:pt x="948" y="668"/>
                </a:cubicBezTo>
                <a:lnTo>
                  <a:pt x="201" y="584"/>
                </a:lnTo>
                <a:cubicBezTo>
                  <a:pt x="195" y="583"/>
                  <a:pt x="190" y="583"/>
                  <a:pt x="184" y="583"/>
                </a:cubicBezTo>
                <a:cubicBezTo>
                  <a:pt x="73" y="583"/>
                  <a:pt x="0" y="706"/>
                  <a:pt x="60" y="804"/>
                </a:cubicBezTo>
                <a:lnTo>
                  <a:pt x="448" y="1448"/>
                </a:lnTo>
                <a:cubicBezTo>
                  <a:pt x="474" y="1489"/>
                  <a:pt x="476" y="1540"/>
                  <a:pt x="457" y="1584"/>
                </a:cubicBezTo>
                <a:lnTo>
                  <a:pt x="146" y="2269"/>
                </a:lnTo>
                <a:cubicBezTo>
                  <a:pt x="102" y="2368"/>
                  <a:pt x="176" y="2475"/>
                  <a:pt x="278" y="2475"/>
                </a:cubicBezTo>
                <a:cubicBezTo>
                  <a:pt x="290" y="2475"/>
                  <a:pt x="301" y="2474"/>
                  <a:pt x="313" y="2471"/>
                </a:cubicBezTo>
                <a:lnTo>
                  <a:pt x="1045" y="2301"/>
                </a:lnTo>
                <a:cubicBezTo>
                  <a:pt x="1056" y="2298"/>
                  <a:pt x="1068" y="2297"/>
                  <a:pt x="1079" y="2297"/>
                </a:cubicBezTo>
                <a:cubicBezTo>
                  <a:pt x="1114" y="2297"/>
                  <a:pt x="1149" y="2310"/>
                  <a:pt x="1177" y="2335"/>
                </a:cubicBezTo>
                <a:lnTo>
                  <a:pt x="1733" y="2841"/>
                </a:lnTo>
                <a:cubicBezTo>
                  <a:pt x="1762" y="2868"/>
                  <a:pt x="1796" y="2880"/>
                  <a:pt x="1830" y="2880"/>
                </a:cubicBezTo>
                <a:cubicBezTo>
                  <a:pt x="1901" y="2880"/>
                  <a:pt x="1969" y="2828"/>
                  <a:pt x="1976" y="2746"/>
                </a:cubicBezTo>
                <a:lnTo>
                  <a:pt x="2040" y="1998"/>
                </a:lnTo>
                <a:cubicBezTo>
                  <a:pt x="2044" y="1950"/>
                  <a:pt x="2072" y="1907"/>
                  <a:pt x="2113" y="1883"/>
                </a:cubicBezTo>
                <a:lnTo>
                  <a:pt x="2766" y="1510"/>
                </a:lnTo>
                <a:cubicBezTo>
                  <a:pt x="2870" y="1453"/>
                  <a:pt x="2861" y="1299"/>
                  <a:pt x="2750" y="1251"/>
                </a:cubicBezTo>
                <a:lnTo>
                  <a:pt x="2058" y="958"/>
                </a:lnTo>
                <a:cubicBezTo>
                  <a:pt x="2013" y="940"/>
                  <a:pt x="1981" y="900"/>
                  <a:pt x="1971" y="854"/>
                </a:cubicBezTo>
                <a:lnTo>
                  <a:pt x="1820" y="117"/>
                </a:lnTo>
                <a:cubicBezTo>
                  <a:pt x="1804" y="43"/>
                  <a:pt x="1741" y="1"/>
                  <a:pt x="16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19"/>
          <p:cNvSpPr/>
          <p:nvPr/>
        </p:nvSpPr>
        <p:spPr>
          <a:xfrm>
            <a:off x="124387" y="1799336"/>
            <a:ext cx="94466" cy="94795"/>
          </a:xfrm>
          <a:custGeom>
            <a:avLst/>
            <a:gdLst/>
            <a:ahLst/>
            <a:cxnLst/>
            <a:rect l="l" t="t" r="r" b="b"/>
            <a:pathLst>
              <a:path w="2870" h="2880" extrusionOk="0">
                <a:moveTo>
                  <a:pt x="1676" y="1"/>
                </a:moveTo>
                <a:cubicBezTo>
                  <a:pt x="1636" y="1"/>
                  <a:pt x="1596" y="17"/>
                  <a:pt x="1566" y="51"/>
                </a:cubicBezTo>
                <a:lnTo>
                  <a:pt x="1075" y="618"/>
                </a:lnTo>
                <a:cubicBezTo>
                  <a:pt x="1046" y="650"/>
                  <a:pt x="1006" y="669"/>
                  <a:pt x="964" y="669"/>
                </a:cubicBezTo>
                <a:cubicBezTo>
                  <a:pt x="959" y="669"/>
                  <a:pt x="953" y="668"/>
                  <a:pt x="948" y="668"/>
                </a:cubicBezTo>
                <a:lnTo>
                  <a:pt x="201" y="584"/>
                </a:lnTo>
                <a:cubicBezTo>
                  <a:pt x="195" y="583"/>
                  <a:pt x="190" y="583"/>
                  <a:pt x="184" y="583"/>
                </a:cubicBezTo>
                <a:cubicBezTo>
                  <a:pt x="73" y="583"/>
                  <a:pt x="0" y="706"/>
                  <a:pt x="60" y="804"/>
                </a:cubicBezTo>
                <a:lnTo>
                  <a:pt x="448" y="1448"/>
                </a:lnTo>
                <a:cubicBezTo>
                  <a:pt x="474" y="1489"/>
                  <a:pt x="476" y="1540"/>
                  <a:pt x="457" y="1584"/>
                </a:cubicBezTo>
                <a:lnTo>
                  <a:pt x="146" y="2269"/>
                </a:lnTo>
                <a:cubicBezTo>
                  <a:pt x="102" y="2368"/>
                  <a:pt x="176" y="2475"/>
                  <a:pt x="278" y="2475"/>
                </a:cubicBezTo>
                <a:cubicBezTo>
                  <a:pt x="290" y="2475"/>
                  <a:pt x="301" y="2474"/>
                  <a:pt x="313" y="2471"/>
                </a:cubicBezTo>
                <a:lnTo>
                  <a:pt x="1045" y="2301"/>
                </a:lnTo>
                <a:cubicBezTo>
                  <a:pt x="1056" y="2298"/>
                  <a:pt x="1068" y="2297"/>
                  <a:pt x="1079" y="2297"/>
                </a:cubicBezTo>
                <a:cubicBezTo>
                  <a:pt x="1114" y="2297"/>
                  <a:pt x="1149" y="2310"/>
                  <a:pt x="1177" y="2335"/>
                </a:cubicBezTo>
                <a:lnTo>
                  <a:pt x="1733" y="2841"/>
                </a:lnTo>
                <a:cubicBezTo>
                  <a:pt x="1762" y="2868"/>
                  <a:pt x="1796" y="2880"/>
                  <a:pt x="1830" y="2880"/>
                </a:cubicBezTo>
                <a:cubicBezTo>
                  <a:pt x="1901" y="2880"/>
                  <a:pt x="1969" y="2828"/>
                  <a:pt x="1976" y="2746"/>
                </a:cubicBezTo>
                <a:lnTo>
                  <a:pt x="2040" y="1998"/>
                </a:lnTo>
                <a:cubicBezTo>
                  <a:pt x="2044" y="1950"/>
                  <a:pt x="2072" y="1907"/>
                  <a:pt x="2113" y="1883"/>
                </a:cubicBezTo>
                <a:lnTo>
                  <a:pt x="2766" y="1510"/>
                </a:lnTo>
                <a:cubicBezTo>
                  <a:pt x="2870" y="1453"/>
                  <a:pt x="2861" y="1299"/>
                  <a:pt x="2750" y="1251"/>
                </a:cubicBezTo>
                <a:lnTo>
                  <a:pt x="2058" y="958"/>
                </a:lnTo>
                <a:cubicBezTo>
                  <a:pt x="2013" y="940"/>
                  <a:pt x="1981" y="900"/>
                  <a:pt x="1971" y="854"/>
                </a:cubicBezTo>
                <a:lnTo>
                  <a:pt x="1820" y="117"/>
                </a:lnTo>
                <a:cubicBezTo>
                  <a:pt x="1804" y="43"/>
                  <a:pt x="1741" y="1"/>
                  <a:pt x="16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19"/>
          <p:cNvSpPr/>
          <p:nvPr/>
        </p:nvSpPr>
        <p:spPr>
          <a:xfrm>
            <a:off x="7311787" y="162849"/>
            <a:ext cx="94466" cy="94795"/>
          </a:xfrm>
          <a:custGeom>
            <a:avLst/>
            <a:gdLst/>
            <a:ahLst/>
            <a:cxnLst/>
            <a:rect l="l" t="t" r="r" b="b"/>
            <a:pathLst>
              <a:path w="2870" h="2880" extrusionOk="0">
                <a:moveTo>
                  <a:pt x="1676" y="1"/>
                </a:moveTo>
                <a:cubicBezTo>
                  <a:pt x="1636" y="1"/>
                  <a:pt x="1596" y="17"/>
                  <a:pt x="1566" y="51"/>
                </a:cubicBezTo>
                <a:lnTo>
                  <a:pt x="1075" y="618"/>
                </a:lnTo>
                <a:cubicBezTo>
                  <a:pt x="1046" y="650"/>
                  <a:pt x="1006" y="669"/>
                  <a:pt x="964" y="669"/>
                </a:cubicBezTo>
                <a:cubicBezTo>
                  <a:pt x="959" y="669"/>
                  <a:pt x="953" y="668"/>
                  <a:pt x="948" y="668"/>
                </a:cubicBezTo>
                <a:lnTo>
                  <a:pt x="201" y="584"/>
                </a:lnTo>
                <a:cubicBezTo>
                  <a:pt x="195" y="583"/>
                  <a:pt x="190" y="583"/>
                  <a:pt x="184" y="583"/>
                </a:cubicBezTo>
                <a:cubicBezTo>
                  <a:pt x="73" y="583"/>
                  <a:pt x="0" y="706"/>
                  <a:pt x="60" y="804"/>
                </a:cubicBezTo>
                <a:lnTo>
                  <a:pt x="448" y="1448"/>
                </a:lnTo>
                <a:cubicBezTo>
                  <a:pt x="474" y="1489"/>
                  <a:pt x="476" y="1540"/>
                  <a:pt x="457" y="1584"/>
                </a:cubicBezTo>
                <a:lnTo>
                  <a:pt x="146" y="2269"/>
                </a:lnTo>
                <a:cubicBezTo>
                  <a:pt x="102" y="2368"/>
                  <a:pt x="176" y="2475"/>
                  <a:pt x="278" y="2475"/>
                </a:cubicBezTo>
                <a:cubicBezTo>
                  <a:pt x="290" y="2475"/>
                  <a:pt x="301" y="2474"/>
                  <a:pt x="313" y="2471"/>
                </a:cubicBezTo>
                <a:lnTo>
                  <a:pt x="1045" y="2301"/>
                </a:lnTo>
                <a:cubicBezTo>
                  <a:pt x="1056" y="2298"/>
                  <a:pt x="1068" y="2297"/>
                  <a:pt x="1079" y="2297"/>
                </a:cubicBezTo>
                <a:cubicBezTo>
                  <a:pt x="1114" y="2297"/>
                  <a:pt x="1149" y="2310"/>
                  <a:pt x="1177" y="2335"/>
                </a:cubicBezTo>
                <a:lnTo>
                  <a:pt x="1733" y="2841"/>
                </a:lnTo>
                <a:cubicBezTo>
                  <a:pt x="1762" y="2868"/>
                  <a:pt x="1796" y="2880"/>
                  <a:pt x="1830" y="2880"/>
                </a:cubicBezTo>
                <a:cubicBezTo>
                  <a:pt x="1901" y="2880"/>
                  <a:pt x="1969" y="2828"/>
                  <a:pt x="1976" y="2746"/>
                </a:cubicBezTo>
                <a:lnTo>
                  <a:pt x="2040" y="1998"/>
                </a:lnTo>
                <a:cubicBezTo>
                  <a:pt x="2044" y="1950"/>
                  <a:pt x="2072" y="1907"/>
                  <a:pt x="2113" y="1883"/>
                </a:cubicBezTo>
                <a:lnTo>
                  <a:pt x="2766" y="1510"/>
                </a:lnTo>
                <a:cubicBezTo>
                  <a:pt x="2870" y="1453"/>
                  <a:pt x="2861" y="1299"/>
                  <a:pt x="2750" y="1251"/>
                </a:cubicBezTo>
                <a:lnTo>
                  <a:pt x="2058" y="958"/>
                </a:lnTo>
                <a:cubicBezTo>
                  <a:pt x="2013" y="940"/>
                  <a:pt x="1981" y="900"/>
                  <a:pt x="1971" y="854"/>
                </a:cubicBezTo>
                <a:lnTo>
                  <a:pt x="1820" y="117"/>
                </a:lnTo>
                <a:cubicBezTo>
                  <a:pt x="1804" y="43"/>
                  <a:pt x="1741" y="1"/>
                  <a:pt x="16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9"/>
          <p:cNvSpPr/>
          <p:nvPr/>
        </p:nvSpPr>
        <p:spPr>
          <a:xfrm>
            <a:off x="8636637" y="1284299"/>
            <a:ext cx="94466" cy="94795"/>
          </a:xfrm>
          <a:custGeom>
            <a:avLst/>
            <a:gdLst/>
            <a:ahLst/>
            <a:cxnLst/>
            <a:rect l="l" t="t" r="r" b="b"/>
            <a:pathLst>
              <a:path w="2870" h="2880" extrusionOk="0">
                <a:moveTo>
                  <a:pt x="1676" y="1"/>
                </a:moveTo>
                <a:cubicBezTo>
                  <a:pt x="1636" y="1"/>
                  <a:pt x="1596" y="17"/>
                  <a:pt x="1566" y="51"/>
                </a:cubicBezTo>
                <a:lnTo>
                  <a:pt x="1075" y="618"/>
                </a:lnTo>
                <a:cubicBezTo>
                  <a:pt x="1046" y="650"/>
                  <a:pt x="1006" y="669"/>
                  <a:pt x="964" y="669"/>
                </a:cubicBezTo>
                <a:cubicBezTo>
                  <a:pt x="959" y="669"/>
                  <a:pt x="953" y="668"/>
                  <a:pt x="948" y="668"/>
                </a:cubicBezTo>
                <a:lnTo>
                  <a:pt x="201" y="584"/>
                </a:lnTo>
                <a:cubicBezTo>
                  <a:pt x="195" y="583"/>
                  <a:pt x="190" y="583"/>
                  <a:pt x="184" y="583"/>
                </a:cubicBezTo>
                <a:cubicBezTo>
                  <a:pt x="73" y="583"/>
                  <a:pt x="0" y="706"/>
                  <a:pt x="60" y="804"/>
                </a:cubicBezTo>
                <a:lnTo>
                  <a:pt x="448" y="1448"/>
                </a:lnTo>
                <a:cubicBezTo>
                  <a:pt x="474" y="1489"/>
                  <a:pt x="476" y="1540"/>
                  <a:pt x="457" y="1584"/>
                </a:cubicBezTo>
                <a:lnTo>
                  <a:pt x="146" y="2269"/>
                </a:lnTo>
                <a:cubicBezTo>
                  <a:pt x="102" y="2368"/>
                  <a:pt x="176" y="2475"/>
                  <a:pt x="278" y="2475"/>
                </a:cubicBezTo>
                <a:cubicBezTo>
                  <a:pt x="290" y="2475"/>
                  <a:pt x="301" y="2474"/>
                  <a:pt x="313" y="2471"/>
                </a:cubicBezTo>
                <a:lnTo>
                  <a:pt x="1045" y="2301"/>
                </a:lnTo>
                <a:cubicBezTo>
                  <a:pt x="1056" y="2298"/>
                  <a:pt x="1068" y="2297"/>
                  <a:pt x="1079" y="2297"/>
                </a:cubicBezTo>
                <a:cubicBezTo>
                  <a:pt x="1114" y="2297"/>
                  <a:pt x="1149" y="2310"/>
                  <a:pt x="1177" y="2335"/>
                </a:cubicBezTo>
                <a:lnTo>
                  <a:pt x="1733" y="2841"/>
                </a:lnTo>
                <a:cubicBezTo>
                  <a:pt x="1762" y="2868"/>
                  <a:pt x="1796" y="2880"/>
                  <a:pt x="1830" y="2880"/>
                </a:cubicBezTo>
                <a:cubicBezTo>
                  <a:pt x="1901" y="2880"/>
                  <a:pt x="1969" y="2828"/>
                  <a:pt x="1976" y="2746"/>
                </a:cubicBezTo>
                <a:lnTo>
                  <a:pt x="2040" y="1998"/>
                </a:lnTo>
                <a:cubicBezTo>
                  <a:pt x="2044" y="1950"/>
                  <a:pt x="2072" y="1907"/>
                  <a:pt x="2113" y="1883"/>
                </a:cubicBezTo>
                <a:lnTo>
                  <a:pt x="2766" y="1510"/>
                </a:lnTo>
                <a:cubicBezTo>
                  <a:pt x="2870" y="1453"/>
                  <a:pt x="2861" y="1299"/>
                  <a:pt x="2750" y="1251"/>
                </a:cubicBezTo>
                <a:lnTo>
                  <a:pt x="2058" y="958"/>
                </a:lnTo>
                <a:cubicBezTo>
                  <a:pt x="2013" y="940"/>
                  <a:pt x="1981" y="900"/>
                  <a:pt x="1971" y="854"/>
                </a:cubicBezTo>
                <a:lnTo>
                  <a:pt x="1820" y="117"/>
                </a:lnTo>
                <a:cubicBezTo>
                  <a:pt x="1804" y="43"/>
                  <a:pt x="1741" y="1"/>
                  <a:pt x="16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19"/>
          <p:cNvSpPr/>
          <p:nvPr/>
        </p:nvSpPr>
        <p:spPr>
          <a:xfrm>
            <a:off x="200636" y="3565573"/>
            <a:ext cx="81267" cy="84493"/>
          </a:xfrm>
          <a:custGeom>
            <a:avLst/>
            <a:gdLst/>
            <a:ahLst/>
            <a:cxnLst/>
            <a:rect l="l" t="t" r="r" b="b"/>
            <a:pathLst>
              <a:path w="2469" h="2567" extrusionOk="0">
                <a:moveTo>
                  <a:pt x="1190" y="0"/>
                </a:moveTo>
                <a:cubicBezTo>
                  <a:pt x="1183" y="0"/>
                  <a:pt x="1175" y="1"/>
                  <a:pt x="1168" y="2"/>
                </a:cubicBezTo>
                <a:cubicBezTo>
                  <a:pt x="977" y="29"/>
                  <a:pt x="1027" y="98"/>
                  <a:pt x="1039" y="890"/>
                </a:cubicBezTo>
                <a:cubicBezTo>
                  <a:pt x="1040" y="956"/>
                  <a:pt x="1022" y="982"/>
                  <a:pt x="988" y="982"/>
                </a:cubicBezTo>
                <a:cubicBezTo>
                  <a:pt x="927" y="982"/>
                  <a:pt x="816" y="895"/>
                  <a:pt x="681" y="811"/>
                </a:cubicBezTo>
                <a:cubicBezTo>
                  <a:pt x="617" y="772"/>
                  <a:pt x="534" y="740"/>
                  <a:pt x="463" y="740"/>
                </a:cubicBezTo>
                <a:cubicBezTo>
                  <a:pt x="405" y="740"/>
                  <a:pt x="355" y="762"/>
                  <a:pt x="330" y="819"/>
                </a:cubicBezTo>
                <a:cubicBezTo>
                  <a:pt x="287" y="923"/>
                  <a:pt x="380" y="984"/>
                  <a:pt x="474" y="1046"/>
                </a:cubicBezTo>
                <a:cubicBezTo>
                  <a:pt x="977" y="1377"/>
                  <a:pt x="983" y="1279"/>
                  <a:pt x="284" y="1496"/>
                </a:cubicBezTo>
                <a:cubicBezTo>
                  <a:pt x="155" y="1535"/>
                  <a:pt x="0" y="1596"/>
                  <a:pt x="50" y="1724"/>
                </a:cubicBezTo>
                <a:cubicBezTo>
                  <a:pt x="71" y="1779"/>
                  <a:pt x="123" y="1800"/>
                  <a:pt x="193" y="1800"/>
                </a:cubicBezTo>
                <a:cubicBezTo>
                  <a:pt x="398" y="1800"/>
                  <a:pt x="754" y="1623"/>
                  <a:pt x="915" y="1623"/>
                </a:cubicBezTo>
                <a:cubicBezTo>
                  <a:pt x="922" y="1623"/>
                  <a:pt x="928" y="1624"/>
                  <a:pt x="935" y="1624"/>
                </a:cubicBezTo>
                <a:cubicBezTo>
                  <a:pt x="953" y="1734"/>
                  <a:pt x="859" y="1795"/>
                  <a:pt x="823" y="1883"/>
                </a:cubicBezTo>
                <a:cubicBezTo>
                  <a:pt x="765" y="2021"/>
                  <a:pt x="653" y="2088"/>
                  <a:pt x="690" y="2245"/>
                </a:cubicBezTo>
                <a:cubicBezTo>
                  <a:pt x="703" y="2302"/>
                  <a:pt x="735" y="2325"/>
                  <a:pt x="774" y="2325"/>
                </a:cubicBezTo>
                <a:cubicBezTo>
                  <a:pt x="847" y="2325"/>
                  <a:pt x="947" y="2247"/>
                  <a:pt x="1008" y="2156"/>
                </a:cubicBezTo>
                <a:cubicBezTo>
                  <a:pt x="1115" y="1999"/>
                  <a:pt x="1160" y="1913"/>
                  <a:pt x="1200" y="1913"/>
                </a:cubicBezTo>
                <a:cubicBezTo>
                  <a:pt x="1251" y="1913"/>
                  <a:pt x="1294" y="2055"/>
                  <a:pt x="1455" y="2367"/>
                </a:cubicBezTo>
                <a:cubicBezTo>
                  <a:pt x="1502" y="2459"/>
                  <a:pt x="1567" y="2567"/>
                  <a:pt x="1650" y="2567"/>
                </a:cubicBezTo>
                <a:cubicBezTo>
                  <a:pt x="1667" y="2567"/>
                  <a:pt x="1684" y="2562"/>
                  <a:pt x="1702" y="2553"/>
                </a:cubicBezTo>
                <a:cubicBezTo>
                  <a:pt x="1820" y="2491"/>
                  <a:pt x="1760" y="2352"/>
                  <a:pt x="1702" y="2219"/>
                </a:cubicBezTo>
                <a:cubicBezTo>
                  <a:pt x="1559" y="1888"/>
                  <a:pt x="1470" y="1740"/>
                  <a:pt x="1527" y="1740"/>
                </a:cubicBezTo>
                <a:cubicBezTo>
                  <a:pt x="1572" y="1740"/>
                  <a:pt x="1709" y="1833"/>
                  <a:pt x="1985" y="2000"/>
                </a:cubicBezTo>
                <a:cubicBezTo>
                  <a:pt x="2049" y="2038"/>
                  <a:pt x="2107" y="2055"/>
                  <a:pt x="2155" y="2055"/>
                </a:cubicBezTo>
                <a:cubicBezTo>
                  <a:pt x="2312" y="2055"/>
                  <a:pt x="2350" y="1874"/>
                  <a:pt x="2075" y="1702"/>
                </a:cubicBezTo>
                <a:cubicBezTo>
                  <a:pt x="1545" y="1370"/>
                  <a:pt x="1584" y="1417"/>
                  <a:pt x="2210" y="1312"/>
                </a:cubicBezTo>
                <a:cubicBezTo>
                  <a:pt x="2269" y="1303"/>
                  <a:pt x="2469" y="1300"/>
                  <a:pt x="2428" y="1114"/>
                </a:cubicBezTo>
                <a:cubicBezTo>
                  <a:pt x="2415" y="1052"/>
                  <a:pt x="2370" y="1012"/>
                  <a:pt x="2304" y="1012"/>
                </a:cubicBezTo>
                <a:cubicBezTo>
                  <a:pt x="2297" y="1012"/>
                  <a:pt x="2289" y="1013"/>
                  <a:pt x="2280" y="1014"/>
                </a:cubicBezTo>
                <a:cubicBezTo>
                  <a:pt x="1940" y="1059"/>
                  <a:pt x="1738" y="1105"/>
                  <a:pt x="1649" y="1105"/>
                </a:cubicBezTo>
                <a:cubicBezTo>
                  <a:pt x="1575" y="1105"/>
                  <a:pt x="1579" y="1074"/>
                  <a:pt x="1646" y="985"/>
                </a:cubicBezTo>
                <a:cubicBezTo>
                  <a:pt x="1646" y="982"/>
                  <a:pt x="1644" y="982"/>
                  <a:pt x="1643" y="981"/>
                </a:cubicBezTo>
                <a:cubicBezTo>
                  <a:pt x="1821" y="782"/>
                  <a:pt x="2074" y="537"/>
                  <a:pt x="1912" y="413"/>
                </a:cubicBezTo>
                <a:cubicBezTo>
                  <a:pt x="1883" y="390"/>
                  <a:pt x="1856" y="381"/>
                  <a:pt x="1830" y="381"/>
                </a:cubicBezTo>
                <a:cubicBezTo>
                  <a:pt x="1755" y="381"/>
                  <a:pt x="1690" y="461"/>
                  <a:pt x="1612" y="550"/>
                </a:cubicBezTo>
                <a:cubicBezTo>
                  <a:pt x="1555" y="616"/>
                  <a:pt x="1416" y="816"/>
                  <a:pt x="1371" y="816"/>
                </a:cubicBezTo>
                <a:cubicBezTo>
                  <a:pt x="1369" y="816"/>
                  <a:pt x="1368" y="816"/>
                  <a:pt x="1366" y="816"/>
                </a:cubicBezTo>
                <a:cubicBezTo>
                  <a:pt x="1312" y="798"/>
                  <a:pt x="1345" y="768"/>
                  <a:pt x="1325" y="285"/>
                </a:cubicBezTo>
                <a:cubicBezTo>
                  <a:pt x="1320" y="152"/>
                  <a:pt x="1308" y="0"/>
                  <a:pt x="11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19"/>
          <p:cNvSpPr/>
          <p:nvPr/>
        </p:nvSpPr>
        <p:spPr>
          <a:xfrm>
            <a:off x="8886836" y="1184898"/>
            <a:ext cx="81267" cy="84493"/>
          </a:xfrm>
          <a:custGeom>
            <a:avLst/>
            <a:gdLst/>
            <a:ahLst/>
            <a:cxnLst/>
            <a:rect l="l" t="t" r="r" b="b"/>
            <a:pathLst>
              <a:path w="2469" h="2567" extrusionOk="0">
                <a:moveTo>
                  <a:pt x="1190" y="0"/>
                </a:moveTo>
                <a:cubicBezTo>
                  <a:pt x="1183" y="0"/>
                  <a:pt x="1175" y="1"/>
                  <a:pt x="1168" y="2"/>
                </a:cubicBezTo>
                <a:cubicBezTo>
                  <a:pt x="977" y="29"/>
                  <a:pt x="1027" y="98"/>
                  <a:pt x="1039" y="890"/>
                </a:cubicBezTo>
                <a:cubicBezTo>
                  <a:pt x="1040" y="956"/>
                  <a:pt x="1022" y="982"/>
                  <a:pt x="988" y="982"/>
                </a:cubicBezTo>
                <a:cubicBezTo>
                  <a:pt x="927" y="982"/>
                  <a:pt x="816" y="895"/>
                  <a:pt x="681" y="811"/>
                </a:cubicBezTo>
                <a:cubicBezTo>
                  <a:pt x="617" y="772"/>
                  <a:pt x="534" y="740"/>
                  <a:pt x="463" y="740"/>
                </a:cubicBezTo>
                <a:cubicBezTo>
                  <a:pt x="405" y="740"/>
                  <a:pt x="355" y="762"/>
                  <a:pt x="330" y="819"/>
                </a:cubicBezTo>
                <a:cubicBezTo>
                  <a:pt x="287" y="923"/>
                  <a:pt x="380" y="984"/>
                  <a:pt x="474" y="1046"/>
                </a:cubicBezTo>
                <a:cubicBezTo>
                  <a:pt x="977" y="1377"/>
                  <a:pt x="983" y="1279"/>
                  <a:pt x="284" y="1496"/>
                </a:cubicBezTo>
                <a:cubicBezTo>
                  <a:pt x="155" y="1535"/>
                  <a:pt x="0" y="1596"/>
                  <a:pt x="50" y="1724"/>
                </a:cubicBezTo>
                <a:cubicBezTo>
                  <a:pt x="71" y="1779"/>
                  <a:pt x="123" y="1800"/>
                  <a:pt x="193" y="1800"/>
                </a:cubicBezTo>
                <a:cubicBezTo>
                  <a:pt x="398" y="1800"/>
                  <a:pt x="754" y="1623"/>
                  <a:pt x="915" y="1623"/>
                </a:cubicBezTo>
                <a:cubicBezTo>
                  <a:pt x="922" y="1623"/>
                  <a:pt x="928" y="1624"/>
                  <a:pt x="935" y="1624"/>
                </a:cubicBezTo>
                <a:cubicBezTo>
                  <a:pt x="953" y="1734"/>
                  <a:pt x="859" y="1795"/>
                  <a:pt x="823" y="1883"/>
                </a:cubicBezTo>
                <a:cubicBezTo>
                  <a:pt x="765" y="2021"/>
                  <a:pt x="653" y="2088"/>
                  <a:pt x="690" y="2245"/>
                </a:cubicBezTo>
                <a:cubicBezTo>
                  <a:pt x="703" y="2302"/>
                  <a:pt x="735" y="2325"/>
                  <a:pt x="774" y="2325"/>
                </a:cubicBezTo>
                <a:cubicBezTo>
                  <a:pt x="847" y="2325"/>
                  <a:pt x="947" y="2247"/>
                  <a:pt x="1008" y="2156"/>
                </a:cubicBezTo>
                <a:cubicBezTo>
                  <a:pt x="1115" y="1999"/>
                  <a:pt x="1160" y="1913"/>
                  <a:pt x="1200" y="1913"/>
                </a:cubicBezTo>
                <a:cubicBezTo>
                  <a:pt x="1251" y="1913"/>
                  <a:pt x="1294" y="2055"/>
                  <a:pt x="1455" y="2367"/>
                </a:cubicBezTo>
                <a:cubicBezTo>
                  <a:pt x="1502" y="2459"/>
                  <a:pt x="1567" y="2567"/>
                  <a:pt x="1650" y="2567"/>
                </a:cubicBezTo>
                <a:cubicBezTo>
                  <a:pt x="1667" y="2567"/>
                  <a:pt x="1684" y="2562"/>
                  <a:pt x="1702" y="2553"/>
                </a:cubicBezTo>
                <a:cubicBezTo>
                  <a:pt x="1820" y="2491"/>
                  <a:pt x="1760" y="2352"/>
                  <a:pt x="1702" y="2219"/>
                </a:cubicBezTo>
                <a:cubicBezTo>
                  <a:pt x="1559" y="1888"/>
                  <a:pt x="1470" y="1740"/>
                  <a:pt x="1527" y="1740"/>
                </a:cubicBezTo>
                <a:cubicBezTo>
                  <a:pt x="1572" y="1740"/>
                  <a:pt x="1709" y="1833"/>
                  <a:pt x="1985" y="2000"/>
                </a:cubicBezTo>
                <a:cubicBezTo>
                  <a:pt x="2049" y="2038"/>
                  <a:pt x="2107" y="2055"/>
                  <a:pt x="2155" y="2055"/>
                </a:cubicBezTo>
                <a:cubicBezTo>
                  <a:pt x="2312" y="2055"/>
                  <a:pt x="2350" y="1874"/>
                  <a:pt x="2075" y="1702"/>
                </a:cubicBezTo>
                <a:cubicBezTo>
                  <a:pt x="1545" y="1370"/>
                  <a:pt x="1584" y="1417"/>
                  <a:pt x="2210" y="1312"/>
                </a:cubicBezTo>
                <a:cubicBezTo>
                  <a:pt x="2269" y="1303"/>
                  <a:pt x="2469" y="1300"/>
                  <a:pt x="2428" y="1114"/>
                </a:cubicBezTo>
                <a:cubicBezTo>
                  <a:pt x="2415" y="1052"/>
                  <a:pt x="2370" y="1012"/>
                  <a:pt x="2304" y="1012"/>
                </a:cubicBezTo>
                <a:cubicBezTo>
                  <a:pt x="2297" y="1012"/>
                  <a:pt x="2289" y="1013"/>
                  <a:pt x="2280" y="1014"/>
                </a:cubicBezTo>
                <a:cubicBezTo>
                  <a:pt x="1940" y="1059"/>
                  <a:pt x="1738" y="1105"/>
                  <a:pt x="1649" y="1105"/>
                </a:cubicBezTo>
                <a:cubicBezTo>
                  <a:pt x="1575" y="1105"/>
                  <a:pt x="1579" y="1074"/>
                  <a:pt x="1646" y="985"/>
                </a:cubicBezTo>
                <a:cubicBezTo>
                  <a:pt x="1646" y="982"/>
                  <a:pt x="1644" y="982"/>
                  <a:pt x="1643" y="981"/>
                </a:cubicBezTo>
                <a:cubicBezTo>
                  <a:pt x="1821" y="782"/>
                  <a:pt x="2074" y="537"/>
                  <a:pt x="1912" y="413"/>
                </a:cubicBezTo>
                <a:cubicBezTo>
                  <a:pt x="1883" y="390"/>
                  <a:pt x="1856" y="381"/>
                  <a:pt x="1830" y="381"/>
                </a:cubicBezTo>
                <a:cubicBezTo>
                  <a:pt x="1755" y="381"/>
                  <a:pt x="1690" y="461"/>
                  <a:pt x="1612" y="550"/>
                </a:cubicBezTo>
                <a:cubicBezTo>
                  <a:pt x="1555" y="616"/>
                  <a:pt x="1416" y="816"/>
                  <a:pt x="1371" y="816"/>
                </a:cubicBezTo>
                <a:cubicBezTo>
                  <a:pt x="1369" y="816"/>
                  <a:pt x="1368" y="816"/>
                  <a:pt x="1366" y="816"/>
                </a:cubicBezTo>
                <a:cubicBezTo>
                  <a:pt x="1312" y="798"/>
                  <a:pt x="1345" y="768"/>
                  <a:pt x="1325" y="285"/>
                </a:cubicBezTo>
                <a:cubicBezTo>
                  <a:pt x="1320" y="152"/>
                  <a:pt x="1308" y="0"/>
                  <a:pt x="11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19"/>
          <p:cNvSpPr/>
          <p:nvPr/>
        </p:nvSpPr>
        <p:spPr>
          <a:xfrm>
            <a:off x="7279886" y="455498"/>
            <a:ext cx="81267" cy="84493"/>
          </a:xfrm>
          <a:custGeom>
            <a:avLst/>
            <a:gdLst/>
            <a:ahLst/>
            <a:cxnLst/>
            <a:rect l="l" t="t" r="r" b="b"/>
            <a:pathLst>
              <a:path w="2469" h="2567" extrusionOk="0">
                <a:moveTo>
                  <a:pt x="1190" y="0"/>
                </a:moveTo>
                <a:cubicBezTo>
                  <a:pt x="1183" y="0"/>
                  <a:pt x="1175" y="1"/>
                  <a:pt x="1168" y="2"/>
                </a:cubicBezTo>
                <a:cubicBezTo>
                  <a:pt x="977" y="29"/>
                  <a:pt x="1027" y="98"/>
                  <a:pt x="1039" y="890"/>
                </a:cubicBezTo>
                <a:cubicBezTo>
                  <a:pt x="1040" y="956"/>
                  <a:pt x="1022" y="982"/>
                  <a:pt x="988" y="982"/>
                </a:cubicBezTo>
                <a:cubicBezTo>
                  <a:pt x="927" y="982"/>
                  <a:pt x="816" y="895"/>
                  <a:pt x="681" y="811"/>
                </a:cubicBezTo>
                <a:cubicBezTo>
                  <a:pt x="617" y="772"/>
                  <a:pt x="534" y="740"/>
                  <a:pt x="463" y="740"/>
                </a:cubicBezTo>
                <a:cubicBezTo>
                  <a:pt x="405" y="740"/>
                  <a:pt x="355" y="762"/>
                  <a:pt x="330" y="819"/>
                </a:cubicBezTo>
                <a:cubicBezTo>
                  <a:pt x="287" y="923"/>
                  <a:pt x="380" y="984"/>
                  <a:pt x="474" y="1046"/>
                </a:cubicBezTo>
                <a:cubicBezTo>
                  <a:pt x="977" y="1377"/>
                  <a:pt x="983" y="1279"/>
                  <a:pt x="284" y="1496"/>
                </a:cubicBezTo>
                <a:cubicBezTo>
                  <a:pt x="155" y="1535"/>
                  <a:pt x="0" y="1596"/>
                  <a:pt x="50" y="1724"/>
                </a:cubicBezTo>
                <a:cubicBezTo>
                  <a:pt x="71" y="1779"/>
                  <a:pt x="123" y="1800"/>
                  <a:pt x="193" y="1800"/>
                </a:cubicBezTo>
                <a:cubicBezTo>
                  <a:pt x="398" y="1800"/>
                  <a:pt x="754" y="1623"/>
                  <a:pt x="915" y="1623"/>
                </a:cubicBezTo>
                <a:cubicBezTo>
                  <a:pt x="922" y="1623"/>
                  <a:pt x="928" y="1624"/>
                  <a:pt x="935" y="1624"/>
                </a:cubicBezTo>
                <a:cubicBezTo>
                  <a:pt x="953" y="1734"/>
                  <a:pt x="859" y="1795"/>
                  <a:pt x="823" y="1883"/>
                </a:cubicBezTo>
                <a:cubicBezTo>
                  <a:pt x="765" y="2021"/>
                  <a:pt x="653" y="2088"/>
                  <a:pt x="690" y="2245"/>
                </a:cubicBezTo>
                <a:cubicBezTo>
                  <a:pt x="703" y="2302"/>
                  <a:pt x="735" y="2325"/>
                  <a:pt x="774" y="2325"/>
                </a:cubicBezTo>
                <a:cubicBezTo>
                  <a:pt x="847" y="2325"/>
                  <a:pt x="947" y="2247"/>
                  <a:pt x="1008" y="2156"/>
                </a:cubicBezTo>
                <a:cubicBezTo>
                  <a:pt x="1115" y="1999"/>
                  <a:pt x="1160" y="1913"/>
                  <a:pt x="1200" y="1913"/>
                </a:cubicBezTo>
                <a:cubicBezTo>
                  <a:pt x="1251" y="1913"/>
                  <a:pt x="1294" y="2055"/>
                  <a:pt x="1455" y="2367"/>
                </a:cubicBezTo>
                <a:cubicBezTo>
                  <a:pt x="1502" y="2459"/>
                  <a:pt x="1567" y="2567"/>
                  <a:pt x="1650" y="2567"/>
                </a:cubicBezTo>
                <a:cubicBezTo>
                  <a:pt x="1667" y="2567"/>
                  <a:pt x="1684" y="2562"/>
                  <a:pt x="1702" y="2553"/>
                </a:cubicBezTo>
                <a:cubicBezTo>
                  <a:pt x="1820" y="2491"/>
                  <a:pt x="1760" y="2352"/>
                  <a:pt x="1702" y="2219"/>
                </a:cubicBezTo>
                <a:cubicBezTo>
                  <a:pt x="1559" y="1888"/>
                  <a:pt x="1470" y="1740"/>
                  <a:pt x="1527" y="1740"/>
                </a:cubicBezTo>
                <a:cubicBezTo>
                  <a:pt x="1572" y="1740"/>
                  <a:pt x="1709" y="1833"/>
                  <a:pt x="1985" y="2000"/>
                </a:cubicBezTo>
                <a:cubicBezTo>
                  <a:pt x="2049" y="2038"/>
                  <a:pt x="2107" y="2055"/>
                  <a:pt x="2155" y="2055"/>
                </a:cubicBezTo>
                <a:cubicBezTo>
                  <a:pt x="2312" y="2055"/>
                  <a:pt x="2350" y="1874"/>
                  <a:pt x="2075" y="1702"/>
                </a:cubicBezTo>
                <a:cubicBezTo>
                  <a:pt x="1545" y="1370"/>
                  <a:pt x="1584" y="1417"/>
                  <a:pt x="2210" y="1312"/>
                </a:cubicBezTo>
                <a:cubicBezTo>
                  <a:pt x="2269" y="1303"/>
                  <a:pt x="2469" y="1300"/>
                  <a:pt x="2428" y="1114"/>
                </a:cubicBezTo>
                <a:cubicBezTo>
                  <a:pt x="2415" y="1052"/>
                  <a:pt x="2370" y="1012"/>
                  <a:pt x="2304" y="1012"/>
                </a:cubicBezTo>
                <a:cubicBezTo>
                  <a:pt x="2297" y="1012"/>
                  <a:pt x="2289" y="1013"/>
                  <a:pt x="2280" y="1014"/>
                </a:cubicBezTo>
                <a:cubicBezTo>
                  <a:pt x="1940" y="1059"/>
                  <a:pt x="1738" y="1105"/>
                  <a:pt x="1649" y="1105"/>
                </a:cubicBezTo>
                <a:cubicBezTo>
                  <a:pt x="1575" y="1105"/>
                  <a:pt x="1579" y="1074"/>
                  <a:pt x="1646" y="985"/>
                </a:cubicBezTo>
                <a:cubicBezTo>
                  <a:pt x="1646" y="982"/>
                  <a:pt x="1644" y="982"/>
                  <a:pt x="1643" y="981"/>
                </a:cubicBezTo>
                <a:cubicBezTo>
                  <a:pt x="1821" y="782"/>
                  <a:pt x="2074" y="537"/>
                  <a:pt x="1912" y="413"/>
                </a:cubicBezTo>
                <a:cubicBezTo>
                  <a:pt x="1883" y="390"/>
                  <a:pt x="1856" y="381"/>
                  <a:pt x="1830" y="381"/>
                </a:cubicBezTo>
                <a:cubicBezTo>
                  <a:pt x="1755" y="381"/>
                  <a:pt x="1690" y="461"/>
                  <a:pt x="1612" y="550"/>
                </a:cubicBezTo>
                <a:cubicBezTo>
                  <a:pt x="1555" y="616"/>
                  <a:pt x="1416" y="816"/>
                  <a:pt x="1371" y="816"/>
                </a:cubicBezTo>
                <a:cubicBezTo>
                  <a:pt x="1369" y="816"/>
                  <a:pt x="1368" y="816"/>
                  <a:pt x="1366" y="816"/>
                </a:cubicBezTo>
                <a:cubicBezTo>
                  <a:pt x="1312" y="798"/>
                  <a:pt x="1345" y="768"/>
                  <a:pt x="1325" y="285"/>
                </a:cubicBezTo>
                <a:cubicBezTo>
                  <a:pt x="1320" y="152"/>
                  <a:pt x="1308" y="0"/>
                  <a:pt x="11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19"/>
          <p:cNvSpPr/>
          <p:nvPr/>
        </p:nvSpPr>
        <p:spPr>
          <a:xfrm>
            <a:off x="124376" y="3766377"/>
            <a:ext cx="60728" cy="83505"/>
          </a:xfrm>
          <a:custGeom>
            <a:avLst/>
            <a:gdLst/>
            <a:ahLst/>
            <a:cxnLst/>
            <a:rect l="l" t="t" r="r" b="b"/>
            <a:pathLst>
              <a:path w="1845" h="2537" extrusionOk="0">
                <a:moveTo>
                  <a:pt x="953" y="1"/>
                </a:moveTo>
                <a:cubicBezTo>
                  <a:pt x="919" y="1"/>
                  <a:pt x="886" y="19"/>
                  <a:pt x="867" y="53"/>
                </a:cubicBezTo>
                <a:cubicBezTo>
                  <a:pt x="784" y="206"/>
                  <a:pt x="630" y="779"/>
                  <a:pt x="179" y="1162"/>
                </a:cubicBezTo>
                <a:cubicBezTo>
                  <a:pt x="0" y="1314"/>
                  <a:pt x="210" y="1394"/>
                  <a:pt x="426" y="1648"/>
                </a:cubicBezTo>
                <a:cubicBezTo>
                  <a:pt x="793" y="2081"/>
                  <a:pt x="799" y="2331"/>
                  <a:pt x="910" y="2488"/>
                </a:cubicBezTo>
                <a:cubicBezTo>
                  <a:pt x="933" y="2521"/>
                  <a:pt x="965" y="2537"/>
                  <a:pt x="997" y="2537"/>
                </a:cubicBezTo>
                <a:cubicBezTo>
                  <a:pt x="1032" y="2537"/>
                  <a:pt x="1066" y="2518"/>
                  <a:pt x="1088" y="2480"/>
                </a:cubicBezTo>
                <a:cubicBezTo>
                  <a:pt x="1117" y="2428"/>
                  <a:pt x="1140" y="2371"/>
                  <a:pt x="1161" y="2315"/>
                </a:cubicBezTo>
                <a:cubicBezTo>
                  <a:pt x="1397" y="1686"/>
                  <a:pt x="1667" y="1496"/>
                  <a:pt x="1799" y="1343"/>
                </a:cubicBezTo>
                <a:cubicBezTo>
                  <a:pt x="1844" y="1290"/>
                  <a:pt x="1812" y="1179"/>
                  <a:pt x="1782" y="1149"/>
                </a:cubicBezTo>
                <a:cubicBezTo>
                  <a:pt x="1660" y="1032"/>
                  <a:pt x="1357" y="787"/>
                  <a:pt x="1137" y="249"/>
                </a:cubicBezTo>
                <a:cubicBezTo>
                  <a:pt x="1107" y="178"/>
                  <a:pt x="1081" y="102"/>
                  <a:pt x="1032" y="41"/>
                </a:cubicBezTo>
                <a:cubicBezTo>
                  <a:pt x="1011" y="14"/>
                  <a:pt x="982" y="1"/>
                  <a:pt x="9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19"/>
          <p:cNvSpPr/>
          <p:nvPr/>
        </p:nvSpPr>
        <p:spPr>
          <a:xfrm>
            <a:off x="8859901" y="1460702"/>
            <a:ext cx="60728" cy="83505"/>
          </a:xfrm>
          <a:custGeom>
            <a:avLst/>
            <a:gdLst/>
            <a:ahLst/>
            <a:cxnLst/>
            <a:rect l="l" t="t" r="r" b="b"/>
            <a:pathLst>
              <a:path w="1845" h="2537" extrusionOk="0">
                <a:moveTo>
                  <a:pt x="953" y="1"/>
                </a:moveTo>
                <a:cubicBezTo>
                  <a:pt x="919" y="1"/>
                  <a:pt x="886" y="19"/>
                  <a:pt x="867" y="53"/>
                </a:cubicBezTo>
                <a:cubicBezTo>
                  <a:pt x="784" y="206"/>
                  <a:pt x="630" y="779"/>
                  <a:pt x="179" y="1162"/>
                </a:cubicBezTo>
                <a:cubicBezTo>
                  <a:pt x="0" y="1314"/>
                  <a:pt x="210" y="1394"/>
                  <a:pt x="426" y="1648"/>
                </a:cubicBezTo>
                <a:cubicBezTo>
                  <a:pt x="793" y="2081"/>
                  <a:pt x="799" y="2331"/>
                  <a:pt x="910" y="2488"/>
                </a:cubicBezTo>
                <a:cubicBezTo>
                  <a:pt x="933" y="2521"/>
                  <a:pt x="965" y="2537"/>
                  <a:pt x="997" y="2537"/>
                </a:cubicBezTo>
                <a:cubicBezTo>
                  <a:pt x="1032" y="2537"/>
                  <a:pt x="1066" y="2518"/>
                  <a:pt x="1088" y="2480"/>
                </a:cubicBezTo>
                <a:cubicBezTo>
                  <a:pt x="1117" y="2428"/>
                  <a:pt x="1140" y="2371"/>
                  <a:pt x="1161" y="2315"/>
                </a:cubicBezTo>
                <a:cubicBezTo>
                  <a:pt x="1397" y="1686"/>
                  <a:pt x="1667" y="1496"/>
                  <a:pt x="1799" y="1343"/>
                </a:cubicBezTo>
                <a:cubicBezTo>
                  <a:pt x="1844" y="1290"/>
                  <a:pt x="1812" y="1179"/>
                  <a:pt x="1782" y="1149"/>
                </a:cubicBezTo>
                <a:cubicBezTo>
                  <a:pt x="1660" y="1032"/>
                  <a:pt x="1357" y="787"/>
                  <a:pt x="1137" y="249"/>
                </a:cubicBezTo>
                <a:cubicBezTo>
                  <a:pt x="1107" y="178"/>
                  <a:pt x="1081" y="102"/>
                  <a:pt x="1032" y="41"/>
                </a:cubicBezTo>
                <a:cubicBezTo>
                  <a:pt x="1011" y="14"/>
                  <a:pt x="982" y="1"/>
                  <a:pt x="9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19"/>
          <p:cNvSpPr/>
          <p:nvPr/>
        </p:nvSpPr>
        <p:spPr>
          <a:xfrm>
            <a:off x="7503701" y="210227"/>
            <a:ext cx="60728" cy="83505"/>
          </a:xfrm>
          <a:custGeom>
            <a:avLst/>
            <a:gdLst/>
            <a:ahLst/>
            <a:cxnLst/>
            <a:rect l="l" t="t" r="r" b="b"/>
            <a:pathLst>
              <a:path w="1845" h="2537" extrusionOk="0">
                <a:moveTo>
                  <a:pt x="953" y="1"/>
                </a:moveTo>
                <a:cubicBezTo>
                  <a:pt x="919" y="1"/>
                  <a:pt x="886" y="19"/>
                  <a:pt x="867" y="53"/>
                </a:cubicBezTo>
                <a:cubicBezTo>
                  <a:pt x="784" y="206"/>
                  <a:pt x="630" y="779"/>
                  <a:pt x="179" y="1162"/>
                </a:cubicBezTo>
                <a:cubicBezTo>
                  <a:pt x="0" y="1314"/>
                  <a:pt x="210" y="1394"/>
                  <a:pt x="426" y="1648"/>
                </a:cubicBezTo>
                <a:cubicBezTo>
                  <a:pt x="793" y="2081"/>
                  <a:pt x="799" y="2331"/>
                  <a:pt x="910" y="2488"/>
                </a:cubicBezTo>
                <a:cubicBezTo>
                  <a:pt x="933" y="2521"/>
                  <a:pt x="965" y="2537"/>
                  <a:pt x="997" y="2537"/>
                </a:cubicBezTo>
                <a:cubicBezTo>
                  <a:pt x="1032" y="2537"/>
                  <a:pt x="1066" y="2518"/>
                  <a:pt x="1088" y="2480"/>
                </a:cubicBezTo>
                <a:cubicBezTo>
                  <a:pt x="1117" y="2428"/>
                  <a:pt x="1140" y="2371"/>
                  <a:pt x="1161" y="2315"/>
                </a:cubicBezTo>
                <a:cubicBezTo>
                  <a:pt x="1397" y="1686"/>
                  <a:pt x="1667" y="1496"/>
                  <a:pt x="1799" y="1343"/>
                </a:cubicBezTo>
                <a:cubicBezTo>
                  <a:pt x="1844" y="1290"/>
                  <a:pt x="1812" y="1179"/>
                  <a:pt x="1782" y="1149"/>
                </a:cubicBezTo>
                <a:cubicBezTo>
                  <a:pt x="1660" y="1032"/>
                  <a:pt x="1357" y="787"/>
                  <a:pt x="1137" y="249"/>
                </a:cubicBezTo>
                <a:cubicBezTo>
                  <a:pt x="1107" y="178"/>
                  <a:pt x="1081" y="102"/>
                  <a:pt x="1032" y="41"/>
                </a:cubicBezTo>
                <a:cubicBezTo>
                  <a:pt x="1011" y="14"/>
                  <a:pt x="982" y="1"/>
                  <a:pt x="95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19"/>
          <p:cNvSpPr/>
          <p:nvPr/>
        </p:nvSpPr>
        <p:spPr>
          <a:xfrm>
            <a:off x="8405930" y="210217"/>
            <a:ext cx="99173" cy="140119"/>
          </a:xfrm>
          <a:custGeom>
            <a:avLst/>
            <a:gdLst/>
            <a:ahLst/>
            <a:cxnLst/>
            <a:rect l="l" t="t" r="r" b="b"/>
            <a:pathLst>
              <a:path w="3013" h="4257" extrusionOk="0">
                <a:moveTo>
                  <a:pt x="513" y="0"/>
                </a:moveTo>
                <a:cubicBezTo>
                  <a:pt x="438" y="0"/>
                  <a:pt x="363" y="3"/>
                  <a:pt x="289" y="5"/>
                </a:cubicBezTo>
                <a:cubicBezTo>
                  <a:pt x="215" y="7"/>
                  <a:pt x="146" y="39"/>
                  <a:pt x="84" y="79"/>
                </a:cubicBezTo>
                <a:cubicBezTo>
                  <a:pt x="8" y="130"/>
                  <a:pt x="0" y="228"/>
                  <a:pt x="66" y="296"/>
                </a:cubicBezTo>
                <a:cubicBezTo>
                  <a:pt x="128" y="360"/>
                  <a:pt x="201" y="390"/>
                  <a:pt x="292" y="391"/>
                </a:cubicBezTo>
                <a:cubicBezTo>
                  <a:pt x="439" y="393"/>
                  <a:pt x="587" y="397"/>
                  <a:pt x="731" y="417"/>
                </a:cubicBezTo>
                <a:cubicBezTo>
                  <a:pt x="957" y="449"/>
                  <a:pt x="1002" y="517"/>
                  <a:pt x="960" y="736"/>
                </a:cubicBezTo>
                <a:cubicBezTo>
                  <a:pt x="926" y="922"/>
                  <a:pt x="863" y="1099"/>
                  <a:pt x="782" y="1273"/>
                </a:cubicBezTo>
                <a:cubicBezTo>
                  <a:pt x="664" y="1524"/>
                  <a:pt x="696" y="1765"/>
                  <a:pt x="875" y="1980"/>
                </a:cubicBezTo>
                <a:cubicBezTo>
                  <a:pt x="994" y="2121"/>
                  <a:pt x="1156" y="2196"/>
                  <a:pt x="1335" y="2239"/>
                </a:cubicBezTo>
                <a:cubicBezTo>
                  <a:pt x="1437" y="2263"/>
                  <a:pt x="1542" y="2278"/>
                  <a:pt x="1643" y="2305"/>
                </a:cubicBezTo>
                <a:cubicBezTo>
                  <a:pt x="1852" y="2360"/>
                  <a:pt x="1901" y="2434"/>
                  <a:pt x="1869" y="2646"/>
                </a:cubicBezTo>
                <a:cubicBezTo>
                  <a:pt x="1842" y="2823"/>
                  <a:pt x="1778" y="2989"/>
                  <a:pt x="1708" y="3156"/>
                </a:cubicBezTo>
                <a:cubicBezTo>
                  <a:pt x="1532" y="3567"/>
                  <a:pt x="1673" y="3981"/>
                  <a:pt x="2063" y="4178"/>
                </a:cubicBezTo>
                <a:cubicBezTo>
                  <a:pt x="2172" y="4234"/>
                  <a:pt x="2282" y="4257"/>
                  <a:pt x="2391" y="4257"/>
                </a:cubicBezTo>
                <a:cubicBezTo>
                  <a:pt x="2547" y="4257"/>
                  <a:pt x="2702" y="4211"/>
                  <a:pt x="2853" y="4145"/>
                </a:cubicBezTo>
                <a:cubicBezTo>
                  <a:pt x="2968" y="4095"/>
                  <a:pt x="3012" y="4004"/>
                  <a:pt x="2974" y="3922"/>
                </a:cubicBezTo>
                <a:cubicBezTo>
                  <a:pt x="2950" y="3872"/>
                  <a:pt x="2931" y="3841"/>
                  <a:pt x="2859" y="3841"/>
                </a:cubicBezTo>
                <a:cubicBezTo>
                  <a:pt x="2833" y="3841"/>
                  <a:pt x="2801" y="3845"/>
                  <a:pt x="2758" y="3854"/>
                </a:cubicBezTo>
                <a:cubicBezTo>
                  <a:pt x="2658" y="3875"/>
                  <a:pt x="2558" y="3895"/>
                  <a:pt x="2455" y="3895"/>
                </a:cubicBezTo>
                <a:cubicBezTo>
                  <a:pt x="2432" y="3895"/>
                  <a:pt x="2408" y="3894"/>
                  <a:pt x="2384" y="3891"/>
                </a:cubicBezTo>
                <a:cubicBezTo>
                  <a:pt x="2119" y="3865"/>
                  <a:pt x="1973" y="3662"/>
                  <a:pt x="2037" y="3406"/>
                </a:cubicBezTo>
                <a:cubicBezTo>
                  <a:pt x="2059" y="3316"/>
                  <a:pt x="2101" y="3228"/>
                  <a:pt x="2135" y="3141"/>
                </a:cubicBezTo>
                <a:cubicBezTo>
                  <a:pt x="2214" y="2934"/>
                  <a:pt x="2284" y="2725"/>
                  <a:pt x="2267" y="2497"/>
                </a:cubicBezTo>
                <a:cubicBezTo>
                  <a:pt x="2245" y="2214"/>
                  <a:pt x="2098" y="2024"/>
                  <a:pt x="1831" y="1944"/>
                </a:cubicBezTo>
                <a:cubicBezTo>
                  <a:pt x="1752" y="1920"/>
                  <a:pt x="1668" y="1906"/>
                  <a:pt x="1550" y="1877"/>
                </a:cubicBezTo>
                <a:cubicBezTo>
                  <a:pt x="1533" y="1875"/>
                  <a:pt x="1481" y="1866"/>
                  <a:pt x="1433" y="1855"/>
                </a:cubicBezTo>
                <a:cubicBezTo>
                  <a:pt x="1111" y="1778"/>
                  <a:pt x="1048" y="1657"/>
                  <a:pt x="1176" y="1360"/>
                </a:cubicBezTo>
                <a:cubicBezTo>
                  <a:pt x="1188" y="1331"/>
                  <a:pt x="1208" y="1305"/>
                  <a:pt x="1219" y="1275"/>
                </a:cubicBezTo>
                <a:cubicBezTo>
                  <a:pt x="1287" y="1098"/>
                  <a:pt x="1346" y="919"/>
                  <a:pt x="1370" y="730"/>
                </a:cubicBezTo>
                <a:cubicBezTo>
                  <a:pt x="1415" y="377"/>
                  <a:pt x="1261" y="138"/>
                  <a:pt x="916" y="45"/>
                </a:cubicBezTo>
                <a:cubicBezTo>
                  <a:pt x="783" y="9"/>
                  <a:pt x="648" y="0"/>
                  <a:pt x="5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0" name="Google Shape;730;p19"/>
          <p:cNvGrpSpPr/>
          <p:nvPr/>
        </p:nvGrpSpPr>
        <p:grpSpPr>
          <a:xfrm>
            <a:off x="54259" y="2721730"/>
            <a:ext cx="575216" cy="647822"/>
            <a:chOff x="1498727" y="197147"/>
            <a:chExt cx="769520" cy="866652"/>
          </a:xfrm>
        </p:grpSpPr>
        <p:sp>
          <p:nvSpPr>
            <p:cNvPr id="731" name="Google Shape;731;p19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9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9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9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9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9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9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9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9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9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9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9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9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9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9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9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9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9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9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9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9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9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9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9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9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9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9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9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9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9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9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9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9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9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9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9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9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9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9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9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9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9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9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9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9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9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9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9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9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9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9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9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9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9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9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9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9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9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9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9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9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9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9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9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9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9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9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9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9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9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9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9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9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9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9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9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9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9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9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9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9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9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9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9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9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9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19"/>
          <p:cNvGrpSpPr/>
          <p:nvPr/>
        </p:nvGrpSpPr>
        <p:grpSpPr>
          <a:xfrm>
            <a:off x="325091" y="2045363"/>
            <a:ext cx="201736" cy="526377"/>
            <a:chOff x="4641641" y="852713"/>
            <a:chExt cx="201736" cy="526377"/>
          </a:xfrm>
        </p:grpSpPr>
        <p:sp>
          <p:nvSpPr>
            <p:cNvPr id="847" name="Google Shape;847;p1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19"/>
          <p:cNvGrpSpPr/>
          <p:nvPr/>
        </p:nvGrpSpPr>
        <p:grpSpPr>
          <a:xfrm>
            <a:off x="8619111" y="162842"/>
            <a:ext cx="245941" cy="414400"/>
            <a:chOff x="3801586" y="1135617"/>
            <a:chExt cx="245941" cy="414400"/>
          </a:xfrm>
        </p:grpSpPr>
        <p:sp>
          <p:nvSpPr>
            <p:cNvPr id="851" name="Google Shape;851;p1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19"/>
          <p:cNvGrpSpPr/>
          <p:nvPr/>
        </p:nvGrpSpPr>
        <p:grpSpPr>
          <a:xfrm>
            <a:off x="7531458" y="126721"/>
            <a:ext cx="817707" cy="914412"/>
            <a:chOff x="6900658" y="3614371"/>
            <a:chExt cx="817707" cy="914412"/>
          </a:xfrm>
        </p:grpSpPr>
        <p:sp>
          <p:nvSpPr>
            <p:cNvPr id="858" name="Google Shape;858;p19"/>
            <p:cNvSpPr/>
            <p:nvPr/>
          </p:nvSpPr>
          <p:spPr>
            <a:xfrm>
              <a:off x="6909743" y="3618683"/>
              <a:ext cx="804048" cy="905722"/>
            </a:xfrm>
            <a:custGeom>
              <a:avLst/>
              <a:gdLst/>
              <a:ahLst/>
              <a:cxnLst/>
              <a:rect l="l" t="t" r="r" b="b"/>
              <a:pathLst>
                <a:path w="24428" h="27517" extrusionOk="0">
                  <a:moveTo>
                    <a:pt x="13099" y="0"/>
                  </a:moveTo>
                  <a:cubicBezTo>
                    <a:pt x="12593" y="0"/>
                    <a:pt x="12130" y="258"/>
                    <a:pt x="11863" y="686"/>
                  </a:cubicBezTo>
                  <a:lnTo>
                    <a:pt x="352" y="19175"/>
                  </a:lnTo>
                  <a:cubicBezTo>
                    <a:pt x="0" y="19743"/>
                    <a:pt x="74" y="20471"/>
                    <a:pt x="533" y="20947"/>
                  </a:cubicBezTo>
                  <a:cubicBezTo>
                    <a:pt x="1940" y="22406"/>
                    <a:pt x="3523" y="23696"/>
                    <a:pt x="5241" y="24777"/>
                  </a:cubicBezTo>
                  <a:cubicBezTo>
                    <a:pt x="7029" y="25905"/>
                    <a:pt x="8955" y="26803"/>
                    <a:pt x="10966" y="27446"/>
                  </a:cubicBezTo>
                  <a:cubicBezTo>
                    <a:pt x="11111" y="27493"/>
                    <a:pt x="11262" y="27517"/>
                    <a:pt x="11413" y="27517"/>
                  </a:cubicBezTo>
                  <a:cubicBezTo>
                    <a:pt x="11919" y="27517"/>
                    <a:pt x="12381" y="27260"/>
                    <a:pt x="12647" y="26830"/>
                  </a:cubicBezTo>
                  <a:lnTo>
                    <a:pt x="24158" y="8342"/>
                  </a:lnTo>
                  <a:cubicBezTo>
                    <a:pt x="24364" y="8012"/>
                    <a:pt x="24428" y="7622"/>
                    <a:pt x="24340" y="7243"/>
                  </a:cubicBezTo>
                  <a:cubicBezTo>
                    <a:pt x="24252" y="6865"/>
                    <a:pt x="24021" y="6542"/>
                    <a:pt x="23692" y="6338"/>
                  </a:cubicBezTo>
                  <a:lnTo>
                    <a:pt x="13866" y="220"/>
                  </a:lnTo>
                  <a:cubicBezTo>
                    <a:pt x="13635" y="77"/>
                    <a:pt x="13370" y="0"/>
                    <a:pt x="13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9"/>
            <p:cNvSpPr/>
            <p:nvPr/>
          </p:nvSpPr>
          <p:spPr>
            <a:xfrm>
              <a:off x="7356497" y="3654988"/>
              <a:ext cx="200321" cy="125274"/>
            </a:xfrm>
            <a:custGeom>
              <a:avLst/>
              <a:gdLst/>
              <a:ahLst/>
              <a:cxnLst/>
              <a:rect l="l" t="t" r="r" b="b"/>
              <a:pathLst>
                <a:path w="6086" h="3806" extrusionOk="0">
                  <a:moveTo>
                    <a:pt x="111" y="1"/>
                  </a:moveTo>
                  <a:cubicBezTo>
                    <a:pt x="84" y="1"/>
                    <a:pt x="61" y="8"/>
                    <a:pt x="46" y="22"/>
                  </a:cubicBezTo>
                  <a:cubicBezTo>
                    <a:pt x="1" y="60"/>
                    <a:pt x="36" y="146"/>
                    <a:pt x="123" y="212"/>
                  </a:cubicBezTo>
                  <a:cubicBezTo>
                    <a:pt x="1526" y="1260"/>
                    <a:pt x="4187" y="2931"/>
                    <a:pt x="5822" y="3768"/>
                  </a:cubicBezTo>
                  <a:cubicBezTo>
                    <a:pt x="5873" y="3794"/>
                    <a:pt x="5917" y="3805"/>
                    <a:pt x="5952" y="3805"/>
                  </a:cubicBezTo>
                  <a:cubicBezTo>
                    <a:pt x="6065" y="3805"/>
                    <a:pt x="6085" y="3689"/>
                    <a:pt x="5939" y="3581"/>
                  </a:cubicBezTo>
                  <a:cubicBezTo>
                    <a:pt x="4458" y="2478"/>
                    <a:pt x="1785" y="827"/>
                    <a:pt x="233" y="35"/>
                  </a:cubicBezTo>
                  <a:cubicBezTo>
                    <a:pt x="190" y="13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9"/>
            <p:cNvSpPr/>
            <p:nvPr/>
          </p:nvSpPr>
          <p:spPr>
            <a:xfrm>
              <a:off x="7150713" y="4317598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1" y="200"/>
                  </a:cubicBezTo>
                  <a:lnTo>
                    <a:pt x="80" y="990"/>
                  </a:lnTo>
                  <a:cubicBezTo>
                    <a:pt x="20" y="1085"/>
                    <a:pt x="1" y="1198"/>
                    <a:pt x="27" y="1309"/>
                  </a:cubicBezTo>
                  <a:cubicBezTo>
                    <a:pt x="52" y="1419"/>
                    <a:pt x="118" y="1512"/>
                    <a:pt x="214" y="1573"/>
                  </a:cubicBezTo>
                  <a:lnTo>
                    <a:pt x="1662" y="2474"/>
                  </a:lnTo>
                  <a:cubicBezTo>
                    <a:pt x="1730" y="2515"/>
                    <a:pt x="1808" y="2538"/>
                    <a:pt x="1885" y="2538"/>
                  </a:cubicBezTo>
                  <a:cubicBezTo>
                    <a:pt x="2032" y="2538"/>
                    <a:pt x="2166" y="2463"/>
                    <a:pt x="2245" y="2339"/>
                  </a:cubicBezTo>
                  <a:lnTo>
                    <a:pt x="2736" y="1548"/>
                  </a:lnTo>
                  <a:cubicBezTo>
                    <a:pt x="2797" y="1452"/>
                    <a:pt x="2815" y="1340"/>
                    <a:pt x="2790" y="1229"/>
                  </a:cubicBezTo>
                  <a:cubicBezTo>
                    <a:pt x="2765" y="1118"/>
                    <a:pt x="2698" y="1026"/>
                    <a:pt x="2602" y="966"/>
                  </a:cubicBezTo>
                  <a:lnTo>
                    <a:pt x="1154" y="64"/>
                  </a:lnTo>
                  <a:cubicBezTo>
                    <a:pt x="1086" y="23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9"/>
            <p:cNvSpPr/>
            <p:nvPr/>
          </p:nvSpPr>
          <p:spPr>
            <a:xfrm>
              <a:off x="7241624" y="4374179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200"/>
                    <a:pt x="26" y="1309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3" y="2474"/>
                  </a:lnTo>
                  <a:cubicBezTo>
                    <a:pt x="1730" y="2516"/>
                    <a:pt x="1807" y="2538"/>
                    <a:pt x="1886" y="2538"/>
                  </a:cubicBezTo>
                  <a:cubicBezTo>
                    <a:pt x="2033" y="2538"/>
                    <a:pt x="2166" y="2463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1" y="1229"/>
                  </a:cubicBezTo>
                  <a:cubicBezTo>
                    <a:pt x="2765" y="1120"/>
                    <a:pt x="2698" y="1026"/>
                    <a:pt x="2602" y="967"/>
                  </a:cubicBezTo>
                  <a:lnTo>
                    <a:pt x="1154" y="64"/>
                  </a:lnTo>
                  <a:cubicBezTo>
                    <a:pt x="1086" y="24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9"/>
            <p:cNvSpPr/>
            <p:nvPr/>
          </p:nvSpPr>
          <p:spPr>
            <a:xfrm>
              <a:off x="7281319" y="4310587"/>
              <a:ext cx="92623" cy="83505"/>
            </a:xfrm>
            <a:custGeom>
              <a:avLst/>
              <a:gdLst/>
              <a:ahLst/>
              <a:cxnLst/>
              <a:rect l="l" t="t" r="r" b="b"/>
              <a:pathLst>
                <a:path w="2814" h="2537" extrusionOk="0">
                  <a:moveTo>
                    <a:pt x="930" y="0"/>
                  </a:moveTo>
                  <a:cubicBezTo>
                    <a:pt x="782" y="0"/>
                    <a:pt x="648" y="75"/>
                    <a:pt x="571" y="200"/>
                  </a:cubicBezTo>
                  <a:lnTo>
                    <a:pt x="79" y="990"/>
                  </a:lnTo>
                  <a:cubicBezTo>
                    <a:pt x="18" y="1086"/>
                    <a:pt x="0" y="1198"/>
                    <a:pt x="26" y="1309"/>
                  </a:cubicBezTo>
                  <a:cubicBezTo>
                    <a:pt x="50" y="1419"/>
                    <a:pt x="117" y="1511"/>
                    <a:pt x="213" y="1571"/>
                  </a:cubicBezTo>
                  <a:lnTo>
                    <a:pt x="1661" y="2473"/>
                  </a:lnTo>
                  <a:cubicBezTo>
                    <a:pt x="1729" y="2513"/>
                    <a:pt x="1806" y="2537"/>
                    <a:pt x="1885" y="2537"/>
                  </a:cubicBezTo>
                  <a:cubicBezTo>
                    <a:pt x="2031" y="2537"/>
                    <a:pt x="2165" y="2462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3" y="1340"/>
                    <a:pt x="2788" y="1229"/>
                  </a:cubicBezTo>
                  <a:cubicBezTo>
                    <a:pt x="2762" y="1119"/>
                    <a:pt x="2696" y="1026"/>
                    <a:pt x="2601" y="966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7320916" y="4246864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0"/>
                  </a:moveTo>
                  <a:cubicBezTo>
                    <a:pt x="783" y="0"/>
                    <a:pt x="649" y="74"/>
                    <a:pt x="571" y="200"/>
                  </a:cubicBezTo>
                  <a:lnTo>
                    <a:pt x="79" y="989"/>
                  </a:lnTo>
                  <a:cubicBezTo>
                    <a:pt x="20" y="1085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3"/>
                  </a:cubicBezTo>
                  <a:lnTo>
                    <a:pt x="1661" y="2474"/>
                  </a:lnTo>
                  <a:cubicBezTo>
                    <a:pt x="1730" y="2515"/>
                    <a:pt x="1807" y="2537"/>
                    <a:pt x="1885" y="2537"/>
                  </a:cubicBezTo>
                  <a:cubicBezTo>
                    <a:pt x="2033" y="2537"/>
                    <a:pt x="2166" y="2463"/>
                    <a:pt x="2246" y="2336"/>
                  </a:cubicBezTo>
                  <a:lnTo>
                    <a:pt x="2738" y="1547"/>
                  </a:lnTo>
                  <a:cubicBezTo>
                    <a:pt x="2861" y="1350"/>
                    <a:pt x="2800" y="1088"/>
                    <a:pt x="2602" y="966"/>
                  </a:cubicBezTo>
                  <a:lnTo>
                    <a:pt x="1154" y="64"/>
                  </a:lnTo>
                  <a:cubicBezTo>
                    <a:pt x="1086" y="22"/>
                    <a:pt x="1009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7360513" y="4183239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199"/>
                    <a:pt x="27" y="1310"/>
                  </a:cubicBezTo>
                  <a:cubicBezTo>
                    <a:pt x="52" y="1418"/>
                    <a:pt x="118" y="1512"/>
                    <a:pt x="214" y="1571"/>
                  </a:cubicBezTo>
                  <a:lnTo>
                    <a:pt x="1663" y="2473"/>
                  </a:lnTo>
                  <a:cubicBezTo>
                    <a:pt x="1730" y="2514"/>
                    <a:pt x="1808" y="2537"/>
                    <a:pt x="1886" y="2537"/>
                  </a:cubicBezTo>
                  <a:cubicBezTo>
                    <a:pt x="2033" y="2537"/>
                    <a:pt x="2168" y="2463"/>
                    <a:pt x="2246" y="2337"/>
                  </a:cubicBezTo>
                  <a:lnTo>
                    <a:pt x="2738" y="1548"/>
                  </a:lnTo>
                  <a:cubicBezTo>
                    <a:pt x="2861" y="1351"/>
                    <a:pt x="2799" y="1089"/>
                    <a:pt x="2602" y="966"/>
                  </a:cubicBezTo>
                  <a:lnTo>
                    <a:pt x="1154" y="65"/>
                  </a:lnTo>
                  <a:cubicBezTo>
                    <a:pt x="1086" y="23"/>
                    <a:pt x="1010" y="1"/>
                    <a:pt x="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7217991" y="3685336"/>
              <a:ext cx="437045" cy="376153"/>
            </a:xfrm>
            <a:custGeom>
              <a:avLst/>
              <a:gdLst/>
              <a:ahLst/>
              <a:cxnLst/>
              <a:rect l="l" t="t" r="r" b="b"/>
              <a:pathLst>
                <a:path w="13278" h="11428" extrusionOk="0">
                  <a:moveTo>
                    <a:pt x="3566" y="0"/>
                  </a:moveTo>
                  <a:cubicBezTo>
                    <a:pt x="3355" y="0"/>
                    <a:pt x="3149" y="106"/>
                    <a:pt x="3030" y="298"/>
                  </a:cubicBezTo>
                  <a:lnTo>
                    <a:pt x="186" y="4865"/>
                  </a:lnTo>
                  <a:cubicBezTo>
                    <a:pt x="1" y="5160"/>
                    <a:pt x="91" y="5549"/>
                    <a:pt x="388" y="5734"/>
                  </a:cubicBezTo>
                  <a:lnTo>
                    <a:pt x="9379" y="11332"/>
                  </a:lnTo>
                  <a:cubicBezTo>
                    <a:pt x="9483" y="11397"/>
                    <a:pt x="9599" y="11428"/>
                    <a:pt x="9713" y="11428"/>
                  </a:cubicBezTo>
                  <a:cubicBezTo>
                    <a:pt x="9924" y="11428"/>
                    <a:pt x="10129" y="11322"/>
                    <a:pt x="10250" y="11130"/>
                  </a:cubicBezTo>
                  <a:lnTo>
                    <a:pt x="13092" y="6563"/>
                  </a:lnTo>
                  <a:cubicBezTo>
                    <a:pt x="13278" y="6266"/>
                    <a:pt x="13186" y="5878"/>
                    <a:pt x="12890" y="5693"/>
                  </a:cubicBezTo>
                  <a:lnTo>
                    <a:pt x="3899" y="96"/>
                  </a:lnTo>
                  <a:cubicBezTo>
                    <a:pt x="3795" y="31"/>
                    <a:pt x="3680" y="0"/>
                    <a:pt x="3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6967377" y="4204404"/>
              <a:ext cx="94071" cy="83472"/>
            </a:xfrm>
            <a:custGeom>
              <a:avLst/>
              <a:gdLst/>
              <a:ahLst/>
              <a:cxnLst/>
              <a:rect l="l" t="t" r="r" b="b"/>
              <a:pathLst>
                <a:path w="2858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199"/>
                  </a:cubicBezTo>
                  <a:lnTo>
                    <a:pt x="123" y="990"/>
                  </a:lnTo>
                  <a:cubicBezTo>
                    <a:pt x="0" y="1187"/>
                    <a:pt x="61" y="1447"/>
                    <a:pt x="258" y="1571"/>
                  </a:cubicBezTo>
                  <a:lnTo>
                    <a:pt x="1707" y="2472"/>
                  </a:lnTo>
                  <a:cubicBezTo>
                    <a:pt x="1774" y="2514"/>
                    <a:pt x="1851" y="2536"/>
                    <a:pt x="1930" y="2536"/>
                  </a:cubicBezTo>
                  <a:cubicBezTo>
                    <a:pt x="2077" y="2536"/>
                    <a:pt x="2212" y="2461"/>
                    <a:pt x="2288" y="2338"/>
                  </a:cubicBezTo>
                  <a:lnTo>
                    <a:pt x="2779" y="1549"/>
                  </a:lnTo>
                  <a:cubicBezTo>
                    <a:pt x="2840" y="1453"/>
                    <a:pt x="2858" y="1339"/>
                    <a:pt x="2832" y="1229"/>
                  </a:cubicBezTo>
                  <a:cubicBezTo>
                    <a:pt x="2808" y="1119"/>
                    <a:pt x="2741" y="1025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7007006" y="4140746"/>
              <a:ext cx="94137" cy="83505"/>
            </a:xfrm>
            <a:custGeom>
              <a:avLst/>
              <a:gdLst/>
              <a:ahLst/>
              <a:cxnLst/>
              <a:rect l="l" t="t" r="r" b="b"/>
              <a:pathLst>
                <a:path w="2860" h="2537" extrusionOk="0">
                  <a:moveTo>
                    <a:pt x="974" y="0"/>
                  </a:moveTo>
                  <a:cubicBezTo>
                    <a:pt x="827" y="0"/>
                    <a:pt x="692" y="75"/>
                    <a:pt x="616" y="200"/>
                  </a:cubicBezTo>
                  <a:lnTo>
                    <a:pt x="123" y="990"/>
                  </a:lnTo>
                  <a:cubicBezTo>
                    <a:pt x="1" y="1187"/>
                    <a:pt x="61" y="1448"/>
                    <a:pt x="259" y="1571"/>
                  </a:cubicBezTo>
                  <a:lnTo>
                    <a:pt x="1707" y="2473"/>
                  </a:lnTo>
                  <a:cubicBezTo>
                    <a:pt x="1775" y="2513"/>
                    <a:pt x="1852" y="2537"/>
                    <a:pt x="1931" y="2537"/>
                  </a:cubicBezTo>
                  <a:cubicBezTo>
                    <a:pt x="2077" y="2537"/>
                    <a:pt x="2211" y="2462"/>
                    <a:pt x="2288" y="2338"/>
                  </a:cubicBezTo>
                  <a:lnTo>
                    <a:pt x="2781" y="1548"/>
                  </a:lnTo>
                  <a:cubicBezTo>
                    <a:pt x="2840" y="1453"/>
                    <a:pt x="2859" y="1340"/>
                    <a:pt x="2834" y="1229"/>
                  </a:cubicBezTo>
                  <a:cubicBezTo>
                    <a:pt x="2808" y="1118"/>
                    <a:pt x="2742" y="1026"/>
                    <a:pt x="2647" y="966"/>
                  </a:cubicBezTo>
                  <a:lnTo>
                    <a:pt x="1198" y="64"/>
                  </a:lnTo>
                  <a:cubicBezTo>
                    <a:pt x="1130" y="23"/>
                    <a:pt x="1053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7048150" y="4076990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79" y="990"/>
                  </a:lnTo>
                  <a:cubicBezTo>
                    <a:pt x="20" y="1086"/>
                    <a:pt x="1" y="1199"/>
                    <a:pt x="26" y="1310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0" y="2475"/>
                  </a:lnTo>
                  <a:cubicBezTo>
                    <a:pt x="1729" y="2516"/>
                    <a:pt x="1806" y="2538"/>
                    <a:pt x="1884" y="2538"/>
                  </a:cubicBezTo>
                  <a:cubicBezTo>
                    <a:pt x="2032" y="2538"/>
                    <a:pt x="2166" y="2465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0" y="1230"/>
                  </a:cubicBezTo>
                  <a:cubicBezTo>
                    <a:pt x="2765" y="1119"/>
                    <a:pt x="2698" y="1027"/>
                    <a:pt x="2602" y="967"/>
                  </a:cubicBezTo>
                  <a:lnTo>
                    <a:pt x="1154" y="65"/>
                  </a:lnTo>
                  <a:cubicBezTo>
                    <a:pt x="1086" y="23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7087812" y="4013366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29" y="1"/>
                  </a:moveTo>
                  <a:cubicBezTo>
                    <a:pt x="782" y="1"/>
                    <a:pt x="647" y="75"/>
                    <a:pt x="570" y="200"/>
                  </a:cubicBezTo>
                  <a:lnTo>
                    <a:pt x="78" y="990"/>
                  </a:lnTo>
                  <a:cubicBezTo>
                    <a:pt x="18" y="1086"/>
                    <a:pt x="0" y="1199"/>
                    <a:pt x="25" y="1309"/>
                  </a:cubicBezTo>
                  <a:cubicBezTo>
                    <a:pt x="50" y="1419"/>
                    <a:pt x="117" y="1513"/>
                    <a:pt x="213" y="1572"/>
                  </a:cubicBezTo>
                  <a:lnTo>
                    <a:pt x="1661" y="2474"/>
                  </a:lnTo>
                  <a:cubicBezTo>
                    <a:pt x="1728" y="2515"/>
                    <a:pt x="1806" y="2538"/>
                    <a:pt x="1884" y="2538"/>
                  </a:cubicBezTo>
                  <a:cubicBezTo>
                    <a:pt x="2030" y="2538"/>
                    <a:pt x="2165" y="2464"/>
                    <a:pt x="2243" y="2338"/>
                  </a:cubicBezTo>
                  <a:lnTo>
                    <a:pt x="2735" y="1549"/>
                  </a:lnTo>
                  <a:cubicBezTo>
                    <a:pt x="2795" y="1453"/>
                    <a:pt x="2814" y="1339"/>
                    <a:pt x="2789" y="1230"/>
                  </a:cubicBezTo>
                  <a:cubicBezTo>
                    <a:pt x="2763" y="1119"/>
                    <a:pt x="2697" y="1025"/>
                    <a:pt x="2601" y="966"/>
                  </a:cubicBezTo>
                  <a:lnTo>
                    <a:pt x="1152" y="65"/>
                  </a:lnTo>
                  <a:cubicBezTo>
                    <a:pt x="1085" y="23"/>
                    <a:pt x="1008" y="1"/>
                    <a:pt x="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7127409" y="3949741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80" y="990"/>
                  </a:lnTo>
                  <a:cubicBezTo>
                    <a:pt x="45" y="1045"/>
                    <a:pt x="25" y="1104"/>
                    <a:pt x="18" y="1166"/>
                  </a:cubicBezTo>
                  <a:cubicBezTo>
                    <a:pt x="0" y="1327"/>
                    <a:pt x="77" y="1487"/>
                    <a:pt x="214" y="1572"/>
                  </a:cubicBezTo>
                  <a:lnTo>
                    <a:pt x="1662" y="2473"/>
                  </a:lnTo>
                  <a:cubicBezTo>
                    <a:pt x="1729" y="2515"/>
                    <a:pt x="1806" y="2537"/>
                    <a:pt x="1885" y="2537"/>
                  </a:cubicBezTo>
                  <a:cubicBezTo>
                    <a:pt x="2031" y="2537"/>
                    <a:pt x="2165" y="2463"/>
                    <a:pt x="2245" y="2338"/>
                  </a:cubicBezTo>
                  <a:lnTo>
                    <a:pt x="2737" y="1548"/>
                  </a:lnTo>
                  <a:cubicBezTo>
                    <a:pt x="2859" y="1350"/>
                    <a:pt x="2799" y="1089"/>
                    <a:pt x="2602" y="967"/>
                  </a:cubicBezTo>
                  <a:lnTo>
                    <a:pt x="1154" y="64"/>
                  </a:lnTo>
                  <a:cubicBezTo>
                    <a:pt x="1087" y="24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7058321" y="4261017"/>
              <a:ext cx="95585" cy="83538"/>
            </a:xfrm>
            <a:custGeom>
              <a:avLst/>
              <a:gdLst/>
              <a:ahLst/>
              <a:cxnLst/>
              <a:rect l="l" t="t" r="r" b="b"/>
              <a:pathLst>
                <a:path w="2904" h="2538" extrusionOk="0">
                  <a:moveTo>
                    <a:pt x="974" y="1"/>
                  </a:moveTo>
                  <a:cubicBezTo>
                    <a:pt x="827" y="1"/>
                    <a:pt x="692" y="75"/>
                    <a:pt x="615" y="201"/>
                  </a:cubicBezTo>
                  <a:lnTo>
                    <a:pt x="123" y="990"/>
                  </a:lnTo>
                  <a:cubicBezTo>
                    <a:pt x="0" y="1187"/>
                    <a:pt x="61" y="1449"/>
                    <a:pt x="259" y="1571"/>
                  </a:cubicBezTo>
                  <a:lnTo>
                    <a:pt x="1707" y="2473"/>
                  </a:lnTo>
                  <a:cubicBezTo>
                    <a:pt x="1775" y="2515"/>
                    <a:pt x="1851" y="2537"/>
                    <a:pt x="1930" y="2537"/>
                  </a:cubicBezTo>
                  <a:cubicBezTo>
                    <a:pt x="2077" y="2537"/>
                    <a:pt x="2211" y="2462"/>
                    <a:pt x="2290" y="2337"/>
                  </a:cubicBezTo>
                  <a:lnTo>
                    <a:pt x="2781" y="1548"/>
                  </a:lnTo>
                  <a:cubicBezTo>
                    <a:pt x="2904" y="1351"/>
                    <a:pt x="2844" y="1089"/>
                    <a:pt x="2646" y="967"/>
                  </a:cubicBezTo>
                  <a:lnTo>
                    <a:pt x="1197" y="65"/>
                  </a:lnTo>
                  <a:cubicBezTo>
                    <a:pt x="1130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7099431" y="4197294"/>
              <a:ext cx="94170" cy="83571"/>
            </a:xfrm>
            <a:custGeom>
              <a:avLst/>
              <a:gdLst/>
              <a:ahLst/>
              <a:cxnLst/>
              <a:rect l="l" t="t" r="r" b="b"/>
              <a:pathLst>
                <a:path w="2861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9" y="1086"/>
                    <a:pt x="0" y="1199"/>
                    <a:pt x="26" y="1309"/>
                  </a:cubicBezTo>
                  <a:cubicBezTo>
                    <a:pt x="51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1" y="2538"/>
                    <a:pt x="2165" y="2464"/>
                    <a:pt x="2245" y="2337"/>
                  </a:cubicBezTo>
                  <a:lnTo>
                    <a:pt x="2738" y="1548"/>
                  </a:lnTo>
                  <a:cubicBezTo>
                    <a:pt x="2860" y="1351"/>
                    <a:pt x="2800" y="1090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7139028" y="4133669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3" y="0"/>
                    <a:pt x="649" y="75"/>
                    <a:pt x="572" y="199"/>
                  </a:cubicBezTo>
                  <a:lnTo>
                    <a:pt x="79" y="990"/>
                  </a:lnTo>
                  <a:cubicBezTo>
                    <a:pt x="20" y="1086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2"/>
                  </a:cubicBezTo>
                  <a:lnTo>
                    <a:pt x="1662" y="2474"/>
                  </a:lnTo>
                  <a:cubicBezTo>
                    <a:pt x="1730" y="2514"/>
                    <a:pt x="1807" y="2538"/>
                    <a:pt x="1886" y="2538"/>
                  </a:cubicBezTo>
                  <a:cubicBezTo>
                    <a:pt x="2033" y="2538"/>
                    <a:pt x="2168" y="2463"/>
                    <a:pt x="2244" y="2337"/>
                  </a:cubicBezTo>
                  <a:lnTo>
                    <a:pt x="2737" y="1546"/>
                  </a:lnTo>
                  <a:cubicBezTo>
                    <a:pt x="2797" y="1451"/>
                    <a:pt x="2815" y="1338"/>
                    <a:pt x="2790" y="1227"/>
                  </a:cubicBezTo>
                  <a:cubicBezTo>
                    <a:pt x="2765" y="1119"/>
                    <a:pt x="2698" y="1025"/>
                    <a:pt x="2602" y="965"/>
                  </a:cubicBezTo>
                  <a:lnTo>
                    <a:pt x="1154" y="64"/>
                  </a:lnTo>
                  <a:cubicBezTo>
                    <a:pt x="1086" y="23"/>
                    <a:pt x="1009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7178723" y="4070012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2" y="0"/>
                    <a:pt x="648" y="75"/>
                    <a:pt x="570" y="200"/>
                  </a:cubicBezTo>
                  <a:lnTo>
                    <a:pt x="79" y="990"/>
                  </a:lnTo>
                  <a:cubicBezTo>
                    <a:pt x="18" y="1085"/>
                    <a:pt x="0" y="1198"/>
                    <a:pt x="26" y="1309"/>
                  </a:cubicBezTo>
                  <a:cubicBezTo>
                    <a:pt x="50" y="1419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5"/>
                    <a:pt x="1806" y="2538"/>
                    <a:pt x="1884" y="2538"/>
                  </a:cubicBezTo>
                  <a:cubicBezTo>
                    <a:pt x="2032" y="2538"/>
                    <a:pt x="2165" y="2462"/>
                    <a:pt x="2244" y="2339"/>
                  </a:cubicBezTo>
                  <a:lnTo>
                    <a:pt x="2735" y="1548"/>
                  </a:lnTo>
                  <a:cubicBezTo>
                    <a:pt x="2795" y="1452"/>
                    <a:pt x="2814" y="1340"/>
                    <a:pt x="2789" y="1229"/>
                  </a:cubicBezTo>
                  <a:cubicBezTo>
                    <a:pt x="2763" y="1118"/>
                    <a:pt x="2697" y="1026"/>
                    <a:pt x="2601" y="966"/>
                  </a:cubicBezTo>
                  <a:lnTo>
                    <a:pt x="1153" y="64"/>
                  </a:lnTo>
                  <a:cubicBezTo>
                    <a:pt x="1085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7218320" y="400628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20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1" y="2475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2" y="2538"/>
                    <a:pt x="2167" y="2464"/>
                    <a:pt x="2244" y="2339"/>
                  </a:cubicBezTo>
                  <a:lnTo>
                    <a:pt x="2736" y="1549"/>
                  </a:lnTo>
                  <a:cubicBezTo>
                    <a:pt x="2796" y="1453"/>
                    <a:pt x="2814" y="1340"/>
                    <a:pt x="2789" y="1230"/>
                  </a:cubicBezTo>
                  <a:cubicBezTo>
                    <a:pt x="2764" y="1120"/>
                    <a:pt x="2697" y="1026"/>
                    <a:pt x="2602" y="967"/>
                  </a:cubicBezTo>
                  <a:lnTo>
                    <a:pt x="1154" y="65"/>
                  </a:lnTo>
                  <a:cubicBezTo>
                    <a:pt x="1086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7190342" y="4253875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2" y="201"/>
                  </a:cubicBezTo>
                  <a:lnTo>
                    <a:pt x="79" y="990"/>
                  </a:lnTo>
                  <a:cubicBezTo>
                    <a:pt x="19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2" y="2475"/>
                  </a:lnTo>
                  <a:cubicBezTo>
                    <a:pt x="1729" y="2516"/>
                    <a:pt x="1807" y="2538"/>
                    <a:pt x="1886" y="2538"/>
                  </a:cubicBezTo>
                  <a:cubicBezTo>
                    <a:pt x="2032" y="2538"/>
                    <a:pt x="2168" y="2466"/>
                    <a:pt x="2244" y="2339"/>
                  </a:cubicBezTo>
                  <a:lnTo>
                    <a:pt x="2737" y="1549"/>
                  </a:lnTo>
                  <a:cubicBezTo>
                    <a:pt x="2796" y="1453"/>
                    <a:pt x="2814" y="1340"/>
                    <a:pt x="2790" y="1230"/>
                  </a:cubicBezTo>
                  <a:cubicBezTo>
                    <a:pt x="2764" y="1120"/>
                    <a:pt x="2697" y="1027"/>
                    <a:pt x="2602" y="967"/>
                  </a:cubicBezTo>
                  <a:lnTo>
                    <a:pt x="1154" y="65"/>
                  </a:lnTo>
                  <a:cubicBezTo>
                    <a:pt x="1085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9"/>
            <p:cNvSpPr/>
            <p:nvPr/>
          </p:nvSpPr>
          <p:spPr>
            <a:xfrm>
              <a:off x="7228491" y="4190283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74" y="1"/>
                  </a:moveTo>
                  <a:cubicBezTo>
                    <a:pt x="828" y="1"/>
                    <a:pt x="693" y="75"/>
                    <a:pt x="616" y="201"/>
                  </a:cubicBezTo>
                  <a:lnTo>
                    <a:pt x="123" y="990"/>
                  </a:lnTo>
                  <a:cubicBezTo>
                    <a:pt x="1" y="1187"/>
                    <a:pt x="62" y="1448"/>
                    <a:pt x="259" y="1571"/>
                  </a:cubicBezTo>
                  <a:lnTo>
                    <a:pt x="1708" y="2473"/>
                  </a:lnTo>
                  <a:cubicBezTo>
                    <a:pt x="1776" y="2515"/>
                    <a:pt x="1852" y="2537"/>
                    <a:pt x="1931" y="2537"/>
                  </a:cubicBezTo>
                  <a:cubicBezTo>
                    <a:pt x="2078" y="2537"/>
                    <a:pt x="2212" y="2463"/>
                    <a:pt x="2288" y="2338"/>
                  </a:cubicBezTo>
                  <a:lnTo>
                    <a:pt x="2781" y="1549"/>
                  </a:lnTo>
                  <a:cubicBezTo>
                    <a:pt x="2841" y="1453"/>
                    <a:pt x="2860" y="1340"/>
                    <a:pt x="2834" y="1230"/>
                  </a:cubicBezTo>
                  <a:cubicBezTo>
                    <a:pt x="2809" y="1119"/>
                    <a:pt x="2743" y="1026"/>
                    <a:pt x="2647" y="967"/>
                  </a:cubicBezTo>
                  <a:lnTo>
                    <a:pt x="1198" y="65"/>
                  </a:lnTo>
                  <a:cubicBezTo>
                    <a:pt x="1131" y="23"/>
                    <a:pt x="1053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7268153" y="4126659"/>
              <a:ext cx="95552" cy="83472"/>
            </a:xfrm>
            <a:custGeom>
              <a:avLst/>
              <a:gdLst/>
              <a:ahLst/>
              <a:cxnLst/>
              <a:rect l="l" t="t" r="r" b="b"/>
              <a:pathLst>
                <a:path w="2903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200"/>
                  </a:cubicBezTo>
                  <a:lnTo>
                    <a:pt x="123" y="990"/>
                  </a:lnTo>
                  <a:cubicBezTo>
                    <a:pt x="0" y="1187"/>
                    <a:pt x="60" y="1449"/>
                    <a:pt x="258" y="1571"/>
                  </a:cubicBezTo>
                  <a:lnTo>
                    <a:pt x="1706" y="2472"/>
                  </a:lnTo>
                  <a:cubicBezTo>
                    <a:pt x="1774" y="2514"/>
                    <a:pt x="1852" y="2536"/>
                    <a:pt x="1929" y="2536"/>
                  </a:cubicBezTo>
                  <a:cubicBezTo>
                    <a:pt x="2077" y="2536"/>
                    <a:pt x="2211" y="2461"/>
                    <a:pt x="2289" y="2337"/>
                  </a:cubicBezTo>
                  <a:lnTo>
                    <a:pt x="2780" y="1546"/>
                  </a:lnTo>
                  <a:cubicBezTo>
                    <a:pt x="2903" y="1350"/>
                    <a:pt x="2843" y="1088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7309330" y="4062935"/>
              <a:ext cx="92623" cy="83538"/>
            </a:xfrm>
            <a:custGeom>
              <a:avLst/>
              <a:gdLst/>
              <a:ahLst/>
              <a:cxnLst/>
              <a:rect l="l" t="t" r="r" b="b"/>
              <a:pathLst>
                <a:path w="2814" h="2538" extrusionOk="0">
                  <a:moveTo>
                    <a:pt x="930" y="0"/>
                  </a:moveTo>
                  <a:cubicBezTo>
                    <a:pt x="782" y="0"/>
                    <a:pt x="648" y="75"/>
                    <a:pt x="571" y="199"/>
                  </a:cubicBezTo>
                  <a:lnTo>
                    <a:pt x="79" y="990"/>
                  </a:lnTo>
                  <a:cubicBezTo>
                    <a:pt x="19" y="1085"/>
                    <a:pt x="1" y="1198"/>
                    <a:pt x="26" y="1309"/>
                  </a:cubicBezTo>
                  <a:cubicBezTo>
                    <a:pt x="51" y="1418"/>
                    <a:pt x="118" y="1512"/>
                    <a:pt x="213" y="1572"/>
                  </a:cubicBezTo>
                  <a:lnTo>
                    <a:pt x="1660" y="2474"/>
                  </a:lnTo>
                  <a:cubicBezTo>
                    <a:pt x="1727" y="2514"/>
                    <a:pt x="1805" y="2538"/>
                    <a:pt x="1884" y="2538"/>
                  </a:cubicBezTo>
                  <a:cubicBezTo>
                    <a:pt x="2029" y="2538"/>
                    <a:pt x="2165" y="2463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4" y="1339"/>
                    <a:pt x="2788" y="1229"/>
                  </a:cubicBezTo>
                  <a:cubicBezTo>
                    <a:pt x="2762" y="1118"/>
                    <a:pt x="2697" y="1025"/>
                    <a:pt x="2601" y="965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7400208" y="411954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8" y="1086"/>
                    <a:pt x="0" y="1199"/>
                    <a:pt x="26" y="1309"/>
                  </a:cubicBezTo>
                  <a:cubicBezTo>
                    <a:pt x="50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6" y="2538"/>
                    <a:pt x="1885" y="2538"/>
                  </a:cubicBezTo>
                  <a:cubicBezTo>
                    <a:pt x="2031" y="2538"/>
                    <a:pt x="2166" y="2464"/>
                    <a:pt x="2244" y="2339"/>
                  </a:cubicBezTo>
                  <a:lnTo>
                    <a:pt x="2736" y="1549"/>
                  </a:lnTo>
                  <a:cubicBezTo>
                    <a:pt x="2795" y="1453"/>
                    <a:pt x="2815" y="1340"/>
                    <a:pt x="2789" y="1229"/>
                  </a:cubicBezTo>
                  <a:cubicBezTo>
                    <a:pt x="2763" y="1119"/>
                    <a:pt x="2697" y="1026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8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7166710" y="3898394"/>
              <a:ext cx="85217" cy="71162"/>
            </a:xfrm>
            <a:custGeom>
              <a:avLst/>
              <a:gdLst/>
              <a:ahLst/>
              <a:cxnLst/>
              <a:rect l="l" t="t" r="r" b="b"/>
              <a:pathLst>
                <a:path w="2589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39" y="713"/>
                    <a:pt x="31" y="763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570" y="1453"/>
                    <a:pt x="2589" y="1340"/>
                    <a:pt x="2563" y="1230"/>
                  </a:cubicBezTo>
                  <a:cubicBezTo>
                    <a:pt x="2538" y="1119"/>
                    <a:pt x="2472" y="1027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7348564" y="4011654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1"/>
                  </a:moveTo>
                  <a:cubicBezTo>
                    <a:pt x="558" y="1"/>
                    <a:pt x="425" y="75"/>
                    <a:pt x="346" y="200"/>
                  </a:cubicBezTo>
                  <a:lnTo>
                    <a:pt x="87" y="615"/>
                  </a:lnTo>
                  <a:cubicBezTo>
                    <a:pt x="59" y="661"/>
                    <a:pt x="38" y="712"/>
                    <a:pt x="31" y="762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2" y="2098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4"/>
                  </a:cubicBezTo>
                  <a:lnTo>
                    <a:pt x="2510" y="1549"/>
                  </a:lnTo>
                  <a:cubicBezTo>
                    <a:pt x="2633" y="1351"/>
                    <a:pt x="2572" y="1088"/>
                    <a:pt x="2375" y="966"/>
                  </a:cubicBezTo>
                  <a:lnTo>
                    <a:pt x="927" y="64"/>
                  </a:lnTo>
                  <a:cubicBezTo>
                    <a:pt x="861" y="23"/>
                    <a:pt x="783" y="1"/>
                    <a:pt x="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7260879" y="3723813"/>
              <a:ext cx="353178" cy="299132"/>
            </a:xfrm>
            <a:custGeom>
              <a:avLst/>
              <a:gdLst/>
              <a:ahLst/>
              <a:cxnLst/>
              <a:rect l="l" t="t" r="r" b="b"/>
              <a:pathLst>
                <a:path w="10730" h="9088" extrusionOk="0">
                  <a:moveTo>
                    <a:pt x="2593" y="1"/>
                  </a:moveTo>
                  <a:cubicBezTo>
                    <a:pt x="2447" y="1"/>
                    <a:pt x="2303" y="74"/>
                    <a:pt x="2219" y="208"/>
                  </a:cubicBezTo>
                  <a:lnTo>
                    <a:pt x="70" y="3660"/>
                  </a:lnTo>
                  <a:cubicBezTo>
                    <a:pt x="25" y="3736"/>
                    <a:pt x="0" y="3820"/>
                    <a:pt x="5" y="3904"/>
                  </a:cubicBezTo>
                  <a:cubicBezTo>
                    <a:pt x="9" y="4048"/>
                    <a:pt x="80" y="4187"/>
                    <a:pt x="212" y="4268"/>
                  </a:cubicBezTo>
                  <a:lnTo>
                    <a:pt x="7845" y="9021"/>
                  </a:lnTo>
                  <a:cubicBezTo>
                    <a:pt x="7918" y="9066"/>
                    <a:pt x="7998" y="9087"/>
                    <a:pt x="8077" y="9087"/>
                  </a:cubicBezTo>
                  <a:cubicBezTo>
                    <a:pt x="8224" y="9087"/>
                    <a:pt x="8368" y="9013"/>
                    <a:pt x="8452" y="8879"/>
                  </a:cubicBezTo>
                  <a:lnTo>
                    <a:pt x="10601" y="5426"/>
                  </a:lnTo>
                  <a:cubicBezTo>
                    <a:pt x="10730" y="5220"/>
                    <a:pt x="10667" y="4950"/>
                    <a:pt x="10460" y="4821"/>
                  </a:cubicBezTo>
                  <a:lnTo>
                    <a:pt x="2826" y="68"/>
                  </a:lnTo>
                  <a:cubicBezTo>
                    <a:pt x="2753" y="22"/>
                    <a:pt x="2673" y="1"/>
                    <a:pt x="25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7261044" y="3850898"/>
              <a:ext cx="353013" cy="172047"/>
            </a:xfrm>
            <a:custGeom>
              <a:avLst/>
              <a:gdLst/>
              <a:ahLst/>
              <a:cxnLst/>
              <a:rect l="l" t="t" r="r" b="b"/>
              <a:pathLst>
                <a:path w="10725" h="5227" extrusionOk="0">
                  <a:moveTo>
                    <a:pt x="487" y="0"/>
                  </a:moveTo>
                  <a:cubicBezTo>
                    <a:pt x="321" y="0"/>
                    <a:pt x="158" y="14"/>
                    <a:pt x="0" y="43"/>
                  </a:cubicBezTo>
                  <a:cubicBezTo>
                    <a:pt x="4" y="187"/>
                    <a:pt x="75" y="326"/>
                    <a:pt x="207" y="407"/>
                  </a:cubicBezTo>
                  <a:lnTo>
                    <a:pt x="7840" y="5160"/>
                  </a:lnTo>
                  <a:cubicBezTo>
                    <a:pt x="7913" y="5205"/>
                    <a:pt x="7993" y="5226"/>
                    <a:pt x="8072" y="5226"/>
                  </a:cubicBezTo>
                  <a:cubicBezTo>
                    <a:pt x="8219" y="5226"/>
                    <a:pt x="8363" y="5152"/>
                    <a:pt x="8447" y="5018"/>
                  </a:cubicBezTo>
                  <a:lnTo>
                    <a:pt x="10596" y="1565"/>
                  </a:lnTo>
                  <a:cubicBezTo>
                    <a:pt x="10725" y="1359"/>
                    <a:pt x="10662" y="1089"/>
                    <a:pt x="10455" y="960"/>
                  </a:cubicBezTo>
                  <a:lnTo>
                    <a:pt x="10389" y="918"/>
                  </a:lnTo>
                  <a:cubicBezTo>
                    <a:pt x="10190" y="920"/>
                    <a:pt x="9975" y="984"/>
                    <a:pt x="9746" y="1125"/>
                  </a:cubicBezTo>
                  <a:cubicBezTo>
                    <a:pt x="8760" y="1734"/>
                    <a:pt x="8611" y="3491"/>
                    <a:pt x="7641" y="3491"/>
                  </a:cubicBezTo>
                  <a:cubicBezTo>
                    <a:pt x="7416" y="3491"/>
                    <a:pt x="7148" y="3397"/>
                    <a:pt x="6815" y="3173"/>
                  </a:cubicBezTo>
                  <a:cubicBezTo>
                    <a:pt x="5068" y="1997"/>
                    <a:pt x="2503" y="0"/>
                    <a:pt x="4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7305775" y="3756169"/>
              <a:ext cx="53520" cy="79226"/>
            </a:xfrm>
            <a:custGeom>
              <a:avLst/>
              <a:gdLst/>
              <a:ahLst/>
              <a:cxnLst/>
              <a:rect l="l" t="t" r="r" b="b"/>
              <a:pathLst>
                <a:path w="1626" h="2407" extrusionOk="0">
                  <a:moveTo>
                    <a:pt x="1494" y="0"/>
                  </a:moveTo>
                  <a:cubicBezTo>
                    <a:pt x="1462" y="0"/>
                    <a:pt x="1431" y="12"/>
                    <a:pt x="1408" y="35"/>
                  </a:cubicBezTo>
                  <a:cubicBezTo>
                    <a:pt x="901" y="523"/>
                    <a:pt x="254" y="1541"/>
                    <a:pt x="31" y="2232"/>
                  </a:cubicBezTo>
                  <a:cubicBezTo>
                    <a:pt x="0" y="2328"/>
                    <a:pt x="77" y="2406"/>
                    <a:pt x="159" y="2406"/>
                  </a:cubicBezTo>
                  <a:cubicBezTo>
                    <a:pt x="190" y="2406"/>
                    <a:pt x="222" y="2395"/>
                    <a:pt x="249" y="2369"/>
                  </a:cubicBezTo>
                  <a:cubicBezTo>
                    <a:pt x="769" y="1865"/>
                    <a:pt x="1400" y="836"/>
                    <a:pt x="1614" y="163"/>
                  </a:cubicBezTo>
                  <a:cubicBezTo>
                    <a:pt x="1626" y="123"/>
                    <a:pt x="1616" y="75"/>
                    <a:pt x="1583" y="40"/>
                  </a:cubicBezTo>
                  <a:cubicBezTo>
                    <a:pt x="1559" y="13"/>
                    <a:pt x="1526" y="0"/>
                    <a:pt x="1494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7325425" y="4281556"/>
              <a:ext cx="84657" cy="44501"/>
            </a:xfrm>
            <a:custGeom>
              <a:avLst/>
              <a:gdLst/>
              <a:ahLst/>
              <a:cxnLst/>
              <a:rect l="l" t="t" r="r" b="b"/>
              <a:pathLst>
                <a:path w="2572" h="1352" extrusionOk="0">
                  <a:moveTo>
                    <a:pt x="2356" y="0"/>
                  </a:moveTo>
                  <a:cubicBezTo>
                    <a:pt x="2119" y="176"/>
                    <a:pt x="1735" y="365"/>
                    <a:pt x="1179" y="365"/>
                  </a:cubicBezTo>
                  <a:cubicBezTo>
                    <a:pt x="851" y="365"/>
                    <a:pt x="464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9"/>
            <p:cNvSpPr/>
            <p:nvPr/>
          </p:nvSpPr>
          <p:spPr>
            <a:xfrm>
              <a:off x="7285763" y="434521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1"/>
                    <a:pt x="1750" y="1351"/>
                  </a:cubicBezTo>
                  <a:cubicBezTo>
                    <a:pt x="1846" y="1351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9"/>
            <p:cNvSpPr/>
            <p:nvPr/>
          </p:nvSpPr>
          <p:spPr>
            <a:xfrm>
              <a:off x="7155255" y="4352257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0"/>
                  </a:moveTo>
                  <a:cubicBezTo>
                    <a:pt x="2118" y="175"/>
                    <a:pt x="1734" y="365"/>
                    <a:pt x="1177" y="365"/>
                  </a:cubicBezTo>
                  <a:cubicBezTo>
                    <a:pt x="850" y="365"/>
                    <a:pt x="463" y="299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5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10"/>
                    <a:pt x="2393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9"/>
            <p:cNvSpPr/>
            <p:nvPr/>
          </p:nvSpPr>
          <p:spPr>
            <a:xfrm>
              <a:off x="7246166" y="4408904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7365055" y="4217932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9"/>
            <p:cNvSpPr/>
            <p:nvPr/>
          </p:nvSpPr>
          <p:spPr>
            <a:xfrm>
              <a:off x="7257653" y="3955073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0"/>
                  </a:moveTo>
                  <a:cubicBezTo>
                    <a:pt x="557" y="0"/>
                    <a:pt x="423" y="75"/>
                    <a:pt x="346" y="199"/>
                  </a:cubicBezTo>
                  <a:lnTo>
                    <a:pt x="87" y="614"/>
                  </a:lnTo>
                  <a:cubicBezTo>
                    <a:pt x="59" y="661"/>
                    <a:pt x="38" y="711"/>
                    <a:pt x="30" y="762"/>
                  </a:cubicBezTo>
                  <a:cubicBezTo>
                    <a:pt x="0" y="931"/>
                    <a:pt x="78" y="1105"/>
                    <a:pt x="224" y="1195"/>
                  </a:cubicBezTo>
                  <a:lnTo>
                    <a:pt x="1672" y="2097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2"/>
                  </a:cubicBezTo>
                  <a:lnTo>
                    <a:pt x="2509" y="1547"/>
                  </a:lnTo>
                  <a:cubicBezTo>
                    <a:pt x="2633" y="1349"/>
                    <a:pt x="2572" y="1088"/>
                    <a:pt x="2375" y="965"/>
                  </a:cubicBezTo>
                  <a:lnTo>
                    <a:pt x="927" y="64"/>
                  </a:lnTo>
                  <a:cubicBezTo>
                    <a:pt x="860" y="23"/>
                    <a:pt x="783" y="0"/>
                    <a:pt x="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9"/>
            <p:cNvSpPr/>
            <p:nvPr/>
          </p:nvSpPr>
          <p:spPr>
            <a:xfrm>
              <a:off x="7439508" y="4068235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40" y="713"/>
                    <a:pt x="31" y="763"/>
                  </a:cubicBezTo>
                  <a:cubicBezTo>
                    <a:pt x="0" y="935"/>
                    <a:pt x="77" y="1105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633" y="1351"/>
                    <a:pt x="2573" y="1089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6900658" y="4233862"/>
              <a:ext cx="433227" cy="286229"/>
            </a:xfrm>
            <a:custGeom>
              <a:avLst/>
              <a:gdLst/>
              <a:ahLst/>
              <a:cxnLst/>
              <a:rect l="l" t="t" r="r" b="b"/>
              <a:pathLst>
                <a:path w="13162" h="8696" extrusionOk="0">
                  <a:moveTo>
                    <a:pt x="1087" y="0"/>
                  </a:moveTo>
                  <a:cubicBezTo>
                    <a:pt x="1023" y="185"/>
                    <a:pt x="0" y="1226"/>
                    <a:pt x="905" y="2166"/>
                  </a:cubicBezTo>
                  <a:cubicBezTo>
                    <a:pt x="3748" y="5118"/>
                    <a:pt x="7305" y="7356"/>
                    <a:pt x="11283" y="8631"/>
                  </a:cubicBezTo>
                  <a:cubicBezTo>
                    <a:pt x="11418" y="8674"/>
                    <a:pt x="11555" y="8695"/>
                    <a:pt x="11691" y="8695"/>
                  </a:cubicBezTo>
                  <a:cubicBezTo>
                    <a:pt x="12138" y="8695"/>
                    <a:pt x="12566" y="8468"/>
                    <a:pt x="12812" y="8071"/>
                  </a:cubicBezTo>
                  <a:lnTo>
                    <a:pt x="13161" y="7512"/>
                  </a:lnTo>
                  <a:lnTo>
                    <a:pt x="13161" y="7512"/>
                  </a:lnTo>
                  <a:cubicBezTo>
                    <a:pt x="13046" y="7542"/>
                    <a:pt x="12926" y="7558"/>
                    <a:pt x="12805" y="7558"/>
                  </a:cubicBezTo>
                  <a:cubicBezTo>
                    <a:pt x="12664" y="7558"/>
                    <a:pt x="12521" y="7537"/>
                    <a:pt x="12381" y="7491"/>
                  </a:cubicBezTo>
                  <a:cubicBezTo>
                    <a:pt x="8262" y="6176"/>
                    <a:pt x="4490" y="3840"/>
                    <a:pt x="1442" y="677"/>
                  </a:cubicBezTo>
                  <a:cubicBezTo>
                    <a:pt x="1256" y="483"/>
                    <a:pt x="1138" y="249"/>
                    <a:pt x="10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9"/>
            <p:cNvSpPr/>
            <p:nvPr/>
          </p:nvSpPr>
          <p:spPr>
            <a:xfrm>
              <a:off x="7343792" y="3828779"/>
              <a:ext cx="65797" cy="43119"/>
            </a:xfrm>
            <a:custGeom>
              <a:avLst/>
              <a:gdLst/>
              <a:ahLst/>
              <a:cxnLst/>
              <a:rect l="l" t="t" r="r" b="b"/>
              <a:pathLst>
                <a:path w="1999" h="1310" extrusionOk="0">
                  <a:moveTo>
                    <a:pt x="849" y="1"/>
                  </a:moveTo>
                  <a:cubicBezTo>
                    <a:pt x="788" y="1"/>
                    <a:pt x="728" y="7"/>
                    <a:pt x="671" y="20"/>
                  </a:cubicBezTo>
                  <a:cubicBezTo>
                    <a:pt x="0" y="170"/>
                    <a:pt x="360" y="1120"/>
                    <a:pt x="1157" y="1284"/>
                  </a:cubicBezTo>
                  <a:cubicBezTo>
                    <a:pt x="1243" y="1301"/>
                    <a:pt x="1321" y="1310"/>
                    <a:pt x="1392" y="1310"/>
                  </a:cubicBezTo>
                  <a:cubicBezTo>
                    <a:pt x="1879" y="1310"/>
                    <a:pt x="1998" y="921"/>
                    <a:pt x="1820" y="593"/>
                  </a:cubicBezTo>
                  <a:cubicBezTo>
                    <a:pt x="1607" y="205"/>
                    <a:pt x="1200" y="1"/>
                    <a:pt x="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9"/>
            <p:cNvSpPr/>
            <p:nvPr/>
          </p:nvSpPr>
          <p:spPr>
            <a:xfrm>
              <a:off x="7445466" y="3892140"/>
              <a:ext cx="65830" cy="43086"/>
            </a:xfrm>
            <a:custGeom>
              <a:avLst/>
              <a:gdLst/>
              <a:ahLst/>
              <a:cxnLst/>
              <a:rect l="l" t="t" r="r" b="b"/>
              <a:pathLst>
                <a:path w="2000" h="1309" extrusionOk="0">
                  <a:moveTo>
                    <a:pt x="851" y="1"/>
                  </a:moveTo>
                  <a:cubicBezTo>
                    <a:pt x="789" y="1"/>
                    <a:pt x="729" y="7"/>
                    <a:pt x="672" y="20"/>
                  </a:cubicBezTo>
                  <a:cubicBezTo>
                    <a:pt x="0" y="169"/>
                    <a:pt x="361" y="1118"/>
                    <a:pt x="1159" y="1282"/>
                  </a:cubicBezTo>
                  <a:cubicBezTo>
                    <a:pt x="1245" y="1300"/>
                    <a:pt x="1324" y="1309"/>
                    <a:pt x="1395" y="1309"/>
                  </a:cubicBezTo>
                  <a:cubicBezTo>
                    <a:pt x="1881" y="1309"/>
                    <a:pt x="2000" y="920"/>
                    <a:pt x="1821" y="593"/>
                  </a:cubicBezTo>
                  <a:cubicBezTo>
                    <a:pt x="1609" y="205"/>
                    <a:pt x="1202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7262262" y="3980911"/>
              <a:ext cx="77186" cy="40979"/>
            </a:xfrm>
            <a:custGeom>
              <a:avLst/>
              <a:gdLst/>
              <a:ahLst/>
              <a:cxnLst/>
              <a:rect l="l" t="t" r="r" b="b"/>
              <a:pathLst>
                <a:path w="2345" h="1245" extrusionOk="0">
                  <a:moveTo>
                    <a:pt x="22" y="1"/>
                  </a:moveTo>
                  <a:lnTo>
                    <a:pt x="22" y="1"/>
                  </a:lnTo>
                  <a:cubicBezTo>
                    <a:pt x="1" y="114"/>
                    <a:pt x="50" y="234"/>
                    <a:pt x="154" y="298"/>
                  </a:cubicBezTo>
                  <a:lnTo>
                    <a:pt x="1602" y="1201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6"/>
                    <a:pt x="2303" y="377"/>
                    <a:pt x="2167" y="292"/>
                  </a:cubicBezTo>
                  <a:lnTo>
                    <a:pt x="1922" y="141"/>
                  </a:lnTo>
                  <a:cubicBezTo>
                    <a:pt x="1747" y="205"/>
                    <a:pt x="1524" y="252"/>
                    <a:pt x="1248" y="252"/>
                  </a:cubicBezTo>
                  <a:cubicBezTo>
                    <a:pt x="918" y="252"/>
                    <a:pt x="513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7444149" y="4094172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cubicBezTo>
                    <a:pt x="1" y="113"/>
                    <a:pt x="50" y="233"/>
                    <a:pt x="154" y="298"/>
                  </a:cubicBezTo>
                  <a:lnTo>
                    <a:pt x="1602" y="1200"/>
                  </a:lnTo>
                  <a:cubicBezTo>
                    <a:pt x="1649" y="1230"/>
                    <a:pt x="1702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8" y="692"/>
                  </a:lnTo>
                  <a:cubicBezTo>
                    <a:pt x="2343" y="555"/>
                    <a:pt x="2301" y="376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7131853" y="3984400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7222829" y="4041047"/>
              <a:ext cx="84657" cy="44435"/>
            </a:xfrm>
            <a:custGeom>
              <a:avLst/>
              <a:gdLst/>
              <a:ahLst/>
              <a:cxnLst/>
              <a:rect l="l" t="t" r="r" b="b"/>
              <a:pathLst>
                <a:path w="2572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1" y="364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8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7313741" y="409766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4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1" y="235"/>
                    <a:pt x="48" y="344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1"/>
                    <a:pt x="1748" y="1351"/>
                  </a:cubicBezTo>
                  <a:cubicBezTo>
                    <a:pt x="1845" y="1351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1" y="108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7404652" y="415424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10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7092256" y="4048091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4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7183233" y="4104704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5" y="1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0" y="365"/>
                    <a:pt x="464" y="300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4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09"/>
                    <a:pt x="2392" y="25"/>
                  </a:cubicBezTo>
                  <a:lnTo>
                    <a:pt x="235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9"/>
            <p:cNvSpPr/>
            <p:nvPr/>
          </p:nvSpPr>
          <p:spPr>
            <a:xfrm>
              <a:off x="7274144" y="4161318"/>
              <a:ext cx="84624" cy="44468"/>
            </a:xfrm>
            <a:custGeom>
              <a:avLst/>
              <a:gdLst/>
              <a:ahLst/>
              <a:cxnLst/>
              <a:rect l="l" t="t" r="r" b="b"/>
              <a:pathLst>
                <a:path w="2571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2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7" y="423"/>
                  </a:lnTo>
                  <a:cubicBezTo>
                    <a:pt x="2571" y="288"/>
                    <a:pt x="2529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9"/>
            <p:cNvSpPr/>
            <p:nvPr/>
          </p:nvSpPr>
          <p:spPr>
            <a:xfrm>
              <a:off x="7052626" y="411171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6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9"/>
            <p:cNvSpPr/>
            <p:nvPr/>
          </p:nvSpPr>
          <p:spPr>
            <a:xfrm>
              <a:off x="7143537" y="4168362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9" y="176"/>
                    <a:pt x="1735" y="365"/>
                    <a:pt x="1178" y="365"/>
                  </a:cubicBezTo>
                  <a:cubicBezTo>
                    <a:pt x="851" y="365"/>
                    <a:pt x="464" y="299"/>
                    <a:pt x="13" y="127"/>
                  </a:cubicBezTo>
                  <a:lnTo>
                    <a:pt x="13" y="127"/>
                  </a:lnTo>
                  <a:cubicBezTo>
                    <a:pt x="1" y="235"/>
                    <a:pt x="49" y="343"/>
                    <a:pt x="148" y="405"/>
                  </a:cubicBezTo>
                  <a:lnTo>
                    <a:pt x="1596" y="1306"/>
                  </a:lnTo>
                  <a:cubicBezTo>
                    <a:pt x="1643" y="1336"/>
                    <a:pt x="1697" y="1351"/>
                    <a:pt x="1749" y="1351"/>
                  </a:cubicBezTo>
                  <a:cubicBezTo>
                    <a:pt x="1846" y="1351"/>
                    <a:pt x="1941" y="1302"/>
                    <a:pt x="1996" y="1214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4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9"/>
            <p:cNvSpPr/>
            <p:nvPr/>
          </p:nvSpPr>
          <p:spPr>
            <a:xfrm>
              <a:off x="7234514" y="422497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5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4"/>
                  </a:cubicBezTo>
                  <a:lnTo>
                    <a:pt x="1595" y="1307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6" y="1350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7"/>
                    <a:pt x="2530" y="108"/>
                    <a:pt x="2393" y="25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9"/>
            <p:cNvSpPr/>
            <p:nvPr/>
          </p:nvSpPr>
          <p:spPr>
            <a:xfrm>
              <a:off x="7012964" y="417537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0"/>
                    <a:pt x="1750" y="1350"/>
                  </a:cubicBezTo>
                  <a:cubicBezTo>
                    <a:pt x="1846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9"/>
            <p:cNvSpPr/>
            <p:nvPr/>
          </p:nvSpPr>
          <p:spPr>
            <a:xfrm>
              <a:off x="7103941" y="4231986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1"/>
                  </a:moveTo>
                  <a:cubicBezTo>
                    <a:pt x="2118" y="176"/>
                    <a:pt x="1734" y="366"/>
                    <a:pt x="1178" y="366"/>
                  </a:cubicBezTo>
                  <a:cubicBezTo>
                    <a:pt x="851" y="366"/>
                    <a:pt x="464" y="300"/>
                    <a:pt x="12" y="128"/>
                  </a:cubicBezTo>
                  <a:lnTo>
                    <a:pt x="12" y="128"/>
                  </a:lnTo>
                  <a:cubicBezTo>
                    <a:pt x="1" y="235"/>
                    <a:pt x="48" y="345"/>
                    <a:pt x="146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8" y="1352"/>
                  </a:cubicBezTo>
                  <a:cubicBezTo>
                    <a:pt x="1845" y="1352"/>
                    <a:pt x="1940" y="1303"/>
                    <a:pt x="1995" y="1214"/>
                  </a:cubicBezTo>
                  <a:lnTo>
                    <a:pt x="2487" y="424"/>
                  </a:lnTo>
                  <a:cubicBezTo>
                    <a:pt x="2571" y="288"/>
                    <a:pt x="2530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9"/>
            <p:cNvSpPr/>
            <p:nvPr/>
          </p:nvSpPr>
          <p:spPr>
            <a:xfrm>
              <a:off x="7194852" y="4288633"/>
              <a:ext cx="84723" cy="44435"/>
            </a:xfrm>
            <a:custGeom>
              <a:avLst/>
              <a:gdLst/>
              <a:ahLst/>
              <a:cxnLst/>
              <a:rect l="l" t="t" r="r" b="b"/>
              <a:pathLst>
                <a:path w="2574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2" y="364"/>
                    <a:pt x="465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9"/>
            <p:cNvSpPr/>
            <p:nvPr/>
          </p:nvSpPr>
          <p:spPr>
            <a:xfrm>
              <a:off x="6973367" y="4239063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9"/>
            <p:cNvSpPr/>
            <p:nvPr/>
          </p:nvSpPr>
          <p:spPr>
            <a:xfrm>
              <a:off x="7064344" y="4295677"/>
              <a:ext cx="84624" cy="44435"/>
            </a:xfrm>
            <a:custGeom>
              <a:avLst/>
              <a:gdLst/>
              <a:ahLst/>
              <a:cxnLst/>
              <a:rect l="l" t="t" r="r" b="b"/>
              <a:pathLst>
                <a:path w="2571" h="1350" extrusionOk="0">
                  <a:moveTo>
                    <a:pt x="2355" y="0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6" y="404"/>
                  </a:cubicBezTo>
                  <a:lnTo>
                    <a:pt x="1594" y="1306"/>
                  </a:lnTo>
                  <a:cubicBezTo>
                    <a:pt x="1642" y="1336"/>
                    <a:pt x="1695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7"/>
                    <a:pt x="2529" y="108"/>
                    <a:pt x="2392" y="24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9"/>
            <p:cNvSpPr/>
            <p:nvPr/>
          </p:nvSpPr>
          <p:spPr>
            <a:xfrm>
              <a:off x="7171351" y="3924298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113"/>
                    <a:pt x="50" y="233"/>
                    <a:pt x="154" y="298"/>
                  </a:cubicBezTo>
                  <a:lnTo>
                    <a:pt x="1602" y="1199"/>
                  </a:lnTo>
                  <a:cubicBezTo>
                    <a:pt x="1650" y="1229"/>
                    <a:pt x="1703" y="1243"/>
                    <a:pt x="1755" y="1243"/>
                  </a:cubicBezTo>
                  <a:cubicBezTo>
                    <a:pt x="1852" y="1243"/>
                    <a:pt x="1946" y="1195"/>
                    <a:pt x="2001" y="1107"/>
                  </a:cubicBezTo>
                  <a:lnTo>
                    <a:pt x="2258" y="692"/>
                  </a:lnTo>
                  <a:cubicBezTo>
                    <a:pt x="2343" y="556"/>
                    <a:pt x="2303" y="377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9"/>
            <p:cNvSpPr/>
            <p:nvPr/>
          </p:nvSpPr>
          <p:spPr>
            <a:xfrm>
              <a:off x="7353173" y="4037525"/>
              <a:ext cx="77186" cy="40946"/>
            </a:xfrm>
            <a:custGeom>
              <a:avLst/>
              <a:gdLst/>
              <a:ahLst/>
              <a:cxnLst/>
              <a:rect l="l" t="t" r="r" b="b"/>
              <a:pathLst>
                <a:path w="2345" h="1244" extrusionOk="0">
                  <a:moveTo>
                    <a:pt x="22" y="1"/>
                  </a:moveTo>
                  <a:cubicBezTo>
                    <a:pt x="1" y="114"/>
                    <a:pt x="51" y="233"/>
                    <a:pt x="154" y="299"/>
                  </a:cubicBezTo>
                  <a:lnTo>
                    <a:pt x="1602" y="1200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2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5"/>
                    <a:pt x="2303" y="376"/>
                    <a:pt x="2168" y="291"/>
                  </a:cubicBezTo>
                  <a:lnTo>
                    <a:pt x="1923" y="140"/>
                  </a:lnTo>
                  <a:cubicBezTo>
                    <a:pt x="1748" y="205"/>
                    <a:pt x="1524" y="252"/>
                    <a:pt x="1246" y="252"/>
                  </a:cubicBezTo>
                  <a:cubicBezTo>
                    <a:pt x="917" y="252"/>
                    <a:pt x="512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6905003" y="3614371"/>
              <a:ext cx="813363" cy="914412"/>
            </a:xfrm>
            <a:custGeom>
              <a:avLst/>
              <a:gdLst/>
              <a:ahLst/>
              <a:cxnLst/>
              <a:rect l="l" t="t" r="r" b="b"/>
              <a:pathLst>
                <a:path w="24711" h="27781" extrusionOk="0">
                  <a:moveTo>
                    <a:pt x="13244" y="265"/>
                  </a:moveTo>
                  <a:cubicBezTo>
                    <a:pt x="13482" y="265"/>
                    <a:pt x="13725" y="330"/>
                    <a:pt x="13943" y="464"/>
                  </a:cubicBezTo>
                  <a:lnTo>
                    <a:pt x="23769" y="6582"/>
                  </a:lnTo>
                  <a:cubicBezTo>
                    <a:pt x="24388" y="6968"/>
                    <a:pt x="24577" y="7784"/>
                    <a:pt x="24191" y="8404"/>
                  </a:cubicBezTo>
                  <a:lnTo>
                    <a:pt x="12680" y="26892"/>
                  </a:lnTo>
                  <a:cubicBezTo>
                    <a:pt x="12433" y="27289"/>
                    <a:pt x="12005" y="27516"/>
                    <a:pt x="11557" y="27516"/>
                  </a:cubicBezTo>
                  <a:cubicBezTo>
                    <a:pt x="11422" y="27516"/>
                    <a:pt x="11285" y="27494"/>
                    <a:pt x="11151" y="27452"/>
                  </a:cubicBezTo>
                  <a:cubicBezTo>
                    <a:pt x="9561" y="26943"/>
                    <a:pt x="7567" y="26127"/>
                    <a:pt x="5456" y="24797"/>
                  </a:cubicBezTo>
                  <a:cubicBezTo>
                    <a:pt x="3440" y="23528"/>
                    <a:pt x="1896" y="22154"/>
                    <a:pt x="774" y="20987"/>
                  </a:cubicBezTo>
                  <a:cubicBezTo>
                    <a:pt x="357" y="20554"/>
                    <a:pt x="291" y="19889"/>
                    <a:pt x="610" y="19377"/>
                  </a:cubicBezTo>
                  <a:lnTo>
                    <a:pt x="12121" y="889"/>
                  </a:lnTo>
                  <a:cubicBezTo>
                    <a:pt x="12371" y="485"/>
                    <a:pt x="12803" y="265"/>
                    <a:pt x="13244" y="265"/>
                  </a:cubicBezTo>
                  <a:close/>
                  <a:moveTo>
                    <a:pt x="13243" y="0"/>
                  </a:moveTo>
                  <a:cubicBezTo>
                    <a:pt x="12690" y="0"/>
                    <a:pt x="12186" y="279"/>
                    <a:pt x="11895" y="749"/>
                  </a:cubicBezTo>
                  <a:lnTo>
                    <a:pt x="384" y="19237"/>
                  </a:lnTo>
                  <a:cubicBezTo>
                    <a:pt x="0" y="19855"/>
                    <a:pt x="81" y="20650"/>
                    <a:pt x="582" y="21172"/>
                  </a:cubicBezTo>
                  <a:cubicBezTo>
                    <a:pt x="1996" y="22640"/>
                    <a:pt x="3588" y="23935"/>
                    <a:pt x="5314" y="25023"/>
                  </a:cubicBezTo>
                  <a:cubicBezTo>
                    <a:pt x="7113" y="26156"/>
                    <a:pt x="9048" y="27057"/>
                    <a:pt x="11070" y="27705"/>
                  </a:cubicBezTo>
                  <a:cubicBezTo>
                    <a:pt x="11228" y="27755"/>
                    <a:pt x="11392" y="27781"/>
                    <a:pt x="11557" y="27781"/>
                  </a:cubicBezTo>
                  <a:cubicBezTo>
                    <a:pt x="12109" y="27781"/>
                    <a:pt x="12612" y="27502"/>
                    <a:pt x="12904" y="27032"/>
                  </a:cubicBezTo>
                  <a:lnTo>
                    <a:pt x="24414" y="8544"/>
                  </a:lnTo>
                  <a:cubicBezTo>
                    <a:pt x="24639" y="8183"/>
                    <a:pt x="24710" y="7757"/>
                    <a:pt x="24614" y="7346"/>
                  </a:cubicBezTo>
                  <a:cubicBezTo>
                    <a:pt x="24518" y="6933"/>
                    <a:pt x="24266" y="6582"/>
                    <a:pt x="23906" y="6357"/>
                  </a:cubicBezTo>
                  <a:lnTo>
                    <a:pt x="14081" y="240"/>
                  </a:lnTo>
                  <a:cubicBezTo>
                    <a:pt x="13828" y="82"/>
                    <a:pt x="13540" y="0"/>
                    <a:pt x="1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7215720" y="3680958"/>
              <a:ext cx="444254" cy="384842"/>
            </a:xfrm>
            <a:custGeom>
              <a:avLst/>
              <a:gdLst/>
              <a:ahLst/>
              <a:cxnLst/>
              <a:rect l="l" t="t" r="r" b="b"/>
              <a:pathLst>
                <a:path w="13497" h="11692" extrusionOk="0">
                  <a:moveTo>
                    <a:pt x="3637" y="264"/>
                  </a:moveTo>
                  <a:cubicBezTo>
                    <a:pt x="3728" y="264"/>
                    <a:pt x="3818" y="287"/>
                    <a:pt x="3900" y="339"/>
                  </a:cubicBezTo>
                  <a:lnTo>
                    <a:pt x="12892" y="5937"/>
                  </a:lnTo>
                  <a:cubicBezTo>
                    <a:pt x="13123" y="6083"/>
                    <a:pt x="13195" y="6392"/>
                    <a:pt x="13050" y="6626"/>
                  </a:cubicBezTo>
                  <a:lnTo>
                    <a:pt x="10207" y="11192"/>
                  </a:lnTo>
                  <a:cubicBezTo>
                    <a:pt x="10113" y="11344"/>
                    <a:pt x="9950" y="11428"/>
                    <a:pt x="9783" y="11428"/>
                  </a:cubicBezTo>
                  <a:cubicBezTo>
                    <a:pt x="9693" y="11428"/>
                    <a:pt x="9602" y="11404"/>
                    <a:pt x="9520" y="11352"/>
                  </a:cubicBezTo>
                  <a:lnTo>
                    <a:pt x="527" y="5755"/>
                  </a:lnTo>
                  <a:cubicBezTo>
                    <a:pt x="414" y="5684"/>
                    <a:pt x="336" y="5574"/>
                    <a:pt x="306" y="5443"/>
                  </a:cubicBezTo>
                  <a:cubicBezTo>
                    <a:pt x="275" y="5313"/>
                    <a:pt x="297" y="5180"/>
                    <a:pt x="368" y="5065"/>
                  </a:cubicBezTo>
                  <a:lnTo>
                    <a:pt x="3212" y="499"/>
                  </a:lnTo>
                  <a:cubicBezTo>
                    <a:pt x="3306" y="347"/>
                    <a:pt x="3469" y="264"/>
                    <a:pt x="3637" y="264"/>
                  </a:cubicBezTo>
                  <a:close/>
                  <a:moveTo>
                    <a:pt x="3636" y="0"/>
                  </a:moveTo>
                  <a:cubicBezTo>
                    <a:pt x="3381" y="0"/>
                    <a:pt x="3131" y="128"/>
                    <a:pt x="2987" y="361"/>
                  </a:cubicBezTo>
                  <a:lnTo>
                    <a:pt x="143" y="4927"/>
                  </a:lnTo>
                  <a:cubicBezTo>
                    <a:pt x="36" y="5100"/>
                    <a:pt x="1" y="5305"/>
                    <a:pt x="47" y="5503"/>
                  </a:cubicBezTo>
                  <a:cubicBezTo>
                    <a:pt x="94" y="5701"/>
                    <a:pt x="216" y="5870"/>
                    <a:pt x="388" y="5978"/>
                  </a:cubicBezTo>
                  <a:lnTo>
                    <a:pt x="9379" y="11575"/>
                  </a:lnTo>
                  <a:cubicBezTo>
                    <a:pt x="9505" y="11654"/>
                    <a:pt x="9644" y="11691"/>
                    <a:pt x="9781" y="11691"/>
                  </a:cubicBezTo>
                  <a:cubicBezTo>
                    <a:pt x="10037" y="11691"/>
                    <a:pt x="10287" y="11564"/>
                    <a:pt x="10430" y="11331"/>
                  </a:cubicBezTo>
                  <a:lnTo>
                    <a:pt x="13273" y="6764"/>
                  </a:lnTo>
                  <a:cubicBezTo>
                    <a:pt x="13497" y="6408"/>
                    <a:pt x="13387" y="5937"/>
                    <a:pt x="13031" y="5713"/>
                  </a:cubicBezTo>
                  <a:lnTo>
                    <a:pt x="4038" y="116"/>
                  </a:lnTo>
                  <a:cubicBezTo>
                    <a:pt x="3913" y="38"/>
                    <a:pt x="3774" y="0"/>
                    <a:pt x="36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6964382" y="4200026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3" y="1295"/>
                    <a:pt x="2844" y="1474"/>
                    <a:pt x="2761" y="1610"/>
                  </a:cubicBezTo>
                  <a:lnTo>
                    <a:pt x="2268" y="2401"/>
                  </a:lnTo>
                  <a:cubicBezTo>
                    <a:pt x="2214" y="2488"/>
                    <a:pt x="2118" y="2538"/>
                    <a:pt x="2022" y="2538"/>
                  </a:cubicBezTo>
                  <a:cubicBezTo>
                    <a:pt x="1970" y="2538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5" y="1507"/>
                    <a:pt x="242" y="1328"/>
                    <a:pt x="327" y="1192"/>
                  </a:cubicBezTo>
                  <a:lnTo>
                    <a:pt x="820" y="402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7"/>
                    <a:pt x="596" y="262"/>
                  </a:cubicBezTo>
                  <a:lnTo>
                    <a:pt x="103" y="1052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5"/>
                    <a:pt x="155" y="1738"/>
                    <a:pt x="282" y="1816"/>
                  </a:cubicBezTo>
                  <a:lnTo>
                    <a:pt x="1730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49"/>
                  </a:lnTo>
                  <a:cubicBezTo>
                    <a:pt x="3146" y="1490"/>
                    <a:pt x="3066" y="1147"/>
                    <a:pt x="2806" y="986"/>
                  </a:cubicBezTo>
                  <a:lnTo>
                    <a:pt x="1358" y="84"/>
                  </a:lnTo>
                  <a:cubicBezTo>
                    <a:pt x="1271" y="29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7000983" y="4230439"/>
              <a:ext cx="28044" cy="28998"/>
            </a:xfrm>
            <a:custGeom>
              <a:avLst/>
              <a:gdLst/>
              <a:ahLst/>
              <a:cxnLst/>
              <a:rect l="l" t="t" r="r" b="b"/>
              <a:pathLst>
                <a:path w="852" h="881" extrusionOk="0">
                  <a:moveTo>
                    <a:pt x="537" y="207"/>
                  </a:moveTo>
                  <a:cubicBezTo>
                    <a:pt x="544" y="207"/>
                    <a:pt x="550" y="208"/>
                    <a:pt x="556" y="210"/>
                  </a:cubicBezTo>
                  <a:cubicBezTo>
                    <a:pt x="592" y="217"/>
                    <a:pt x="611" y="238"/>
                    <a:pt x="613" y="270"/>
                  </a:cubicBezTo>
                  <a:cubicBezTo>
                    <a:pt x="618" y="344"/>
                    <a:pt x="544" y="460"/>
                    <a:pt x="491" y="537"/>
                  </a:cubicBezTo>
                  <a:cubicBezTo>
                    <a:pt x="463" y="575"/>
                    <a:pt x="444" y="610"/>
                    <a:pt x="410" y="638"/>
                  </a:cubicBezTo>
                  <a:cubicBezTo>
                    <a:pt x="392" y="654"/>
                    <a:pt x="375" y="667"/>
                    <a:pt x="351" y="667"/>
                  </a:cubicBezTo>
                  <a:cubicBezTo>
                    <a:pt x="345" y="667"/>
                    <a:pt x="338" y="666"/>
                    <a:pt x="330" y="664"/>
                  </a:cubicBezTo>
                  <a:cubicBezTo>
                    <a:pt x="314" y="662"/>
                    <a:pt x="301" y="648"/>
                    <a:pt x="290" y="636"/>
                  </a:cubicBezTo>
                  <a:cubicBezTo>
                    <a:pt x="260" y="610"/>
                    <a:pt x="283" y="572"/>
                    <a:pt x="289" y="541"/>
                  </a:cubicBezTo>
                  <a:cubicBezTo>
                    <a:pt x="317" y="447"/>
                    <a:pt x="364" y="378"/>
                    <a:pt x="431" y="287"/>
                  </a:cubicBezTo>
                  <a:cubicBezTo>
                    <a:pt x="459" y="253"/>
                    <a:pt x="485" y="223"/>
                    <a:pt x="500" y="216"/>
                  </a:cubicBezTo>
                  <a:cubicBezTo>
                    <a:pt x="510" y="210"/>
                    <a:pt x="524" y="207"/>
                    <a:pt x="537" y="207"/>
                  </a:cubicBezTo>
                  <a:close/>
                  <a:moveTo>
                    <a:pt x="554" y="1"/>
                  </a:moveTo>
                  <a:cubicBezTo>
                    <a:pt x="522" y="1"/>
                    <a:pt x="490" y="6"/>
                    <a:pt x="457" y="16"/>
                  </a:cubicBezTo>
                  <a:cubicBezTo>
                    <a:pt x="450" y="18"/>
                    <a:pt x="443" y="20"/>
                    <a:pt x="437" y="25"/>
                  </a:cubicBezTo>
                  <a:cubicBezTo>
                    <a:pt x="306" y="85"/>
                    <a:pt x="234" y="212"/>
                    <a:pt x="168" y="330"/>
                  </a:cubicBezTo>
                  <a:cubicBezTo>
                    <a:pt x="88" y="466"/>
                    <a:pt x="1" y="617"/>
                    <a:pt x="118" y="768"/>
                  </a:cubicBezTo>
                  <a:cubicBezTo>
                    <a:pt x="135" y="789"/>
                    <a:pt x="157" y="812"/>
                    <a:pt x="188" y="832"/>
                  </a:cubicBezTo>
                  <a:cubicBezTo>
                    <a:pt x="235" y="866"/>
                    <a:pt x="284" y="880"/>
                    <a:pt x="333" y="880"/>
                  </a:cubicBezTo>
                  <a:cubicBezTo>
                    <a:pt x="492" y="880"/>
                    <a:pt x="647" y="724"/>
                    <a:pt x="724" y="584"/>
                  </a:cubicBezTo>
                  <a:cubicBezTo>
                    <a:pt x="754" y="543"/>
                    <a:pt x="777" y="497"/>
                    <a:pt x="799" y="444"/>
                  </a:cubicBezTo>
                  <a:cubicBezTo>
                    <a:pt x="852" y="303"/>
                    <a:pt x="845" y="127"/>
                    <a:pt x="687" y="36"/>
                  </a:cubicBezTo>
                  <a:cubicBezTo>
                    <a:pt x="642" y="11"/>
                    <a:pt x="598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7004011" y="4136368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5"/>
                  </a:moveTo>
                  <a:cubicBezTo>
                    <a:pt x="1117" y="265"/>
                    <a:pt x="1170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5" y="1474"/>
                    <a:pt x="2760" y="1611"/>
                  </a:cubicBezTo>
                  <a:lnTo>
                    <a:pt x="2267" y="2401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69" y="2538"/>
                    <a:pt x="1916" y="2523"/>
                    <a:pt x="1868" y="2494"/>
                  </a:cubicBezTo>
                  <a:lnTo>
                    <a:pt x="420" y="1592"/>
                  </a:lnTo>
                  <a:cubicBezTo>
                    <a:pt x="285" y="1507"/>
                    <a:pt x="243" y="1329"/>
                    <a:pt x="328" y="1192"/>
                  </a:cubicBezTo>
                  <a:lnTo>
                    <a:pt x="819" y="402"/>
                  </a:lnTo>
                  <a:cubicBezTo>
                    <a:pt x="874" y="314"/>
                    <a:pt x="969" y="265"/>
                    <a:pt x="1065" y="265"/>
                  </a:cubicBezTo>
                  <a:close/>
                  <a:moveTo>
                    <a:pt x="1065" y="0"/>
                  </a:moveTo>
                  <a:cubicBezTo>
                    <a:pt x="873" y="0"/>
                    <a:pt x="697" y="97"/>
                    <a:pt x="595" y="262"/>
                  </a:cubicBezTo>
                  <a:lnTo>
                    <a:pt x="102" y="1053"/>
                  </a:lnTo>
                  <a:cubicBezTo>
                    <a:pt x="25" y="1179"/>
                    <a:pt x="0" y="1326"/>
                    <a:pt x="33" y="1472"/>
                  </a:cubicBezTo>
                  <a:cubicBezTo>
                    <a:pt x="68" y="1615"/>
                    <a:pt x="155" y="1739"/>
                    <a:pt x="281" y="1815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4"/>
                    <a:pt x="2492" y="2539"/>
                  </a:cubicBezTo>
                  <a:lnTo>
                    <a:pt x="2984" y="1749"/>
                  </a:lnTo>
                  <a:cubicBezTo>
                    <a:pt x="3145" y="1490"/>
                    <a:pt x="3067" y="1147"/>
                    <a:pt x="2807" y="986"/>
                  </a:cubicBezTo>
                  <a:lnTo>
                    <a:pt x="1358" y="84"/>
                  </a:lnTo>
                  <a:cubicBezTo>
                    <a:pt x="1270" y="30"/>
                    <a:pt x="1169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7046603" y="4166979"/>
              <a:ext cx="22415" cy="30413"/>
            </a:xfrm>
            <a:custGeom>
              <a:avLst/>
              <a:gdLst/>
              <a:ahLst/>
              <a:cxnLst/>
              <a:rect l="l" t="t" r="r" b="b"/>
              <a:pathLst>
                <a:path w="681" h="924" extrusionOk="0">
                  <a:moveTo>
                    <a:pt x="462" y="0"/>
                  </a:moveTo>
                  <a:cubicBezTo>
                    <a:pt x="447" y="4"/>
                    <a:pt x="205" y="118"/>
                    <a:pt x="169" y="166"/>
                  </a:cubicBezTo>
                  <a:cubicBezTo>
                    <a:pt x="160" y="180"/>
                    <a:pt x="266" y="284"/>
                    <a:pt x="280" y="293"/>
                  </a:cubicBezTo>
                  <a:cubicBezTo>
                    <a:pt x="283" y="295"/>
                    <a:pt x="286" y="296"/>
                    <a:pt x="289" y="296"/>
                  </a:cubicBezTo>
                  <a:cubicBezTo>
                    <a:pt x="313" y="296"/>
                    <a:pt x="347" y="259"/>
                    <a:pt x="362" y="259"/>
                  </a:cubicBezTo>
                  <a:cubicBezTo>
                    <a:pt x="363" y="259"/>
                    <a:pt x="365" y="260"/>
                    <a:pt x="366" y="261"/>
                  </a:cubicBezTo>
                  <a:cubicBezTo>
                    <a:pt x="362" y="268"/>
                    <a:pt x="359" y="274"/>
                    <a:pt x="354" y="282"/>
                  </a:cubicBezTo>
                  <a:cubicBezTo>
                    <a:pt x="264" y="427"/>
                    <a:pt x="160" y="561"/>
                    <a:pt x="71" y="707"/>
                  </a:cubicBezTo>
                  <a:lnTo>
                    <a:pt x="3" y="815"/>
                  </a:lnTo>
                  <a:lnTo>
                    <a:pt x="1" y="816"/>
                  </a:lnTo>
                  <a:cubicBezTo>
                    <a:pt x="30" y="840"/>
                    <a:pt x="69" y="869"/>
                    <a:pt x="106" y="894"/>
                  </a:cubicBezTo>
                  <a:cubicBezTo>
                    <a:pt x="129" y="907"/>
                    <a:pt x="158" y="923"/>
                    <a:pt x="176" y="923"/>
                  </a:cubicBezTo>
                  <a:cubicBezTo>
                    <a:pt x="182" y="923"/>
                    <a:pt x="187" y="921"/>
                    <a:pt x="190" y="916"/>
                  </a:cubicBezTo>
                  <a:cubicBezTo>
                    <a:pt x="205" y="890"/>
                    <a:pt x="222" y="863"/>
                    <a:pt x="238" y="836"/>
                  </a:cubicBezTo>
                  <a:cubicBezTo>
                    <a:pt x="346" y="664"/>
                    <a:pt x="462" y="506"/>
                    <a:pt x="569" y="332"/>
                  </a:cubicBezTo>
                  <a:cubicBezTo>
                    <a:pt x="609" y="270"/>
                    <a:pt x="647" y="208"/>
                    <a:pt x="681" y="140"/>
                  </a:cubicBezTo>
                  <a:cubicBezTo>
                    <a:pt x="642" y="111"/>
                    <a:pt x="605" y="86"/>
                    <a:pt x="565" y="61"/>
                  </a:cubicBezTo>
                  <a:cubicBezTo>
                    <a:pt x="531" y="40"/>
                    <a:pt x="498" y="20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7043674" y="4072744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2" y="1295"/>
                    <a:pt x="2844" y="1473"/>
                    <a:pt x="2759" y="1610"/>
                  </a:cubicBezTo>
                  <a:lnTo>
                    <a:pt x="2268" y="2400"/>
                  </a:lnTo>
                  <a:cubicBezTo>
                    <a:pt x="2214" y="2488"/>
                    <a:pt x="2118" y="2537"/>
                    <a:pt x="2022" y="2537"/>
                  </a:cubicBezTo>
                  <a:cubicBezTo>
                    <a:pt x="1970" y="2537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4" y="1507"/>
                    <a:pt x="242" y="1327"/>
                    <a:pt x="327" y="1192"/>
                  </a:cubicBezTo>
                  <a:lnTo>
                    <a:pt x="820" y="401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0"/>
                  </a:moveTo>
                  <a:cubicBezTo>
                    <a:pt x="873" y="0"/>
                    <a:pt x="697" y="97"/>
                    <a:pt x="594" y="262"/>
                  </a:cubicBezTo>
                  <a:lnTo>
                    <a:pt x="103" y="1051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4"/>
                    <a:pt x="155" y="1736"/>
                    <a:pt x="280" y="1815"/>
                  </a:cubicBezTo>
                  <a:lnTo>
                    <a:pt x="1729" y="2716"/>
                  </a:lnTo>
                  <a:cubicBezTo>
                    <a:pt x="1817" y="2772"/>
                    <a:pt x="1918" y="2800"/>
                    <a:pt x="2022" y="2800"/>
                  </a:cubicBezTo>
                  <a:cubicBezTo>
                    <a:pt x="2215" y="2800"/>
                    <a:pt x="2390" y="2704"/>
                    <a:pt x="2492" y="2539"/>
                  </a:cubicBezTo>
                  <a:lnTo>
                    <a:pt x="2985" y="1748"/>
                  </a:lnTo>
                  <a:cubicBezTo>
                    <a:pt x="3146" y="1490"/>
                    <a:pt x="3067" y="1146"/>
                    <a:pt x="2806" y="985"/>
                  </a:cubicBezTo>
                  <a:lnTo>
                    <a:pt x="1358" y="83"/>
                  </a:lnTo>
                  <a:cubicBezTo>
                    <a:pt x="1270" y="29"/>
                    <a:pt x="1169" y="0"/>
                    <a:pt x="1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7083501" y="4104803"/>
              <a:ext cx="25443" cy="29130"/>
            </a:xfrm>
            <a:custGeom>
              <a:avLst/>
              <a:gdLst/>
              <a:ahLst/>
              <a:cxnLst/>
              <a:rect l="l" t="t" r="r" b="b"/>
              <a:pathLst>
                <a:path w="773" h="885" extrusionOk="0">
                  <a:moveTo>
                    <a:pt x="517" y="204"/>
                  </a:moveTo>
                  <a:cubicBezTo>
                    <a:pt x="519" y="204"/>
                    <a:pt x="520" y="205"/>
                    <a:pt x="519" y="207"/>
                  </a:cubicBezTo>
                  <a:lnTo>
                    <a:pt x="366" y="446"/>
                  </a:lnTo>
                  <a:cubicBezTo>
                    <a:pt x="342" y="436"/>
                    <a:pt x="217" y="352"/>
                    <a:pt x="217" y="352"/>
                  </a:cubicBezTo>
                  <a:cubicBezTo>
                    <a:pt x="228" y="344"/>
                    <a:pt x="488" y="204"/>
                    <a:pt x="517" y="204"/>
                  </a:cubicBezTo>
                  <a:close/>
                  <a:moveTo>
                    <a:pt x="591" y="1"/>
                  </a:moveTo>
                  <a:cubicBezTo>
                    <a:pt x="265" y="148"/>
                    <a:pt x="145" y="233"/>
                    <a:pt x="91" y="256"/>
                  </a:cubicBezTo>
                  <a:cubicBezTo>
                    <a:pt x="31" y="343"/>
                    <a:pt x="2" y="414"/>
                    <a:pt x="0" y="426"/>
                  </a:cubicBezTo>
                  <a:cubicBezTo>
                    <a:pt x="0" y="434"/>
                    <a:pt x="224" y="567"/>
                    <a:pt x="239" y="582"/>
                  </a:cubicBezTo>
                  <a:cubicBezTo>
                    <a:pt x="232" y="591"/>
                    <a:pt x="90" y="785"/>
                    <a:pt x="91" y="790"/>
                  </a:cubicBezTo>
                  <a:cubicBezTo>
                    <a:pt x="190" y="850"/>
                    <a:pt x="237" y="884"/>
                    <a:pt x="256" y="884"/>
                  </a:cubicBezTo>
                  <a:cubicBezTo>
                    <a:pt x="257" y="884"/>
                    <a:pt x="258" y="884"/>
                    <a:pt x="259" y="884"/>
                  </a:cubicBezTo>
                  <a:cubicBezTo>
                    <a:pt x="275" y="869"/>
                    <a:pt x="398" y="694"/>
                    <a:pt x="398" y="694"/>
                  </a:cubicBezTo>
                  <a:lnTo>
                    <a:pt x="398" y="694"/>
                  </a:lnTo>
                  <a:cubicBezTo>
                    <a:pt x="398" y="694"/>
                    <a:pt x="398" y="694"/>
                    <a:pt x="398" y="694"/>
                  </a:cubicBezTo>
                  <a:cubicBezTo>
                    <a:pt x="422" y="704"/>
                    <a:pt x="441" y="726"/>
                    <a:pt x="468" y="735"/>
                  </a:cubicBezTo>
                  <a:lnTo>
                    <a:pt x="578" y="575"/>
                  </a:lnTo>
                  <a:cubicBezTo>
                    <a:pt x="559" y="565"/>
                    <a:pt x="531" y="539"/>
                    <a:pt x="510" y="529"/>
                  </a:cubicBezTo>
                  <a:lnTo>
                    <a:pt x="501" y="527"/>
                  </a:lnTo>
                  <a:cubicBezTo>
                    <a:pt x="517" y="491"/>
                    <a:pt x="771" y="113"/>
                    <a:pt x="773" y="109"/>
                  </a:cubicBezTo>
                  <a:lnTo>
                    <a:pt x="771" y="108"/>
                  </a:lnTo>
                  <a:cubicBezTo>
                    <a:pt x="749" y="90"/>
                    <a:pt x="606" y="8"/>
                    <a:pt x="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7083270" y="4009054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6" y="266"/>
                  </a:moveTo>
                  <a:cubicBezTo>
                    <a:pt x="1118" y="266"/>
                    <a:pt x="1171" y="281"/>
                    <a:pt x="1219" y="309"/>
                  </a:cubicBezTo>
                  <a:lnTo>
                    <a:pt x="2667" y="1212"/>
                  </a:lnTo>
                  <a:cubicBezTo>
                    <a:pt x="2803" y="1297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6"/>
                    <a:pt x="242" y="1329"/>
                    <a:pt x="327" y="1193"/>
                  </a:cubicBezTo>
                  <a:lnTo>
                    <a:pt x="820" y="403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80"/>
                    <a:pt x="1" y="1327"/>
                    <a:pt x="34" y="1472"/>
                  </a:cubicBezTo>
                  <a:cubicBezTo>
                    <a:pt x="69" y="1616"/>
                    <a:pt x="155" y="1738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146" y="1490"/>
                    <a:pt x="3067" y="1147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7118720" y="4036340"/>
              <a:ext cx="32750" cy="29294"/>
            </a:xfrm>
            <a:custGeom>
              <a:avLst/>
              <a:gdLst/>
              <a:ahLst/>
              <a:cxnLst/>
              <a:rect l="l" t="t" r="r" b="b"/>
              <a:pathLst>
                <a:path w="995" h="890" extrusionOk="0">
                  <a:moveTo>
                    <a:pt x="505" y="1"/>
                  </a:moveTo>
                  <a:lnTo>
                    <a:pt x="504" y="2"/>
                  </a:lnTo>
                  <a:cubicBezTo>
                    <a:pt x="474" y="45"/>
                    <a:pt x="439" y="106"/>
                    <a:pt x="403" y="152"/>
                  </a:cubicBezTo>
                  <a:lnTo>
                    <a:pt x="405" y="154"/>
                  </a:lnTo>
                  <a:cubicBezTo>
                    <a:pt x="484" y="198"/>
                    <a:pt x="604" y="283"/>
                    <a:pt x="686" y="342"/>
                  </a:cubicBezTo>
                  <a:cubicBezTo>
                    <a:pt x="469" y="490"/>
                    <a:pt x="240" y="627"/>
                    <a:pt x="1" y="783"/>
                  </a:cubicBezTo>
                  <a:cubicBezTo>
                    <a:pt x="38" y="822"/>
                    <a:pt x="127" y="861"/>
                    <a:pt x="173" y="889"/>
                  </a:cubicBezTo>
                  <a:cubicBezTo>
                    <a:pt x="413" y="742"/>
                    <a:pt x="676" y="618"/>
                    <a:pt x="896" y="466"/>
                  </a:cubicBezTo>
                  <a:cubicBezTo>
                    <a:pt x="931" y="407"/>
                    <a:pt x="952" y="365"/>
                    <a:pt x="993" y="309"/>
                  </a:cubicBezTo>
                  <a:lnTo>
                    <a:pt x="994" y="308"/>
                  </a:lnTo>
                  <a:cubicBezTo>
                    <a:pt x="856" y="202"/>
                    <a:pt x="664" y="95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7122900" y="3945429"/>
              <a:ext cx="101609" cy="92228"/>
            </a:xfrm>
            <a:custGeom>
              <a:avLst/>
              <a:gdLst/>
              <a:ahLst/>
              <a:cxnLst/>
              <a:rect l="l" t="t" r="r" b="b"/>
              <a:pathLst>
                <a:path w="3087" h="2802" extrusionOk="0">
                  <a:moveTo>
                    <a:pt x="1067" y="264"/>
                  </a:moveTo>
                  <a:cubicBezTo>
                    <a:pt x="1118" y="264"/>
                    <a:pt x="1172" y="278"/>
                    <a:pt x="1219" y="307"/>
                  </a:cubicBezTo>
                  <a:lnTo>
                    <a:pt x="2668" y="1209"/>
                  </a:lnTo>
                  <a:cubicBezTo>
                    <a:pt x="2804" y="1294"/>
                    <a:pt x="2845" y="1472"/>
                    <a:pt x="2761" y="1608"/>
                  </a:cubicBezTo>
                  <a:lnTo>
                    <a:pt x="2270" y="2398"/>
                  </a:lnTo>
                  <a:cubicBezTo>
                    <a:pt x="2213" y="2487"/>
                    <a:pt x="2118" y="2535"/>
                    <a:pt x="2022" y="2535"/>
                  </a:cubicBezTo>
                  <a:cubicBezTo>
                    <a:pt x="1969" y="2535"/>
                    <a:pt x="1916" y="2520"/>
                    <a:pt x="1868" y="2491"/>
                  </a:cubicBezTo>
                  <a:lnTo>
                    <a:pt x="420" y="1589"/>
                  </a:lnTo>
                  <a:cubicBezTo>
                    <a:pt x="323" y="1529"/>
                    <a:pt x="275" y="1419"/>
                    <a:pt x="286" y="1312"/>
                  </a:cubicBezTo>
                  <a:cubicBezTo>
                    <a:pt x="292" y="1270"/>
                    <a:pt x="304" y="1230"/>
                    <a:pt x="329" y="1190"/>
                  </a:cubicBezTo>
                  <a:lnTo>
                    <a:pt x="820" y="401"/>
                  </a:lnTo>
                  <a:cubicBezTo>
                    <a:pt x="876" y="312"/>
                    <a:pt x="972" y="264"/>
                    <a:pt x="1067" y="264"/>
                  </a:cubicBezTo>
                  <a:close/>
                  <a:moveTo>
                    <a:pt x="1067" y="1"/>
                  </a:moveTo>
                  <a:cubicBezTo>
                    <a:pt x="874" y="1"/>
                    <a:pt x="698" y="98"/>
                    <a:pt x="596" y="261"/>
                  </a:cubicBezTo>
                  <a:lnTo>
                    <a:pt x="104" y="1051"/>
                  </a:lnTo>
                  <a:cubicBezTo>
                    <a:pt x="60" y="1123"/>
                    <a:pt x="32" y="1201"/>
                    <a:pt x="25" y="1285"/>
                  </a:cubicBezTo>
                  <a:cubicBezTo>
                    <a:pt x="0" y="1493"/>
                    <a:pt x="100" y="1703"/>
                    <a:pt x="281" y="1816"/>
                  </a:cubicBezTo>
                  <a:lnTo>
                    <a:pt x="1729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4" y="2801"/>
                    <a:pt x="2391" y="2702"/>
                    <a:pt x="2493" y="2539"/>
                  </a:cubicBezTo>
                  <a:lnTo>
                    <a:pt x="2984" y="1749"/>
                  </a:lnTo>
                  <a:cubicBezTo>
                    <a:pt x="3063" y="1624"/>
                    <a:pt x="3087" y="1475"/>
                    <a:pt x="3054" y="1330"/>
                  </a:cubicBezTo>
                  <a:cubicBezTo>
                    <a:pt x="3021" y="1186"/>
                    <a:pt x="2932" y="1064"/>
                    <a:pt x="2808" y="986"/>
                  </a:cubicBezTo>
                  <a:lnTo>
                    <a:pt x="1360" y="84"/>
                  </a:lnTo>
                  <a:cubicBezTo>
                    <a:pt x="1272" y="29"/>
                    <a:pt x="1170" y="1"/>
                    <a:pt x="1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7148080" y="3966166"/>
              <a:ext cx="31598" cy="37095"/>
            </a:xfrm>
            <a:custGeom>
              <a:avLst/>
              <a:gdLst/>
              <a:ahLst/>
              <a:cxnLst/>
              <a:rect l="l" t="t" r="r" b="b"/>
              <a:pathLst>
                <a:path w="960" h="1127" extrusionOk="0">
                  <a:moveTo>
                    <a:pt x="548" y="261"/>
                  </a:moveTo>
                  <a:cubicBezTo>
                    <a:pt x="614" y="273"/>
                    <a:pt x="673" y="302"/>
                    <a:pt x="686" y="353"/>
                  </a:cubicBezTo>
                  <a:cubicBezTo>
                    <a:pt x="705" y="404"/>
                    <a:pt x="659" y="479"/>
                    <a:pt x="604" y="479"/>
                  </a:cubicBezTo>
                  <a:cubicBezTo>
                    <a:pt x="596" y="479"/>
                    <a:pt x="589" y="478"/>
                    <a:pt x="581" y="475"/>
                  </a:cubicBezTo>
                  <a:cubicBezTo>
                    <a:pt x="542" y="458"/>
                    <a:pt x="500" y="430"/>
                    <a:pt x="467" y="405"/>
                  </a:cubicBezTo>
                  <a:lnTo>
                    <a:pt x="465" y="404"/>
                  </a:lnTo>
                  <a:cubicBezTo>
                    <a:pt x="483" y="367"/>
                    <a:pt x="528" y="303"/>
                    <a:pt x="548" y="261"/>
                  </a:cubicBezTo>
                  <a:close/>
                  <a:moveTo>
                    <a:pt x="0" y="793"/>
                  </a:move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close/>
                  <a:moveTo>
                    <a:pt x="483" y="1"/>
                  </a:moveTo>
                  <a:cubicBezTo>
                    <a:pt x="447" y="83"/>
                    <a:pt x="13" y="793"/>
                    <a:pt x="0" y="793"/>
                  </a:cubicBez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18" y="799"/>
                    <a:pt x="140" y="893"/>
                    <a:pt x="203" y="904"/>
                  </a:cubicBezTo>
                  <a:cubicBezTo>
                    <a:pt x="235" y="844"/>
                    <a:pt x="318" y="687"/>
                    <a:pt x="368" y="626"/>
                  </a:cubicBezTo>
                  <a:lnTo>
                    <a:pt x="368" y="632"/>
                  </a:lnTo>
                  <a:cubicBezTo>
                    <a:pt x="383" y="750"/>
                    <a:pt x="362" y="925"/>
                    <a:pt x="348" y="1011"/>
                  </a:cubicBezTo>
                  <a:lnTo>
                    <a:pt x="350" y="1011"/>
                  </a:lnTo>
                  <a:cubicBezTo>
                    <a:pt x="415" y="1058"/>
                    <a:pt x="485" y="1092"/>
                    <a:pt x="538" y="1126"/>
                  </a:cubicBezTo>
                  <a:lnTo>
                    <a:pt x="537" y="1124"/>
                  </a:lnTo>
                  <a:cubicBezTo>
                    <a:pt x="569" y="973"/>
                    <a:pt x="543" y="810"/>
                    <a:pt x="549" y="659"/>
                  </a:cubicBezTo>
                  <a:lnTo>
                    <a:pt x="550" y="658"/>
                  </a:lnTo>
                  <a:lnTo>
                    <a:pt x="552" y="659"/>
                  </a:lnTo>
                  <a:lnTo>
                    <a:pt x="555" y="661"/>
                  </a:lnTo>
                  <a:cubicBezTo>
                    <a:pt x="589" y="679"/>
                    <a:pt x="621" y="687"/>
                    <a:pt x="653" y="687"/>
                  </a:cubicBezTo>
                  <a:cubicBezTo>
                    <a:pt x="692" y="687"/>
                    <a:pt x="729" y="675"/>
                    <a:pt x="763" y="655"/>
                  </a:cubicBezTo>
                  <a:cubicBezTo>
                    <a:pt x="954" y="557"/>
                    <a:pt x="960" y="291"/>
                    <a:pt x="788" y="170"/>
                  </a:cubicBezTo>
                  <a:cubicBezTo>
                    <a:pt x="687" y="89"/>
                    <a:pt x="575" y="41"/>
                    <a:pt x="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7169047" y="3979825"/>
              <a:ext cx="31434" cy="35153"/>
            </a:xfrm>
            <a:custGeom>
              <a:avLst/>
              <a:gdLst/>
              <a:ahLst/>
              <a:cxnLst/>
              <a:rect l="l" t="t" r="r" b="b"/>
              <a:pathLst>
                <a:path w="955" h="1068" extrusionOk="0">
                  <a:moveTo>
                    <a:pt x="477" y="1"/>
                  </a:moveTo>
                  <a:cubicBezTo>
                    <a:pt x="92" y="610"/>
                    <a:pt x="7" y="748"/>
                    <a:pt x="0" y="771"/>
                  </a:cubicBezTo>
                  <a:cubicBezTo>
                    <a:pt x="1" y="776"/>
                    <a:pt x="3" y="777"/>
                    <a:pt x="4" y="778"/>
                  </a:cubicBezTo>
                  <a:cubicBezTo>
                    <a:pt x="51" y="809"/>
                    <a:pt x="110" y="852"/>
                    <a:pt x="163" y="873"/>
                  </a:cubicBezTo>
                  <a:cubicBezTo>
                    <a:pt x="242" y="728"/>
                    <a:pt x="326" y="576"/>
                    <a:pt x="426" y="443"/>
                  </a:cubicBezTo>
                  <a:cubicBezTo>
                    <a:pt x="426" y="443"/>
                    <a:pt x="426" y="443"/>
                    <a:pt x="426" y="443"/>
                  </a:cubicBezTo>
                  <a:lnTo>
                    <a:pt x="426" y="443"/>
                  </a:lnTo>
                  <a:cubicBezTo>
                    <a:pt x="428" y="443"/>
                    <a:pt x="376" y="628"/>
                    <a:pt x="397" y="644"/>
                  </a:cubicBezTo>
                  <a:cubicBezTo>
                    <a:pt x="398" y="645"/>
                    <a:pt x="398" y="645"/>
                    <a:pt x="399" y="645"/>
                  </a:cubicBezTo>
                  <a:cubicBezTo>
                    <a:pt x="419" y="645"/>
                    <a:pt x="535" y="541"/>
                    <a:pt x="571" y="525"/>
                  </a:cubicBezTo>
                  <a:lnTo>
                    <a:pt x="571" y="525"/>
                  </a:lnTo>
                  <a:cubicBezTo>
                    <a:pt x="507" y="660"/>
                    <a:pt x="387" y="841"/>
                    <a:pt x="312" y="973"/>
                  </a:cubicBezTo>
                  <a:cubicBezTo>
                    <a:pt x="348" y="995"/>
                    <a:pt x="419" y="1033"/>
                    <a:pt x="460" y="1068"/>
                  </a:cubicBezTo>
                  <a:lnTo>
                    <a:pt x="688" y="709"/>
                  </a:lnTo>
                  <a:cubicBezTo>
                    <a:pt x="785" y="570"/>
                    <a:pt x="859" y="424"/>
                    <a:pt x="955" y="282"/>
                  </a:cubicBezTo>
                  <a:cubicBezTo>
                    <a:pt x="907" y="254"/>
                    <a:pt x="805" y="201"/>
                    <a:pt x="785" y="182"/>
                  </a:cubicBezTo>
                  <a:cubicBezTo>
                    <a:pt x="737" y="201"/>
                    <a:pt x="623" y="318"/>
                    <a:pt x="610" y="318"/>
                  </a:cubicBezTo>
                  <a:cubicBezTo>
                    <a:pt x="610" y="318"/>
                    <a:pt x="609" y="318"/>
                    <a:pt x="609" y="318"/>
                  </a:cubicBezTo>
                  <a:cubicBezTo>
                    <a:pt x="607" y="315"/>
                    <a:pt x="605" y="313"/>
                    <a:pt x="604" y="309"/>
                  </a:cubicBezTo>
                  <a:cubicBezTo>
                    <a:pt x="602" y="260"/>
                    <a:pt x="644" y="142"/>
                    <a:pt x="636" y="92"/>
                  </a:cubicBezTo>
                  <a:lnTo>
                    <a:pt x="635" y="91"/>
                  </a:lnTo>
                  <a:cubicBezTo>
                    <a:pt x="582" y="63"/>
                    <a:pt x="525" y="14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7053383" y="4256639"/>
              <a:ext cx="105460" cy="92261"/>
            </a:xfrm>
            <a:custGeom>
              <a:avLst/>
              <a:gdLst/>
              <a:ahLst/>
              <a:cxnLst/>
              <a:rect l="l" t="t" r="r" b="b"/>
              <a:pathLst>
                <a:path w="3204" h="2803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8"/>
                  </a:cubicBezTo>
                  <a:lnTo>
                    <a:pt x="2725" y="1210"/>
                  </a:lnTo>
                  <a:cubicBezTo>
                    <a:pt x="2861" y="1295"/>
                    <a:pt x="2904" y="1474"/>
                    <a:pt x="2819" y="1611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8" y="2537"/>
                    <a:pt x="1975" y="2522"/>
                    <a:pt x="1927" y="2494"/>
                  </a:cubicBezTo>
                  <a:lnTo>
                    <a:pt x="479" y="1592"/>
                  </a:lnTo>
                  <a:cubicBezTo>
                    <a:pt x="344" y="1506"/>
                    <a:pt x="301" y="1329"/>
                    <a:pt x="386" y="1191"/>
                  </a:cubicBezTo>
                  <a:lnTo>
                    <a:pt x="878" y="401"/>
                  </a:lnTo>
                  <a:cubicBezTo>
                    <a:pt x="932" y="314"/>
                    <a:pt x="1028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8"/>
                    <a:pt x="653" y="263"/>
                  </a:cubicBezTo>
                  <a:lnTo>
                    <a:pt x="161" y="1053"/>
                  </a:lnTo>
                  <a:cubicBezTo>
                    <a:pt x="0" y="1313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48" y="2704"/>
                    <a:pt x="2552" y="2539"/>
                  </a:cubicBezTo>
                  <a:lnTo>
                    <a:pt x="3043" y="1750"/>
                  </a:lnTo>
                  <a:cubicBezTo>
                    <a:pt x="3204" y="1490"/>
                    <a:pt x="3124" y="1148"/>
                    <a:pt x="2865" y="986"/>
                  </a:cubicBezTo>
                  <a:lnTo>
                    <a:pt x="1416" y="85"/>
                  </a:lnTo>
                  <a:cubicBezTo>
                    <a:pt x="1329" y="31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7097983" y="4287250"/>
              <a:ext cx="22316" cy="30381"/>
            </a:xfrm>
            <a:custGeom>
              <a:avLst/>
              <a:gdLst/>
              <a:ahLst/>
              <a:cxnLst/>
              <a:rect l="l" t="t" r="r" b="b"/>
              <a:pathLst>
                <a:path w="678" h="923" extrusionOk="0">
                  <a:moveTo>
                    <a:pt x="459" y="1"/>
                  </a:moveTo>
                  <a:cubicBezTo>
                    <a:pt x="444" y="4"/>
                    <a:pt x="203" y="119"/>
                    <a:pt x="167" y="167"/>
                  </a:cubicBezTo>
                  <a:cubicBezTo>
                    <a:pt x="159" y="181"/>
                    <a:pt x="263" y="285"/>
                    <a:pt x="277" y="293"/>
                  </a:cubicBezTo>
                  <a:cubicBezTo>
                    <a:pt x="280" y="295"/>
                    <a:pt x="284" y="296"/>
                    <a:pt x="287" y="296"/>
                  </a:cubicBezTo>
                  <a:cubicBezTo>
                    <a:pt x="311" y="296"/>
                    <a:pt x="345" y="260"/>
                    <a:pt x="360" y="260"/>
                  </a:cubicBezTo>
                  <a:cubicBezTo>
                    <a:pt x="362" y="260"/>
                    <a:pt x="363" y="260"/>
                    <a:pt x="365" y="261"/>
                  </a:cubicBezTo>
                  <a:cubicBezTo>
                    <a:pt x="361" y="269"/>
                    <a:pt x="358" y="274"/>
                    <a:pt x="353" y="283"/>
                  </a:cubicBezTo>
                  <a:cubicBezTo>
                    <a:pt x="262" y="427"/>
                    <a:pt x="160" y="561"/>
                    <a:pt x="70" y="707"/>
                  </a:cubicBezTo>
                  <a:lnTo>
                    <a:pt x="2" y="816"/>
                  </a:lnTo>
                  <a:lnTo>
                    <a:pt x="1" y="817"/>
                  </a:lnTo>
                  <a:cubicBezTo>
                    <a:pt x="28" y="840"/>
                    <a:pt x="70" y="870"/>
                    <a:pt x="106" y="895"/>
                  </a:cubicBezTo>
                  <a:cubicBezTo>
                    <a:pt x="127" y="907"/>
                    <a:pt x="156" y="923"/>
                    <a:pt x="173" y="923"/>
                  </a:cubicBezTo>
                  <a:cubicBezTo>
                    <a:pt x="179" y="923"/>
                    <a:pt x="184" y="921"/>
                    <a:pt x="187" y="917"/>
                  </a:cubicBezTo>
                  <a:cubicBezTo>
                    <a:pt x="202" y="890"/>
                    <a:pt x="219" y="864"/>
                    <a:pt x="235" y="837"/>
                  </a:cubicBezTo>
                  <a:cubicBezTo>
                    <a:pt x="342" y="665"/>
                    <a:pt x="458" y="506"/>
                    <a:pt x="566" y="333"/>
                  </a:cubicBezTo>
                  <a:cubicBezTo>
                    <a:pt x="606" y="269"/>
                    <a:pt x="643" y="207"/>
                    <a:pt x="677" y="140"/>
                  </a:cubicBezTo>
                  <a:cubicBezTo>
                    <a:pt x="639" y="111"/>
                    <a:pt x="602" y="87"/>
                    <a:pt x="561" y="61"/>
                  </a:cubicBezTo>
                  <a:cubicBezTo>
                    <a:pt x="528" y="40"/>
                    <a:pt x="495" y="2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7094988" y="419294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6"/>
                  </a:moveTo>
                  <a:cubicBezTo>
                    <a:pt x="1117" y="266"/>
                    <a:pt x="1171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4" y="1474"/>
                    <a:pt x="2759" y="1611"/>
                  </a:cubicBezTo>
                  <a:lnTo>
                    <a:pt x="2267" y="2402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70" y="2538"/>
                    <a:pt x="1916" y="2523"/>
                    <a:pt x="1868" y="2494"/>
                  </a:cubicBezTo>
                  <a:lnTo>
                    <a:pt x="420" y="1593"/>
                  </a:lnTo>
                  <a:cubicBezTo>
                    <a:pt x="284" y="1508"/>
                    <a:pt x="242" y="1329"/>
                    <a:pt x="327" y="1192"/>
                  </a:cubicBezTo>
                  <a:lnTo>
                    <a:pt x="819" y="403"/>
                  </a:lnTo>
                  <a:cubicBezTo>
                    <a:pt x="874" y="314"/>
                    <a:pt x="969" y="266"/>
                    <a:pt x="1065" y="266"/>
                  </a:cubicBezTo>
                  <a:close/>
                  <a:moveTo>
                    <a:pt x="1065" y="1"/>
                  </a:moveTo>
                  <a:cubicBezTo>
                    <a:pt x="873" y="3"/>
                    <a:pt x="695" y="100"/>
                    <a:pt x="594" y="263"/>
                  </a:cubicBezTo>
                  <a:lnTo>
                    <a:pt x="102" y="1053"/>
                  </a:lnTo>
                  <a:cubicBezTo>
                    <a:pt x="24" y="1179"/>
                    <a:pt x="0" y="1327"/>
                    <a:pt x="33" y="1472"/>
                  </a:cubicBezTo>
                  <a:cubicBezTo>
                    <a:pt x="66" y="1617"/>
                    <a:pt x="154" y="1739"/>
                    <a:pt x="280" y="1817"/>
                  </a:cubicBezTo>
                  <a:lnTo>
                    <a:pt x="1729" y="2718"/>
                  </a:lnTo>
                  <a:cubicBezTo>
                    <a:pt x="1816" y="2772"/>
                    <a:pt x="1917" y="2802"/>
                    <a:pt x="2022" y="2802"/>
                  </a:cubicBezTo>
                  <a:cubicBezTo>
                    <a:pt x="2214" y="2802"/>
                    <a:pt x="2390" y="2705"/>
                    <a:pt x="2492" y="2539"/>
                  </a:cubicBezTo>
                  <a:lnTo>
                    <a:pt x="2985" y="1750"/>
                  </a:lnTo>
                  <a:cubicBezTo>
                    <a:pt x="3145" y="1490"/>
                    <a:pt x="3066" y="1148"/>
                    <a:pt x="2806" y="986"/>
                  </a:cubicBezTo>
                  <a:lnTo>
                    <a:pt x="1358" y="85"/>
                  </a:lnTo>
                  <a:cubicBezTo>
                    <a:pt x="1269" y="30"/>
                    <a:pt x="1168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7130174" y="4223099"/>
              <a:ext cx="30249" cy="32882"/>
            </a:xfrm>
            <a:custGeom>
              <a:avLst/>
              <a:gdLst/>
              <a:ahLst/>
              <a:cxnLst/>
              <a:rect l="l" t="t" r="r" b="b"/>
              <a:pathLst>
                <a:path w="919" h="999" extrusionOk="0">
                  <a:moveTo>
                    <a:pt x="573" y="0"/>
                  </a:moveTo>
                  <a:cubicBezTo>
                    <a:pt x="554" y="0"/>
                    <a:pt x="536" y="3"/>
                    <a:pt x="520" y="9"/>
                  </a:cubicBezTo>
                  <a:cubicBezTo>
                    <a:pt x="426" y="37"/>
                    <a:pt x="348" y="120"/>
                    <a:pt x="302" y="234"/>
                  </a:cubicBezTo>
                  <a:lnTo>
                    <a:pt x="300" y="237"/>
                  </a:lnTo>
                  <a:lnTo>
                    <a:pt x="302" y="238"/>
                  </a:lnTo>
                  <a:cubicBezTo>
                    <a:pt x="349" y="275"/>
                    <a:pt x="399" y="302"/>
                    <a:pt x="472" y="337"/>
                  </a:cubicBezTo>
                  <a:lnTo>
                    <a:pt x="474" y="338"/>
                  </a:lnTo>
                  <a:lnTo>
                    <a:pt x="475" y="335"/>
                  </a:lnTo>
                  <a:cubicBezTo>
                    <a:pt x="504" y="295"/>
                    <a:pt x="547" y="237"/>
                    <a:pt x="599" y="237"/>
                  </a:cubicBezTo>
                  <a:cubicBezTo>
                    <a:pt x="613" y="237"/>
                    <a:pt x="628" y="242"/>
                    <a:pt x="644" y="252"/>
                  </a:cubicBezTo>
                  <a:cubicBezTo>
                    <a:pt x="708" y="303"/>
                    <a:pt x="647" y="423"/>
                    <a:pt x="562" y="424"/>
                  </a:cubicBezTo>
                  <a:cubicBezTo>
                    <a:pt x="532" y="428"/>
                    <a:pt x="503" y="429"/>
                    <a:pt x="474" y="429"/>
                  </a:cubicBezTo>
                  <a:cubicBezTo>
                    <a:pt x="440" y="429"/>
                    <a:pt x="407" y="428"/>
                    <a:pt x="373" y="428"/>
                  </a:cubicBezTo>
                  <a:cubicBezTo>
                    <a:pt x="322" y="428"/>
                    <a:pt x="270" y="431"/>
                    <a:pt x="215" y="446"/>
                  </a:cubicBezTo>
                  <a:cubicBezTo>
                    <a:pt x="119" y="496"/>
                    <a:pt x="75" y="606"/>
                    <a:pt x="2" y="702"/>
                  </a:cubicBezTo>
                  <a:cubicBezTo>
                    <a:pt x="0" y="704"/>
                    <a:pt x="0" y="705"/>
                    <a:pt x="0" y="706"/>
                  </a:cubicBezTo>
                  <a:lnTo>
                    <a:pt x="50" y="738"/>
                  </a:lnTo>
                  <a:lnTo>
                    <a:pt x="481" y="997"/>
                  </a:lnTo>
                  <a:cubicBezTo>
                    <a:pt x="483" y="998"/>
                    <a:pt x="484" y="998"/>
                    <a:pt x="485" y="998"/>
                  </a:cubicBezTo>
                  <a:cubicBezTo>
                    <a:pt x="486" y="998"/>
                    <a:pt x="486" y="998"/>
                    <a:pt x="487" y="998"/>
                  </a:cubicBezTo>
                  <a:cubicBezTo>
                    <a:pt x="493" y="977"/>
                    <a:pt x="506" y="962"/>
                    <a:pt x="514" y="947"/>
                  </a:cubicBezTo>
                  <a:cubicBezTo>
                    <a:pt x="539" y="911"/>
                    <a:pt x="568" y="872"/>
                    <a:pt x="575" y="834"/>
                  </a:cubicBezTo>
                  <a:cubicBezTo>
                    <a:pt x="476" y="773"/>
                    <a:pt x="392" y="728"/>
                    <a:pt x="295" y="662"/>
                  </a:cubicBezTo>
                  <a:cubicBezTo>
                    <a:pt x="286" y="649"/>
                    <a:pt x="333" y="616"/>
                    <a:pt x="348" y="605"/>
                  </a:cubicBezTo>
                  <a:cubicBezTo>
                    <a:pt x="376" y="596"/>
                    <a:pt x="404" y="593"/>
                    <a:pt x="434" y="593"/>
                  </a:cubicBezTo>
                  <a:cubicBezTo>
                    <a:pt x="495" y="593"/>
                    <a:pt x="559" y="605"/>
                    <a:pt x="620" y="605"/>
                  </a:cubicBezTo>
                  <a:cubicBezTo>
                    <a:pt x="689" y="605"/>
                    <a:pt x="754" y="589"/>
                    <a:pt x="805" y="521"/>
                  </a:cubicBezTo>
                  <a:cubicBezTo>
                    <a:pt x="825" y="492"/>
                    <a:pt x="847" y="451"/>
                    <a:pt x="865" y="419"/>
                  </a:cubicBezTo>
                  <a:cubicBezTo>
                    <a:pt x="908" y="333"/>
                    <a:pt x="919" y="239"/>
                    <a:pt x="873" y="162"/>
                  </a:cubicBezTo>
                  <a:cubicBezTo>
                    <a:pt x="820" y="91"/>
                    <a:pt x="681" y="0"/>
                    <a:pt x="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7132643" y="4129325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7" y="265"/>
                    <a:pt x="1230" y="279"/>
                    <a:pt x="1278" y="309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1"/>
                  </a:cubicBezTo>
                  <a:lnTo>
                    <a:pt x="2327" y="2401"/>
                  </a:lnTo>
                  <a:cubicBezTo>
                    <a:pt x="2272" y="2489"/>
                    <a:pt x="2177" y="2538"/>
                    <a:pt x="2081" y="2538"/>
                  </a:cubicBezTo>
                  <a:cubicBezTo>
                    <a:pt x="2029" y="2538"/>
                    <a:pt x="1976" y="2523"/>
                    <a:pt x="1928" y="2494"/>
                  </a:cubicBezTo>
                  <a:lnTo>
                    <a:pt x="480" y="1592"/>
                  </a:lnTo>
                  <a:cubicBezTo>
                    <a:pt x="344" y="1507"/>
                    <a:pt x="301" y="1329"/>
                    <a:pt x="386" y="1192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8"/>
                    <a:pt x="654" y="262"/>
                  </a:cubicBezTo>
                  <a:lnTo>
                    <a:pt x="162" y="1053"/>
                  </a:lnTo>
                  <a:cubicBezTo>
                    <a:pt x="1" y="1311"/>
                    <a:pt x="80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1" y="2801"/>
                  </a:cubicBezTo>
                  <a:cubicBezTo>
                    <a:pt x="2274" y="2801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6" y="1146"/>
                    <a:pt x="2865" y="986"/>
                  </a:cubicBezTo>
                  <a:lnTo>
                    <a:pt x="1417" y="85"/>
                  </a:lnTo>
                  <a:cubicBezTo>
                    <a:pt x="1330" y="29"/>
                    <a:pt x="1229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7169079" y="4156512"/>
              <a:ext cx="32619" cy="32915"/>
            </a:xfrm>
            <a:custGeom>
              <a:avLst/>
              <a:gdLst/>
              <a:ahLst/>
              <a:cxnLst/>
              <a:rect l="l" t="t" r="r" b="b"/>
              <a:pathLst>
                <a:path w="991" h="1000" extrusionOk="0">
                  <a:moveTo>
                    <a:pt x="505" y="0"/>
                  </a:moveTo>
                  <a:cubicBezTo>
                    <a:pt x="416" y="142"/>
                    <a:pt x="358" y="241"/>
                    <a:pt x="265" y="389"/>
                  </a:cubicBezTo>
                  <a:cubicBezTo>
                    <a:pt x="263" y="391"/>
                    <a:pt x="265" y="391"/>
                    <a:pt x="266" y="393"/>
                  </a:cubicBezTo>
                  <a:cubicBezTo>
                    <a:pt x="327" y="437"/>
                    <a:pt x="441" y="484"/>
                    <a:pt x="510" y="544"/>
                  </a:cubicBezTo>
                  <a:cubicBezTo>
                    <a:pt x="573" y="617"/>
                    <a:pt x="504" y="763"/>
                    <a:pt x="406" y="763"/>
                  </a:cubicBezTo>
                  <a:cubicBezTo>
                    <a:pt x="394" y="763"/>
                    <a:pt x="381" y="761"/>
                    <a:pt x="368" y="755"/>
                  </a:cubicBezTo>
                  <a:cubicBezTo>
                    <a:pt x="327" y="742"/>
                    <a:pt x="309" y="704"/>
                    <a:pt x="337" y="646"/>
                  </a:cubicBezTo>
                  <a:cubicBezTo>
                    <a:pt x="338" y="645"/>
                    <a:pt x="338" y="643"/>
                    <a:pt x="338" y="641"/>
                  </a:cubicBezTo>
                  <a:lnTo>
                    <a:pt x="340" y="639"/>
                  </a:lnTo>
                  <a:lnTo>
                    <a:pt x="176" y="545"/>
                  </a:lnTo>
                  <a:lnTo>
                    <a:pt x="175" y="548"/>
                  </a:lnTo>
                  <a:cubicBezTo>
                    <a:pt x="155" y="569"/>
                    <a:pt x="139" y="591"/>
                    <a:pt x="127" y="609"/>
                  </a:cubicBezTo>
                  <a:cubicBezTo>
                    <a:pt x="1" y="802"/>
                    <a:pt x="241" y="1000"/>
                    <a:pt x="439" y="1000"/>
                  </a:cubicBezTo>
                  <a:cubicBezTo>
                    <a:pt x="499" y="1000"/>
                    <a:pt x="555" y="982"/>
                    <a:pt x="596" y="940"/>
                  </a:cubicBezTo>
                  <a:cubicBezTo>
                    <a:pt x="730" y="777"/>
                    <a:pt x="831" y="541"/>
                    <a:pt x="668" y="400"/>
                  </a:cubicBezTo>
                  <a:cubicBezTo>
                    <a:pt x="635" y="370"/>
                    <a:pt x="595" y="347"/>
                    <a:pt x="548" y="329"/>
                  </a:cubicBezTo>
                  <a:lnTo>
                    <a:pt x="547" y="328"/>
                  </a:lnTo>
                  <a:lnTo>
                    <a:pt x="547" y="326"/>
                  </a:lnTo>
                  <a:lnTo>
                    <a:pt x="547" y="325"/>
                  </a:lnTo>
                  <a:cubicBezTo>
                    <a:pt x="547" y="313"/>
                    <a:pt x="559" y="297"/>
                    <a:pt x="564" y="282"/>
                  </a:cubicBezTo>
                  <a:cubicBezTo>
                    <a:pt x="565" y="281"/>
                    <a:pt x="564" y="279"/>
                    <a:pt x="565" y="278"/>
                  </a:cubicBezTo>
                  <a:lnTo>
                    <a:pt x="566" y="277"/>
                  </a:lnTo>
                  <a:lnTo>
                    <a:pt x="569" y="275"/>
                  </a:lnTo>
                  <a:lnTo>
                    <a:pt x="570" y="276"/>
                  </a:lnTo>
                  <a:cubicBezTo>
                    <a:pt x="596" y="293"/>
                    <a:pt x="846" y="443"/>
                    <a:pt x="882" y="459"/>
                  </a:cubicBezTo>
                  <a:cubicBezTo>
                    <a:pt x="885" y="455"/>
                    <a:pt x="991" y="301"/>
                    <a:pt x="990" y="294"/>
                  </a:cubicBezTo>
                  <a:cubicBezTo>
                    <a:pt x="963" y="271"/>
                    <a:pt x="521" y="11"/>
                    <a:pt x="506" y="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7172305" y="4065667"/>
              <a:ext cx="105460" cy="92228"/>
            </a:xfrm>
            <a:custGeom>
              <a:avLst/>
              <a:gdLst/>
              <a:ahLst/>
              <a:cxnLst/>
              <a:rect l="l" t="t" r="r" b="b"/>
              <a:pathLst>
                <a:path w="3204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1" y="1295"/>
                    <a:pt x="2904" y="1473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7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5" y="98"/>
                    <a:pt x="654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50" y="2704"/>
                    <a:pt x="2552" y="2539"/>
                  </a:cubicBezTo>
                  <a:lnTo>
                    <a:pt x="3043" y="1749"/>
                  </a:lnTo>
                  <a:cubicBezTo>
                    <a:pt x="3204" y="1490"/>
                    <a:pt x="3126" y="1147"/>
                    <a:pt x="2866" y="985"/>
                  </a:cubicBezTo>
                  <a:lnTo>
                    <a:pt x="1418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7212066" y="4095949"/>
              <a:ext cx="27418" cy="30512"/>
            </a:xfrm>
            <a:custGeom>
              <a:avLst/>
              <a:gdLst/>
              <a:ahLst/>
              <a:cxnLst/>
              <a:rect l="l" t="t" r="r" b="b"/>
              <a:pathLst>
                <a:path w="833" h="927" extrusionOk="0">
                  <a:moveTo>
                    <a:pt x="508" y="244"/>
                  </a:moveTo>
                  <a:cubicBezTo>
                    <a:pt x="510" y="244"/>
                    <a:pt x="512" y="244"/>
                    <a:pt x="515" y="244"/>
                  </a:cubicBezTo>
                  <a:cubicBezTo>
                    <a:pt x="521" y="244"/>
                    <a:pt x="521" y="245"/>
                    <a:pt x="527" y="247"/>
                  </a:cubicBezTo>
                  <a:cubicBezTo>
                    <a:pt x="619" y="277"/>
                    <a:pt x="573" y="373"/>
                    <a:pt x="513" y="373"/>
                  </a:cubicBezTo>
                  <a:cubicBezTo>
                    <a:pt x="502" y="373"/>
                    <a:pt x="490" y="369"/>
                    <a:pt x="479" y="361"/>
                  </a:cubicBezTo>
                  <a:cubicBezTo>
                    <a:pt x="440" y="332"/>
                    <a:pt x="451" y="282"/>
                    <a:pt x="473" y="253"/>
                  </a:cubicBezTo>
                  <a:lnTo>
                    <a:pt x="475" y="249"/>
                  </a:lnTo>
                  <a:cubicBezTo>
                    <a:pt x="475" y="249"/>
                    <a:pt x="475" y="249"/>
                    <a:pt x="476" y="249"/>
                  </a:cubicBezTo>
                  <a:cubicBezTo>
                    <a:pt x="476" y="249"/>
                    <a:pt x="476" y="249"/>
                    <a:pt x="477" y="249"/>
                  </a:cubicBezTo>
                  <a:cubicBezTo>
                    <a:pt x="481" y="247"/>
                    <a:pt x="491" y="245"/>
                    <a:pt x="497" y="245"/>
                  </a:cubicBezTo>
                  <a:cubicBezTo>
                    <a:pt x="501" y="244"/>
                    <a:pt x="504" y="244"/>
                    <a:pt x="508" y="244"/>
                  </a:cubicBezTo>
                  <a:close/>
                  <a:moveTo>
                    <a:pt x="332" y="528"/>
                  </a:moveTo>
                  <a:cubicBezTo>
                    <a:pt x="337" y="528"/>
                    <a:pt x="341" y="528"/>
                    <a:pt x="345" y="529"/>
                  </a:cubicBezTo>
                  <a:cubicBezTo>
                    <a:pt x="374" y="540"/>
                    <a:pt x="394" y="564"/>
                    <a:pt x="402" y="590"/>
                  </a:cubicBezTo>
                  <a:cubicBezTo>
                    <a:pt x="407" y="605"/>
                    <a:pt x="404" y="621"/>
                    <a:pt x="399" y="636"/>
                  </a:cubicBezTo>
                  <a:cubicBezTo>
                    <a:pt x="398" y="639"/>
                    <a:pt x="396" y="644"/>
                    <a:pt x="393" y="648"/>
                  </a:cubicBezTo>
                  <a:cubicBezTo>
                    <a:pt x="389" y="653"/>
                    <a:pt x="387" y="654"/>
                    <a:pt x="387" y="655"/>
                  </a:cubicBezTo>
                  <a:cubicBezTo>
                    <a:pt x="384" y="658"/>
                    <a:pt x="379" y="664"/>
                    <a:pt x="373" y="668"/>
                  </a:cubicBezTo>
                  <a:cubicBezTo>
                    <a:pt x="365" y="673"/>
                    <a:pt x="359" y="678"/>
                    <a:pt x="349" y="678"/>
                  </a:cubicBezTo>
                  <a:cubicBezTo>
                    <a:pt x="348" y="678"/>
                    <a:pt x="348" y="678"/>
                    <a:pt x="347" y="678"/>
                  </a:cubicBezTo>
                  <a:cubicBezTo>
                    <a:pt x="346" y="679"/>
                    <a:pt x="344" y="679"/>
                    <a:pt x="343" y="679"/>
                  </a:cubicBezTo>
                  <a:cubicBezTo>
                    <a:pt x="339" y="679"/>
                    <a:pt x="332" y="677"/>
                    <a:pt x="324" y="675"/>
                  </a:cubicBezTo>
                  <a:cubicBezTo>
                    <a:pt x="303" y="667"/>
                    <a:pt x="277" y="652"/>
                    <a:pt x="262" y="631"/>
                  </a:cubicBezTo>
                  <a:cubicBezTo>
                    <a:pt x="229" y="584"/>
                    <a:pt x="283" y="528"/>
                    <a:pt x="332" y="528"/>
                  </a:cubicBezTo>
                  <a:close/>
                  <a:moveTo>
                    <a:pt x="520" y="1"/>
                  </a:moveTo>
                  <a:cubicBezTo>
                    <a:pt x="359" y="1"/>
                    <a:pt x="209" y="188"/>
                    <a:pt x="244" y="350"/>
                  </a:cubicBezTo>
                  <a:cubicBezTo>
                    <a:pt x="96" y="381"/>
                    <a:pt x="1" y="537"/>
                    <a:pt x="18" y="670"/>
                  </a:cubicBezTo>
                  <a:cubicBezTo>
                    <a:pt x="28" y="796"/>
                    <a:pt x="206" y="926"/>
                    <a:pt x="339" y="926"/>
                  </a:cubicBezTo>
                  <a:cubicBezTo>
                    <a:pt x="357" y="926"/>
                    <a:pt x="375" y="924"/>
                    <a:pt x="390" y="919"/>
                  </a:cubicBezTo>
                  <a:cubicBezTo>
                    <a:pt x="527" y="878"/>
                    <a:pt x="638" y="718"/>
                    <a:pt x="578" y="567"/>
                  </a:cubicBezTo>
                  <a:lnTo>
                    <a:pt x="579" y="564"/>
                  </a:lnTo>
                  <a:cubicBezTo>
                    <a:pt x="652" y="555"/>
                    <a:pt x="699" y="528"/>
                    <a:pt x="744" y="482"/>
                  </a:cubicBezTo>
                  <a:cubicBezTo>
                    <a:pt x="753" y="474"/>
                    <a:pt x="763" y="462"/>
                    <a:pt x="770" y="451"/>
                  </a:cubicBezTo>
                  <a:lnTo>
                    <a:pt x="782" y="430"/>
                  </a:lnTo>
                  <a:lnTo>
                    <a:pt x="786" y="424"/>
                  </a:lnTo>
                  <a:lnTo>
                    <a:pt x="789" y="420"/>
                  </a:lnTo>
                  <a:cubicBezTo>
                    <a:pt x="795" y="412"/>
                    <a:pt x="796" y="407"/>
                    <a:pt x="799" y="398"/>
                  </a:cubicBezTo>
                  <a:cubicBezTo>
                    <a:pt x="808" y="375"/>
                    <a:pt x="816" y="361"/>
                    <a:pt x="823" y="335"/>
                  </a:cubicBezTo>
                  <a:cubicBezTo>
                    <a:pt x="829" y="319"/>
                    <a:pt x="833" y="292"/>
                    <a:pt x="833" y="281"/>
                  </a:cubicBezTo>
                  <a:cubicBezTo>
                    <a:pt x="833" y="222"/>
                    <a:pt x="823" y="211"/>
                    <a:pt x="812" y="181"/>
                  </a:cubicBezTo>
                  <a:cubicBezTo>
                    <a:pt x="780" y="122"/>
                    <a:pt x="729" y="90"/>
                    <a:pt x="621" y="27"/>
                  </a:cubicBezTo>
                  <a:cubicBezTo>
                    <a:pt x="588" y="9"/>
                    <a:pt x="554" y="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7211935" y="4002043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30" y="279"/>
                    <a:pt x="1277" y="309"/>
                  </a:cubicBezTo>
                  <a:lnTo>
                    <a:pt x="2725" y="1210"/>
                  </a:lnTo>
                  <a:cubicBezTo>
                    <a:pt x="2861" y="1295"/>
                    <a:pt x="2903" y="1474"/>
                    <a:pt x="2818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9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6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3" y="262"/>
                  </a:cubicBezTo>
                  <a:lnTo>
                    <a:pt x="161" y="1052"/>
                  </a:lnTo>
                  <a:cubicBezTo>
                    <a:pt x="1" y="1311"/>
                    <a:pt x="81" y="1653"/>
                    <a:pt x="339" y="1815"/>
                  </a:cubicBezTo>
                  <a:lnTo>
                    <a:pt x="1788" y="2717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4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7241459" y="4024853"/>
              <a:ext cx="31434" cy="35120"/>
            </a:xfrm>
            <a:custGeom>
              <a:avLst/>
              <a:gdLst/>
              <a:ahLst/>
              <a:cxnLst/>
              <a:rect l="l" t="t" r="r" b="b"/>
              <a:pathLst>
                <a:path w="955" h="1067" extrusionOk="0">
                  <a:moveTo>
                    <a:pt x="479" y="1"/>
                  </a:moveTo>
                  <a:cubicBezTo>
                    <a:pt x="94" y="610"/>
                    <a:pt x="9" y="748"/>
                    <a:pt x="1" y="771"/>
                  </a:cubicBezTo>
                  <a:cubicBezTo>
                    <a:pt x="1" y="774"/>
                    <a:pt x="1" y="776"/>
                    <a:pt x="3" y="776"/>
                  </a:cubicBezTo>
                  <a:cubicBezTo>
                    <a:pt x="52" y="809"/>
                    <a:pt x="109" y="852"/>
                    <a:pt x="162" y="875"/>
                  </a:cubicBezTo>
                  <a:cubicBezTo>
                    <a:pt x="240" y="730"/>
                    <a:pt x="324" y="578"/>
                    <a:pt x="424" y="445"/>
                  </a:cubicBezTo>
                  <a:cubicBezTo>
                    <a:pt x="424" y="445"/>
                    <a:pt x="424" y="445"/>
                    <a:pt x="424" y="445"/>
                  </a:cubicBezTo>
                  <a:lnTo>
                    <a:pt x="424" y="445"/>
                  </a:lnTo>
                  <a:cubicBezTo>
                    <a:pt x="426" y="445"/>
                    <a:pt x="375" y="631"/>
                    <a:pt x="396" y="647"/>
                  </a:cubicBezTo>
                  <a:cubicBezTo>
                    <a:pt x="397" y="647"/>
                    <a:pt x="397" y="647"/>
                    <a:pt x="398" y="647"/>
                  </a:cubicBezTo>
                  <a:cubicBezTo>
                    <a:pt x="416" y="647"/>
                    <a:pt x="533" y="543"/>
                    <a:pt x="569" y="525"/>
                  </a:cubicBezTo>
                  <a:lnTo>
                    <a:pt x="569" y="525"/>
                  </a:lnTo>
                  <a:cubicBezTo>
                    <a:pt x="505" y="660"/>
                    <a:pt x="387" y="841"/>
                    <a:pt x="312" y="973"/>
                  </a:cubicBezTo>
                  <a:cubicBezTo>
                    <a:pt x="349" y="996"/>
                    <a:pt x="419" y="1033"/>
                    <a:pt x="460" y="1067"/>
                  </a:cubicBezTo>
                  <a:lnTo>
                    <a:pt x="687" y="708"/>
                  </a:lnTo>
                  <a:cubicBezTo>
                    <a:pt x="785" y="569"/>
                    <a:pt x="859" y="423"/>
                    <a:pt x="955" y="282"/>
                  </a:cubicBezTo>
                  <a:cubicBezTo>
                    <a:pt x="907" y="253"/>
                    <a:pt x="804" y="200"/>
                    <a:pt x="786" y="182"/>
                  </a:cubicBezTo>
                  <a:cubicBezTo>
                    <a:pt x="738" y="200"/>
                    <a:pt x="624" y="317"/>
                    <a:pt x="611" y="317"/>
                  </a:cubicBezTo>
                  <a:cubicBezTo>
                    <a:pt x="611" y="317"/>
                    <a:pt x="610" y="317"/>
                    <a:pt x="610" y="317"/>
                  </a:cubicBezTo>
                  <a:cubicBezTo>
                    <a:pt x="607" y="315"/>
                    <a:pt x="606" y="312"/>
                    <a:pt x="606" y="308"/>
                  </a:cubicBezTo>
                  <a:cubicBezTo>
                    <a:pt x="604" y="259"/>
                    <a:pt x="646" y="141"/>
                    <a:pt x="638" y="91"/>
                  </a:cubicBezTo>
                  <a:lnTo>
                    <a:pt x="637" y="91"/>
                  </a:lnTo>
                  <a:cubicBezTo>
                    <a:pt x="585" y="64"/>
                    <a:pt x="527" y="15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7264467" y="4044799"/>
              <a:ext cx="18169" cy="18399"/>
            </a:xfrm>
            <a:custGeom>
              <a:avLst/>
              <a:gdLst/>
              <a:ahLst/>
              <a:cxnLst/>
              <a:rect l="l" t="t" r="r" b="b"/>
              <a:pathLst>
                <a:path w="552" h="559" extrusionOk="0">
                  <a:moveTo>
                    <a:pt x="342" y="0"/>
                  </a:moveTo>
                  <a:cubicBezTo>
                    <a:pt x="335" y="7"/>
                    <a:pt x="333" y="10"/>
                    <a:pt x="326" y="19"/>
                  </a:cubicBezTo>
                  <a:cubicBezTo>
                    <a:pt x="316" y="32"/>
                    <a:pt x="302" y="51"/>
                    <a:pt x="287" y="70"/>
                  </a:cubicBezTo>
                  <a:cubicBezTo>
                    <a:pt x="266" y="101"/>
                    <a:pt x="252" y="124"/>
                    <a:pt x="241" y="140"/>
                  </a:cubicBezTo>
                  <a:cubicBezTo>
                    <a:pt x="231" y="138"/>
                    <a:pt x="97" y="70"/>
                    <a:pt x="91" y="64"/>
                  </a:cubicBezTo>
                  <a:cubicBezTo>
                    <a:pt x="86" y="74"/>
                    <a:pt x="25" y="186"/>
                    <a:pt x="2" y="217"/>
                  </a:cubicBezTo>
                  <a:cubicBezTo>
                    <a:pt x="1" y="218"/>
                    <a:pt x="1" y="218"/>
                    <a:pt x="2" y="219"/>
                  </a:cubicBezTo>
                  <a:cubicBezTo>
                    <a:pt x="9" y="234"/>
                    <a:pt x="104" y="299"/>
                    <a:pt x="120" y="309"/>
                  </a:cubicBezTo>
                  <a:lnTo>
                    <a:pt x="123" y="310"/>
                  </a:lnTo>
                  <a:cubicBezTo>
                    <a:pt x="123" y="312"/>
                    <a:pt x="119" y="323"/>
                    <a:pt x="110" y="334"/>
                  </a:cubicBezTo>
                  <a:cubicBezTo>
                    <a:pt x="81" y="388"/>
                    <a:pt x="64" y="400"/>
                    <a:pt x="41" y="450"/>
                  </a:cubicBezTo>
                  <a:cubicBezTo>
                    <a:pt x="39" y="453"/>
                    <a:pt x="41" y="452"/>
                    <a:pt x="40" y="453"/>
                  </a:cubicBezTo>
                  <a:cubicBezTo>
                    <a:pt x="48" y="453"/>
                    <a:pt x="191" y="558"/>
                    <a:pt x="210" y="558"/>
                  </a:cubicBezTo>
                  <a:cubicBezTo>
                    <a:pt x="210" y="558"/>
                    <a:pt x="211" y="558"/>
                    <a:pt x="211" y="558"/>
                  </a:cubicBezTo>
                  <a:lnTo>
                    <a:pt x="213" y="554"/>
                  </a:lnTo>
                  <a:cubicBezTo>
                    <a:pt x="227" y="532"/>
                    <a:pt x="294" y="450"/>
                    <a:pt x="306" y="421"/>
                  </a:cubicBezTo>
                  <a:cubicBezTo>
                    <a:pt x="326" y="421"/>
                    <a:pt x="433" y="498"/>
                    <a:pt x="445" y="498"/>
                  </a:cubicBezTo>
                  <a:cubicBezTo>
                    <a:pt x="486" y="446"/>
                    <a:pt x="509" y="398"/>
                    <a:pt x="552" y="336"/>
                  </a:cubicBezTo>
                  <a:cubicBezTo>
                    <a:pt x="522" y="310"/>
                    <a:pt x="451" y="272"/>
                    <a:pt x="418" y="248"/>
                  </a:cubicBezTo>
                  <a:cubicBezTo>
                    <a:pt x="421" y="233"/>
                    <a:pt x="482" y="138"/>
                    <a:pt x="503" y="107"/>
                  </a:cubicBezTo>
                  <a:cubicBezTo>
                    <a:pt x="480" y="88"/>
                    <a:pt x="353" y="25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7144294" y="4313253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6" y="98"/>
                    <a:pt x="653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4" y="2802"/>
                    <a:pt x="2449" y="2705"/>
                    <a:pt x="2552" y="2539"/>
                  </a:cubicBezTo>
                  <a:lnTo>
                    <a:pt x="3043" y="1749"/>
                  </a:lnTo>
                  <a:cubicBezTo>
                    <a:pt x="3205" y="1490"/>
                    <a:pt x="3125" y="1148"/>
                    <a:pt x="2865" y="987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7183957" y="4353969"/>
              <a:ext cx="21823" cy="17873"/>
            </a:xfrm>
            <a:custGeom>
              <a:avLst/>
              <a:gdLst/>
              <a:ahLst/>
              <a:cxnLst/>
              <a:rect l="l" t="t" r="r" b="b"/>
              <a:pathLst>
                <a:path w="663" h="543" extrusionOk="0">
                  <a:moveTo>
                    <a:pt x="125" y="1"/>
                  </a:moveTo>
                  <a:cubicBezTo>
                    <a:pt x="119" y="13"/>
                    <a:pt x="24" y="156"/>
                    <a:pt x="1" y="193"/>
                  </a:cubicBezTo>
                  <a:cubicBezTo>
                    <a:pt x="28" y="210"/>
                    <a:pt x="511" y="523"/>
                    <a:pt x="539" y="540"/>
                  </a:cubicBezTo>
                  <a:lnTo>
                    <a:pt x="540" y="542"/>
                  </a:lnTo>
                  <a:cubicBezTo>
                    <a:pt x="569" y="471"/>
                    <a:pt x="623" y="404"/>
                    <a:pt x="662" y="336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7189980" y="4344391"/>
              <a:ext cx="21856" cy="17807"/>
            </a:xfrm>
            <a:custGeom>
              <a:avLst/>
              <a:gdLst/>
              <a:ahLst/>
              <a:cxnLst/>
              <a:rect l="l" t="t" r="r" b="b"/>
              <a:pathLst>
                <a:path w="664" h="541" extrusionOk="0">
                  <a:moveTo>
                    <a:pt x="126" y="0"/>
                  </a:moveTo>
                  <a:cubicBezTo>
                    <a:pt x="118" y="11"/>
                    <a:pt x="25" y="153"/>
                    <a:pt x="1" y="192"/>
                  </a:cubicBezTo>
                  <a:cubicBezTo>
                    <a:pt x="29" y="209"/>
                    <a:pt x="511" y="521"/>
                    <a:pt x="540" y="538"/>
                  </a:cubicBezTo>
                  <a:lnTo>
                    <a:pt x="541" y="541"/>
                  </a:lnTo>
                  <a:cubicBezTo>
                    <a:pt x="569" y="469"/>
                    <a:pt x="623" y="402"/>
                    <a:pt x="663" y="335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7183957" y="4249629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9"/>
                  </a:cubicBezTo>
                  <a:lnTo>
                    <a:pt x="2725" y="1210"/>
                  </a:lnTo>
                  <a:cubicBezTo>
                    <a:pt x="2862" y="1295"/>
                    <a:pt x="2903" y="1474"/>
                    <a:pt x="2819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8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7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1" y="1311"/>
                    <a:pt x="79" y="1654"/>
                    <a:pt x="340" y="1815"/>
                  </a:cubicBezTo>
                  <a:lnTo>
                    <a:pt x="1788" y="2716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3" y="1748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3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7223389" y="4279680"/>
              <a:ext cx="27649" cy="30051"/>
            </a:xfrm>
            <a:custGeom>
              <a:avLst/>
              <a:gdLst/>
              <a:ahLst/>
              <a:cxnLst/>
              <a:rect l="l" t="t" r="r" b="b"/>
              <a:pathLst>
                <a:path w="840" h="913" extrusionOk="0">
                  <a:moveTo>
                    <a:pt x="487" y="1"/>
                  </a:moveTo>
                  <a:cubicBezTo>
                    <a:pt x="435" y="1"/>
                    <a:pt x="385" y="16"/>
                    <a:pt x="345" y="52"/>
                  </a:cubicBezTo>
                  <a:cubicBezTo>
                    <a:pt x="312" y="78"/>
                    <a:pt x="294" y="124"/>
                    <a:pt x="276" y="155"/>
                  </a:cubicBezTo>
                  <a:lnTo>
                    <a:pt x="275" y="157"/>
                  </a:lnTo>
                  <a:cubicBezTo>
                    <a:pt x="278" y="161"/>
                    <a:pt x="399" y="236"/>
                    <a:pt x="425" y="248"/>
                  </a:cubicBezTo>
                  <a:cubicBezTo>
                    <a:pt x="443" y="234"/>
                    <a:pt x="469" y="227"/>
                    <a:pt x="496" y="227"/>
                  </a:cubicBezTo>
                  <a:cubicBezTo>
                    <a:pt x="563" y="227"/>
                    <a:pt x="634" y="268"/>
                    <a:pt x="591" y="343"/>
                  </a:cubicBezTo>
                  <a:cubicBezTo>
                    <a:pt x="575" y="373"/>
                    <a:pt x="555" y="383"/>
                    <a:pt x="534" y="383"/>
                  </a:cubicBezTo>
                  <a:cubicBezTo>
                    <a:pt x="486" y="383"/>
                    <a:pt x="431" y="330"/>
                    <a:pt x="388" y="320"/>
                  </a:cubicBezTo>
                  <a:lnTo>
                    <a:pt x="387" y="321"/>
                  </a:lnTo>
                  <a:cubicBezTo>
                    <a:pt x="366" y="368"/>
                    <a:pt x="302" y="429"/>
                    <a:pt x="294" y="481"/>
                  </a:cubicBezTo>
                  <a:cubicBezTo>
                    <a:pt x="337" y="497"/>
                    <a:pt x="392" y="529"/>
                    <a:pt x="409" y="572"/>
                  </a:cubicBezTo>
                  <a:cubicBezTo>
                    <a:pt x="426" y="615"/>
                    <a:pt x="403" y="663"/>
                    <a:pt x="367" y="682"/>
                  </a:cubicBezTo>
                  <a:cubicBezTo>
                    <a:pt x="356" y="686"/>
                    <a:pt x="345" y="688"/>
                    <a:pt x="335" y="688"/>
                  </a:cubicBezTo>
                  <a:cubicBezTo>
                    <a:pt x="269" y="688"/>
                    <a:pt x="229" y="601"/>
                    <a:pt x="241" y="545"/>
                  </a:cubicBezTo>
                  <a:lnTo>
                    <a:pt x="241" y="544"/>
                  </a:lnTo>
                  <a:lnTo>
                    <a:pt x="240" y="541"/>
                  </a:lnTo>
                  <a:cubicBezTo>
                    <a:pt x="187" y="504"/>
                    <a:pt x="129" y="493"/>
                    <a:pt x="87" y="461"/>
                  </a:cubicBezTo>
                  <a:lnTo>
                    <a:pt x="86" y="460"/>
                  </a:lnTo>
                  <a:cubicBezTo>
                    <a:pt x="85" y="459"/>
                    <a:pt x="85" y="459"/>
                    <a:pt x="85" y="459"/>
                  </a:cubicBezTo>
                  <a:cubicBezTo>
                    <a:pt x="85" y="459"/>
                    <a:pt x="85" y="459"/>
                    <a:pt x="85" y="460"/>
                  </a:cubicBezTo>
                  <a:cubicBezTo>
                    <a:pt x="61" y="508"/>
                    <a:pt x="38" y="544"/>
                    <a:pt x="22" y="582"/>
                  </a:cubicBezTo>
                  <a:cubicBezTo>
                    <a:pt x="6" y="614"/>
                    <a:pt x="1" y="650"/>
                    <a:pt x="10" y="684"/>
                  </a:cubicBezTo>
                  <a:cubicBezTo>
                    <a:pt x="11" y="689"/>
                    <a:pt x="20" y="717"/>
                    <a:pt x="44" y="746"/>
                  </a:cubicBezTo>
                  <a:cubicBezTo>
                    <a:pt x="63" y="764"/>
                    <a:pt x="78" y="783"/>
                    <a:pt x="96" y="800"/>
                  </a:cubicBezTo>
                  <a:cubicBezTo>
                    <a:pt x="150" y="844"/>
                    <a:pt x="219" y="889"/>
                    <a:pt x="286" y="906"/>
                  </a:cubicBezTo>
                  <a:cubicBezTo>
                    <a:pt x="304" y="911"/>
                    <a:pt x="321" y="913"/>
                    <a:pt x="338" y="913"/>
                  </a:cubicBezTo>
                  <a:cubicBezTo>
                    <a:pt x="383" y="913"/>
                    <a:pt x="425" y="898"/>
                    <a:pt x="463" y="871"/>
                  </a:cubicBezTo>
                  <a:cubicBezTo>
                    <a:pt x="507" y="843"/>
                    <a:pt x="534" y="795"/>
                    <a:pt x="565" y="753"/>
                  </a:cubicBezTo>
                  <a:cubicBezTo>
                    <a:pt x="644" y="635"/>
                    <a:pt x="723" y="512"/>
                    <a:pt x="799" y="382"/>
                  </a:cubicBezTo>
                  <a:cubicBezTo>
                    <a:pt x="818" y="354"/>
                    <a:pt x="834" y="323"/>
                    <a:pt x="834" y="291"/>
                  </a:cubicBezTo>
                  <a:cubicBezTo>
                    <a:pt x="839" y="153"/>
                    <a:pt x="651" y="1"/>
                    <a:pt x="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7223554" y="4185938"/>
              <a:ext cx="105493" cy="92261"/>
            </a:xfrm>
            <a:custGeom>
              <a:avLst/>
              <a:gdLst/>
              <a:ahLst/>
              <a:cxnLst/>
              <a:rect l="l" t="t" r="r" b="b"/>
              <a:pathLst>
                <a:path w="3205" h="2803" extrusionOk="0">
                  <a:moveTo>
                    <a:pt x="1124" y="265"/>
                  </a:moveTo>
                  <a:cubicBezTo>
                    <a:pt x="1177" y="265"/>
                    <a:pt x="1230" y="280"/>
                    <a:pt x="1278" y="308"/>
                  </a:cubicBezTo>
                  <a:lnTo>
                    <a:pt x="2726" y="1211"/>
                  </a:lnTo>
                  <a:cubicBezTo>
                    <a:pt x="2862" y="1296"/>
                    <a:pt x="2904" y="1473"/>
                    <a:pt x="2819" y="1611"/>
                  </a:cubicBezTo>
                  <a:lnTo>
                    <a:pt x="2327" y="2400"/>
                  </a:lnTo>
                  <a:cubicBezTo>
                    <a:pt x="2272" y="2488"/>
                    <a:pt x="2177" y="2537"/>
                    <a:pt x="2081" y="2537"/>
                  </a:cubicBezTo>
                  <a:cubicBezTo>
                    <a:pt x="2029" y="2537"/>
                    <a:pt x="1976" y="2522"/>
                    <a:pt x="1928" y="2494"/>
                  </a:cubicBezTo>
                  <a:lnTo>
                    <a:pt x="480" y="1591"/>
                  </a:lnTo>
                  <a:cubicBezTo>
                    <a:pt x="344" y="1506"/>
                    <a:pt x="302" y="1329"/>
                    <a:pt x="387" y="1191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2" y="1"/>
                    <a:pt x="756" y="99"/>
                    <a:pt x="654" y="264"/>
                  </a:cubicBezTo>
                  <a:lnTo>
                    <a:pt x="162" y="1053"/>
                  </a:lnTo>
                  <a:cubicBezTo>
                    <a:pt x="1" y="1313"/>
                    <a:pt x="80" y="1655"/>
                    <a:pt x="340" y="1817"/>
                  </a:cubicBezTo>
                  <a:lnTo>
                    <a:pt x="1788" y="2718"/>
                  </a:lnTo>
                  <a:cubicBezTo>
                    <a:pt x="1877" y="2772"/>
                    <a:pt x="1978" y="2802"/>
                    <a:pt x="2081" y="2802"/>
                  </a:cubicBezTo>
                  <a:cubicBezTo>
                    <a:pt x="2274" y="2801"/>
                    <a:pt x="2449" y="2703"/>
                    <a:pt x="2552" y="2540"/>
                  </a:cubicBezTo>
                  <a:lnTo>
                    <a:pt x="3044" y="1750"/>
                  </a:lnTo>
                  <a:cubicBezTo>
                    <a:pt x="3204" y="1490"/>
                    <a:pt x="3127" y="1148"/>
                    <a:pt x="2866" y="987"/>
                  </a:cubicBezTo>
                  <a:lnTo>
                    <a:pt x="1417" y="85"/>
                  </a:lnTo>
                  <a:cubicBezTo>
                    <a:pt x="1330" y="31"/>
                    <a:pt x="1229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7260682" y="4216483"/>
              <a:ext cx="30479" cy="29722"/>
            </a:xfrm>
            <a:custGeom>
              <a:avLst/>
              <a:gdLst/>
              <a:ahLst/>
              <a:cxnLst/>
              <a:rect l="l" t="t" r="r" b="b"/>
              <a:pathLst>
                <a:path w="926" h="903" extrusionOk="0">
                  <a:moveTo>
                    <a:pt x="439" y="587"/>
                  </a:moveTo>
                  <a:cubicBezTo>
                    <a:pt x="464" y="587"/>
                    <a:pt x="487" y="597"/>
                    <a:pt x="504" y="612"/>
                  </a:cubicBezTo>
                  <a:cubicBezTo>
                    <a:pt x="521" y="628"/>
                    <a:pt x="523" y="650"/>
                    <a:pt x="517" y="671"/>
                  </a:cubicBezTo>
                  <a:cubicBezTo>
                    <a:pt x="516" y="674"/>
                    <a:pt x="512" y="678"/>
                    <a:pt x="509" y="687"/>
                  </a:cubicBezTo>
                  <a:lnTo>
                    <a:pt x="507" y="689"/>
                  </a:lnTo>
                  <a:lnTo>
                    <a:pt x="506" y="692"/>
                  </a:lnTo>
                  <a:lnTo>
                    <a:pt x="500" y="703"/>
                  </a:lnTo>
                  <a:cubicBezTo>
                    <a:pt x="488" y="715"/>
                    <a:pt x="471" y="720"/>
                    <a:pt x="453" y="720"/>
                  </a:cubicBezTo>
                  <a:cubicBezTo>
                    <a:pt x="450" y="720"/>
                    <a:pt x="446" y="720"/>
                    <a:pt x="443" y="720"/>
                  </a:cubicBezTo>
                  <a:cubicBezTo>
                    <a:pt x="412" y="719"/>
                    <a:pt x="385" y="699"/>
                    <a:pt x="373" y="679"/>
                  </a:cubicBezTo>
                  <a:cubicBezTo>
                    <a:pt x="358" y="653"/>
                    <a:pt x="362" y="610"/>
                    <a:pt x="399" y="596"/>
                  </a:cubicBezTo>
                  <a:cubicBezTo>
                    <a:pt x="412" y="590"/>
                    <a:pt x="426" y="587"/>
                    <a:pt x="439" y="587"/>
                  </a:cubicBezTo>
                  <a:close/>
                  <a:moveTo>
                    <a:pt x="562" y="1"/>
                  </a:moveTo>
                  <a:cubicBezTo>
                    <a:pt x="512" y="1"/>
                    <a:pt x="465" y="12"/>
                    <a:pt x="427" y="39"/>
                  </a:cubicBezTo>
                  <a:cubicBezTo>
                    <a:pt x="421" y="43"/>
                    <a:pt x="417" y="45"/>
                    <a:pt x="411" y="51"/>
                  </a:cubicBezTo>
                  <a:cubicBezTo>
                    <a:pt x="384" y="76"/>
                    <a:pt x="368" y="108"/>
                    <a:pt x="345" y="137"/>
                  </a:cubicBezTo>
                  <a:cubicBezTo>
                    <a:pt x="192" y="353"/>
                    <a:pt x="1" y="639"/>
                    <a:pt x="181" y="801"/>
                  </a:cubicBezTo>
                  <a:cubicBezTo>
                    <a:pt x="259" y="862"/>
                    <a:pt x="352" y="902"/>
                    <a:pt x="438" y="902"/>
                  </a:cubicBezTo>
                  <a:cubicBezTo>
                    <a:pt x="521" y="902"/>
                    <a:pt x="597" y="864"/>
                    <a:pt x="643" y="770"/>
                  </a:cubicBezTo>
                  <a:lnTo>
                    <a:pt x="657" y="742"/>
                  </a:lnTo>
                  <a:cubicBezTo>
                    <a:pt x="675" y="705"/>
                    <a:pt x="687" y="658"/>
                    <a:pt x="678" y="624"/>
                  </a:cubicBezTo>
                  <a:cubicBezTo>
                    <a:pt x="674" y="591"/>
                    <a:pt x="657" y="557"/>
                    <a:pt x="631" y="527"/>
                  </a:cubicBezTo>
                  <a:cubicBezTo>
                    <a:pt x="595" y="487"/>
                    <a:pt x="537" y="464"/>
                    <a:pt x="490" y="450"/>
                  </a:cubicBezTo>
                  <a:cubicBezTo>
                    <a:pt x="466" y="443"/>
                    <a:pt x="441" y="440"/>
                    <a:pt x="417" y="439"/>
                  </a:cubicBezTo>
                  <a:lnTo>
                    <a:pt x="418" y="438"/>
                  </a:lnTo>
                  <a:cubicBezTo>
                    <a:pt x="474" y="357"/>
                    <a:pt x="517" y="220"/>
                    <a:pt x="603" y="206"/>
                  </a:cubicBezTo>
                  <a:cubicBezTo>
                    <a:pt x="608" y="205"/>
                    <a:pt x="612" y="204"/>
                    <a:pt x="617" y="204"/>
                  </a:cubicBezTo>
                  <a:cubicBezTo>
                    <a:pt x="648" y="204"/>
                    <a:pt x="679" y="225"/>
                    <a:pt x="686" y="257"/>
                  </a:cubicBezTo>
                  <a:cubicBezTo>
                    <a:pt x="692" y="288"/>
                    <a:pt x="677" y="325"/>
                    <a:pt x="662" y="352"/>
                  </a:cubicBezTo>
                  <a:lnTo>
                    <a:pt x="662" y="353"/>
                  </a:lnTo>
                  <a:lnTo>
                    <a:pt x="666" y="354"/>
                  </a:lnTo>
                  <a:cubicBezTo>
                    <a:pt x="720" y="384"/>
                    <a:pt x="771" y="419"/>
                    <a:pt x="820" y="439"/>
                  </a:cubicBezTo>
                  <a:cubicBezTo>
                    <a:pt x="925" y="338"/>
                    <a:pt x="925" y="152"/>
                    <a:pt x="782" y="67"/>
                  </a:cubicBezTo>
                  <a:cubicBezTo>
                    <a:pt x="718" y="27"/>
                    <a:pt x="637" y="1"/>
                    <a:pt x="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7263183" y="4122314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5" y="263"/>
                  </a:moveTo>
                  <a:cubicBezTo>
                    <a:pt x="1176" y="263"/>
                    <a:pt x="1229" y="278"/>
                    <a:pt x="1277" y="308"/>
                  </a:cubicBezTo>
                  <a:lnTo>
                    <a:pt x="2726" y="1209"/>
                  </a:lnTo>
                  <a:cubicBezTo>
                    <a:pt x="2861" y="1294"/>
                    <a:pt x="2904" y="1473"/>
                    <a:pt x="2819" y="1609"/>
                  </a:cubicBezTo>
                  <a:lnTo>
                    <a:pt x="2327" y="2400"/>
                  </a:lnTo>
                  <a:cubicBezTo>
                    <a:pt x="2272" y="2487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2"/>
                  </a:cubicBezTo>
                  <a:lnTo>
                    <a:pt x="479" y="1591"/>
                  </a:lnTo>
                  <a:cubicBezTo>
                    <a:pt x="344" y="1506"/>
                    <a:pt x="301" y="1327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8" y="263"/>
                    <a:pt x="1125" y="263"/>
                  </a:cubicBezTo>
                  <a:close/>
                  <a:moveTo>
                    <a:pt x="1125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2" y="1053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0" y="2801"/>
                  </a:cubicBezTo>
                  <a:cubicBezTo>
                    <a:pt x="2274" y="2800"/>
                    <a:pt x="2450" y="2703"/>
                    <a:pt x="2552" y="2539"/>
                  </a:cubicBezTo>
                  <a:lnTo>
                    <a:pt x="3043" y="1750"/>
                  </a:lnTo>
                  <a:cubicBezTo>
                    <a:pt x="3205" y="1490"/>
                    <a:pt x="3126" y="1147"/>
                    <a:pt x="2865" y="986"/>
                  </a:cubicBezTo>
                  <a:lnTo>
                    <a:pt x="1417" y="85"/>
                  </a:lnTo>
                  <a:cubicBezTo>
                    <a:pt x="1329" y="29"/>
                    <a:pt x="1228" y="1"/>
                    <a:pt x="1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7302977" y="4152365"/>
              <a:ext cx="27517" cy="30315"/>
            </a:xfrm>
            <a:custGeom>
              <a:avLst/>
              <a:gdLst/>
              <a:ahLst/>
              <a:cxnLst/>
              <a:rect l="l" t="t" r="r" b="b"/>
              <a:pathLst>
                <a:path w="836" h="921" extrusionOk="0">
                  <a:moveTo>
                    <a:pt x="505" y="229"/>
                  </a:moveTo>
                  <a:cubicBezTo>
                    <a:pt x="511" y="229"/>
                    <a:pt x="517" y="229"/>
                    <a:pt x="523" y="230"/>
                  </a:cubicBezTo>
                  <a:cubicBezTo>
                    <a:pt x="584" y="237"/>
                    <a:pt x="624" y="303"/>
                    <a:pt x="592" y="347"/>
                  </a:cubicBezTo>
                  <a:cubicBezTo>
                    <a:pt x="588" y="353"/>
                    <a:pt x="586" y="359"/>
                    <a:pt x="582" y="360"/>
                  </a:cubicBezTo>
                  <a:cubicBezTo>
                    <a:pt x="573" y="365"/>
                    <a:pt x="577" y="367"/>
                    <a:pt x="568" y="372"/>
                  </a:cubicBezTo>
                  <a:cubicBezTo>
                    <a:pt x="562" y="376"/>
                    <a:pt x="563" y="376"/>
                    <a:pt x="554" y="381"/>
                  </a:cubicBezTo>
                  <a:cubicBezTo>
                    <a:pt x="546" y="385"/>
                    <a:pt x="537" y="387"/>
                    <a:pt x="528" y="387"/>
                  </a:cubicBezTo>
                  <a:cubicBezTo>
                    <a:pt x="485" y="387"/>
                    <a:pt x="436" y="348"/>
                    <a:pt x="444" y="299"/>
                  </a:cubicBezTo>
                  <a:lnTo>
                    <a:pt x="444" y="297"/>
                  </a:lnTo>
                  <a:cubicBezTo>
                    <a:pt x="446" y="284"/>
                    <a:pt x="454" y="268"/>
                    <a:pt x="462" y="252"/>
                  </a:cubicBezTo>
                  <a:cubicBezTo>
                    <a:pt x="473" y="234"/>
                    <a:pt x="488" y="229"/>
                    <a:pt x="505" y="229"/>
                  </a:cubicBezTo>
                  <a:close/>
                  <a:moveTo>
                    <a:pt x="474" y="0"/>
                  </a:moveTo>
                  <a:cubicBezTo>
                    <a:pt x="448" y="0"/>
                    <a:pt x="422" y="4"/>
                    <a:pt x="398" y="12"/>
                  </a:cubicBezTo>
                  <a:cubicBezTo>
                    <a:pt x="381" y="19"/>
                    <a:pt x="366" y="26"/>
                    <a:pt x="350" y="35"/>
                  </a:cubicBezTo>
                  <a:cubicBezTo>
                    <a:pt x="282" y="82"/>
                    <a:pt x="209" y="204"/>
                    <a:pt x="214" y="292"/>
                  </a:cubicBezTo>
                  <a:cubicBezTo>
                    <a:pt x="216" y="413"/>
                    <a:pt x="306" y="530"/>
                    <a:pt x="433" y="550"/>
                  </a:cubicBezTo>
                  <a:lnTo>
                    <a:pt x="433" y="551"/>
                  </a:lnTo>
                  <a:cubicBezTo>
                    <a:pt x="405" y="601"/>
                    <a:pt x="364" y="658"/>
                    <a:pt x="315" y="658"/>
                  </a:cubicBezTo>
                  <a:cubicBezTo>
                    <a:pt x="306" y="658"/>
                    <a:pt x="296" y="656"/>
                    <a:pt x="286" y="652"/>
                  </a:cubicBezTo>
                  <a:cubicBezTo>
                    <a:pt x="249" y="633"/>
                    <a:pt x="237" y="589"/>
                    <a:pt x="248" y="555"/>
                  </a:cubicBezTo>
                  <a:cubicBezTo>
                    <a:pt x="198" y="512"/>
                    <a:pt x="123" y="478"/>
                    <a:pt x="70" y="446"/>
                  </a:cubicBezTo>
                  <a:lnTo>
                    <a:pt x="66" y="452"/>
                  </a:lnTo>
                  <a:cubicBezTo>
                    <a:pt x="22" y="504"/>
                    <a:pt x="1" y="558"/>
                    <a:pt x="3" y="613"/>
                  </a:cubicBezTo>
                  <a:cubicBezTo>
                    <a:pt x="9" y="756"/>
                    <a:pt x="186" y="920"/>
                    <a:pt x="341" y="920"/>
                  </a:cubicBezTo>
                  <a:cubicBezTo>
                    <a:pt x="361" y="920"/>
                    <a:pt x="382" y="917"/>
                    <a:pt x="401" y="911"/>
                  </a:cubicBezTo>
                  <a:cubicBezTo>
                    <a:pt x="459" y="887"/>
                    <a:pt x="509" y="844"/>
                    <a:pt x="552" y="794"/>
                  </a:cubicBezTo>
                  <a:cubicBezTo>
                    <a:pt x="588" y="747"/>
                    <a:pt x="614" y="695"/>
                    <a:pt x="642" y="645"/>
                  </a:cubicBezTo>
                  <a:lnTo>
                    <a:pt x="744" y="476"/>
                  </a:lnTo>
                  <a:cubicBezTo>
                    <a:pt x="790" y="398"/>
                    <a:pt x="835" y="322"/>
                    <a:pt x="833" y="247"/>
                  </a:cubicBezTo>
                  <a:cubicBezTo>
                    <a:pt x="833" y="153"/>
                    <a:pt x="741" y="109"/>
                    <a:pt x="667" y="58"/>
                  </a:cubicBezTo>
                  <a:cubicBezTo>
                    <a:pt x="607" y="24"/>
                    <a:pt x="539" y="0"/>
                    <a:pt x="4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7302846" y="4058624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4" y="264"/>
                  </a:moveTo>
                  <a:cubicBezTo>
                    <a:pt x="1176" y="264"/>
                    <a:pt x="1230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3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9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3" y="1506"/>
                    <a:pt x="301" y="1328"/>
                    <a:pt x="386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5" y="2772"/>
                    <a:pt x="1976" y="2802"/>
                    <a:pt x="2081" y="2802"/>
                  </a:cubicBezTo>
                  <a:cubicBezTo>
                    <a:pt x="2273" y="2802"/>
                    <a:pt x="2449" y="2703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7"/>
                    <a:pt x="2865" y="986"/>
                  </a:cubicBezTo>
                  <a:lnTo>
                    <a:pt x="1417" y="84"/>
                  </a:lnTo>
                  <a:cubicBezTo>
                    <a:pt x="1330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9"/>
            <p:cNvSpPr/>
            <p:nvPr/>
          </p:nvSpPr>
          <p:spPr>
            <a:xfrm>
              <a:off x="7330922" y="4080611"/>
              <a:ext cx="31500" cy="34956"/>
            </a:xfrm>
            <a:custGeom>
              <a:avLst/>
              <a:gdLst/>
              <a:ahLst/>
              <a:cxnLst/>
              <a:rect l="l" t="t" r="r" b="b"/>
              <a:pathLst>
                <a:path w="957" h="1062" extrusionOk="0">
                  <a:moveTo>
                    <a:pt x="479" y="1"/>
                  </a:moveTo>
                  <a:cubicBezTo>
                    <a:pt x="94" y="609"/>
                    <a:pt x="8" y="746"/>
                    <a:pt x="1" y="770"/>
                  </a:cubicBezTo>
                  <a:cubicBezTo>
                    <a:pt x="1" y="773"/>
                    <a:pt x="1" y="775"/>
                    <a:pt x="3" y="775"/>
                  </a:cubicBezTo>
                  <a:cubicBezTo>
                    <a:pt x="52" y="806"/>
                    <a:pt x="109" y="848"/>
                    <a:pt x="163" y="870"/>
                  </a:cubicBezTo>
                  <a:cubicBezTo>
                    <a:pt x="240" y="725"/>
                    <a:pt x="324" y="573"/>
                    <a:pt x="424" y="440"/>
                  </a:cubicBezTo>
                  <a:cubicBezTo>
                    <a:pt x="424" y="440"/>
                    <a:pt x="424" y="440"/>
                    <a:pt x="424" y="440"/>
                  </a:cubicBezTo>
                  <a:lnTo>
                    <a:pt x="424" y="440"/>
                  </a:lnTo>
                  <a:cubicBezTo>
                    <a:pt x="426" y="440"/>
                    <a:pt x="376" y="625"/>
                    <a:pt x="397" y="641"/>
                  </a:cubicBezTo>
                  <a:cubicBezTo>
                    <a:pt x="397" y="641"/>
                    <a:pt x="398" y="641"/>
                    <a:pt x="398" y="641"/>
                  </a:cubicBezTo>
                  <a:cubicBezTo>
                    <a:pt x="417" y="641"/>
                    <a:pt x="533" y="538"/>
                    <a:pt x="569" y="520"/>
                  </a:cubicBezTo>
                  <a:lnTo>
                    <a:pt x="569" y="520"/>
                  </a:lnTo>
                  <a:cubicBezTo>
                    <a:pt x="505" y="656"/>
                    <a:pt x="386" y="837"/>
                    <a:pt x="312" y="969"/>
                  </a:cubicBezTo>
                  <a:cubicBezTo>
                    <a:pt x="347" y="991"/>
                    <a:pt x="418" y="1028"/>
                    <a:pt x="458" y="1061"/>
                  </a:cubicBezTo>
                  <a:lnTo>
                    <a:pt x="686" y="704"/>
                  </a:lnTo>
                  <a:cubicBezTo>
                    <a:pt x="786" y="568"/>
                    <a:pt x="861" y="422"/>
                    <a:pt x="956" y="280"/>
                  </a:cubicBezTo>
                  <a:cubicBezTo>
                    <a:pt x="908" y="252"/>
                    <a:pt x="806" y="198"/>
                    <a:pt x="786" y="181"/>
                  </a:cubicBezTo>
                  <a:cubicBezTo>
                    <a:pt x="739" y="199"/>
                    <a:pt x="625" y="316"/>
                    <a:pt x="612" y="316"/>
                  </a:cubicBezTo>
                  <a:cubicBezTo>
                    <a:pt x="611" y="316"/>
                    <a:pt x="611" y="316"/>
                    <a:pt x="611" y="315"/>
                  </a:cubicBezTo>
                  <a:cubicBezTo>
                    <a:pt x="607" y="314"/>
                    <a:pt x="606" y="311"/>
                    <a:pt x="605" y="307"/>
                  </a:cubicBezTo>
                  <a:cubicBezTo>
                    <a:pt x="604" y="258"/>
                    <a:pt x="645" y="140"/>
                    <a:pt x="637" y="91"/>
                  </a:cubicBezTo>
                  <a:lnTo>
                    <a:pt x="636" y="91"/>
                  </a:lnTo>
                  <a:cubicBezTo>
                    <a:pt x="584" y="62"/>
                    <a:pt x="527" y="13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9"/>
            <p:cNvSpPr/>
            <p:nvPr/>
          </p:nvSpPr>
          <p:spPr>
            <a:xfrm>
              <a:off x="7353337" y="4103914"/>
              <a:ext cx="20309" cy="16523"/>
            </a:xfrm>
            <a:custGeom>
              <a:avLst/>
              <a:gdLst/>
              <a:ahLst/>
              <a:cxnLst/>
              <a:rect l="l" t="t" r="r" b="b"/>
              <a:pathLst>
                <a:path w="617" h="502" extrusionOk="0">
                  <a:moveTo>
                    <a:pt x="117" y="0"/>
                  </a:moveTo>
                  <a:cubicBezTo>
                    <a:pt x="112" y="9"/>
                    <a:pt x="22" y="144"/>
                    <a:pt x="1" y="178"/>
                  </a:cubicBezTo>
                  <a:cubicBezTo>
                    <a:pt x="25" y="193"/>
                    <a:pt x="478" y="485"/>
                    <a:pt x="501" y="500"/>
                  </a:cubicBezTo>
                  <a:lnTo>
                    <a:pt x="503" y="501"/>
                  </a:lnTo>
                  <a:cubicBezTo>
                    <a:pt x="531" y="432"/>
                    <a:pt x="579" y="375"/>
                    <a:pt x="617" y="311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9"/>
            <p:cNvSpPr/>
            <p:nvPr/>
          </p:nvSpPr>
          <p:spPr>
            <a:xfrm>
              <a:off x="7235271" y="4369867"/>
              <a:ext cx="105460" cy="92195"/>
            </a:xfrm>
            <a:custGeom>
              <a:avLst/>
              <a:gdLst/>
              <a:ahLst/>
              <a:cxnLst/>
              <a:rect l="l" t="t" r="r" b="b"/>
              <a:pathLst>
                <a:path w="3204" h="2801" extrusionOk="0">
                  <a:moveTo>
                    <a:pt x="1124" y="263"/>
                  </a:moveTo>
                  <a:cubicBezTo>
                    <a:pt x="1176" y="263"/>
                    <a:pt x="1229" y="278"/>
                    <a:pt x="1277" y="307"/>
                  </a:cubicBezTo>
                  <a:lnTo>
                    <a:pt x="2725" y="1209"/>
                  </a:lnTo>
                  <a:cubicBezTo>
                    <a:pt x="2861" y="1295"/>
                    <a:pt x="2902" y="1474"/>
                    <a:pt x="2819" y="1609"/>
                  </a:cubicBezTo>
                  <a:lnTo>
                    <a:pt x="2326" y="2400"/>
                  </a:lnTo>
                  <a:cubicBezTo>
                    <a:pt x="2272" y="2487"/>
                    <a:pt x="2176" y="2536"/>
                    <a:pt x="2080" y="2536"/>
                  </a:cubicBezTo>
                  <a:cubicBezTo>
                    <a:pt x="2028" y="2536"/>
                    <a:pt x="1975" y="2521"/>
                    <a:pt x="1927" y="2492"/>
                  </a:cubicBezTo>
                  <a:lnTo>
                    <a:pt x="479" y="1591"/>
                  </a:lnTo>
                  <a:cubicBezTo>
                    <a:pt x="343" y="1506"/>
                    <a:pt x="300" y="1327"/>
                    <a:pt x="385" y="1190"/>
                  </a:cubicBezTo>
                  <a:lnTo>
                    <a:pt x="878" y="401"/>
                  </a:lnTo>
                  <a:cubicBezTo>
                    <a:pt x="932" y="312"/>
                    <a:pt x="1028" y="263"/>
                    <a:pt x="1124" y="263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7"/>
                  </a:lnTo>
                  <a:cubicBezTo>
                    <a:pt x="1875" y="2772"/>
                    <a:pt x="1976" y="2801"/>
                    <a:pt x="2080" y="2801"/>
                  </a:cubicBezTo>
                  <a:cubicBezTo>
                    <a:pt x="2273" y="2801"/>
                    <a:pt x="2448" y="2704"/>
                    <a:pt x="2551" y="2539"/>
                  </a:cubicBezTo>
                  <a:lnTo>
                    <a:pt x="3043" y="1749"/>
                  </a:lnTo>
                  <a:cubicBezTo>
                    <a:pt x="3204" y="1490"/>
                    <a:pt x="3124" y="1148"/>
                    <a:pt x="2864" y="986"/>
                  </a:cubicBezTo>
                  <a:lnTo>
                    <a:pt x="1416" y="84"/>
                  </a:lnTo>
                  <a:cubicBezTo>
                    <a:pt x="1329" y="29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7278357" y="4401662"/>
              <a:ext cx="22909" cy="23106"/>
            </a:xfrm>
            <a:custGeom>
              <a:avLst/>
              <a:gdLst/>
              <a:ahLst/>
              <a:cxnLst/>
              <a:rect l="l" t="t" r="r" b="b"/>
              <a:pathLst>
                <a:path w="696" h="702" extrusionOk="0">
                  <a:moveTo>
                    <a:pt x="431" y="1"/>
                  </a:moveTo>
                  <a:cubicBezTo>
                    <a:pt x="422" y="10"/>
                    <a:pt x="419" y="12"/>
                    <a:pt x="411" y="24"/>
                  </a:cubicBezTo>
                  <a:cubicBezTo>
                    <a:pt x="398" y="41"/>
                    <a:pt x="380" y="63"/>
                    <a:pt x="362" y="90"/>
                  </a:cubicBezTo>
                  <a:cubicBezTo>
                    <a:pt x="335" y="128"/>
                    <a:pt x="316" y="157"/>
                    <a:pt x="303" y="178"/>
                  </a:cubicBezTo>
                  <a:cubicBezTo>
                    <a:pt x="291" y="174"/>
                    <a:pt x="122" y="89"/>
                    <a:pt x="114" y="79"/>
                  </a:cubicBezTo>
                  <a:cubicBezTo>
                    <a:pt x="107" y="91"/>
                    <a:pt x="32" y="234"/>
                    <a:pt x="2" y="271"/>
                  </a:cubicBezTo>
                  <a:cubicBezTo>
                    <a:pt x="1" y="272"/>
                    <a:pt x="1" y="272"/>
                    <a:pt x="2" y="275"/>
                  </a:cubicBezTo>
                  <a:cubicBezTo>
                    <a:pt x="13" y="293"/>
                    <a:pt x="132" y="375"/>
                    <a:pt x="151" y="387"/>
                  </a:cubicBezTo>
                  <a:lnTo>
                    <a:pt x="154" y="388"/>
                  </a:lnTo>
                  <a:cubicBezTo>
                    <a:pt x="154" y="391"/>
                    <a:pt x="149" y="403"/>
                    <a:pt x="139" y="419"/>
                  </a:cubicBezTo>
                  <a:cubicBezTo>
                    <a:pt x="102" y="488"/>
                    <a:pt x="81" y="502"/>
                    <a:pt x="53" y="565"/>
                  </a:cubicBezTo>
                  <a:cubicBezTo>
                    <a:pt x="50" y="569"/>
                    <a:pt x="53" y="569"/>
                    <a:pt x="52" y="570"/>
                  </a:cubicBezTo>
                  <a:cubicBezTo>
                    <a:pt x="60" y="570"/>
                    <a:pt x="243" y="702"/>
                    <a:pt x="265" y="702"/>
                  </a:cubicBezTo>
                  <a:cubicBezTo>
                    <a:pt x="266" y="702"/>
                    <a:pt x="267" y="701"/>
                    <a:pt x="267" y="701"/>
                  </a:cubicBezTo>
                  <a:lnTo>
                    <a:pt x="268" y="698"/>
                  </a:lnTo>
                  <a:cubicBezTo>
                    <a:pt x="286" y="670"/>
                    <a:pt x="371" y="566"/>
                    <a:pt x="385" y="532"/>
                  </a:cubicBezTo>
                  <a:cubicBezTo>
                    <a:pt x="411" y="532"/>
                    <a:pt x="545" y="627"/>
                    <a:pt x="561" y="627"/>
                  </a:cubicBezTo>
                  <a:cubicBezTo>
                    <a:pt x="612" y="562"/>
                    <a:pt x="640" y="502"/>
                    <a:pt x="696" y="425"/>
                  </a:cubicBezTo>
                  <a:cubicBezTo>
                    <a:pt x="656" y="392"/>
                    <a:pt x="569" y="344"/>
                    <a:pt x="528" y="312"/>
                  </a:cubicBezTo>
                  <a:cubicBezTo>
                    <a:pt x="531" y="293"/>
                    <a:pt x="607" y="176"/>
                    <a:pt x="633" y="136"/>
                  </a:cubicBezTo>
                  <a:cubicBezTo>
                    <a:pt x="605" y="111"/>
                    <a:pt x="444" y="32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7274868" y="430620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124" y="264"/>
                  </a:moveTo>
                  <a:cubicBezTo>
                    <a:pt x="1176" y="264"/>
                    <a:pt x="1229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4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8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4" y="1506"/>
                    <a:pt x="302" y="1328"/>
                    <a:pt x="387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1" y="2802"/>
                  </a:cubicBezTo>
                  <a:cubicBezTo>
                    <a:pt x="2273" y="2802"/>
                    <a:pt x="2449" y="2704"/>
                    <a:pt x="2552" y="2539"/>
                  </a:cubicBezTo>
                  <a:lnTo>
                    <a:pt x="3043" y="1749"/>
                  </a:lnTo>
                  <a:cubicBezTo>
                    <a:pt x="3122" y="1623"/>
                    <a:pt x="3146" y="1475"/>
                    <a:pt x="3113" y="1330"/>
                  </a:cubicBezTo>
                  <a:cubicBezTo>
                    <a:pt x="3080" y="1186"/>
                    <a:pt x="2991" y="1064"/>
                    <a:pt x="2866" y="986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9"/>
            <p:cNvSpPr/>
            <p:nvPr/>
          </p:nvSpPr>
          <p:spPr>
            <a:xfrm>
              <a:off x="7315452" y="4341099"/>
              <a:ext cx="25509" cy="20769"/>
            </a:xfrm>
            <a:custGeom>
              <a:avLst/>
              <a:gdLst/>
              <a:ahLst/>
              <a:cxnLst/>
              <a:rect l="l" t="t" r="r" b="b"/>
              <a:pathLst>
                <a:path w="775" h="631" extrusionOk="0">
                  <a:moveTo>
                    <a:pt x="146" y="0"/>
                  </a:moveTo>
                  <a:cubicBezTo>
                    <a:pt x="139" y="11"/>
                    <a:pt x="27" y="180"/>
                    <a:pt x="1" y="223"/>
                  </a:cubicBezTo>
                  <a:cubicBezTo>
                    <a:pt x="29" y="243"/>
                    <a:pt x="601" y="611"/>
                    <a:pt x="629" y="630"/>
                  </a:cubicBezTo>
                  <a:lnTo>
                    <a:pt x="631" y="631"/>
                  </a:lnTo>
                  <a:cubicBezTo>
                    <a:pt x="667" y="545"/>
                    <a:pt x="725" y="471"/>
                    <a:pt x="774" y="39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9"/>
            <p:cNvSpPr/>
            <p:nvPr/>
          </p:nvSpPr>
          <p:spPr>
            <a:xfrm>
              <a:off x="7314563" y="4242585"/>
              <a:ext cx="103518" cy="92195"/>
            </a:xfrm>
            <a:custGeom>
              <a:avLst/>
              <a:gdLst/>
              <a:ahLst/>
              <a:cxnLst/>
              <a:rect l="l" t="t" r="r" b="b"/>
              <a:pathLst>
                <a:path w="3145" h="2801" extrusionOk="0">
                  <a:moveTo>
                    <a:pt x="1122" y="263"/>
                  </a:moveTo>
                  <a:cubicBezTo>
                    <a:pt x="1174" y="263"/>
                    <a:pt x="1227" y="278"/>
                    <a:pt x="1275" y="307"/>
                  </a:cubicBezTo>
                  <a:lnTo>
                    <a:pt x="2724" y="1209"/>
                  </a:lnTo>
                  <a:cubicBezTo>
                    <a:pt x="2860" y="1294"/>
                    <a:pt x="2901" y="1474"/>
                    <a:pt x="2816" y="1609"/>
                  </a:cubicBezTo>
                  <a:lnTo>
                    <a:pt x="2325" y="2399"/>
                  </a:lnTo>
                  <a:cubicBezTo>
                    <a:pt x="2269" y="2487"/>
                    <a:pt x="2174" y="2536"/>
                    <a:pt x="2078" y="2536"/>
                  </a:cubicBezTo>
                  <a:cubicBezTo>
                    <a:pt x="2027" y="2536"/>
                    <a:pt x="1974" y="2522"/>
                    <a:pt x="1926" y="2492"/>
                  </a:cubicBezTo>
                  <a:lnTo>
                    <a:pt x="477" y="1591"/>
                  </a:lnTo>
                  <a:cubicBezTo>
                    <a:pt x="342" y="1506"/>
                    <a:pt x="299" y="1327"/>
                    <a:pt x="384" y="1190"/>
                  </a:cubicBezTo>
                  <a:lnTo>
                    <a:pt x="876" y="400"/>
                  </a:lnTo>
                  <a:cubicBezTo>
                    <a:pt x="931" y="312"/>
                    <a:pt x="1027" y="263"/>
                    <a:pt x="1122" y="263"/>
                  </a:cubicBezTo>
                  <a:close/>
                  <a:moveTo>
                    <a:pt x="1124" y="0"/>
                  </a:moveTo>
                  <a:cubicBezTo>
                    <a:pt x="931" y="0"/>
                    <a:pt x="755" y="97"/>
                    <a:pt x="652" y="262"/>
                  </a:cubicBezTo>
                  <a:lnTo>
                    <a:pt x="161" y="1051"/>
                  </a:lnTo>
                  <a:cubicBezTo>
                    <a:pt x="0" y="1311"/>
                    <a:pt x="78" y="1655"/>
                    <a:pt x="338" y="1815"/>
                  </a:cubicBezTo>
                  <a:lnTo>
                    <a:pt x="1787" y="2716"/>
                  </a:lnTo>
                  <a:cubicBezTo>
                    <a:pt x="1875" y="2772"/>
                    <a:pt x="1976" y="2800"/>
                    <a:pt x="2080" y="2800"/>
                  </a:cubicBezTo>
                  <a:cubicBezTo>
                    <a:pt x="2273" y="2800"/>
                    <a:pt x="2448" y="2704"/>
                    <a:pt x="2550" y="2539"/>
                  </a:cubicBezTo>
                  <a:lnTo>
                    <a:pt x="3043" y="1748"/>
                  </a:lnTo>
                  <a:cubicBezTo>
                    <a:pt x="3121" y="1623"/>
                    <a:pt x="3145" y="1475"/>
                    <a:pt x="3112" y="1330"/>
                  </a:cubicBezTo>
                  <a:cubicBezTo>
                    <a:pt x="3077" y="1187"/>
                    <a:pt x="2990" y="1064"/>
                    <a:pt x="2864" y="985"/>
                  </a:cubicBezTo>
                  <a:lnTo>
                    <a:pt x="1416" y="83"/>
                  </a:lnTo>
                  <a:cubicBezTo>
                    <a:pt x="1328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9"/>
            <p:cNvSpPr/>
            <p:nvPr/>
          </p:nvSpPr>
          <p:spPr>
            <a:xfrm>
              <a:off x="7350539" y="4271649"/>
              <a:ext cx="33310" cy="34725"/>
            </a:xfrm>
            <a:custGeom>
              <a:avLst/>
              <a:gdLst/>
              <a:ahLst/>
              <a:cxnLst/>
              <a:rect l="l" t="t" r="r" b="b"/>
              <a:pathLst>
                <a:path w="1012" h="1055" extrusionOk="0">
                  <a:moveTo>
                    <a:pt x="425" y="0"/>
                  </a:moveTo>
                  <a:cubicBezTo>
                    <a:pt x="399" y="141"/>
                    <a:pt x="375" y="296"/>
                    <a:pt x="324" y="428"/>
                  </a:cubicBezTo>
                  <a:cubicBezTo>
                    <a:pt x="228" y="522"/>
                    <a:pt x="89" y="623"/>
                    <a:pt x="1" y="705"/>
                  </a:cubicBezTo>
                  <a:cubicBezTo>
                    <a:pt x="19" y="730"/>
                    <a:pt x="68" y="758"/>
                    <a:pt x="99" y="777"/>
                  </a:cubicBezTo>
                  <a:cubicBezTo>
                    <a:pt x="115" y="785"/>
                    <a:pt x="188" y="831"/>
                    <a:pt x="202" y="839"/>
                  </a:cubicBezTo>
                  <a:cubicBezTo>
                    <a:pt x="276" y="791"/>
                    <a:pt x="340" y="709"/>
                    <a:pt x="421" y="655"/>
                  </a:cubicBezTo>
                  <a:lnTo>
                    <a:pt x="421" y="655"/>
                  </a:lnTo>
                  <a:lnTo>
                    <a:pt x="420" y="656"/>
                  </a:lnTo>
                  <a:cubicBezTo>
                    <a:pt x="409" y="740"/>
                    <a:pt x="360" y="838"/>
                    <a:pt x="348" y="922"/>
                  </a:cubicBezTo>
                  <a:lnTo>
                    <a:pt x="350" y="923"/>
                  </a:lnTo>
                  <a:cubicBezTo>
                    <a:pt x="360" y="934"/>
                    <a:pt x="441" y="987"/>
                    <a:pt x="457" y="996"/>
                  </a:cubicBezTo>
                  <a:cubicBezTo>
                    <a:pt x="480" y="1011"/>
                    <a:pt x="506" y="1024"/>
                    <a:pt x="527" y="1038"/>
                  </a:cubicBezTo>
                  <a:cubicBezTo>
                    <a:pt x="537" y="1044"/>
                    <a:pt x="543" y="1046"/>
                    <a:pt x="553" y="1055"/>
                  </a:cubicBezTo>
                  <a:cubicBezTo>
                    <a:pt x="594" y="928"/>
                    <a:pt x="619" y="770"/>
                    <a:pt x="669" y="644"/>
                  </a:cubicBezTo>
                  <a:cubicBezTo>
                    <a:pt x="767" y="533"/>
                    <a:pt x="898" y="449"/>
                    <a:pt x="1009" y="357"/>
                  </a:cubicBezTo>
                  <a:cubicBezTo>
                    <a:pt x="1010" y="357"/>
                    <a:pt x="1010" y="357"/>
                    <a:pt x="1010" y="357"/>
                  </a:cubicBezTo>
                  <a:cubicBezTo>
                    <a:pt x="1011" y="357"/>
                    <a:pt x="1011" y="357"/>
                    <a:pt x="1011" y="357"/>
                  </a:cubicBezTo>
                  <a:lnTo>
                    <a:pt x="1010" y="355"/>
                  </a:lnTo>
                  <a:cubicBezTo>
                    <a:pt x="936" y="309"/>
                    <a:pt x="820" y="236"/>
                    <a:pt x="783" y="219"/>
                  </a:cubicBezTo>
                  <a:cubicBezTo>
                    <a:pt x="730" y="264"/>
                    <a:pt x="620" y="381"/>
                    <a:pt x="564" y="418"/>
                  </a:cubicBezTo>
                  <a:cubicBezTo>
                    <a:pt x="575" y="358"/>
                    <a:pt x="627" y="203"/>
                    <a:pt x="648" y="136"/>
                  </a:cubicBezTo>
                  <a:cubicBezTo>
                    <a:pt x="647" y="130"/>
                    <a:pt x="565" y="80"/>
                    <a:pt x="527" y="57"/>
                  </a:cubicBezTo>
                  <a:cubicBezTo>
                    <a:pt x="504" y="43"/>
                    <a:pt x="471" y="23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9"/>
            <p:cNvSpPr/>
            <p:nvPr/>
          </p:nvSpPr>
          <p:spPr>
            <a:xfrm>
              <a:off x="7356069" y="4178862"/>
              <a:ext cx="101642" cy="92228"/>
            </a:xfrm>
            <a:custGeom>
              <a:avLst/>
              <a:gdLst/>
              <a:ahLst/>
              <a:cxnLst/>
              <a:rect l="l" t="t" r="r" b="b"/>
              <a:pathLst>
                <a:path w="3088" h="2802" extrusionOk="0">
                  <a:moveTo>
                    <a:pt x="1066" y="266"/>
                  </a:moveTo>
                  <a:cubicBezTo>
                    <a:pt x="1118" y="266"/>
                    <a:pt x="1171" y="280"/>
                    <a:pt x="1219" y="309"/>
                  </a:cubicBezTo>
                  <a:lnTo>
                    <a:pt x="2667" y="1211"/>
                  </a:lnTo>
                  <a:cubicBezTo>
                    <a:pt x="2803" y="1296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7"/>
                    <a:pt x="242" y="1330"/>
                    <a:pt x="327" y="1193"/>
                  </a:cubicBezTo>
                  <a:lnTo>
                    <a:pt x="820" y="402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79"/>
                    <a:pt x="1" y="1327"/>
                    <a:pt x="34" y="1471"/>
                  </a:cubicBezTo>
                  <a:cubicBezTo>
                    <a:pt x="67" y="1615"/>
                    <a:pt x="155" y="1739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064" y="1623"/>
                    <a:pt x="3087" y="1476"/>
                    <a:pt x="3054" y="1331"/>
                  </a:cubicBezTo>
                  <a:cubicBezTo>
                    <a:pt x="3019" y="1187"/>
                    <a:pt x="2933" y="1065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9"/>
            <p:cNvSpPr/>
            <p:nvPr/>
          </p:nvSpPr>
          <p:spPr>
            <a:xfrm>
              <a:off x="7396357" y="4229715"/>
              <a:ext cx="9282" cy="8920"/>
            </a:xfrm>
            <a:custGeom>
              <a:avLst/>
              <a:gdLst/>
              <a:ahLst/>
              <a:cxnLst/>
              <a:rect l="l" t="t" r="r" b="b"/>
              <a:pathLst>
                <a:path w="282" h="271" extrusionOk="0">
                  <a:moveTo>
                    <a:pt x="101" y="1"/>
                  </a:moveTo>
                  <a:cubicBezTo>
                    <a:pt x="84" y="27"/>
                    <a:pt x="21" y="120"/>
                    <a:pt x="0" y="166"/>
                  </a:cubicBezTo>
                  <a:lnTo>
                    <a:pt x="5" y="169"/>
                  </a:lnTo>
                  <a:lnTo>
                    <a:pt x="164" y="270"/>
                  </a:lnTo>
                  <a:lnTo>
                    <a:pt x="166" y="271"/>
                  </a:lnTo>
                  <a:lnTo>
                    <a:pt x="167" y="270"/>
                  </a:lnTo>
                  <a:lnTo>
                    <a:pt x="170" y="269"/>
                  </a:lnTo>
                  <a:cubicBezTo>
                    <a:pt x="187" y="242"/>
                    <a:pt x="279" y="110"/>
                    <a:pt x="281" y="107"/>
                  </a:cubicBezTo>
                  <a:cubicBezTo>
                    <a:pt x="261" y="81"/>
                    <a:pt x="149" y="9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7406133" y="4214015"/>
              <a:ext cx="9249" cy="8986"/>
            </a:xfrm>
            <a:custGeom>
              <a:avLst/>
              <a:gdLst/>
              <a:ahLst/>
              <a:cxnLst/>
              <a:rect l="l" t="t" r="r" b="b"/>
              <a:pathLst>
                <a:path w="281" h="273" extrusionOk="0">
                  <a:moveTo>
                    <a:pt x="101" y="0"/>
                  </a:moveTo>
                  <a:cubicBezTo>
                    <a:pt x="83" y="27"/>
                    <a:pt x="19" y="119"/>
                    <a:pt x="0" y="165"/>
                  </a:cubicBezTo>
                  <a:lnTo>
                    <a:pt x="3" y="168"/>
                  </a:lnTo>
                  <a:lnTo>
                    <a:pt x="163" y="270"/>
                  </a:lnTo>
                  <a:lnTo>
                    <a:pt x="166" y="272"/>
                  </a:lnTo>
                  <a:lnTo>
                    <a:pt x="167" y="270"/>
                  </a:lnTo>
                  <a:lnTo>
                    <a:pt x="168" y="269"/>
                  </a:lnTo>
                  <a:cubicBezTo>
                    <a:pt x="186" y="243"/>
                    <a:pt x="279" y="111"/>
                    <a:pt x="280" y="109"/>
                  </a:cubicBezTo>
                  <a:cubicBezTo>
                    <a:pt x="262" y="82"/>
                    <a:pt x="150" y="9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9"/>
            <p:cNvSpPr/>
            <p:nvPr/>
          </p:nvSpPr>
          <p:spPr>
            <a:xfrm>
              <a:off x="7394448" y="4217635"/>
              <a:ext cx="23073" cy="17906"/>
            </a:xfrm>
            <a:custGeom>
              <a:avLst/>
              <a:gdLst/>
              <a:ahLst/>
              <a:cxnLst/>
              <a:rect l="l" t="t" r="r" b="b"/>
              <a:pathLst>
                <a:path w="701" h="544" extrusionOk="0">
                  <a:moveTo>
                    <a:pt x="106" y="1"/>
                  </a:moveTo>
                  <a:cubicBezTo>
                    <a:pt x="101" y="9"/>
                    <a:pt x="21" y="131"/>
                    <a:pt x="1" y="163"/>
                  </a:cubicBezTo>
                  <a:cubicBezTo>
                    <a:pt x="23" y="178"/>
                    <a:pt x="571" y="529"/>
                    <a:pt x="596" y="542"/>
                  </a:cubicBezTo>
                  <a:lnTo>
                    <a:pt x="597" y="543"/>
                  </a:lnTo>
                  <a:cubicBezTo>
                    <a:pt x="621" y="483"/>
                    <a:pt x="667" y="428"/>
                    <a:pt x="701" y="37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9"/>
            <p:cNvSpPr/>
            <p:nvPr/>
          </p:nvSpPr>
          <p:spPr>
            <a:xfrm>
              <a:off x="7395699" y="4115204"/>
              <a:ext cx="101609" cy="92261"/>
            </a:xfrm>
            <a:custGeom>
              <a:avLst/>
              <a:gdLst/>
              <a:ahLst/>
              <a:cxnLst/>
              <a:rect l="l" t="t" r="r" b="b"/>
              <a:pathLst>
                <a:path w="3087" h="2803" extrusionOk="0">
                  <a:moveTo>
                    <a:pt x="1065" y="265"/>
                  </a:moveTo>
                  <a:cubicBezTo>
                    <a:pt x="1117" y="265"/>
                    <a:pt x="1170" y="279"/>
                    <a:pt x="1218" y="308"/>
                  </a:cubicBezTo>
                  <a:lnTo>
                    <a:pt x="2666" y="1210"/>
                  </a:lnTo>
                  <a:cubicBezTo>
                    <a:pt x="2804" y="1296"/>
                    <a:pt x="2845" y="1474"/>
                    <a:pt x="2760" y="1610"/>
                  </a:cubicBezTo>
                  <a:lnTo>
                    <a:pt x="2267" y="2400"/>
                  </a:lnTo>
                  <a:cubicBezTo>
                    <a:pt x="2213" y="2488"/>
                    <a:pt x="2117" y="2537"/>
                    <a:pt x="2022" y="2537"/>
                  </a:cubicBezTo>
                  <a:cubicBezTo>
                    <a:pt x="1969" y="2537"/>
                    <a:pt x="1916" y="2522"/>
                    <a:pt x="1868" y="2493"/>
                  </a:cubicBezTo>
                  <a:lnTo>
                    <a:pt x="420" y="1591"/>
                  </a:lnTo>
                  <a:cubicBezTo>
                    <a:pt x="285" y="1506"/>
                    <a:pt x="243" y="1328"/>
                    <a:pt x="328" y="1191"/>
                  </a:cubicBezTo>
                  <a:lnTo>
                    <a:pt x="819" y="402"/>
                  </a:lnTo>
                  <a:cubicBezTo>
                    <a:pt x="874" y="313"/>
                    <a:pt x="969" y="265"/>
                    <a:pt x="1065" y="265"/>
                  </a:cubicBezTo>
                  <a:close/>
                  <a:moveTo>
                    <a:pt x="1065" y="1"/>
                  </a:moveTo>
                  <a:cubicBezTo>
                    <a:pt x="873" y="1"/>
                    <a:pt x="697" y="99"/>
                    <a:pt x="595" y="263"/>
                  </a:cubicBezTo>
                  <a:lnTo>
                    <a:pt x="102" y="1053"/>
                  </a:lnTo>
                  <a:cubicBezTo>
                    <a:pt x="25" y="1180"/>
                    <a:pt x="0" y="1327"/>
                    <a:pt x="33" y="1472"/>
                  </a:cubicBezTo>
                  <a:cubicBezTo>
                    <a:pt x="67" y="1616"/>
                    <a:pt x="154" y="1739"/>
                    <a:pt x="281" y="1817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5"/>
                    <a:pt x="2493" y="2540"/>
                  </a:cubicBezTo>
                  <a:lnTo>
                    <a:pt x="2984" y="1750"/>
                  </a:lnTo>
                  <a:cubicBezTo>
                    <a:pt x="3063" y="1623"/>
                    <a:pt x="3087" y="1476"/>
                    <a:pt x="3054" y="1331"/>
                  </a:cubicBezTo>
                  <a:cubicBezTo>
                    <a:pt x="3021" y="1187"/>
                    <a:pt x="2932" y="1065"/>
                    <a:pt x="2807" y="987"/>
                  </a:cubicBezTo>
                  <a:lnTo>
                    <a:pt x="1358" y="85"/>
                  </a:lnTo>
                  <a:cubicBezTo>
                    <a:pt x="1270" y="30"/>
                    <a:pt x="1169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9"/>
            <p:cNvSpPr/>
            <p:nvPr/>
          </p:nvSpPr>
          <p:spPr>
            <a:xfrm>
              <a:off x="7421932" y="4138212"/>
              <a:ext cx="31434" cy="31138"/>
            </a:xfrm>
            <a:custGeom>
              <a:avLst/>
              <a:gdLst/>
              <a:ahLst/>
              <a:cxnLst/>
              <a:rect l="l" t="t" r="r" b="b"/>
              <a:pathLst>
                <a:path w="955" h="946" extrusionOk="0">
                  <a:moveTo>
                    <a:pt x="553" y="1"/>
                  </a:moveTo>
                  <a:cubicBezTo>
                    <a:pt x="548" y="1"/>
                    <a:pt x="543" y="1"/>
                    <a:pt x="537" y="2"/>
                  </a:cubicBezTo>
                  <a:cubicBezTo>
                    <a:pt x="494" y="9"/>
                    <a:pt x="452" y="29"/>
                    <a:pt x="414" y="61"/>
                  </a:cubicBezTo>
                  <a:cubicBezTo>
                    <a:pt x="391" y="78"/>
                    <a:pt x="367" y="102"/>
                    <a:pt x="353" y="129"/>
                  </a:cubicBezTo>
                  <a:cubicBezTo>
                    <a:pt x="198" y="371"/>
                    <a:pt x="128" y="487"/>
                    <a:pt x="66" y="599"/>
                  </a:cubicBezTo>
                  <a:cubicBezTo>
                    <a:pt x="0" y="733"/>
                    <a:pt x="113" y="855"/>
                    <a:pt x="229" y="908"/>
                  </a:cubicBezTo>
                  <a:cubicBezTo>
                    <a:pt x="272" y="934"/>
                    <a:pt x="319" y="946"/>
                    <a:pt x="365" y="946"/>
                  </a:cubicBezTo>
                  <a:cubicBezTo>
                    <a:pt x="493" y="946"/>
                    <a:pt x="617" y="853"/>
                    <a:pt x="651" y="716"/>
                  </a:cubicBezTo>
                  <a:cubicBezTo>
                    <a:pt x="617" y="677"/>
                    <a:pt x="544" y="647"/>
                    <a:pt x="505" y="615"/>
                  </a:cubicBezTo>
                  <a:cubicBezTo>
                    <a:pt x="475" y="647"/>
                    <a:pt x="460" y="693"/>
                    <a:pt x="421" y="717"/>
                  </a:cubicBezTo>
                  <a:cubicBezTo>
                    <a:pt x="408" y="725"/>
                    <a:pt x="393" y="729"/>
                    <a:pt x="379" y="729"/>
                  </a:cubicBezTo>
                  <a:cubicBezTo>
                    <a:pt x="357" y="729"/>
                    <a:pt x="334" y="721"/>
                    <a:pt x="316" y="706"/>
                  </a:cubicBezTo>
                  <a:cubicBezTo>
                    <a:pt x="281" y="667"/>
                    <a:pt x="294" y="609"/>
                    <a:pt x="316" y="562"/>
                  </a:cubicBezTo>
                  <a:cubicBezTo>
                    <a:pt x="371" y="455"/>
                    <a:pt x="512" y="249"/>
                    <a:pt x="521" y="245"/>
                  </a:cubicBezTo>
                  <a:cubicBezTo>
                    <a:pt x="523" y="242"/>
                    <a:pt x="532" y="236"/>
                    <a:pt x="537" y="235"/>
                  </a:cubicBezTo>
                  <a:cubicBezTo>
                    <a:pt x="541" y="234"/>
                    <a:pt x="544" y="234"/>
                    <a:pt x="548" y="234"/>
                  </a:cubicBezTo>
                  <a:cubicBezTo>
                    <a:pt x="566" y="234"/>
                    <a:pt x="588" y="244"/>
                    <a:pt x="605" y="252"/>
                  </a:cubicBezTo>
                  <a:cubicBezTo>
                    <a:pt x="696" y="304"/>
                    <a:pt x="618" y="386"/>
                    <a:pt x="591" y="451"/>
                  </a:cubicBezTo>
                  <a:cubicBezTo>
                    <a:pt x="641" y="498"/>
                    <a:pt x="688" y="536"/>
                    <a:pt x="752" y="557"/>
                  </a:cubicBezTo>
                  <a:cubicBezTo>
                    <a:pt x="954" y="394"/>
                    <a:pt x="858" y="71"/>
                    <a:pt x="611" y="11"/>
                  </a:cubicBezTo>
                  <a:cubicBezTo>
                    <a:pt x="591" y="5"/>
                    <a:pt x="572" y="1"/>
                    <a:pt x="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7441319" y="4149370"/>
              <a:ext cx="31598" cy="34824"/>
            </a:xfrm>
            <a:custGeom>
              <a:avLst/>
              <a:gdLst/>
              <a:ahLst/>
              <a:cxnLst/>
              <a:rect l="l" t="t" r="r" b="b"/>
              <a:pathLst>
                <a:path w="960" h="1058" extrusionOk="0">
                  <a:moveTo>
                    <a:pt x="485" y="0"/>
                  </a:moveTo>
                  <a:cubicBezTo>
                    <a:pt x="306" y="247"/>
                    <a:pt x="162" y="505"/>
                    <a:pt x="0" y="768"/>
                  </a:cubicBezTo>
                  <a:cubicBezTo>
                    <a:pt x="139" y="870"/>
                    <a:pt x="309" y="961"/>
                    <a:pt x="461" y="1058"/>
                  </a:cubicBezTo>
                  <a:cubicBezTo>
                    <a:pt x="502" y="1020"/>
                    <a:pt x="536" y="966"/>
                    <a:pt x="562" y="915"/>
                  </a:cubicBezTo>
                  <a:lnTo>
                    <a:pt x="564" y="913"/>
                  </a:lnTo>
                  <a:cubicBezTo>
                    <a:pt x="459" y="852"/>
                    <a:pt x="371" y="785"/>
                    <a:pt x="273" y="724"/>
                  </a:cubicBezTo>
                  <a:lnTo>
                    <a:pt x="273" y="722"/>
                  </a:lnTo>
                  <a:cubicBezTo>
                    <a:pt x="291" y="684"/>
                    <a:pt x="325" y="620"/>
                    <a:pt x="360" y="581"/>
                  </a:cubicBezTo>
                  <a:cubicBezTo>
                    <a:pt x="361" y="581"/>
                    <a:pt x="361" y="581"/>
                    <a:pt x="361" y="581"/>
                  </a:cubicBezTo>
                  <a:cubicBezTo>
                    <a:pt x="387" y="581"/>
                    <a:pt x="451" y="638"/>
                    <a:pt x="504" y="654"/>
                  </a:cubicBezTo>
                  <a:cubicBezTo>
                    <a:pt x="538" y="599"/>
                    <a:pt x="576" y="552"/>
                    <a:pt x="599" y="496"/>
                  </a:cubicBezTo>
                  <a:lnTo>
                    <a:pt x="602" y="495"/>
                  </a:lnTo>
                  <a:cubicBezTo>
                    <a:pt x="556" y="464"/>
                    <a:pt x="508" y="436"/>
                    <a:pt x="464" y="405"/>
                  </a:cubicBezTo>
                  <a:lnTo>
                    <a:pt x="464" y="404"/>
                  </a:lnTo>
                  <a:cubicBezTo>
                    <a:pt x="479" y="358"/>
                    <a:pt x="519" y="317"/>
                    <a:pt x="545" y="271"/>
                  </a:cubicBezTo>
                  <a:lnTo>
                    <a:pt x="546" y="271"/>
                  </a:lnTo>
                  <a:lnTo>
                    <a:pt x="551" y="275"/>
                  </a:lnTo>
                  <a:cubicBezTo>
                    <a:pt x="656" y="328"/>
                    <a:pt x="745" y="405"/>
                    <a:pt x="854" y="445"/>
                  </a:cubicBezTo>
                  <a:lnTo>
                    <a:pt x="855" y="443"/>
                  </a:lnTo>
                  <a:cubicBezTo>
                    <a:pt x="889" y="389"/>
                    <a:pt x="929" y="340"/>
                    <a:pt x="955" y="283"/>
                  </a:cubicBezTo>
                  <a:cubicBezTo>
                    <a:pt x="959" y="277"/>
                    <a:pt x="663" y="10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7162134" y="3894148"/>
              <a:ext cx="96309" cy="79786"/>
            </a:xfrm>
            <a:custGeom>
              <a:avLst/>
              <a:gdLst/>
              <a:ahLst/>
              <a:cxnLst/>
              <a:rect l="l" t="t" r="r" b="b"/>
              <a:pathLst>
                <a:path w="2926" h="2424" extrusionOk="0">
                  <a:moveTo>
                    <a:pt x="847" y="263"/>
                  </a:moveTo>
                  <a:cubicBezTo>
                    <a:pt x="899" y="263"/>
                    <a:pt x="952" y="278"/>
                    <a:pt x="1000" y="307"/>
                  </a:cubicBezTo>
                  <a:lnTo>
                    <a:pt x="2448" y="1209"/>
                  </a:lnTo>
                  <a:cubicBezTo>
                    <a:pt x="2584" y="1294"/>
                    <a:pt x="2626" y="1472"/>
                    <a:pt x="2540" y="1609"/>
                  </a:cubicBezTo>
                  <a:lnTo>
                    <a:pt x="2282" y="2024"/>
                  </a:lnTo>
                  <a:cubicBezTo>
                    <a:pt x="2228" y="2113"/>
                    <a:pt x="2133" y="2161"/>
                    <a:pt x="2036" y="2161"/>
                  </a:cubicBezTo>
                  <a:cubicBezTo>
                    <a:pt x="1984" y="2161"/>
                    <a:pt x="1931" y="2146"/>
                    <a:pt x="1883" y="2117"/>
                  </a:cubicBezTo>
                  <a:lnTo>
                    <a:pt x="435" y="1215"/>
                  </a:lnTo>
                  <a:cubicBezTo>
                    <a:pt x="330" y="1150"/>
                    <a:pt x="281" y="1029"/>
                    <a:pt x="302" y="916"/>
                  </a:cubicBezTo>
                  <a:cubicBezTo>
                    <a:pt x="307" y="881"/>
                    <a:pt x="322" y="847"/>
                    <a:pt x="341" y="815"/>
                  </a:cubicBezTo>
                  <a:lnTo>
                    <a:pt x="600" y="400"/>
                  </a:lnTo>
                  <a:cubicBezTo>
                    <a:pt x="655" y="311"/>
                    <a:pt x="750" y="263"/>
                    <a:pt x="847" y="263"/>
                  </a:cubicBezTo>
                  <a:close/>
                  <a:moveTo>
                    <a:pt x="846" y="0"/>
                  </a:moveTo>
                  <a:cubicBezTo>
                    <a:pt x="653" y="0"/>
                    <a:pt x="476" y="98"/>
                    <a:pt x="375" y="262"/>
                  </a:cubicBezTo>
                  <a:lnTo>
                    <a:pt x="117" y="677"/>
                  </a:lnTo>
                  <a:cubicBezTo>
                    <a:pt x="78" y="740"/>
                    <a:pt x="53" y="805"/>
                    <a:pt x="41" y="874"/>
                  </a:cubicBezTo>
                  <a:cubicBezTo>
                    <a:pt x="1" y="1094"/>
                    <a:pt x="100" y="1317"/>
                    <a:pt x="293" y="1439"/>
                  </a:cubicBezTo>
                  <a:lnTo>
                    <a:pt x="1742" y="2341"/>
                  </a:lnTo>
                  <a:cubicBezTo>
                    <a:pt x="1830" y="2395"/>
                    <a:pt x="1931" y="2424"/>
                    <a:pt x="2035" y="2424"/>
                  </a:cubicBezTo>
                  <a:cubicBezTo>
                    <a:pt x="2228" y="2424"/>
                    <a:pt x="2403" y="2327"/>
                    <a:pt x="2505" y="2163"/>
                  </a:cubicBezTo>
                  <a:lnTo>
                    <a:pt x="2764" y="1748"/>
                  </a:lnTo>
                  <a:cubicBezTo>
                    <a:pt x="2926" y="1489"/>
                    <a:pt x="2846" y="1146"/>
                    <a:pt x="2586" y="985"/>
                  </a:cubicBezTo>
                  <a:lnTo>
                    <a:pt x="1138" y="83"/>
                  </a:lnTo>
                  <a:cubicBezTo>
                    <a:pt x="1051" y="29"/>
                    <a:pt x="950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9"/>
            <p:cNvSpPr/>
            <p:nvPr/>
          </p:nvSpPr>
          <p:spPr>
            <a:xfrm>
              <a:off x="7253078" y="3950696"/>
              <a:ext cx="94301" cy="79786"/>
            </a:xfrm>
            <a:custGeom>
              <a:avLst/>
              <a:gdLst/>
              <a:ahLst/>
              <a:cxnLst/>
              <a:rect l="l" t="t" r="r" b="b"/>
              <a:pathLst>
                <a:path w="2865" h="2424" extrusionOk="0">
                  <a:moveTo>
                    <a:pt x="847" y="266"/>
                  </a:moveTo>
                  <a:cubicBezTo>
                    <a:pt x="898" y="266"/>
                    <a:pt x="951" y="280"/>
                    <a:pt x="999" y="310"/>
                  </a:cubicBezTo>
                  <a:lnTo>
                    <a:pt x="2448" y="1211"/>
                  </a:lnTo>
                  <a:cubicBezTo>
                    <a:pt x="2582" y="1295"/>
                    <a:pt x="2623" y="1474"/>
                    <a:pt x="2538" y="1610"/>
                  </a:cubicBezTo>
                  <a:lnTo>
                    <a:pt x="2280" y="2025"/>
                  </a:lnTo>
                  <a:cubicBezTo>
                    <a:pt x="2226" y="2114"/>
                    <a:pt x="2131" y="2162"/>
                    <a:pt x="2034" y="2162"/>
                  </a:cubicBezTo>
                  <a:cubicBezTo>
                    <a:pt x="1982" y="2162"/>
                    <a:pt x="1929" y="2147"/>
                    <a:pt x="1881" y="2119"/>
                  </a:cubicBezTo>
                  <a:lnTo>
                    <a:pt x="433" y="1216"/>
                  </a:lnTo>
                  <a:cubicBezTo>
                    <a:pt x="329" y="1152"/>
                    <a:pt x="280" y="1032"/>
                    <a:pt x="301" y="919"/>
                  </a:cubicBezTo>
                  <a:cubicBezTo>
                    <a:pt x="306" y="884"/>
                    <a:pt x="321" y="849"/>
                    <a:pt x="341" y="817"/>
                  </a:cubicBezTo>
                  <a:lnTo>
                    <a:pt x="599" y="403"/>
                  </a:lnTo>
                  <a:cubicBezTo>
                    <a:pt x="655" y="314"/>
                    <a:pt x="749" y="266"/>
                    <a:pt x="847" y="266"/>
                  </a:cubicBezTo>
                  <a:close/>
                  <a:moveTo>
                    <a:pt x="845" y="0"/>
                  </a:moveTo>
                  <a:cubicBezTo>
                    <a:pt x="652" y="0"/>
                    <a:pt x="475" y="98"/>
                    <a:pt x="374" y="262"/>
                  </a:cubicBezTo>
                  <a:lnTo>
                    <a:pt x="116" y="677"/>
                  </a:lnTo>
                  <a:cubicBezTo>
                    <a:pt x="77" y="740"/>
                    <a:pt x="52" y="806"/>
                    <a:pt x="40" y="874"/>
                  </a:cubicBezTo>
                  <a:cubicBezTo>
                    <a:pt x="1" y="1094"/>
                    <a:pt x="99" y="1317"/>
                    <a:pt x="293" y="1439"/>
                  </a:cubicBezTo>
                  <a:lnTo>
                    <a:pt x="1741" y="2341"/>
                  </a:lnTo>
                  <a:cubicBezTo>
                    <a:pt x="1829" y="2395"/>
                    <a:pt x="1930" y="2424"/>
                    <a:pt x="2034" y="2424"/>
                  </a:cubicBezTo>
                  <a:cubicBezTo>
                    <a:pt x="2227" y="2424"/>
                    <a:pt x="2402" y="2327"/>
                    <a:pt x="2504" y="2163"/>
                  </a:cubicBezTo>
                  <a:lnTo>
                    <a:pt x="2763" y="1748"/>
                  </a:lnTo>
                  <a:cubicBezTo>
                    <a:pt x="2842" y="1623"/>
                    <a:pt x="2865" y="1475"/>
                    <a:pt x="2832" y="1330"/>
                  </a:cubicBezTo>
                  <a:cubicBezTo>
                    <a:pt x="2799" y="1187"/>
                    <a:pt x="2711" y="1064"/>
                    <a:pt x="2586" y="986"/>
                  </a:cubicBezTo>
                  <a:lnTo>
                    <a:pt x="1137" y="83"/>
                  </a:lnTo>
                  <a:cubicBezTo>
                    <a:pt x="1050" y="29"/>
                    <a:pt x="949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9"/>
            <p:cNvSpPr/>
            <p:nvPr/>
          </p:nvSpPr>
          <p:spPr>
            <a:xfrm>
              <a:off x="7343989" y="4007276"/>
              <a:ext cx="94301" cy="79852"/>
            </a:xfrm>
            <a:custGeom>
              <a:avLst/>
              <a:gdLst/>
              <a:ahLst/>
              <a:cxnLst/>
              <a:rect l="l" t="t" r="r" b="b"/>
              <a:pathLst>
                <a:path w="2865" h="2426" extrusionOk="0">
                  <a:moveTo>
                    <a:pt x="848" y="267"/>
                  </a:moveTo>
                  <a:cubicBezTo>
                    <a:pt x="900" y="267"/>
                    <a:pt x="953" y="282"/>
                    <a:pt x="1001" y="310"/>
                  </a:cubicBezTo>
                  <a:lnTo>
                    <a:pt x="2449" y="1212"/>
                  </a:lnTo>
                  <a:cubicBezTo>
                    <a:pt x="2585" y="1298"/>
                    <a:pt x="2626" y="1475"/>
                    <a:pt x="2540" y="1613"/>
                  </a:cubicBezTo>
                  <a:lnTo>
                    <a:pt x="2283" y="2027"/>
                  </a:lnTo>
                  <a:cubicBezTo>
                    <a:pt x="2229" y="2117"/>
                    <a:pt x="2134" y="2165"/>
                    <a:pt x="2037" y="2165"/>
                  </a:cubicBezTo>
                  <a:cubicBezTo>
                    <a:pt x="1985" y="2165"/>
                    <a:pt x="1932" y="2150"/>
                    <a:pt x="1884" y="2120"/>
                  </a:cubicBezTo>
                  <a:lnTo>
                    <a:pt x="434" y="1218"/>
                  </a:lnTo>
                  <a:cubicBezTo>
                    <a:pt x="331" y="1152"/>
                    <a:pt x="282" y="1033"/>
                    <a:pt x="303" y="920"/>
                  </a:cubicBezTo>
                  <a:cubicBezTo>
                    <a:pt x="308" y="885"/>
                    <a:pt x="322" y="851"/>
                    <a:pt x="342" y="819"/>
                  </a:cubicBezTo>
                  <a:lnTo>
                    <a:pt x="601" y="404"/>
                  </a:lnTo>
                  <a:cubicBezTo>
                    <a:pt x="656" y="315"/>
                    <a:pt x="751" y="267"/>
                    <a:pt x="848" y="267"/>
                  </a:cubicBezTo>
                  <a:close/>
                  <a:moveTo>
                    <a:pt x="846" y="1"/>
                  </a:moveTo>
                  <a:cubicBezTo>
                    <a:pt x="652" y="1"/>
                    <a:pt x="475" y="99"/>
                    <a:pt x="374" y="262"/>
                  </a:cubicBezTo>
                  <a:lnTo>
                    <a:pt x="117" y="677"/>
                  </a:lnTo>
                  <a:cubicBezTo>
                    <a:pt x="77" y="740"/>
                    <a:pt x="53" y="806"/>
                    <a:pt x="40" y="874"/>
                  </a:cubicBezTo>
                  <a:cubicBezTo>
                    <a:pt x="1" y="1095"/>
                    <a:pt x="99" y="1319"/>
                    <a:pt x="293" y="1439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035" y="2425"/>
                    <a:pt x="2036" y="2425"/>
                    <a:pt x="2037" y="2425"/>
                  </a:cubicBezTo>
                  <a:cubicBezTo>
                    <a:pt x="2228" y="2425"/>
                    <a:pt x="2403" y="2329"/>
                    <a:pt x="2505" y="2166"/>
                  </a:cubicBezTo>
                  <a:lnTo>
                    <a:pt x="2763" y="1751"/>
                  </a:lnTo>
                  <a:cubicBezTo>
                    <a:pt x="2841" y="1624"/>
                    <a:pt x="2865" y="1476"/>
                    <a:pt x="2832" y="1332"/>
                  </a:cubicBezTo>
                  <a:cubicBezTo>
                    <a:pt x="2799" y="1187"/>
                    <a:pt x="2711" y="1065"/>
                    <a:pt x="2586" y="986"/>
                  </a:cubicBezTo>
                  <a:lnTo>
                    <a:pt x="1138" y="85"/>
                  </a:lnTo>
                  <a:cubicBezTo>
                    <a:pt x="1050" y="29"/>
                    <a:pt x="949" y="1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9"/>
            <p:cNvSpPr/>
            <p:nvPr/>
          </p:nvSpPr>
          <p:spPr>
            <a:xfrm>
              <a:off x="7434900" y="4063923"/>
              <a:ext cx="94334" cy="79819"/>
            </a:xfrm>
            <a:custGeom>
              <a:avLst/>
              <a:gdLst/>
              <a:ahLst/>
              <a:cxnLst/>
              <a:rect l="l" t="t" r="r" b="b"/>
              <a:pathLst>
                <a:path w="2866" h="2425" extrusionOk="0">
                  <a:moveTo>
                    <a:pt x="848" y="266"/>
                  </a:moveTo>
                  <a:cubicBezTo>
                    <a:pt x="900" y="266"/>
                    <a:pt x="953" y="281"/>
                    <a:pt x="1001" y="311"/>
                  </a:cubicBezTo>
                  <a:lnTo>
                    <a:pt x="2449" y="1212"/>
                  </a:lnTo>
                  <a:cubicBezTo>
                    <a:pt x="2582" y="1295"/>
                    <a:pt x="2624" y="1474"/>
                    <a:pt x="2539" y="1611"/>
                  </a:cubicBezTo>
                  <a:lnTo>
                    <a:pt x="2282" y="2026"/>
                  </a:lnTo>
                  <a:cubicBezTo>
                    <a:pt x="2228" y="2115"/>
                    <a:pt x="2133" y="2163"/>
                    <a:pt x="2036" y="2163"/>
                  </a:cubicBezTo>
                  <a:cubicBezTo>
                    <a:pt x="1984" y="2163"/>
                    <a:pt x="1931" y="2148"/>
                    <a:pt x="1883" y="2119"/>
                  </a:cubicBezTo>
                  <a:lnTo>
                    <a:pt x="435" y="1217"/>
                  </a:lnTo>
                  <a:cubicBezTo>
                    <a:pt x="331" y="1152"/>
                    <a:pt x="282" y="1032"/>
                    <a:pt x="303" y="919"/>
                  </a:cubicBezTo>
                  <a:cubicBezTo>
                    <a:pt x="308" y="885"/>
                    <a:pt x="323" y="850"/>
                    <a:pt x="342" y="818"/>
                  </a:cubicBezTo>
                  <a:lnTo>
                    <a:pt x="601" y="403"/>
                  </a:lnTo>
                  <a:cubicBezTo>
                    <a:pt x="656" y="314"/>
                    <a:pt x="751" y="266"/>
                    <a:pt x="848" y="266"/>
                  </a:cubicBezTo>
                  <a:close/>
                  <a:moveTo>
                    <a:pt x="846" y="0"/>
                  </a:moveTo>
                  <a:cubicBezTo>
                    <a:pt x="653" y="0"/>
                    <a:pt x="475" y="99"/>
                    <a:pt x="374" y="263"/>
                  </a:cubicBezTo>
                  <a:lnTo>
                    <a:pt x="117" y="678"/>
                  </a:lnTo>
                  <a:cubicBezTo>
                    <a:pt x="78" y="739"/>
                    <a:pt x="53" y="806"/>
                    <a:pt x="41" y="875"/>
                  </a:cubicBezTo>
                  <a:cubicBezTo>
                    <a:pt x="1" y="1095"/>
                    <a:pt x="100" y="1318"/>
                    <a:pt x="293" y="1440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228" y="2425"/>
                    <a:pt x="2403" y="2328"/>
                    <a:pt x="2505" y="2164"/>
                  </a:cubicBezTo>
                  <a:lnTo>
                    <a:pt x="2763" y="1749"/>
                  </a:lnTo>
                  <a:cubicBezTo>
                    <a:pt x="2841" y="1623"/>
                    <a:pt x="2866" y="1476"/>
                    <a:pt x="2832" y="1330"/>
                  </a:cubicBezTo>
                  <a:cubicBezTo>
                    <a:pt x="2800" y="1186"/>
                    <a:pt x="2713" y="1064"/>
                    <a:pt x="2586" y="986"/>
                  </a:cubicBezTo>
                  <a:lnTo>
                    <a:pt x="1138" y="84"/>
                  </a:lnTo>
                  <a:cubicBezTo>
                    <a:pt x="1050" y="30"/>
                    <a:pt x="949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9"/>
            <p:cNvSpPr/>
            <p:nvPr/>
          </p:nvSpPr>
          <p:spPr>
            <a:xfrm>
              <a:off x="7256534" y="3719468"/>
              <a:ext cx="360518" cy="307821"/>
            </a:xfrm>
            <a:custGeom>
              <a:avLst/>
              <a:gdLst/>
              <a:ahLst/>
              <a:cxnLst/>
              <a:rect l="l" t="t" r="r" b="b"/>
              <a:pathLst>
                <a:path w="10953" h="9352" extrusionOk="0">
                  <a:moveTo>
                    <a:pt x="2726" y="266"/>
                  </a:moveTo>
                  <a:cubicBezTo>
                    <a:pt x="2782" y="266"/>
                    <a:pt x="2840" y="282"/>
                    <a:pt x="2891" y="314"/>
                  </a:cubicBezTo>
                  <a:lnTo>
                    <a:pt x="10525" y="5068"/>
                  </a:lnTo>
                  <a:cubicBezTo>
                    <a:pt x="10595" y="5111"/>
                    <a:pt x="10643" y="5179"/>
                    <a:pt x="10661" y="5259"/>
                  </a:cubicBezTo>
                  <a:cubicBezTo>
                    <a:pt x="10679" y="5336"/>
                    <a:pt x="10665" y="5419"/>
                    <a:pt x="10621" y="5489"/>
                  </a:cubicBezTo>
                  <a:lnTo>
                    <a:pt x="8472" y="8941"/>
                  </a:lnTo>
                  <a:cubicBezTo>
                    <a:pt x="8413" y="9036"/>
                    <a:pt x="8311" y="9087"/>
                    <a:pt x="8208" y="9087"/>
                  </a:cubicBezTo>
                  <a:cubicBezTo>
                    <a:pt x="8153" y="9087"/>
                    <a:pt x="8098" y="9073"/>
                    <a:pt x="8048" y="9043"/>
                  </a:cubicBezTo>
                  <a:lnTo>
                    <a:pt x="414" y="4289"/>
                  </a:lnTo>
                  <a:cubicBezTo>
                    <a:pt x="325" y="4235"/>
                    <a:pt x="271" y="4139"/>
                    <a:pt x="270" y="4030"/>
                  </a:cubicBezTo>
                  <a:cubicBezTo>
                    <a:pt x="268" y="3974"/>
                    <a:pt x="282" y="3917"/>
                    <a:pt x="316" y="3863"/>
                  </a:cubicBezTo>
                  <a:lnTo>
                    <a:pt x="2465" y="411"/>
                  </a:lnTo>
                  <a:cubicBezTo>
                    <a:pt x="2509" y="342"/>
                    <a:pt x="2577" y="293"/>
                    <a:pt x="2657" y="275"/>
                  </a:cubicBezTo>
                  <a:cubicBezTo>
                    <a:pt x="2679" y="269"/>
                    <a:pt x="2702" y="266"/>
                    <a:pt x="2726" y="266"/>
                  </a:cubicBezTo>
                  <a:close/>
                  <a:moveTo>
                    <a:pt x="2725" y="1"/>
                  </a:moveTo>
                  <a:cubicBezTo>
                    <a:pt x="2682" y="1"/>
                    <a:pt x="2639" y="6"/>
                    <a:pt x="2596" y="15"/>
                  </a:cubicBezTo>
                  <a:cubicBezTo>
                    <a:pt x="2447" y="49"/>
                    <a:pt x="2321" y="140"/>
                    <a:pt x="2240" y="269"/>
                  </a:cubicBezTo>
                  <a:lnTo>
                    <a:pt x="91" y="3722"/>
                  </a:lnTo>
                  <a:cubicBezTo>
                    <a:pt x="30" y="3820"/>
                    <a:pt x="0" y="3931"/>
                    <a:pt x="5" y="4037"/>
                  </a:cubicBezTo>
                  <a:cubicBezTo>
                    <a:pt x="9" y="4230"/>
                    <a:pt x="110" y="4409"/>
                    <a:pt x="275" y="4511"/>
                  </a:cubicBezTo>
                  <a:lnTo>
                    <a:pt x="7908" y="9265"/>
                  </a:lnTo>
                  <a:cubicBezTo>
                    <a:pt x="8001" y="9323"/>
                    <a:pt x="8105" y="9351"/>
                    <a:pt x="8208" y="9351"/>
                  </a:cubicBezTo>
                  <a:cubicBezTo>
                    <a:pt x="8400" y="9351"/>
                    <a:pt x="8588" y="9255"/>
                    <a:pt x="8697" y="9080"/>
                  </a:cubicBezTo>
                  <a:lnTo>
                    <a:pt x="10846" y="5627"/>
                  </a:lnTo>
                  <a:cubicBezTo>
                    <a:pt x="10927" y="5496"/>
                    <a:pt x="10952" y="5344"/>
                    <a:pt x="10918" y="5196"/>
                  </a:cubicBezTo>
                  <a:cubicBezTo>
                    <a:pt x="10883" y="5049"/>
                    <a:pt x="10793" y="4922"/>
                    <a:pt x="10663" y="4841"/>
                  </a:cubicBezTo>
                  <a:lnTo>
                    <a:pt x="3029" y="89"/>
                  </a:lnTo>
                  <a:cubicBezTo>
                    <a:pt x="2936" y="30"/>
                    <a:pt x="2831" y="1"/>
                    <a:pt x="2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9"/>
            <p:cNvSpPr/>
            <p:nvPr/>
          </p:nvSpPr>
          <p:spPr>
            <a:xfrm>
              <a:off x="7418904" y="3841813"/>
              <a:ext cx="50722" cy="42757"/>
            </a:xfrm>
            <a:custGeom>
              <a:avLst/>
              <a:gdLst/>
              <a:ahLst/>
              <a:cxnLst/>
              <a:rect l="l" t="t" r="r" b="b"/>
              <a:pathLst>
                <a:path w="1541" h="1299" extrusionOk="0">
                  <a:moveTo>
                    <a:pt x="279" y="1"/>
                  </a:moveTo>
                  <a:cubicBezTo>
                    <a:pt x="237" y="1"/>
                    <a:pt x="197" y="20"/>
                    <a:pt x="172" y="56"/>
                  </a:cubicBezTo>
                  <a:cubicBezTo>
                    <a:pt x="46" y="235"/>
                    <a:pt x="1" y="459"/>
                    <a:pt x="45" y="675"/>
                  </a:cubicBezTo>
                  <a:cubicBezTo>
                    <a:pt x="89" y="888"/>
                    <a:pt x="220" y="1074"/>
                    <a:pt x="402" y="1186"/>
                  </a:cubicBezTo>
                  <a:cubicBezTo>
                    <a:pt x="524" y="1260"/>
                    <a:pt x="664" y="1299"/>
                    <a:pt x="807" y="1299"/>
                  </a:cubicBezTo>
                  <a:cubicBezTo>
                    <a:pt x="876" y="1299"/>
                    <a:pt x="944" y="1289"/>
                    <a:pt x="1012" y="1272"/>
                  </a:cubicBezTo>
                  <a:cubicBezTo>
                    <a:pt x="1222" y="1216"/>
                    <a:pt x="1402" y="1075"/>
                    <a:pt x="1506" y="886"/>
                  </a:cubicBezTo>
                  <a:cubicBezTo>
                    <a:pt x="1540" y="821"/>
                    <a:pt x="1518" y="741"/>
                    <a:pt x="1453" y="705"/>
                  </a:cubicBezTo>
                  <a:cubicBezTo>
                    <a:pt x="1433" y="694"/>
                    <a:pt x="1412" y="689"/>
                    <a:pt x="1390" y="689"/>
                  </a:cubicBezTo>
                  <a:cubicBezTo>
                    <a:pt x="1344" y="689"/>
                    <a:pt x="1298" y="714"/>
                    <a:pt x="1273" y="758"/>
                  </a:cubicBezTo>
                  <a:cubicBezTo>
                    <a:pt x="1204" y="886"/>
                    <a:pt x="1087" y="978"/>
                    <a:pt x="944" y="1016"/>
                  </a:cubicBezTo>
                  <a:cubicBezTo>
                    <a:pt x="899" y="1028"/>
                    <a:pt x="853" y="1034"/>
                    <a:pt x="808" y="1034"/>
                  </a:cubicBezTo>
                  <a:cubicBezTo>
                    <a:pt x="713" y="1034"/>
                    <a:pt x="619" y="1008"/>
                    <a:pt x="539" y="959"/>
                  </a:cubicBezTo>
                  <a:cubicBezTo>
                    <a:pt x="419" y="886"/>
                    <a:pt x="332" y="762"/>
                    <a:pt x="304" y="620"/>
                  </a:cubicBezTo>
                  <a:cubicBezTo>
                    <a:pt x="273" y="474"/>
                    <a:pt x="304" y="327"/>
                    <a:pt x="387" y="208"/>
                  </a:cubicBezTo>
                  <a:cubicBezTo>
                    <a:pt x="429" y="148"/>
                    <a:pt x="415" y="65"/>
                    <a:pt x="355" y="24"/>
                  </a:cubicBezTo>
                  <a:cubicBezTo>
                    <a:pt x="332" y="8"/>
                    <a:pt x="305" y="1"/>
                    <a:pt x="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9"/>
            <p:cNvSpPr/>
            <p:nvPr/>
          </p:nvSpPr>
          <p:spPr>
            <a:xfrm>
              <a:off x="7477394" y="3849943"/>
              <a:ext cx="47891" cy="48681"/>
            </a:xfrm>
            <a:custGeom>
              <a:avLst/>
              <a:gdLst/>
              <a:ahLst/>
              <a:cxnLst/>
              <a:rect l="l" t="t" r="r" b="b"/>
              <a:pathLst>
                <a:path w="1455" h="1479" extrusionOk="0">
                  <a:moveTo>
                    <a:pt x="240" y="1"/>
                  </a:moveTo>
                  <a:cubicBezTo>
                    <a:pt x="186" y="1"/>
                    <a:pt x="135" y="33"/>
                    <a:pt x="115" y="86"/>
                  </a:cubicBezTo>
                  <a:cubicBezTo>
                    <a:pt x="0" y="395"/>
                    <a:pt x="75" y="729"/>
                    <a:pt x="299" y="915"/>
                  </a:cubicBezTo>
                  <a:cubicBezTo>
                    <a:pt x="415" y="1011"/>
                    <a:pt x="559" y="1058"/>
                    <a:pt x="708" y="1058"/>
                  </a:cubicBezTo>
                  <a:cubicBezTo>
                    <a:pt x="715" y="1058"/>
                    <a:pt x="722" y="1055"/>
                    <a:pt x="730" y="1055"/>
                  </a:cubicBezTo>
                  <a:lnTo>
                    <a:pt x="833" y="1385"/>
                  </a:lnTo>
                  <a:cubicBezTo>
                    <a:pt x="851" y="1441"/>
                    <a:pt x="903" y="1478"/>
                    <a:pt x="960" y="1478"/>
                  </a:cubicBezTo>
                  <a:cubicBezTo>
                    <a:pt x="974" y="1478"/>
                    <a:pt x="987" y="1477"/>
                    <a:pt x="1000" y="1472"/>
                  </a:cubicBezTo>
                  <a:cubicBezTo>
                    <a:pt x="1070" y="1451"/>
                    <a:pt x="1108" y="1376"/>
                    <a:pt x="1087" y="1307"/>
                  </a:cubicBezTo>
                  <a:lnTo>
                    <a:pt x="991" y="1002"/>
                  </a:lnTo>
                  <a:lnTo>
                    <a:pt x="992" y="1002"/>
                  </a:lnTo>
                  <a:lnTo>
                    <a:pt x="1203" y="1263"/>
                  </a:lnTo>
                  <a:cubicBezTo>
                    <a:pt x="1229" y="1294"/>
                    <a:pt x="1266" y="1312"/>
                    <a:pt x="1306" y="1312"/>
                  </a:cubicBezTo>
                  <a:cubicBezTo>
                    <a:pt x="1336" y="1312"/>
                    <a:pt x="1364" y="1303"/>
                    <a:pt x="1389" y="1282"/>
                  </a:cubicBezTo>
                  <a:cubicBezTo>
                    <a:pt x="1445" y="1238"/>
                    <a:pt x="1455" y="1154"/>
                    <a:pt x="1408" y="1096"/>
                  </a:cubicBezTo>
                  <a:lnTo>
                    <a:pt x="1219" y="861"/>
                  </a:lnTo>
                  <a:cubicBezTo>
                    <a:pt x="1238" y="845"/>
                    <a:pt x="1258" y="830"/>
                    <a:pt x="1277" y="812"/>
                  </a:cubicBezTo>
                  <a:cubicBezTo>
                    <a:pt x="1327" y="760"/>
                    <a:pt x="1326" y="676"/>
                    <a:pt x="1274" y="626"/>
                  </a:cubicBezTo>
                  <a:cubicBezTo>
                    <a:pt x="1248" y="601"/>
                    <a:pt x="1215" y="588"/>
                    <a:pt x="1181" y="588"/>
                  </a:cubicBezTo>
                  <a:cubicBezTo>
                    <a:pt x="1147" y="588"/>
                    <a:pt x="1113" y="601"/>
                    <a:pt x="1088" y="628"/>
                  </a:cubicBezTo>
                  <a:cubicBezTo>
                    <a:pt x="980" y="739"/>
                    <a:pt x="841" y="797"/>
                    <a:pt x="710" y="797"/>
                  </a:cubicBezTo>
                  <a:cubicBezTo>
                    <a:pt x="621" y="797"/>
                    <a:pt x="536" y="769"/>
                    <a:pt x="468" y="713"/>
                  </a:cubicBezTo>
                  <a:cubicBezTo>
                    <a:pt x="331" y="600"/>
                    <a:pt x="289" y="381"/>
                    <a:pt x="363" y="179"/>
                  </a:cubicBezTo>
                  <a:cubicBezTo>
                    <a:pt x="389" y="111"/>
                    <a:pt x="354" y="34"/>
                    <a:pt x="285" y="9"/>
                  </a:cubicBezTo>
                  <a:cubicBezTo>
                    <a:pt x="271" y="3"/>
                    <a:pt x="255" y="1"/>
                    <a:pt x="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9"/>
            <p:cNvSpPr/>
            <p:nvPr/>
          </p:nvSpPr>
          <p:spPr>
            <a:xfrm>
              <a:off x="7380920" y="3797510"/>
              <a:ext cx="55988" cy="35087"/>
            </a:xfrm>
            <a:custGeom>
              <a:avLst/>
              <a:gdLst/>
              <a:ahLst/>
              <a:cxnLst/>
              <a:rect l="l" t="t" r="r" b="b"/>
              <a:pathLst>
                <a:path w="1701" h="1066" extrusionOk="0">
                  <a:moveTo>
                    <a:pt x="613" y="1"/>
                  </a:moveTo>
                  <a:cubicBezTo>
                    <a:pt x="558" y="1"/>
                    <a:pt x="508" y="34"/>
                    <a:pt x="487" y="88"/>
                  </a:cubicBezTo>
                  <a:cubicBezTo>
                    <a:pt x="480" y="112"/>
                    <a:pt x="475" y="138"/>
                    <a:pt x="469" y="161"/>
                  </a:cubicBezTo>
                  <a:lnTo>
                    <a:pt x="174" y="96"/>
                  </a:lnTo>
                  <a:cubicBezTo>
                    <a:pt x="164" y="94"/>
                    <a:pt x="155" y="93"/>
                    <a:pt x="145" y="93"/>
                  </a:cubicBezTo>
                  <a:cubicBezTo>
                    <a:pt x="85" y="93"/>
                    <a:pt x="29" y="135"/>
                    <a:pt x="16" y="196"/>
                  </a:cubicBezTo>
                  <a:cubicBezTo>
                    <a:pt x="0" y="267"/>
                    <a:pt x="45" y="338"/>
                    <a:pt x="115" y="354"/>
                  </a:cubicBezTo>
                  <a:lnTo>
                    <a:pt x="444" y="427"/>
                  </a:lnTo>
                  <a:lnTo>
                    <a:pt x="444" y="428"/>
                  </a:lnTo>
                  <a:lnTo>
                    <a:pt x="126" y="478"/>
                  </a:lnTo>
                  <a:cubicBezTo>
                    <a:pt x="54" y="489"/>
                    <a:pt x="6" y="556"/>
                    <a:pt x="16" y="628"/>
                  </a:cubicBezTo>
                  <a:cubicBezTo>
                    <a:pt x="27" y="693"/>
                    <a:pt x="82" y="740"/>
                    <a:pt x="146" y="740"/>
                  </a:cubicBezTo>
                  <a:cubicBezTo>
                    <a:pt x="152" y="740"/>
                    <a:pt x="160" y="740"/>
                    <a:pt x="166" y="738"/>
                  </a:cubicBezTo>
                  <a:lnTo>
                    <a:pt x="508" y="685"/>
                  </a:lnTo>
                  <a:cubicBezTo>
                    <a:pt x="573" y="827"/>
                    <a:pt x="679" y="945"/>
                    <a:pt x="823" y="1011"/>
                  </a:cubicBezTo>
                  <a:cubicBezTo>
                    <a:pt x="906" y="1049"/>
                    <a:pt x="993" y="1066"/>
                    <a:pt x="1083" y="1066"/>
                  </a:cubicBezTo>
                  <a:cubicBezTo>
                    <a:pt x="1284" y="1066"/>
                    <a:pt x="1492" y="975"/>
                    <a:pt x="1649" y="810"/>
                  </a:cubicBezTo>
                  <a:cubicBezTo>
                    <a:pt x="1700" y="758"/>
                    <a:pt x="1698" y="675"/>
                    <a:pt x="1645" y="624"/>
                  </a:cubicBezTo>
                  <a:cubicBezTo>
                    <a:pt x="1619" y="600"/>
                    <a:pt x="1587" y="588"/>
                    <a:pt x="1554" y="588"/>
                  </a:cubicBezTo>
                  <a:cubicBezTo>
                    <a:pt x="1519" y="588"/>
                    <a:pt x="1484" y="602"/>
                    <a:pt x="1459" y="629"/>
                  </a:cubicBezTo>
                  <a:cubicBezTo>
                    <a:pt x="1353" y="740"/>
                    <a:pt x="1214" y="802"/>
                    <a:pt x="1084" y="802"/>
                  </a:cubicBezTo>
                  <a:cubicBezTo>
                    <a:pt x="1031" y="802"/>
                    <a:pt x="980" y="792"/>
                    <a:pt x="933" y="771"/>
                  </a:cubicBezTo>
                  <a:cubicBezTo>
                    <a:pt x="736" y="683"/>
                    <a:pt x="650" y="422"/>
                    <a:pt x="736" y="177"/>
                  </a:cubicBezTo>
                  <a:cubicBezTo>
                    <a:pt x="761" y="108"/>
                    <a:pt x="725" y="33"/>
                    <a:pt x="657" y="8"/>
                  </a:cubicBezTo>
                  <a:cubicBezTo>
                    <a:pt x="642" y="3"/>
                    <a:pt x="627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" name="Google Shape;972;p19"/>
          <p:cNvGrpSpPr/>
          <p:nvPr/>
        </p:nvGrpSpPr>
        <p:grpSpPr>
          <a:xfrm>
            <a:off x="8405933" y="666196"/>
            <a:ext cx="453964" cy="382110"/>
            <a:chOff x="1734858" y="1405683"/>
            <a:chExt cx="453964" cy="382110"/>
          </a:xfrm>
        </p:grpSpPr>
        <p:sp>
          <p:nvSpPr>
            <p:cNvPr id="973" name="Google Shape;973;p19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9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9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9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9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9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9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9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9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9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9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9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9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9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9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9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9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9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9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9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9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9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9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9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7" name="Google Shape;99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5" name="Google Shape;1345;p28"/>
          <p:cNvGrpSpPr/>
          <p:nvPr/>
        </p:nvGrpSpPr>
        <p:grpSpPr>
          <a:xfrm>
            <a:off x="-27" y="-152372"/>
            <a:ext cx="9144056" cy="5446863"/>
            <a:chOff x="-27" y="-152372"/>
            <a:chExt cx="9144056" cy="5446863"/>
          </a:xfrm>
        </p:grpSpPr>
        <p:sp>
          <p:nvSpPr>
            <p:cNvPr id="1346" name="Google Shape;1346;p28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8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8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8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" name="Google Shape;1350;p28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351" name="Google Shape;1351;p28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352" name="Google Shape;1352;p28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8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8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8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8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8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8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8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8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8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8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8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4" name="Google Shape;1364;p28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365" name="Google Shape;1365;p28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8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8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8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8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8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8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8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8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8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8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8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8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9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1380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9"/>
          <p:cNvGrpSpPr/>
          <p:nvPr/>
        </p:nvGrpSpPr>
        <p:grpSpPr>
          <a:xfrm>
            <a:off x="-1" y="2700"/>
            <a:ext cx="9144002" cy="5140812"/>
            <a:chOff x="-1" y="2700"/>
            <a:chExt cx="9144002" cy="5140812"/>
          </a:xfrm>
        </p:grpSpPr>
        <p:sp>
          <p:nvSpPr>
            <p:cNvPr id="1390" name="Google Shape;1390;p29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9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9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1400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2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0" name="Google Shape;1420;p30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1421" name="Google Shape;1421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0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30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1427" name="Google Shape;1427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0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30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1433" name="Google Shape;1433;p30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0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0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0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0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0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0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0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0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0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0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0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0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0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0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0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0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2" name="Google Shape;1452;p31"/>
          <p:cNvGrpSpPr/>
          <p:nvPr/>
        </p:nvGrpSpPr>
        <p:grpSpPr>
          <a:xfrm>
            <a:off x="-12" y="-76200"/>
            <a:ext cx="9296410" cy="5219705"/>
            <a:chOff x="-12" y="-76200"/>
            <a:chExt cx="9296410" cy="5219705"/>
          </a:xfrm>
        </p:grpSpPr>
        <p:sp>
          <p:nvSpPr>
            <p:cNvPr id="1453" name="Google Shape;1453;p31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1"/>
            <p:cNvSpPr/>
            <p:nvPr/>
          </p:nvSpPr>
          <p:spPr>
            <a:xfrm>
              <a:off x="1900500" y="-7620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1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1"/>
            <p:cNvSpPr/>
            <p:nvPr/>
          </p:nvSpPr>
          <p:spPr>
            <a:xfrm>
              <a:off x="6784750" y="43640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1"/>
            <p:cNvSpPr/>
            <p:nvPr/>
          </p:nvSpPr>
          <p:spPr>
            <a:xfrm flipH="1">
              <a:off x="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1"/>
            <p:cNvSpPr/>
            <p:nvPr/>
          </p:nvSpPr>
          <p:spPr>
            <a:xfrm>
              <a:off x="1748100" y="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1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1"/>
            <p:cNvSpPr/>
            <p:nvPr/>
          </p:nvSpPr>
          <p:spPr>
            <a:xfrm>
              <a:off x="6632350" y="44402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31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1462" name="Google Shape;1462;p31"/>
            <p:cNvGrpSpPr/>
            <p:nvPr/>
          </p:nvGrpSpPr>
          <p:grpSpPr>
            <a:xfrm>
              <a:off x="625537" y="2713111"/>
              <a:ext cx="876816" cy="1150083"/>
              <a:chOff x="625537" y="2713111"/>
              <a:chExt cx="876816" cy="1150083"/>
            </a:xfrm>
          </p:grpSpPr>
          <p:sp>
            <p:nvSpPr>
              <p:cNvPr id="1463" name="Google Shape;1463;p31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4" name="Google Shape;1474;p31"/>
            <p:cNvGrpSpPr/>
            <p:nvPr/>
          </p:nvGrpSpPr>
          <p:grpSpPr>
            <a:xfrm>
              <a:off x="1894587" y="4284917"/>
              <a:ext cx="1087016" cy="496890"/>
              <a:chOff x="1894587" y="4284917"/>
              <a:chExt cx="1087016" cy="496890"/>
            </a:xfrm>
          </p:grpSpPr>
          <p:sp>
            <p:nvSpPr>
              <p:cNvPr id="1475" name="Google Shape;1475;p31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4" name="Google Shape;1484;p31"/>
          <p:cNvGrpSpPr/>
          <p:nvPr/>
        </p:nvGrpSpPr>
        <p:grpSpPr>
          <a:xfrm>
            <a:off x="921536" y="3694067"/>
            <a:ext cx="937318" cy="1138044"/>
            <a:chOff x="921536" y="3694067"/>
            <a:chExt cx="937318" cy="1138044"/>
          </a:xfrm>
        </p:grpSpPr>
        <p:sp>
          <p:nvSpPr>
            <p:cNvPr id="1485" name="Google Shape;1485;p31"/>
            <p:cNvSpPr/>
            <p:nvPr/>
          </p:nvSpPr>
          <p:spPr>
            <a:xfrm>
              <a:off x="921536" y="4073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1002805" y="36940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1759680" y="46919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1510186" y="4719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5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5"/>
          <p:cNvGrpSpPr/>
          <p:nvPr/>
        </p:nvGrpSpPr>
        <p:grpSpPr>
          <a:xfrm rot="1675903">
            <a:off x="7522588" y="3571077"/>
            <a:ext cx="1322660" cy="1416625"/>
            <a:chOff x="3516247" y="2841168"/>
            <a:chExt cx="2042858" cy="1997710"/>
          </a:xfrm>
        </p:grpSpPr>
        <p:sp>
          <p:nvSpPr>
            <p:cNvPr id="1500" name="Google Shape;1500;p35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1" name="Google Shape;1501;p35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2" name="Google Shape;1502;p35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3" name="Google Shape;1503;p35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4" name="Google Shape;1504;p35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5" name="Google Shape;1505;p35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6" name="Google Shape;1506;p35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7" name="Google Shape;1507;p35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8" name="Google Shape;1508;p35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9" name="Google Shape;1509;p35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0" name="Google Shape;1510;p35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1" name="Google Shape;1511;p35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2" name="Google Shape;1512;p35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3" name="Google Shape;1513;p35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4" name="Google Shape;1514;p35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5" name="Google Shape;1515;p35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6" name="Google Shape;1516;p35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7" name="Google Shape;1517;p35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8" name="Google Shape;1518;p35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9" name="Google Shape;1519;p35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0" name="Google Shape;1520;p35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1" name="Google Shape;1521;p35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3" name="Google Shape;1523;p35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4" name="Google Shape;1524;p35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5" name="Google Shape;1525;p35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6" name="Google Shape;1526;p35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7" name="Google Shape;1527;p35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8" name="Google Shape;1528;p35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9" name="Google Shape;1529;p35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0" name="Google Shape;1530;p35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1" name="Google Shape;1531;p35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2" name="Google Shape;1532;p35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3" name="Google Shape;1533;p35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4" name="Google Shape;1534;p35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5" name="Google Shape;1535;p35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6" name="Google Shape;1536;p35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7" name="Google Shape;1537;p35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8" name="Google Shape;1538;p35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9" name="Google Shape;1539;p35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0" name="Google Shape;1540;p35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1" name="Google Shape;1541;p35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2" name="Google Shape;1542;p35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3" name="Google Shape;1543;p35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4" name="Google Shape;1544;p35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5" name="Google Shape;1545;p35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6" name="Google Shape;1546;p35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7" name="Google Shape;1547;p35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8" name="Google Shape;1548;p35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9" name="Google Shape;1549;p35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0" name="Google Shape;1550;p35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1" name="Google Shape;1551;p35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2" name="Google Shape;1552;p35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3" name="Google Shape;1553;p35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4" name="Google Shape;1554;p35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5" name="Google Shape;1555;p35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6" name="Google Shape;1556;p35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7" name="Google Shape;1557;p35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8" name="Google Shape;1558;p35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9" name="Google Shape;1559;p35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0" name="Google Shape;1560;p35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1" name="Google Shape;1561;p35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2" name="Google Shape;1562;p35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3" name="Google Shape;1563;p35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4" name="Google Shape;1564;p35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5" name="Google Shape;1565;p35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6" name="Google Shape;1566;p35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7" name="Google Shape;1567;p35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8" name="Google Shape;1568;p35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9" name="Google Shape;1569;p35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0" name="Google Shape;1570;p35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1" name="Google Shape;1571;p35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2" name="Google Shape;1572;p35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3" name="Google Shape;1573;p35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4" name="Google Shape;1574;p35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5" name="Google Shape;1575;p35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6" name="Google Shape;1576;p35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7" name="Google Shape;1577;p35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8" name="Google Shape;1578;p35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9" name="Google Shape;1579;p35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0" name="Google Shape;1580;p35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1" name="Google Shape;1581;p35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2" name="Google Shape;1582;p35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3" name="Google Shape;1583;p35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4" name="Google Shape;1584;p35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5" name="Google Shape;1585;p35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6" name="Google Shape;1586;p35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7" name="Google Shape;1587;p35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8" name="Google Shape;1588;p35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9" name="Google Shape;1589;p35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0" name="Google Shape;1590;p35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1" name="Google Shape;1591;p35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2" name="Google Shape;1592;p35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3" name="Google Shape;1593;p35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4" name="Google Shape;1594;p35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5" name="Google Shape;1595;p35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96" name="Google Shape;1596;p35"/>
          <p:cNvGrpSpPr/>
          <p:nvPr/>
        </p:nvGrpSpPr>
        <p:grpSpPr>
          <a:xfrm>
            <a:off x="8032308" y="1324561"/>
            <a:ext cx="990988" cy="1116074"/>
            <a:chOff x="1498727" y="197147"/>
            <a:chExt cx="769520" cy="866652"/>
          </a:xfrm>
        </p:grpSpPr>
        <p:sp>
          <p:nvSpPr>
            <p:cNvPr id="1597" name="Google Shape;1597;p35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8" name="Google Shape;1598;p35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9" name="Google Shape;1599;p35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0" name="Google Shape;1600;p35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2" name="Google Shape;1602;p35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3" name="Google Shape;1603;p35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4" name="Google Shape;1604;p35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5" name="Google Shape;1605;p35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6" name="Google Shape;1606;p35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7" name="Google Shape;1607;p35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8" name="Google Shape;1608;p35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9" name="Google Shape;1609;p35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0" name="Google Shape;1610;p35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1" name="Google Shape;1611;p35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2" name="Google Shape;1612;p35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3" name="Google Shape;1613;p35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4" name="Google Shape;1614;p35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5" name="Google Shape;1615;p35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6" name="Google Shape;1616;p35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7" name="Google Shape;1617;p35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8" name="Google Shape;1618;p35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9" name="Google Shape;1619;p35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0" name="Google Shape;1620;p35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1" name="Google Shape;1621;p35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2" name="Google Shape;1622;p35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3" name="Google Shape;1623;p35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4" name="Google Shape;1624;p35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5" name="Google Shape;1625;p35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6" name="Google Shape;1626;p35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7" name="Google Shape;1627;p35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8" name="Google Shape;1628;p35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9" name="Google Shape;1629;p35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0" name="Google Shape;1630;p35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1" name="Google Shape;1631;p35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2" name="Google Shape;1632;p35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3" name="Google Shape;1633;p35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4" name="Google Shape;1634;p35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5" name="Google Shape;1635;p35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6" name="Google Shape;1636;p35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7" name="Google Shape;1637;p35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8" name="Google Shape;1638;p35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9" name="Google Shape;1639;p35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0" name="Google Shape;1640;p35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1" name="Google Shape;1641;p35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2" name="Google Shape;1642;p35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3" name="Google Shape;1643;p35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4" name="Google Shape;1644;p35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5" name="Google Shape;1645;p35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6" name="Google Shape;1646;p35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7" name="Google Shape;1647;p35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8" name="Google Shape;1648;p35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9" name="Google Shape;1649;p35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0" name="Google Shape;1650;p35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1" name="Google Shape;1651;p35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2" name="Google Shape;1652;p35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3" name="Google Shape;1653;p35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4" name="Google Shape;1654;p35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5" name="Google Shape;1655;p35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6" name="Google Shape;1656;p35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7" name="Google Shape;1657;p35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8" name="Google Shape;1658;p35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9" name="Google Shape;1659;p35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0" name="Google Shape;1660;p35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1" name="Google Shape;1661;p35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2" name="Google Shape;1662;p35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3" name="Google Shape;1663;p35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4" name="Google Shape;1664;p35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5" name="Google Shape;1665;p35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6" name="Google Shape;1666;p35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7" name="Google Shape;1667;p35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8" name="Google Shape;1668;p35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9" name="Google Shape;1669;p35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0" name="Google Shape;1670;p35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1" name="Google Shape;1671;p35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2" name="Google Shape;1672;p35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3" name="Google Shape;1673;p35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4" name="Google Shape;1674;p35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5" name="Google Shape;1675;p35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6" name="Google Shape;1676;p35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7" name="Google Shape;1677;p35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8" name="Google Shape;1678;p35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9" name="Google Shape;1679;p35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0" name="Google Shape;1680;p35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1" name="Google Shape;1681;p35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2" name="Google Shape;1682;p35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3" name="Google Shape;1683;p35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4" name="Google Shape;1684;p35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5" name="Google Shape;1685;p35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6" name="Google Shape;1686;p35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7" name="Google Shape;1687;p35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8" name="Google Shape;1688;p35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9" name="Google Shape;1689;p35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0" name="Google Shape;1690;p35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1" name="Google Shape;1691;p35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12" name="Google Shape;1712;p35"/>
          <p:cNvGrpSpPr/>
          <p:nvPr/>
        </p:nvGrpSpPr>
        <p:grpSpPr>
          <a:xfrm rot="-395583">
            <a:off x="316516" y="482861"/>
            <a:ext cx="608463" cy="655643"/>
            <a:chOff x="2904293" y="162850"/>
            <a:chExt cx="514066" cy="553927"/>
          </a:xfrm>
        </p:grpSpPr>
        <p:sp>
          <p:nvSpPr>
            <p:cNvPr id="1713" name="Google Shape;1713;p35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22" name="Google Shape;1722;p35"/>
          <p:cNvGrpSpPr/>
          <p:nvPr/>
        </p:nvGrpSpPr>
        <p:grpSpPr>
          <a:xfrm>
            <a:off x="140564" y="3443287"/>
            <a:ext cx="1225942" cy="1517919"/>
            <a:chOff x="4386880" y="1514533"/>
            <a:chExt cx="743550" cy="867442"/>
          </a:xfrm>
        </p:grpSpPr>
        <p:sp>
          <p:nvSpPr>
            <p:cNvPr id="1723" name="Google Shape;1723;p35"/>
            <p:cNvSpPr/>
            <p:nvPr/>
          </p:nvSpPr>
          <p:spPr>
            <a:xfrm>
              <a:off x="4391159" y="1518779"/>
              <a:ext cx="734926" cy="859016"/>
            </a:xfrm>
            <a:custGeom>
              <a:avLst/>
              <a:gdLst/>
              <a:ahLst/>
              <a:cxnLst/>
              <a:rect l="l" t="t" r="r" b="b"/>
              <a:pathLst>
                <a:path w="22328" h="26098" extrusionOk="0">
                  <a:moveTo>
                    <a:pt x="15887" y="0"/>
                  </a:moveTo>
                  <a:cubicBezTo>
                    <a:pt x="15817" y="0"/>
                    <a:pt x="15745" y="10"/>
                    <a:pt x="15674" y="29"/>
                  </a:cubicBezTo>
                  <a:lnTo>
                    <a:pt x="615" y="4190"/>
                  </a:lnTo>
                  <a:cubicBezTo>
                    <a:pt x="446" y="4237"/>
                    <a:pt x="305" y="4333"/>
                    <a:pt x="204" y="4461"/>
                  </a:cubicBezTo>
                  <a:cubicBezTo>
                    <a:pt x="165" y="4509"/>
                    <a:pt x="133" y="4562"/>
                    <a:pt x="107" y="4618"/>
                  </a:cubicBezTo>
                  <a:cubicBezTo>
                    <a:pt x="22" y="4785"/>
                    <a:pt x="0" y="4985"/>
                    <a:pt x="54" y="5180"/>
                  </a:cubicBezTo>
                  <a:lnTo>
                    <a:pt x="5668" y="25506"/>
                  </a:lnTo>
                  <a:cubicBezTo>
                    <a:pt x="5766" y="25863"/>
                    <a:pt x="6091" y="26097"/>
                    <a:pt x="6443" y="26097"/>
                  </a:cubicBezTo>
                  <a:cubicBezTo>
                    <a:pt x="6514" y="26097"/>
                    <a:pt x="6586" y="26088"/>
                    <a:pt x="6657" y="26068"/>
                  </a:cubicBezTo>
                  <a:lnTo>
                    <a:pt x="21715" y="21909"/>
                  </a:lnTo>
                  <a:cubicBezTo>
                    <a:pt x="21867" y="21866"/>
                    <a:pt x="21997" y="21785"/>
                    <a:pt x="22096" y="21674"/>
                  </a:cubicBezTo>
                  <a:cubicBezTo>
                    <a:pt x="22158" y="21607"/>
                    <a:pt x="22205" y="21530"/>
                    <a:pt x="22242" y="21447"/>
                  </a:cubicBezTo>
                  <a:cubicBezTo>
                    <a:pt x="22311" y="21286"/>
                    <a:pt x="22328" y="21100"/>
                    <a:pt x="22277" y="20919"/>
                  </a:cubicBezTo>
                  <a:lnTo>
                    <a:pt x="16663" y="592"/>
                  </a:lnTo>
                  <a:cubicBezTo>
                    <a:pt x="16565" y="234"/>
                    <a:pt x="16240" y="0"/>
                    <a:pt x="15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4559189" y="1718276"/>
              <a:ext cx="102794" cy="59708"/>
            </a:xfrm>
            <a:custGeom>
              <a:avLst/>
              <a:gdLst/>
              <a:ahLst/>
              <a:cxnLst/>
              <a:rect l="l" t="t" r="r" b="b"/>
              <a:pathLst>
                <a:path w="3123" h="1814" extrusionOk="0">
                  <a:moveTo>
                    <a:pt x="1768" y="0"/>
                  </a:moveTo>
                  <a:cubicBezTo>
                    <a:pt x="1156" y="0"/>
                    <a:pt x="604" y="323"/>
                    <a:pt x="359" y="741"/>
                  </a:cubicBezTo>
                  <a:cubicBezTo>
                    <a:pt x="1" y="1354"/>
                    <a:pt x="555" y="1814"/>
                    <a:pt x="1261" y="1814"/>
                  </a:cubicBezTo>
                  <a:cubicBezTo>
                    <a:pt x="1588" y="1814"/>
                    <a:pt x="1948" y="1715"/>
                    <a:pt x="2265" y="1488"/>
                  </a:cubicBezTo>
                  <a:cubicBezTo>
                    <a:pt x="3123" y="873"/>
                    <a:pt x="2807" y="204"/>
                    <a:pt x="2179" y="50"/>
                  </a:cubicBezTo>
                  <a:cubicBezTo>
                    <a:pt x="2041" y="16"/>
                    <a:pt x="1903" y="0"/>
                    <a:pt x="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4734395" y="1669891"/>
              <a:ext cx="102794" cy="59708"/>
            </a:xfrm>
            <a:custGeom>
              <a:avLst/>
              <a:gdLst/>
              <a:ahLst/>
              <a:cxnLst/>
              <a:rect l="l" t="t" r="r" b="b"/>
              <a:pathLst>
                <a:path w="3123" h="1814" extrusionOk="0">
                  <a:moveTo>
                    <a:pt x="1767" y="1"/>
                  </a:moveTo>
                  <a:cubicBezTo>
                    <a:pt x="1156" y="1"/>
                    <a:pt x="602" y="324"/>
                    <a:pt x="358" y="742"/>
                  </a:cubicBezTo>
                  <a:cubicBezTo>
                    <a:pt x="1" y="1355"/>
                    <a:pt x="554" y="1814"/>
                    <a:pt x="1259" y="1814"/>
                  </a:cubicBezTo>
                  <a:cubicBezTo>
                    <a:pt x="1586" y="1814"/>
                    <a:pt x="1946" y="1715"/>
                    <a:pt x="2264" y="1488"/>
                  </a:cubicBezTo>
                  <a:cubicBezTo>
                    <a:pt x="3122" y="874"/>
                    <a:pt x="2805" y="205"/>
                    <a:pt x="2178" y="50"/>
                  </a:cubicBezTo>
                  <a:cubicBezTo>
                    <a:pt x="2040" y="17"/>
                    <a:pt x="1902" y="1"/>
                    <a:pt x="1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4651713" y="1681148"/>
              <a:ext cx="76429" cy="53026"/>
            </a:xfrm>
            <a:custGeom>
              <a:avLst/>
              <a:gdLst/>
              <a:ahLst/>
              <a:cxnLst/>
              <a:rect l="l" t="t" r="r" b="b"/>
              <a:pathLst>
                <a:path w="2322" h="1611" extrusionOk="0">
                  <a:moveTo>
                    <a:pt x="2095" y="1"/>
                  </a:moveTo>
                  <a:cubicBezTo>
                    <a:pt x="2081" y="1"/>
                    <a:pt x="2068" y="3"/>
                    <a:pt x="2054" y="7"/>
                  </a:cubicBezTo>
                  <a:cubicBezTo>
                    <a:pt x="1986" y="31"/>
                    <a:pt x="1949" y="105"/>
                    <a:pt x="1971" y="172"/>
                  </a:cubicBezTo>
                  <a:cubicBezTo>
                    <a:pt x="2050" y="405"/>
                    <a:pt x="2030" y="655"/>
                    <a:pt x="1915" y="877"/>
                  </a:cubicBezTo>
                  <a:cubicBezTo>
                    <a:pt x="1801" y="1092"/>
                    <a:pt x="1607" y="1251"/>
                    <a:pt x="1380" y="1316"/>
                  </a:cubicBezTo>
                  <a:cubicBezTo>
                    <a:pt x="1304" y="1338"/>
                    <a:pt x="1225" y="1349"/>
                    <a:pt x="1147" y="1349"/>
                  </a:cubicBezTo>
                  <a:cubicBezTo>
                    <a:pt x="988" y="1349"/>
                    <a:pt x="829" y="1305"/>
                    <a:pt x="688" y="1220"/>
                  </a:cubicBezTo>
                  <a:cubicBezTo>
                    <a:pt x="473" y="1092"/>
                    <a:pt x="325" y="887"/>
                    <a:pt x="272" y="644"/>
                  </a:cubicBezTo>
                  <a:cubicBezTo>
                    <a:pt x="259" y="583"/>
                    <a:pt x="204" y="541"/>
                    <a:pt x="144" y="541"/>
                  </a:cubicBezTo>
                  <a:cubicBezTo>
                    <a:pt x="135" y="541"/>
                    <a:pt x="126" y="542"/>
                    <a:pt x="117" y="544"/>
                  </a:cubicBezTo>
                  <a:cubicBezTo>
                    <a:pt x="46" y="560"/>
                    <a:pt x="1" y="629"/>
                    <a:pt x="17" y="699"/>
                  </a:cubicBezTo>
                  <a:cubicBezTo>
                    <a:pt x="83" y="1010"/>
                    <a:pt x="280" y="1281"/>
                    <a:pt x="554" y="1446"/>
                  </a:cubicBezTo>
                  <a:cubicBezTo>
                    <a:pt x="735" y="1554"/>
                    <a:pt x="941" y="1611"/>
                    <a:pt x="1147" y="1611"/>
                  </a:cubicBezTo>
                  <a:cubicBezTo>
                    <a:pt x="1251" y="1611"/>
                    <a:pt x="1353" y="1597"/>
                    <a:pt x="1452" y="1568"/>
                  </a:cubicBezTo>
                  <a:cubicBezTo>
                    <a:pt x="1747" y="1484"/>
                    <a:pt x="2000" y="1277"/>
                    <a:pt x="2146" y="999"/>
                  </a:cubicBezTo>
                  <a:cubicBezTo>
                    <a:pt x="2295" y="714"/>
                    <a:pt x="2321" y="393"/>
                    <a:pt x="2219" y="90"/>
                  </a:cubicBezTo>
                  <a:cubicBezTo>
                    <a:pt x="2201" y="36"/>
                    <a:pt x="2150" y="1"/>
                    <a:pt x="2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4546978" y="1667850"/>
              <a:ext cx="88113" cy="43250"/>
            </a:xfrm>
            <a:custGeom>
              <a:avLst/>
              <a:gdLst/>
              <a:ahLst/>
              <a:cxnLst/>
              <a:rect l="l" t="t" r="r" b="b"/>
              <a:pathLst>
                <a:path w="2677" h="1314" extrusionOk="0">
                  <a:moveTo>
                    <a:pt x="1668" y="1"/>
                  </a:moveTo>
                  <a:cubicBezTo>
                    <a:pt x="1628" y="1"/>
                    <a:pt x="1587" y="4"/>
                    <a:pt x="1547" y="9"/>
                  </a:cubicBezTo>
                  <a:cubicBezTo>
                    <a:pt x="1295" y="42"/>
                    <a:pt x="1077" y="183"/>
                    <a:pt x="923" y="384"/>
                  </a:cubicBezTo>
                  <a:lnTo>
                    <a:pt x="369" y="122"/>
                  </a:lnTo>
                  <a:cubicBezTo>
                    <a:pt x="351" y="113"/>
                    <a:pt x="332" y="109"/>
                    <a:pt x="313" y="109"/>
                  </a:cubicBezTo>
                  <a:cubicBezTo>
                    <a:pt x="264" y="109"/>
                    <a:pt x="217" y="137"/>
                    <a:pt x="194" y="185"/>
                  </a:cubicBezTo>
                  <a:cubicBezTo>
                    <a:pt x="163" y="250"/>
                    <a:pt x="192" y="326"/>
                    <a:pt x="257" y="358"/>
                  </a:cubicBezTo>
                  <a:lnTo>
                    <a:pt x="789" y="610"/>
                  </a:lnTo>
                  <a:cubicBezTo>
                    <a:pt x="770" y="651"/>
                    <a:pt x="753" y="695"/>
                    <a:pt x="740" y="739"/>
                  </a:cubicBezTo>
                  <a:lnTo>
                    <a:pt x="145" y="698"/>
                  </a:lnTo>
                  <a:cubicBezTo>
                    <a:pt x="142" y="697"/>
                    <a:pt x="138" y="697"/>
                    <a:pt x="134" y="697"/>
                  </a:cubicBezTo>
                  <a:cubicBezTo>
                    <a:pt x="67" y="697"/>
                    <a:pt x="11" y="750"/>
                    <a:pt x="6" y="819"/>
                  </a:cubicBezTo>
                  <a:cubicBezTo>
                    <a:pt x="1" y="890"/>
                    <a:pt x="55" y="953"/>
                    <a:pt x="126" y="958"/>
                  </a:cubicBezTo>
                  <a:lnTo>
                    <a:pt x="687" y="997"/>
                  </a:lnTo>
                  <a:cubicBezTo>
                    <a:pt x="679" y="1059"/>
                    <a:pt x="678" y="1124"/>
                    <a:pt x="682" y="1189"/>
                  </a:cubicBezTo>
                  <a:cubicBezTo>
                    <a:pt x="685" y="1258"/>
                    <a:pt x="742" y="1314"/>
                    <a:pt x="811" y="1314"/>
                  </a:cubicBezTo>
                  <a:lnTo>
                    <a:pt x="818" y="1314"/>
                  </a:lnTo>
                  <a:cubicBezTo>
                    <a:pt x="890" y="1309"/>
                    <a:pt x="945" y="1249"/>
                    <a:pt x="942" y="1176"/>
                  </a:cubicBezTo>
                  <a:cubicBezTo>
                    <a:pt x="918" y="719"/>
                    <a:pt x="1199" y="321"/>
                    <a:pt x="1583" y="270"/>
                  </a:cubicBezTo>
                  <a:cubicBezTo>
                    <a:pt x="1611" y="266"/>
                    <a:pt x="1640" y="264"/>
                    <a:pt x="1669" y="264"/>
                  </a:cubicBezTo>
                  <a:cubicBezTo>
                    <a:pt x="1961" y="264"/>
                    <a:pt x="2252" y="458"/>
                    <a:pt x="2410" y="770"/>
                  </a:cubicBezTo>
                  <a:cubicBezTo>
                    <a:pt x="2434" y="815"/>
                    <a:pt x="2479" y="841"/>
                    <a:pt x="2527" y="841"/>
                  </a:cubicBezTo>
                  <a:cubicBezTo>
                    <a:pt x="2547" y="841"/>
                    <a:pt x="2567" y="836"/>
                    <a:pt x="2586" y="826"/>
                  </a:cubicBezTo>
                  <a:cubicBezTo>
                    <a:pt x="2650" y="793"/>
                    <a:pt x="2676" y="715"/>
                    <a:pt x="2642" y="651"/>
                  </a:cubicBezTo>
                  <a:cubicBezTo>
                    <a:pt x="2438" y="250"/>
                    <a:pt x="2058" y="1"/>
                    <a:pt x="16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4731663" y="1606629"/>
              <a:ext cx="79951" cy="59313"/>
            </a:xfrm>
            <a:custGeom>
              <a:avLst/>
              <a:gdLst/>
              <a:ahLst/>
              <a:cxnLst/>
              <a:rect l="l" t="t" r="r" b="b"/>
              <a:pathLst>
                <a:path w="2429" h="1802" extrusionOk="0">
                  <a:moveTo>
                    <a:pt x="1825" y="1"/>
                  </a:moveTo>
                  <a:cubicBezTo>
                    <a:pt x="1783" y="1"/>
                    <a:pt x="1742" y="21"/>
                    <a:pt x="1717" y="58"/>
                  </a:cubicBezTo>
                  <a:lnTo>
                    <a:pt x="1375" y="568"/>
                  </a:lnTo>
                  <a:cubicBezTo>
                    <a:pt x="1254" y="521"/>
                    <a:pt x="1126" y="495"/>
                    <a:pt x="1000" y="495"/>
                  </a:cubicBezTo>
                  <a:cubicBezTo>
                    <a:pt x="879" y="495"/>
                    <a:pt x="760" y="518"/>
                    <a:pt x="647" y="567"/>
                  </a:cubicBezTo>
                  <a:cubicBezTo>
                    <a:pt x="248" y="738"/>
                    <a:pt x="1" y="1184"/>
                    <a:pt x="36" y="1679"/>
                  </a:cubicBezTo>
                  <a:cubicBezTo>
                    <a:pt x="42" y="1748"/>
                    <a:pt x="100" y="1801"/>
                    <a:pt x="168" y="1801"/>
                  </a:cubicBezTo>
                  <a:lnTo>
                    <a:pt x="177" y="1801"/>
                  </a:lnTo>
                  <a:cubicBezTo>
                    <a:pt x="249" y="1796"/>
                    <a:pt x="303" y="1733"/>
                    <a:pt x="298" y="1662"/>
                  </a:cubicBezTo>
                  <a:cubicBezTo>
                    <a:pt x="271" y="1279"/>
                    <a:pt x="454" y="935"/>
                    <a:pt x="750" y="807"/>
                  </a:cubicBezTo>
                  <a:cubicBezTo>
                    <a:pt x="831" y="773"/>
                    <a:pt x="917" y="757"/>
                    <a:pt x="1003" y="757"/>
                  </a:cubicBezTo>
                  <a:cubicBezTo>
                    <a:pt x="1297" y="757"/>
                    <a:pt x="1601" y="945"/>
                    <a:pt x="1766" y="1257"/>
                  </a:cubicBezTo>
                  <a:cubicBezTo>
                    <a:pt x="1790" y="1302"/>
                    <a:pt x="1835" y="1327"/>
                    <a:pt x="1882" y="1327"/>
                  </a:cubicBezTo>
                  <a:cubicBezTo>
                    <a:pt x="1903" y="1327"/>
                    <a:pt x="1923" y="1322"/>
                    <a:pt x="1942" y="1312"/>
                  </a:cubicBezTo>
                  <a:cubicBezTo>
                    <a:pt x="2006" y="1279"/>
                    <a:pt x="2031" y="1199"/>
                    <a:pt x="1998" y="1135"/>
                  </a:cubicBezTo>
                  <a:cubicBezTo>
                    <a:pt x="1967" y="1077"/>
                    <a:pt x="1933" y="1023"/>
                    <a:pt x="1894" y="972"/>
                  </a:cubicBezTo>
                  <a:lnTo>
                    <a:pt x="2354" y="652"/>
                  </a:lnTo>
                  <a:cubicBezTo>
                    <a:pt x="2414" y="611"/>
                    <a:pt x="2429" y="530"/>
                    <a:pt x="2387" y="470"/>
                  </a:cubicBezTo>
                  <a:cubicBezTo>
                    <a:pt x="2362" y="433"/>
                    <a:pt x="2321" y="414"/>
                    <a:pt x="2280" y="414"/>
                  </a:cubicBezTo>
                  <a:cubicBezTo>
                    <a:pt x="2254" y="414"/>
                    <a:pt x="2228" y="421"/>
                    <a:pt x="2205" y="436"/>
                  </a:cubicBezTo>
                  <a:lnTo>
                    <a:pt x="1716" y="777"/>
                  </a:lnTo>
                  <a:cubicBezTo>
                    <a:pt x="1681" y="747"/>
                    <a:pt x="1644" y="718"/>
                    <a:pt x="1606" y="691"/>
                  </a:cubicBezTo>
                  <a:lnTo>
                    <a:pt x="1934" y="204"/>
                  </a:lnTo>
                  <a:cubicBezTo>
                    <a:pt x="1973" y="144"/>
                    <a:pt x="1957" y="63"/>
                    <a:pt x="1898" y="23"/>
                  </a:cubicBezTo>
                  <a:cubicBezTo>
                    <a:pt x="1875" y="8"/>
                    <a:pt x="1850" y="1"/>
                    <a:pt x="1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4391192" y="1670681"/>
              <a:ext cx="727290" cy="707047"/>
            </a:xfrm>
            <a:custGeom>
              <a:avLst/>
              <a:gdLst/>
              <a:ahLst/>
              <a:cxnLst/>
              <a:rect l="l" t="t" r="r" b="b"/>
              <a:pathLst>
                <a:path w="22096" h="21481" extrusionOk="0">
                  <a:moveTo>
                    <a:pt x="107" y="1"/>
                  </a:moveTo>
                  <a:cubicBezTo>
                    <a:pt x="23" y="169"/>
                    <a:pt x="0" y="368"/>
                    <a:pt x="54" y="564"/>
                  </a:cubicBezTo>
                  <a:lnTo>
                    <a:pt x="5668" y="20890"/>
                  </a:lnTo>
                  <a:cubicBezTo>
                    <a:pt x="5766" y="21245"/>
                    <a:pt x="6090" y="21480"/>
                    <a:pt x="6443" y="21480"/>
                  </a:cubicBezTo>
                  <a:cubicBezTo>
                    <a:pt x="6514" y="21480"/>
                    <a:pt x="6586" y="21471"/>
                    <a:pt x="6657" y="21451"/>
                  </a:cubicBezTo>
                  <a:lnTo>
                    <a:pt x="21715" y="17293"/>
                  </a:lnTo>
                  <a:cubicBezTo>
                    <a:pt x="21867" y="17250"/>
                    <a:pt x="21997" y="17167"/>
                    <a:pt x="22096" y="17058"/>
                  </a:cubicBezTo>
                  <a:cubicBezTo>
                    <a:pt x="21445" y="16409"/>
                    <a:pt x="20699" y="16174"/>
                    <a:pt x="19877" y="16174"/>
                  </a:cubicBezTo>
                  <a:cubicBezTo>
                    <a:pt x="19140" y="16174"/>
                    <a:pt x="18342" y="16363"/>
                    <a:pt x="17497" y="16610"/>
                  </a:cubicBezTo>
                  <a:cubicBezTo>
                    <a:pt x="12623" y="18028"/>
                    <a:pt x="10894" y="18631"/>
                    <a:pt x="9798" y="18631"/>
                  </a:cubicBezTo>
                  <a:cubicBezTo>
                    <a:pt x="9428" y="18631"/>
                    <a:pt x="9130" y="18562"/>
                    <a:pt x="8807" y="18432"/>
                  </a:cubicBezTo>
                  <a:cubicBezTo>
                    <a:pt x="6906" y="17663"/>
                    <a:pt x="6506" y="15480"/>
                    <a:pt x="5997" y="13732"/>
                  </a:cubicBezTo>
                  <a:cubicBezTo>
                    <a:pt x="5267" y="11220"/>
                    <a:pt x="4460" y="8728"/>
                    <a:pt x="3693" y="6228"/>
                  </a:cubicBezTo>
                  <a:cubicBezTo>
                    <a:pt x="3108" y="4318"/>
                    <a:pt x="2511" y="384"/>
                    <a:pt x="1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4896567" y="1580758"/>
              <a:ext cx="87258" cy="285998"/>
            </a:xfrm>
            <a:custGeom>
              <a:avLst/>
              <a:gdLst/>
              <a:ahLst/>
              <a:cxnLst/>
              <a:rect l="l" t="t" r="r" b="b"/>
              <a:pathLst>
                <a:path w="2651" h="8689" extrusionOk="0">
                  <a:moveTo>
                    <a:pt x="164" y="0"/>
                  </a:moveTo>
                  <a:cubicBezTo>
                    <a:pt x="155" y="0"/>
                    <a:pt x="146" y="1"/>
                    <a:pt x="137" y="3"/>
                  </a:cubicBezTo>
                  <a:cubicBezTo>
                    <a:pt x="56" y="18"/>
                    <a:pt x="1" y="94"/>
                    <a:pt x="16" y="176"/>
                  </a:cubicBezTo>
                  <a:cubicBezTo>
                    <a:pt x="144" y="894"/>
                    <a:pt x="303" y="1604"/>
                    <a:pt x="473" y="2312"/>
                  </a:cubicBezTo>
                  <a:cubicBezTo>
                    <a:pt x="641" y="3019"/>
                    <a:pt x="828" y="3721"/>
                    <a:pt x="1017" y="4423"/>
                  </a:cubicBezTo>
                  <a:lnTo>
                    <a:pt x="1315" y="5473"/>
                  </a:lnTo>
                  <a:cubicBezTo>
                    <a:pt x="1420" y="5821"/>
                    <a:pt x="1520" y="6172"/>
                    <a:pt x="1631" y="6517"/>
                  </a:cubicBezTo>
                  <a:cubicBezTo>
                    <a:pt x="1846" y="7212"/>
                    <a:pt x="2072" y="7904"/>
                    <a:pt x="2330" y="8587"/>
                  </a:cubicBezTo>
                  <a:cubicBezTo>
                    <a:pt x="2353" y="8648"/>
                    <a:pt x="2412" y="8688"/>
                    <a:pt x="2478" y="8688"/>
                  </a:cubicBezTo>
                  <a:cubicBezTo>
                    <a:pt x="2487" y="8688"/>
                    <a:pt x="2497" y="8687"/>
                    <a:pt x="2506" y="8686"/>
                  </a:cubicBezTo>
                  <a:cubicBezTo>
                    <a:pt x="2593" y="8670"/>
                    <a:pt x="2650" y="8588"/>
                    <a:pt x="2634" y="8502"/>
                  </a:cubicBezTo>
                  <a:cubicBezTo>
                    <a:pt x="2504" y="7783"/>
                    <a:pt x="2345" y="7073"/>
                    <a:pt x="2172" y="6366"/>
                  </a:cubicBezTo>
                  <a:cubicBezTo>
                    <a:pt x="2089" y="6013"/>
                    <a:pt x="1995" y="5662"/>
                    <a:pt x="1906" y="5310"/>
                  </a:cubicBezTo>
                  <a:lnTo>
                    <a:pt x="1623" y="4256"/>
                  </a:lnTo>
                  <a:cubicBezTo>
                    <a:pt x="1427" y="3556"/>
                    <a:pt x="1226" y="2857"/>
                    <a:pt x="1006" y="2164"/>
                  </a:cubicBezTo>
                  <a:cubicBezTo>
                    <a:pt x="790" y="1470"/>
                    <a:pt x="563" y="778"/>
                    <a:pt x="303" y="96"/>
                  </a:cubicBezTo>
                  <a:cubicBezTo>
                    <a:pt x="281" y="38"/>
                    <a:pt x="225" y="0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4689072" y="1792071"/>
              <a:ext cx="254565" cy="238601"/>
            </a:xfrm>
            <a:custGeom>
              <a:avLst/>
              <a:gdLst/>
              <a:ahLst/>
              <a:cxnLst/>
              <a:rect l="l" t="t" r="r" b="b"/>
              <a:pathLst>
                <a:path w="7734" h="7249" extrusionOk="0">
                  <a:moveTo>
                    <a:pt x="4360" y="0"/>
                  </a:moveTo>
                  <a:cubicBezTo>
                    <a:pt x="4175" y="0"/>
                    <a:pt x="3977" y="78"/>
                    <a:pt x="3789" y="233"/>
                  </a:cubicBezTo>
                  <a:cubicBezTo>
                    <a:pt x="3529" y="449"/>
                    <a:pt x="3395" y="675"/>
                    <a:pt x="3295" y="827"/>
                  </a:cubicBezTo>
                  <a:cubicBezTo>
                    <a:pt x="3282" y="847"/>
                    <a:pt x="3274" y="856"/>
                    <a:pt x="3259" y="856"/>
                  </a:cubicBezTo>
                  <a:cubicBezTo>
                    <a:pt x="3228" y="856"/>
                    <a:pt x="3167" y="815"/>
                    <a:pt x="2969" y="734"/>
                  </a:cubicBezTo>
                  <a:cubicBezTo>
                    <a:pt x="2718" y="631"/>
                    <a:pt x="2464" y="572"/>
                    <a:pt x="2241" y="572"/>
                  </a:cubicBezTo>
                  <a:cubicBezTo>
                    <a:pt x="1826" y="572"/>
                    <a:pt x="1518" y="775"/>
                    <a:pt x="1528" y="1275"/>
                  </a:cubicBezTo>
                  <a:cubicBezTo>
                    <a:pt x="1538" y="1871"/>
                    <a:pt x="1879" y="2274"/>
                    <a:pt x="1846" y="2329"/>
                  </a:cubicBezTo>
                  <a:cubicBezTo>
                    <a:pt x="1844" y="2333"/>
                    <a:pt x="1836" y="2335"/>
                    <a:pt x="1822" y="2335"/>
                  </a:cubicBezTo>
                  <a:cubicBezTo>
                    <a:pt x="1746" y="2335"/>
                    <a:pt x="1501" y="2285"/>
                    <a:pt x="1213" y="2285"/>
                  </a:cubicBezTo>
                  <a:cubicBezTo>
                    <a:pt x="938" y="2285"/>
                    <a:pt x="624" y="2330"/>
                    <a:pt x="383" y="2510"/>
                  </a:cubicBezTo>
                  <a:cubicBezTo>
                    <a:pt x="0" y="2795"/>
                    <a:pt x="81" y="3247"/>
                    <a:pt x="400" y="3588"/>
                  </a:cubicBezTo>
                  <a:cubicBezTo>
                    <a:pt x="703" y="3913"/>
                    <a:pt x="1010" y="4058"/>
                    <a:pt x="1282" y="4196"/>
                  </a:cubicBezTo>
                  <a:cubicBezTo>
                    <a:pt x="1274" y="4269"/>
                    <a:pt x="1213" y="4310"/>
                    <a:pt x="1178" y="4367"/>
                  </a:cubicBezTo>
                  <a:cubicBezTo>
                    <a:pt x="633" y="5262"/>
                    <a:pt x="907" y="6073"/>
                    <a:pt x="1650" y="6073"/>
                  </a:cubicBezTo>
                  <a:cubicBezTo>
                    <a:pt x="1753" y="6073"/>
                    <a:pt x="1865" y="6058"/>
                    <a:pt x="1985" y="6024"/>
                  </a:cubicBezTo>
                  <a:cubicBezTo>
                    <a:pt x="2270" y="5945"/>
                    <a:pt x="2431" y="5764"/>
                    <a:pt x="2479" y="5764"/>
                  </a:cubicBezTo>
                  <a:cubicBezTo>
                    <a:pt x="2481" y="5764"/>
                    <a:pt x="2483" y="5764"/>
                    <a:pt x="2484" y="5765"/>
                  </a:cubicBezTo>
                  <a:cubicBezTo>
                    <a:pt x="2516" y="5781"/>
                    <a:pt x="2479" y="5776"/>
                    <a:pt x="2453" y="6083"/>
                  </a:cubicBezTo>
                  <a:cubicBezTo>
                    <a:pt x="2398" y="6748"/>
                    <a:pt x="2779" y="7249"/>
                    <a:pt x="3285" y="7249"/>
                  </a:cubicBezTo>
                  <a:cubicBezTo>
                    <a:pt x="3362" y="7249"/>
                    <a:pt x="3442" y="7237"/>
                    <a:pt x="3524" y="7213"/>
                  </a:cubicBezTo>
                  <a:cubicBezTo>
                    <a:pt x="3920" y="7095"/>
                    <a:pt x="4228" y="6696"/>
                    <a:pt x="4362" y="6301"/>
                  </a:cubicBezTo>
                  <a:cubicBezTo>
                    <a:pt x="4390" y="6218"/>
                    <a:pt x="4401" y="6169"/>
                    <a:pt x="4422" y="6169"/>
                  </a:cubicBezTo>
                  <a:cubicBezTo>
                    <a:pt x="4429" y="6169"/>
                    <a:pt x="4438" y="6174"/>
                    <a:pt x="4448" y="6186"/>
                  </a:cubicBezTo>
                  <a:cubicBezTo>
                    <a:pt x="4592" y="6337"/>
                    <a:pt x="4813" y="6614"/>
                    <a:pt x="5213" y="6767"/>
                  </a:cubicBezTo>
                  <a:cubicBezTo>
                    <a:pt x="5344" y="6818"/>
                    <a:pt x="5471" y="6842"/>
                    <a:pt x="5589" y="6842"/>
                  </a:cubicBezTo>
                  <a:cubicBezTo>
                    <a:pt x="6078" y="6842"/>
                    <a:pt x="6424" y="6429"/>
                    <a:pt x="6353" y="5755"/>
                  </a:cubicBezTo>
                  <a:cubicBezTo>
                    <a:pt x="6328" y="5518"/>
                    <a:pt x="6179" y="5144"/>
                    <a:pt x="6054" y="4881"/>
                  </a:cubicBezTo>
                  <a:cubicBezTo>
                    <a:pt x="6043" y="4859"/>
                    <a:pt x="6054" y="4852"/>
                    <a:pt x="6083" y="4852"/>
                  </a:cubicBezTo>
                  <a:cubicBezTo>
                    <a:pt x="6135" y="4852"/>
                    <a:pt x="6247" y="4874"/>
                    <a:pt x="6405" y="4874"/>
                  </a:cubicBezTo>
                  <a:cubicBezTo>
                    <a:pt x="6548" y="4874"/>
                    <a:pt x="6728" y="4856"/>
                    <a:pt x="6937" y="4787"/>
                  </a:cubicBezTo>
                  <a:cubicBezTo>
                    <a:pt x="7734" y="4526"/>
                    <a:pt x="7723" y="3574"/>
                    <a:pt x="6686" y="3055"/>
                  </a:cubicBezTo>
                  <a:cubicBezTo>
                    <a:pt x="6603" y="3014"/>
                    <a:pt x="6568" y="3018"/>
                    <a:pt x="6659" y="2927"/>
                  </a:cubicBezTo>
                  <a:cubicBezTo>
                    <a:pt x="6810" y="2776"/>
                    <a:pt x="6921" y="2599"/>
                    <a:pt x="6995" y="2399"/>
                  </a:cubicBezTo>
                  <a:cubicBezTo>
                    <a:pt x="7268" y="1670"/>
                    <a:pt x="6757" y="1123"/>
                    <a:pt x="6037" y="1123"/>
                  </a:cubicBezTo>
                  <a:cubicBezTo>
                    <a:pt x="5869" y="1123"/>
                    <a:pt x="5689" y="1153"/>
                    <a:pt x="5505" y="1218"/>
                  </a:cubicBezTo>
                  <a:cubicBezTo>
                    <a:pt x="5298" y="1291"/>
                    <a:pt x="5215" y="1352"/>
                    <a:pt x="5182" y="1352"/>
                  </a:cubicBezTo>
                  <a:cubicBezTo>
                    <a:pt x="5162" y="1352"/>
                    <a:pt x="5160" y="1330"/>
                    <a:pt x="5160" y="1276"/>
                  </a:cubicBezTo>
                  <a:cubicBezTo>
                    <a:pt x="5160" y="432"/>
                    <a:pt x="4796" y="0"/>
                    <a:pt x="4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783834" y="1882291"/>
              <a:ext cx="74487" cy="59642"/>
            </a:xfrm>
            <a:custGeom>
              <a:avLst/>
              <a:gdLst/>
              <a:ahLst/>
              <a:cxnLst/>
              <a:rect l="l" t="t" r="r" b="b"/>
              <a:pathLst>
                <a:path w="2263" h="1812" extrusionOk="0">
                  <a:moveTo>
                    <a:pt x="1106" y="0"/>
                  </a:moveTo>
                  <a:cubicBezTo>
                    <a:pt x="753" y="0"/>
                    <a:pt x="393" y="188"/>
                    <a:pt x="252" y="513"/>
                  </a:cubicBezTo>
                  <a:cubicBezTo>
                    <a:pt x="1" y="1096"/>
                    <a:pt x="477" y="1811"/>
                    <a:pt x="1106" y="1811"/>
                  </a:cubicBezTo>
                  <a:cubicBezTo>
                    <a:pt x="1116" y="1811"/>
                    <a:pt x="1126" y="1811"/>
                    <a:pt x="1135" y="1811"/>
                  </a:cubicBezTo>
                  <a:cubicBezTo>
                    <a:pt x="1907" y="1784"/>
                    <a:pt x="2263" y="842"/>
                    <a:pt x="1734" y="262"/>
                  </a:cubicBezTo>
                  <a:cubicBezTo>
                    <a:pt x="1571" y="82"/>
                    <a:pt x="1340" y="0"/>
                    <a:pt x="1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4818756" y="1811985"/>
              <a:ext cx="21658" cy="59839"/>
            </a:xfrm>
            <a:custGeom>
              <a:avLst/>
              <a:gdLst/>
              <a:ahLst/>
              <a:cxnLst/>
              <a:rect l="l" t="t" r="r" b="b"/>
              <a:pathLst>
                <a:path w="658" h="1818" extrusionOk="0">
                  <a:moveTo>
                    <a:pt x="470" y="0"/>
                  </a:moveTo>
                  <a:cubicBezTo>
                    <a:pt x="423" y="0"/>
                    <a:pt x="378" y="25"/>
                    <a:pt x="354" y="70"/>
                  </a:cubicBezTo>
                  <a:cubicBezTo>
                    <a:pt x="124" y="515"/>
                    <a:pt x="1" y="1227"/>
                    <a:pt x="55" y="1698"/>
                  </a:cubicBezTo>
                  <a:cubicBezTo>
                    <a:pt x="65" y="1775"/>
                    <a:pt x="128" y="1817"/>
                    <a:pt x="191" y="1817"/>
                  </a:cubicBezTo>
                  <a:cubicBezTo>
                    <a:pt x="238" y="1817"/>
                    <a:pt x="284" y="1794"/>
                    <a:pt x="309" y="1745"/>
                  </a:cubicBezTo>
                  <a:cubicBezTo>
                    <a:pt x="538" y="1301"/>
                    <a:pt x="657" y="586"/>
                    <a:pt x="601" y="116"/>
                  </a:cubicBezTo>
                  <a:cubicBezTo>
                    <a:pt x="594" y="74"/>
                    <a:pt x="570" y="36"/>
                    <a:pt x="532" y="15"/>
                  </a:cubicBezTo>
                  <a:cubicBezTo>
                    <a:pt x="512" y="5"/>
                    <a:pt x="491" y="0"/>
                    <a:pt x="47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4757568" y="1830121"/>
              <a:ext cx="40617" cy="46213"/>
            </a:xfrm>
            <a:custGeom>
              <a:avLst/>
              <a:gdLst/>
              <a:ahLst/>
              <a:cxnLst/>
              <a:rect l="l" t="t" r="r" b="b"/>
              <a:pathLst>
                <a:path w="1234" h="1404" extrusionOk="0">
                  <a:moveTo>
                    <a:pt x="133" y="0"/>
                  </a:moveTo>
                  <a:cubicBezTo>
                    <a:pt x="122" y="0"/>
                    <a:pt x="112" y="2"/>
                    <a:pt x="103" y="5"/>
                  </a:cubicBezTo>
                  <a:cubicBezTo>
                    <a:pt x="35" y="32"/>
                    <a:pt x="0" y="107"/>
                    <a:pt x="27" y="175"/>
                  </a:cubicBezTo>
                  <a:cubicBezTo>
                    <a:pt x="126" y="432"/>
                    <a:pt x="275" y="646"/>
                    <a:pt x="435" y="851"/>
                  </a:cubicBezTo>
                  <a:cubicBezTo>
                    <a:pt x="793" y="1282"/>
                    <a:pt x="999" y="1404"/>
                    <a:pt x="1109" y="1404"/>
                  </a:cubicBezTo>
                  <a:cubicBezTo>
                    <a:pt x="1218" y="1404"/>
                    <a:pt x="1234" y="1285"/>
                    <a:pt x="1211" y="1227"/>
                  </a:cubicBezTo>
                  <a:cubicBezTo>
                    <a:pt x="1004" y="692"/>
                    <a:pt x="356" y="0"/>
                    <a:pt x="13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4713593" y="1891738"/>
              <a:ext cx="62012" cy="18301"/>
            </a:xfrm>
            <a:custGeom>
              <a:avLst/>
              <a:gdLst/>
              <a:ahLst/>
              <a:cxnLst/>
              <a:rect l="l" t="t" r="r" b="b"/>
              <a:pathLst>
                <a:path w="1884" h="556" extrusionOk="0">
                  <a:moveTo>
                    <a:pt x="429" y="0"/>
                  </a:moveTo>
                  <a:cubicBezTo>
                    <a:pt x="324" y="0"/>
                    <a:pt x="224" y="6"/>
                    <a:pt x="133" y="19"/>
                  </a:cubicBezTo>
                  <a:cubicBezTo>
                    <a:pt x="91" y="25"/>
                    <a:pt x="53" y="50"/>
                    <a:pt x="33" y="89"/>
                  </a:cubicBezTo>
                  <a:cubicBezTo>
                    <a:pt x="1" y="155"/>
                    <a:pt x="26" y="232"/>
                    <a:pt x="91" y="264"/>
                  </a:cubicBezTo>
                  <a:cubicBezTo>
                    <a:pt x="455" y="445"/>
                    <a:pt x="997" y="555"/>
                    <a:pt x="1440" y="555"/>
                  </a:cubicBezTo>
                  <a:cubicBezTo>
                    <a:pt x="1541" y="555"/>
                    <a:pt x="1637" y="550"/>
                    <a:pt x="1724" y="538"/>
                  </a:cubicBezTo>
                  <a:cubicBezTo>
                    <a:pt x="1856" y="519"/>
                    <a:pt x="1884" y="342"/>
                    <a:pt x="1766" y="283"/>
                  </a:cubicBezTo>
                  <a:cubicBezTo>
                    <a:pt x="1410" y="107"/>
                    <a:pt x="874" y="0"/>
                    <a:pt x="42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4731203" y="1932124"/>
              <a:ext cx="49570" cy="40222"/>
            </a:xfrm>
            <a:custGeom>
              <a:avLst/>
              <a:gdLst/>
              <a:ahLst/>
              <a:cxnLst/>
              <a:rect l="l" t="t" r="r" b="b"/>
              <a:pathLst>
                <a:path w="1506" h="1222" extrusionOk="0">
                  <a:moveTo>
                    <a:pt x="1332" y="0"/>
                  </a:moveTo>
                  <a:cubicBezTo>
                    <a:pt x="1315" y="0"/>
                    <a:pt x="1298" y="4"/>
                    <a:pt x="1280" y="11"/>
                  </a:cubicBezTo>
                  <a:cubicBezTo>
                    <a:pt x="719" y="242"/>
                    <a:pt x="1" y="952"/>
                    <a:pt x="77" y="1141"/>
                  </a:cubicBezTo>
                  <a:cubicBezTo>
                    <a:pt x="98" y="1191"/>
                    <a:pt x="148" y="1221"/>
                    <a:pt x="199" y="1221"/>
                  </a:cubicBezTo>
                  <a:cubicBezTo>
                    <a:pt x="216" y="1221"/>
                    <a:pt x="232" y="1218"/>
                    <a:pt x="248" y="1212"/>
                  </a:cubicBezTo>
                  <a:cubicBezTo>
                    <a:pt x="687" y="1035"/>
                    <a:pt x="1206" y="593"/>
                    <a:pt x="1446" y="208"/>
                  </a:cubicBezTo>
                  <a:cubicBezTo>
                    <a:pt x="1506" y="111"/>
                    <a:pt x="1431" y="0"/>
                    <a:pt x="133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4862336" y="1910400"/>
              <a:ext cx="61650" cy="19749"/>
            </a:xfrm>
            <a:custGeom>
              <a:avLst/>
              <a:gdLst/>
              <a:ahLst/>
              <a:cxnLst/>
              <a:rect l="l" t="t" r="r" b="b"/>
              <a:pathLst>
                <a:path w="1873" h="600" extrusionOk="0">
                  <a:moveTo>
                    <a:pt x="351" y="1"/>
                  </a:moveTo>
                  <a:cubicBezTo>
                    <a:pt x="287" y="1"/>
                    <a:pt x="225" y="4"/>
                    <a:pt x="166" y="9"/>
                  </a:cubicBezTo>
                  <a:cubicBezTo>
                    <a:pt x="32" y="22"/>
                    <a:pt x="0" y="199"/>
                    <a:pt x="114" y="261"/>
                  </a:cubicBezTo>
                  <a:cubicBezTo>
                    <a:pt x="493" y="469"/>
                    <a:pt x="1082" y="600"/>
                    <a:pt x="1542" y="600"/>
                  </a:cubicBezTo>
                  <a:cubicBezTo>
                    <a:pt x="1610" y="600"/>
                    <a:pt x="1675" y="597"/>
                    <a:pt x="1736" y="591"/>
                  </a:cubicBezTo>
                  <a:cubicBezTo>
                    <a:pt x="1777" y="588"/>
                    <a:pt x="1816" y="563"/>
                    <a:pt x="1838" y="523"/>
                  </a:cubicBezTo>
                  <a:cubicBezTo>
                    <a:pt x="1873" y="461"/>
                    <a:pt x="1849" y="381"/>
                    <a:pt x="1786" y="346"/>
                  </a:cubicBezTo>
                  <a:cubicBezTo>
                    <a:pt x="1403" y="136"/>
                    <a:pt x="811" y="1"/>
                    <a:pt x="35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4858452" y="1849113"/>
              <a:ext cx="50590" cy="38675"/>
            </a:xfrm>
            <a:custGeom>
              <a:avLst/>
              <a:gdLst/>
              <a:ahLst/>
              <a:cxnLst/>
              <a:rect l="l" t="t" r="r" b="b"/>
              <a:pathLst>
                <a:path w="1537" h="1175" extrusionOk="0">
                  <a:moveTo>
                    <a:pt x="1346" y="0"/>
                  </a:moveTo>
                  <a:cubicBezTo>
                    <a:pt x="1331" y="0"/>
                    <a:pt x="1316" y="3"/>
                    <a:pt x="1301" y="8"/>
                  </a:cubicBezTo>
                  <a:cubicBezTo>
                    <a:pt x="865" y="164"/>
                    <a:pt x="324" y="580"/>
                    <a:pt x="63" y="962"/>
                  </a:cubicBezTo>
                  <a:cubicBezTo>
                    <a:pt x="0" y="1058"/>
                    <a:pt x="74" y="1174"/>
                    <a:pt x="174" y="1174"/>
                  </a:cubicBezTo>
                  <a:cubicBezTo>
                    <a:pt x="189" y="1174"/>
                    <a:pt x="205" y="1172"/>
                    <a:pt x="222" y="1166"/>
                  </a:cubicBezTo>
                  <a:cubicBezTo>
                    <a:pt x="792" y="960"/>
                    <a:pt x="1537" y="276"/>
                    <a:pt x="1470" y="88"/>
                  </a:cubicBezTo>
                  <a:cubicBezTo>
                    <a:pt x="1450" y="34"/>
                    <a:pt x="1400" y="0"/>
                    <a:pt x="1346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4793050" y="1954671"/>
              <a:ext cx="23830" cy="58622"/>
            </a:xfrm>
            <a:custGeom>
              <a:avLst/>
              <a:gdLst/>
              <a:ahLst/>
              <a:cxnLst/>
              <a:rect l="l" t="t" r="r" b="b"/>
              <a:pathLst>
                <a:path w="724" h="1781" extrusionOk="0">
                  <a:moveTo>
                    <a:pt x="582" y="1"/>
                  </a:moveTo>
                  <a:cubicBezTo>
                    <a:pt x="540" y="1"/>
                    <a:pt x="498" y="20"/>
                    <a:pt x="470" y="62"/>
                  </a:cubicBezTo>
                  <a:cubicBezTo>
                    <a:pt x="203" y="470"/>
                    <a:pt x="1" y="1164"/>
                    <a:pt x="7" y="1650"/>
                  </a:cubicBezTo>
                  <a:cubicBezTo>
                    <a:pt x="7" y="1692"/>
                    <a:pt x="29" y="1733"/>
                    <a:pt x="66" y="1759"/>
                  </a:cubicBezTo>
                  <a:cubicBezTo>
                    <a:pt x="88" y="1773"/>
                    <a:pt x="112" y="1780"/>
                    <a:pt x="137" y="1780"/>
                  </a:cubicBezTo>
                  <a:cubicBezTo>
                    <a:pt x="180" y="1780"/>
                    <a:pt x="222" y="1760"/>
                    <a:pt x="247" y="1722"/>
                  </a:cubicBezTo>
                  <a:cubicBezTo>
                    <a:pt x="516" y="1314"/>
                    <a:pt x="723" y="622"/>
                    <a:pt x="718" y="134"/>
                  </a:cubicBezTo>
                  <a:cubicBezTo>
                    <a:pt x="716" y="51"/>
                    <a:pt x="649" y="1"/>
                    <a:pt x="58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4839427" y="1953486"/>
              <a:ext cx="36239" cy="49438"/>
            </a:xfrm>
            <a:custGeom>
              <a:avLst/>
              <a:gdLst/>
              <a:ahLst/>
              <a:cxnLst/>
              <a:rect l="l" t="t" r="r" b="b"/>
              <a:pathLst>
                <a:path w="1101" h="1502" extrusionOk="0">
                  <a:moveTo>
                    <a:pt x="122" y="0"/>
                  </a:moveTo>
                  <a:cubicBezTo>
                    <a:pt x="26" y="0"/>
                    <a:pt x="1" y="108"/>
                    <a:pt x="16" y="167"/>
                  </a:cubicBezTo>
                  <a:cubicBezTo>
                    <a:pt x="168" y="730"/>
                    <a:pt x="752" y="1502"/>
                    <a:pt x="969" y="1502"/>
                  </a:cubicBezTo>
                  <a:cubicBezTo>
                    <a:pt x="976" y="1502"/>
                    <a:pt x="983" y="1501"/>
                    <a:pt x="989" y="1499"/>
                  </a:cubicBezTo>
                  <a:cubicBezTo>
                    <a:pt x="1059" y="1480"/>
                    <a:pt x="1101" y="1409"/>
                    <a:pt x="1081" y="1339"/>
                  </a:cubicBezTo>
                  <a:cubicBezTo>
                    <a:pt x="1009" y="1074"/>
                    <a:pt x="885" y="845"/>
                    <a:pt x="746" y="624"/>
                  </a:cubicBezTo>
                  <a:cubicBezTo>
                    <a:pt x="423" y="135"/>
                    <a:pt x="228" y="0"/>
                    <a:pt x="1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4854239" y="2026195"/>
              <a:ext cx="125143" cy="80477"/>
            </a:xfrm>
            <a:custGeom>
              <a:avLst/>
              <a:gdLst/>
              <a:ahLst/>
              <a:cxnLst/>
              <a:rect l="l" t="t" r="r" b="b"/>
              <a:pathLst>
                <a:path w="3802" h="2445" extrusionOk="0">
                  <a:moveTo>
                    <a:pt x="2737" y="0"/>
                  </a:moveTo>
                  <a:cubicBezTo>
                    <a:pt x="2440" y="0"/>
                    <a:pt x="2130" y="91"/>
                    <a:pt x="1870" y="187"/>
                  </a:cubicBezTo>
                  <a:cubicBezTo>
                    <a:pt x="561" y="669"/>
                    <a:pt x="19" y="2121"/>
                    <a:pt x="1" y="2201"/>
                  </a:cubicBezTo>
                  <a:lnTo>
                    <a:pt x="1" y="2205"/>
                  </a:lnTo>
                  <a:cubicBezTo>
                    <a:pt x="491" y="2336"/>
                    <a:pt x="1024" y="2445"/>
                    <a:pt x="1549" y="2445"/>
                  </a:cubicBezTo>
                  <a:cubicBezTo>
                    <a:pt x="1876" y="2445"/>
                    <a:pt x="2201" y="2402"/>
                    <a:pt x="2509" y="2297"/>
                  </a:cubicBezTo>
                  <a:cubicBezTo>
                    <a:pt x="3313" y="2025"/>
                    <a:pt x="3802" y="1259"/>
                    <a:pt x="3668" y="667"/>
                  </a:cubicBezTo>
                  <a:cubicBezTo>
                    <a:pt x="3626" y="483"/>
                    <a:pt x="3525" y="317"/>
                    <a:pt x="3355" y="188"/>
                  </a:cubicBezTo>
                  <a:cubicBezTo>
                    <a:pt x="3174" y="51"/>
                    <a:pt x="2959" y="0"/>
                    <a:pt x="2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4692363" y="2066450"/>
              <a:ext cx="136433" cy="114083"/>
            </a:xfrm>
            <a:custGeom>
              <a:avLst/>
              <a:gdLst/>
              <a:ahLst/>
              <a:cxnLst/>
              <a:rect l="l" t="t" r="r" b="b"/>
              <a:pathLst>
                <a:path w="4145" h="3466" extrusionOk="0">
                  <a:moveTo>
                    <a:pt x="1261" y="0"/>
                  </a:moveTo>
                  <a:cubicBezTo>
                    <a:pt x="1123" y="0"/>
                    <a:pt x="985" y="24"/>
                    <a:pt x="851" y="79"/>
                  </a:cubicBezTo>
                  <a:cubicBezTo>
                    <a:pt x="613" y="177"/>
                    <a:pt x="443" y="340"/>
                    <a:pt x="339" y="541"/>
                  </a:cubicBezTo>
                  <a:cubicBezTo>
                    <a:pt x="0" y="1188"/>
                    <a:pt x="335" y="2231"/>
                    <a:pt x="1186" y="2797"/>
                  </a:cubicBezTo>
                  <a:cubicBezTo>
                    <a:pt x="2032" y="3362"/>
                    <a:pt x="3133" y="3466"/>
                    <a:pt x="4122" y="3466"/>
                  </a:cubicBezTo>
                  <a:cubicBezTo>
                    <a:pt x="4127" y="3466"/>
                    <a:pt x="4133" y="3466"/>
                    <a:pt x="4138" y="3466"/>
                  </a:cubicBezTo>
                  <a:cubicBezTo>
                    <a:pt x="4138" y="3466"/>
                    <a:pt x="4138" y="3465"/>
                    <a:pt x="4139" y="3461"/>
                  </a:cubicBezTo>
                  <a:cubicBezTo>
                    <a:pt x="4144" y="3363"/>
                    <a:pt x="3959" y="1504"/>
                    <a:pt x="2582" y="537"/>
                  </a:cubicBezTo>
                  <a:cubicBezTo>
                    <a:pt x="2214" y="277"/>
                    <a:pt x="1734" y="0"/>
                    <a:pt x="1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4854239" y="2048116"/>
              <a:ext cx="125143" cy="58556"/>
            </a:xfrm>
            <a:custGeom>
              <a:avLst/>
              <a:gdLst/>
              <a:ahLst/>
              <a:cxnLst/>
              <a:rect l="l" t="t" r="r" b="b"/>
              <a:pathLst>
                <a:path w="3802" h="1779" extrusionOk="0">
                  <a:moveTo>
                    <a:pt x="3668" y="1"/>
                  </a:moveTo>
                  <a:lnTo>
                    <a:pt x="3668" y="1"/>
                  </a:lnTo>
                  <a:cubicBezTo>
                    <a:pt x="2387" y="113"/>
                    <a:pt x="770" y="1046"/>
                    <a:pt x="1" y="1535"/>
                  </a:cubicBezTo>
                  <a:lnTo>
                    <a:pt x="1" y="1539"/>
                  </a:lnTo>
                  <a:cubicBezTo>
                    <a:pt x="491" y="1670"/>
                    <a:pt x="1024" y="1779"/>
                    <a:pt x="1549" y="1779"/>
                  </a:cubicBezTo>
                  <a:cubicBezTo>
                    <a:pt x="1876" y="1779"/>
                    <a:pt x="2201" y="1736"/>
                    <a:pt x="2509" y="1631"/>
                  </a:cubicBezTo>
                  <a:cubicBezTo>
                    <a:pt x="3313" y="1359"/>
                    <a:pt x="3802" y="593"/>
                    <a:pt x="3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4692363" y="2084257"/>
              <a:ext cx="136235" cy="96276"/>
            </a:xfrm>
            <a:custGeom>
              <a:avLst/>
              <a:gdLst/>
              <a:ahLst/>
              <a:cxnLst/>
              <a:rect l="l" t="t" r="r" b="b"/>
              <a:pathLst>
                <a:path w="4139" h="2925" extrusionOk="0">
                  <a:moveTo>
                    <a:pt x="339" y="1"/>
                  </a:moveTo>
                  <a:cubicBezTo>
                    <a:pt x="0" y="647"/>
                    <a:pt x="335" y="1690"/>
                    <a:pt x="1186" y="2256"/>
                  </a:cubicBezTo>
                  <a:cubicBezTo>
                    <a:pt x="2032" y="2821"/>
                    <a:pt x="3133" y="2925"/>
                    <a:pt x="4122" y="2925"/>
                  </a:cubicBezTo>
                  <a:cubicBezTo>
                    <a:pt x="4127" y="2925"/>
                    <a:pt x="4133" y="2925"/>
                    <a:pt x="4138" y="2925"/>
                  </a:cubicBezTo>
                  <a:cubicBezTo>
                    <a:pt x="4138" y="2925"/>
                    <a:pt x="4138" y="2924"/>
                    <a:pt x="4139" y="2920"/>
                  </a:cubicBezTo>
                  <a:cubicBezTo>
                    <a:pt x="3394" y="2113"/>
                    <a:pt x="1798" y="525"/>
                    <a:pt x="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4478284" y="1824986"/>
              <a:ext cx="209274" cy="248772"/>
            </a:xfrm>
            <a:custGeom>
              <a:avLst/>
              <a:gdLst/>
              <a:ahLst/>
              <a:cxnLst/>
              <a:rect l="l" t="t" r="r" b="b"/>
              <a:pathLst>
                <a:path w="6358" h="7558" extrusionOk="0">
                  <a:moveTo>
                    <a:pt x="2506" y="1"/>
                  </a:moveTo>
                  <a:cubicBezTo>
                    <a:pt x="1581" y="1"/>
                    <a:pt x="963" y="966"/>
                    <a:pt x="316" y="1248"/>
                  </a:cubicBezTo>
                  <a:cubicBezTo>
                    <a:pt x="96" y="1334"/>
                    <a:pt x="0" y="1541"/>
                    <a:pt x="181" y="1631"/>
                  </a:cubicBezTo>
                  <a:cubicBezTo>
                    <a:pt x="226" y="1651"/>
                    <a:pt x="276" y="1661"/>
                    <a:pt x="330" y="1661"/>
                  </a:cubicBezTo>
                  <a:cubicBezTo>
                    <a:pt x="844" y="1661"/>
                    <a:pt x="1744" y="800"/>
                    <a:pt x="2290" y="725"/>
                  </a:cubicBezTo>
                  <a:cubicBezTo>
                    <a:pt x="2328" y="717"/>
                    <a:pt x="2368" y="714"/>
                    <a:pt x="2407" y="714"/>
                  </a:cubicBezTo>
                  <a:cubicBezTo>
                    <a:pt x="2607" y="714"/>
                    <a:pt x="2807" y="808"/>
                    <a:pt x="2887" y="928"/>
                  </a:cubicBezTo>
                  <a:cubicBezTo>
                    <a:pt x="2981" y="1060"/>
                    <a:pt x="2969" y="1238"/>
                    <a:pt x="2838" y="1452"/>
                  </a:cubicBezTo>
                  <a:cubicBezTo>
                    <a:pt x="2531" y="1928"/>
                    <a:pt x="1575" y="2289"/>
                    <a:pt x="1367" y="3154"/>
                  </a:cubicBezTo>
                  <a:cubicBezTo>
                    <a:pt x="1190" y="3765"/>
                    <a:pt x="1722" y="4636"/>
                    <a:pt x="2502" y="4636"/>
                  </a:cubicBezTo>
                  <a:cubicBezTo>
                    <a:pt x="2623" y="4636"/>
                    <a:pt x="2749" y="4615"/>
                    <a:pt x="2880" y="4569"/>
                  </a:cubicBezTo>
                  <a:cubicBezTo>
                    <a:pt x="3050" y="4510"/>
                    <a:pt x="3754" y="3945"/>
                    <a:pt x="4088" y="3945"/>
                  </a:cubicBezTo>
                  <a:cubicBezTo>
                    <a:pt x="4165" y="3945"/>
                    <a:pt x="4223" y="3974"/>
                    <a:pt x="4250" y="4047"/>
                  </a:cubicBezTo>
                  <a:cubicBezTo>
                    <a:pt x="4359" y="4338"/>
                    <a:pt x="3675" y="4734"/>
                    <a:pt x="3481" y="4869"/>
                  </a:cubicBezTo>
                  <a:cubicBezTo>
                    <a:pt x="3004" y="5197"/>
                    <a:pt x="2593" y="5582"/>
                    <a:pt x="2567" y="6196"/>
                  </a:cubicBezTo>
                  <a:cubicBezTo>
                    <a:pt x="2533" y="7052"/>
                    <a:pt x="3238" y="7558"/>
                    <a:pt x="4131" y="7558"/>
                  </a:cubicBezTo>
                  <a:cubicBezTo>
                    <a:pt x="4765" y="7558"/>
                    <a:pt x="5494" y="7303"/>
                    <a:pt x="6121" y="6738"/>
                  </a:cubicBezTo>
                  <a:cubicBezTo>
                    <a:pt x="6357" y="6511"/>
                    <a:pt x="6334" y="6294"/>
                    <a:pt x="6142" y="6294"/>
                  </a:cubicBezTo>
                  <a:cubicBezTo>
                    <a:pt x="6069" y="6294"/>
                    <a:pt x="5971" y="6326"/>
                    <a:pt x="5854" y="6401"/>
                  </a:cubicBezTo>
                  <a:cubicBezTo>
                    <a:pt x="5322" y="6759"/>
                    <a:pt x="4798" y="6899"/>
                    <a:pt x="4372" y="6899"/>
                  </a:cubicBezTo>
                  <a:cubicBezTo>
                    <a:pt x="3463" y="6899"/>
                    <a:pt x="2993" y="6264"/>
                    <a:pt x="3812" y="5751"/>
                  </a:cubicBezTo>
                  <a:cubicBezTo>
                    <a:pt x="4118" y="5561"/>
                    <a:pt x="4474" y="5407"/>
                    <a:pt x="4779" y="5109"/>
                  </a:cubicBezTo>
                  <a:cubicBezTo>
                    <a:pt x="5482" y="4441"/>
                    <a:pt x="5319" y="3223"/>
                    <a:pt x="4434" y="2955"/>
                  </a:cubicBezTo>
                  <a:cubicBezTo>
                    <a:pt x="4313" y="2916"/>
                    <a:pt x="4197" y="2899"/>
                    <a:pt x="4085" y="2899"/>
                  </a:cubicBezTo>
                  <a:cubicBezTo>
                    <a:pt x="3408" y="2899"/>
                    <a:pt x="2889" y="3520"/>
                    <a:pt x="2484" y="3621"/>
                  </a:cubicBezTo>
                  <a:cubicBezTo>
                    <a:pt x="2482" y="3620"/>
                    <a:pt x="2481" y="3620"/>
                    <a:pt x="2478" y="3620"/>
                  </a:cubicBezTo>
                  <a:cubicBezTo>
                    <a:pt x="2477" y="3621"/>
                    <a:pt x="2476" y="3621"/>
                    <a:pt x="2475" y="3621"/>
                  </a:cubicBezTo>
                  <a:cubicBezTo>
                    <a:pt x="2455" y="3621"/>
                    <a:pt x="2397" y="3551"/>
                    <a:pt x="2389" y="3541"/>
                  </a:cubicBezTo>
                  <a:cubicBezTo>
                    <a:pt x="2340" y="3440"/>
                    <a:pt x="2258" y="3375"/>
                    <a:pt x="2471" y="3106"/>
                  </a:cubicBezTo>
                  <a:cubicBezTo>
                    <a:pt x="2827" y="2658"/>
                    <a:pt x="3295" y="2459"/>
                    <a:pt x="3601" y="1879"/>
                  </a:cubicBezTo>
                  <a:cubicBezTo>
                    <a:pt x="4042" y="1023"/>
                    <a:pt x="3631" y="236"/>
                    <a:pt x="2836" y="41"/>
                  </a:cubicBezTo>
                  <a:cubicBezTo>
                    <a:pt x="2721" y="13"/>
                    <a:pt x="2611" y="1"/>
                    <a:pt x="2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4883928" y="2151337"/>
              <a:ext cx="38609" cy="34758"/>
            </a:xfrm>
            <a:custGeom>
              <a:avLst/>
              <a:gdLst/>
              <a:ahLst/>
              <a:cxnLst/>
              <a:rect l="l" t="t" r="r" b="b"/>
              <a:pathLst>
                <a:path w="1173" h="1056" extrusionOk="0">
                  <a:moveTo>
                    <a:pt x="587" y="0"/>
                  </a:moveTo>
                  <a:cubicBezTo>
                    <a:pt x="541" y="0"/>
                    <a:pt x="493" y="7"/>
                    <a:pt x="447" y="20"/>
                  </a:cubicBezTo>
                  <a:cubicBezTo>
                    <a:pt x="166" y="98"/>
                    <a:pt x="1" y="388"/>
                    <a:pt x="77" y="669"/>
                  </a:cubicBezTo>
                  <a:cubicBezTo>
                    <a:pt x="142" y="902"/>
                    <a:pt x="355" y="1056"/>
                    <a:pt x="586" y="1056"/>
                  </a:cubicBezTo>
                  <a:cubicBezTo>
                    <a:pt x="632" y="1056"/>
                    <a:pt x="680" y="1050"/>
                    <a:pt x="726" y="1037"/>
                  </a:cubicBezTo>
                  <a:cubicBezTo>
                    <a:pt x="1007" y="960"/>
                    <a:pt x="1172" y="669"/>
                    <a:pt x="1096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4978394" y="2093210"/>
              <a:ext cx="38609" cy="34758"/>
            </a:xfrm>
            <a:custGeom>
              <a:avLst/>
              <a:gdLst/>
              <a:ahLst/>
              <a:cxnLst/>
              <a:rect l="l" t="t" r="r" b="b"/>
              <a:pathLst>
                <a:path w="1173" h="1056" extrusionOk="0">
                  <a:moveTo>
                    <a:pt x="587" y="0"/>
                  </a:moveTo>
                  <a:cubicBezTo>
                    <a:pt x="540" y="0"/>
                    <a:pt x="493" y="6"/>
                    <a:pt x="446" y="19"/>
                  </a:cubicBezTo>
                  <a:cubicBezTo>
                    <a:pt x="166" y="96"/>
                    <a:pt x="0" y="388"/>
                    <a:pt x="78" y="668"/>
                  </a:cubicBezTo>
                  <a:cubicBezTo>
                    <a:pt x="143" y="902"/>
                    <a:pt x="355" y="1056"/>
                    <a:pt x="586" y="1056"/>
                  </a:cubicBezTo>
                  <a:cubicBezTo>
                    <a:pt x="633" y="1056"/>
                    <a:pt x="680" y="1050"/>
                    <a:pt x="727" y="1037"/>
                  </a:cubicBezTo>
                  <a:cubicBezTo>
                    <a:pt x="1008" y="960"/>
                    <a:pt x="1173" y="668"/>
                    <a:pt x="1095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4946960" y="2158513"/>
              <a:ext cx="44139" cy="39761"/>
            </a:xfrm>
            <a:custGeom>
              <a:avLst/>
              <a:gdLst/>
              <a:ahLst/>
              <a:cxnLst/>
              <a:rect l="l" t="t" r="r" b="b"/>
              <a:pathLst>
                <a:path w="1341" h="1208" extrusionOk="0">
                  <a:moveTo>
                    <a:pt x="669" y="0"/>
                  </a:moveTo>
                  <a:cubicBezTo>
                    <a:pt x="617" y="0"/>
                    <a:pt x="563" y="7"/>
                    <a:pt x="510" y="22"/>
                  </a:cubicBezTo>
                  <a:cubicBezTo>
                    <a:pt x="190" y="110"/>
                    <a:pt x="1" y="444"/>
                    <a:pt x="89" y="764"/>
                  </a:cubicBezTo>
                  <a:cubicBezTo>
                    <a:pt x="163" y="1032"/>
                    <a:pt x="406" y="1207"/>
                    <a:pt x="671" y="1207"/>
                  </a:cubicBezTo>
                  <a:cubicBezTo>
                    <a:pt x="723" y="1207"/>
                    <a:pt x="777" y="1200"/>
                    <a:pt x="831" y="1186"/>
                  </a:cubicBezTo>
                  <a:cubicBezTo>
                    <a:pt x="1153" y="1096"/>
                    <a:pt x="1340" y="764"/>
                    <a:pt x="1252" y="444"/>
                  </a:cubicBezTo>
                  <a:cubicBezTo>
                    <a:pt x="1179" y="176"/>
                    <a:pt x="934" y="0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4386880" y="1514533"/>
              <a:ext cx="743550" cy="867442"/>
            </a:xfrm>
            <a:custGeom>
              <a:avLst/>
              <a:gdLst/>
              <a:ahLst/>
              <a:cxnLst/>
              <a:rect l="l" t="t" r="r" b="b"/>
              <a:pathLst>
                <a:path w="22590" h="26354" extrusionOk="0">
                  <a:moveTo>
                    <a:pt x="16018" y="260"/>
                  </a:moveTo>
                  <a:cubicBezTo>
                    <a:pt x="16314" y="260"/>
                    <a:pt x="16586" y="456"/>
                    <a:pt x="16668" y="755"/>
                  </a:cubicBezTo>
                  <a:lnTo>
                    <a:pt x="22282" y="21081"/>
                  </a:lnTo>
                  <a:cubicBezTo>
                    <a:pt x="22324" y="21229"/>
                    <a:pt x="22313" y="21384"/>
                    <a:pt x="22252" y="21523"/>
                  </a:cubicBezTo>
                  <a:cubicBezTo>
                    <a:pt x="22219" y="21597"/>
                    <a:pt x="22180" y="21660"/>
                    <a:pt x="22130" y="21714"/>
                  </a:cubicBezTo>
                  <a:cubicBezTo>
                    <a:pt x="22047" y="21808"/>
                    <a:pt x="21936" y="21877"/>
                    <a:pt x="21811" y="21911"/>
                  </a:cubicBezTo>
                  <a:lnTo>
                    <a:pt x="6754" y="26070"/>
                  </a:lnTo>
                  <a:cubicBezTo>
                    <a:pt x="6695" y="26087"/>
                    <a:pt x="6634" y="26095"/>
                    <a:pt x="6574" y="26095"/>
                  </a:cubicBezTo>
                  <a:cubicBezTo>
                    <a:pt x="6459" y="26095"/>
                    <a:pt x="6345" y="26065"/>
                    <a:pt x="6243" y="26007"/>
                  </a:cubicBezTo>
                  <a:cubicBezTo>
                    <a:pt x="6086" y="25917"/>
                    <a:pt x="5974" y="25772"/>
                    <a:pt x="5925" y="25598"/>
                  </a:cubicBezTo>
                  <a:lnTo>
                    <a:pt x="312" y="5274"/>
                  </a:lnTo>
                  <a:cubicBezTo>
                    <a:pt x="268" y="5115"/>
                    <a:pt x="284" y="4947"/>
                    <a:pt x="356" y="4801"/>
                  </a:cubicBezTo>
                  <a:cubicBezTo>
                    <a:pt x="377" y="4754"/>
                    <a:pt x="405" y="4711"/>
                    <a:pt x="439" y="4669"/>
                  </a:cubicBezTo>
                  <a:cubicBezTo>
                    <a:pt x="526" y="4561"/>
                    <a:pt x="643" y="4483"/>
                    <a:pt x="780" y="4444"/>
                  </a:cubicBezTo>
                  <a:lnTo>
                    <a:pt x="15839" y="285"/>
                  </a:lnTo>
                  <a:cubicBezTo>
                    <a:pt x="15897" y="269"/>
                    <a:pt x="15958" y="260"/>
                    <a:pt x="16018" y="260"/>
                  </a:cubicBezTo>
                  <a:close/>
                  <a:moveTo>
                    <a:pt x="16020" y="0"/>
                  </a:moveTo>
                  <a:cubicBezTo>
                    <a:pt x="15937" y="0"/>
                    <a:pt x="15853" y="11"/>
                    <a:pt x="15769" y="35"/>
                  </a:cubicBezTo>
                  <a:lnTo>
                    <a:pt x="712" y="4192"/>
                  </a:lnTo>
                  <a:cubicBezTo>
                    <a:pt x="521" y="4245"/>
                    <a:pt x="356" y="4354"/>
                    <a:pt x="234" y="4506"/>
                  </a:cubicBezTo>
                  <a:cubicBezTo>
                    <a:pt x="190" y="4562"/>
                    <a:pt x="151" y="4625"/>
                    <a:pt x="122" y="4686"/>
                  </a:cubicBezTo>
                  <a:cubicBezTo>
                    <a:pt x="22" y="4889"/>
                    <a:pt x="0" y="5122"/>
                    <a:pt x="61" y="5343"/>
                  </a:cubicBezTo>
                  <a:lnTo>
                    <a:pt x="5674" y="25667"/>
                  </a:lnTo>
                  <a:cubicBezTo>
                    <a:pt x="5790" y="26081"/>
                    <a:pt x="6166" y="26353"/>
                    <a:pt x="6575" y="26353"/>
                  </a:cubicBezTo>
                  <a:cubicBezTo>
                    <a:pt x="6658" y="26353"/>
                    <a:pt x="6742" y="26343"/>
                    <a:pt x="6824" y="26319"/>
                  </a:cubicBezTo>
                  <a:lnTo>
                    <a:pt x="21882" y="22160"/>
                  </a:lnTo>
                  <a:cubicBezTo>
                    <a:pt x="22053" y="22114"/>
                    <a:pt x="22208" y="22020"/>
                    <a:pt x="22326" y="21888"/>
                  </a:cubicBezTo>
                  <a:cubicBezTo>
                    <a:pt x="22393" y="21814"/>
                    <a:pt x="22448" y="21725"/>
                    <a:pt x="22494" y="21626"/>
                  </a:cubicBezTo>
                  <a:cubicBezTo>
                    <a:pt x="22575" y="21433"/>
                    <a:pt x="22590" y="21215"/>
                    <a:pt x="22533" y="21011"/>
                  </a:cubicBezTo>
                  <a:lnTo>
                    <a:pt x="16920" y="686"/>
                  </a:lnTo>
                  <a:cubicBezTo>
                    <a:pt x="16806" y="274"/>
                    <a:pt x="16430" y="0"/>
                    <a:pt x="16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4688347" y="1787759"/>
              <a:ext cx="295873" cy="459197"/>
            </a:xfrm>
            <a:custGeom>
              <a:avLst/>
              <a:gdLst/>
              <a:ahLst/>
              <a:cxnLst/>
              <a:rect l="l" t="t" r="r" b="b"/>
              <a:pathLst>
                <a:path w="8989" h="13951" extrusionOk="0">
                  <a:moveTo>
                    <a:pt x="4383" y="265"/>
                  </a:moveTo>
                  <a:cubicBezTo>
                    <a:pt x="4457" y="265"/>
                    <a:pt x="4528" y="280"/>
                    <a:pt x="4595" y="311"/>
                  </a:cubicBezTo>
                  <a:cubicBezTo>
                    <a:pt x="4880" y="447"/>
                    <a:pt x="5052" y="858"/>
                    <a:pt x="5052" y="1410"/>
                  </a:cubicBezTo>
                  <a:cubicBezTo>
                    <a:pt x="5052" y="1465"/>
                    <a:pt x="5052" y="1548"/>
                    <a:pt x="5125" y="1593"/>
                  </a:cubicBezTo>
                  <a:cubicBezTo>
                    <a:pt x="5150" y="1609"/>
                    <a:pt x="5176" y="1616"/>
                    <a:pt x="5200" y="1616"/>
                  </a:cubicBezTo>
                  <a:cubicBezTo>
                    <a:pt x="5246" y="1616"/>
                    <a:pt x="5291" y="1594"/>
                    <a:pt x="5337" y="1572"/>
                  </a:cubicBezTo>
                  <a:cubicBezTo>
                    <a:pt x="5385" y="1549"/>
                    <a:pt x="5460" y="1514"/>
                    <a:pt x="5569" y="1474"/>
                  </a:cubicBezTo>
                  <a:cubicBezTo>
                    <a:pt x="5734" y="1416"/>
                    <a:pt x="5901" y="1387"/>
                    <a:pt x="6058" y="1387"/>
                  </a:cubicBezTo>
                  <a:cubicBezTo>
                    <a:pt x="6339" y="1387"/>
                    <a:pt x="6592" y="1477"/>
                    <a:pt x="6761" y="1650"/>
                  </a:cubicBezTo>
                  <a:cubicBezTo>
                    <a:pt x="6969" y="1861"/>
                    <a:pt x="7016" y="2159"/>
                    <a:pt x="6895" y="2485"/>
                  </a:cubicBezTo>
                  <a:cubicBezTo>
                    <a:pt x="6825" y="2673"/>
                    <a:pt x="6723" y="2835"/>
                    <a:pt x="6588" y="2966"/>
                  </a:cubicBezTo>
                  <a:cubicBezTo>
                    <a:pt x="6545" y="3008"/>
                    <a:pt x="6481" y="3072"/>
                    <a:pt x="6497" y="3159"/>
                  </a:cubicBezTo>
                  <a:cubicBezTo>
                    <a:pt x="6512" y="3241"/>
                    <a:pt x="6580" y="3272"/>
                    <a:pt x="6619" y="3290"/>
                  </a:cubicBezTo>
                  <a:lnTo>
                    <a:pt x="6648" y="3303"/>
                  </a:lnTo>
                  <a:cubicBezTo>
                    <a:pt x="7226" y="3594"/>
                    <a:pt x="7410" y="3990"/>
                    <a:pt x="7390" y="4264"/>
                  </a:cubicBezTo>
                  <a:cubicBezTo>
                    <a:pt x="7372" y="4508"/>
                    <a:pt x="7198" y="4703"/>
                    <a:pt x="6915" y="4795"/>
                  </a:cubicBezTo>
                  <a:cubicBezTo>
                    <a:pt x="6724" y="4858"/>
                    <a:pt x="6558" y="4874"/>
                    <a:pt x="6426" y="4874"/>
                  </a:cubicBezTo>
                  <a:cubicBezTo>
                    <a:pt x="6331" y="4874"/>
                    <a:pt x="6254" y="4866"/>
                    <a:pt x="6197" y="4860"/>
                  </a:cubicBezTo>
                  <a:cubicBezTo>
                    <a:pt x="6164" y="4856"/>
                    <a:pt x="6132" y="4852"/>
                    <a:pt x="6102" y="4852"/>
                  </a:cubicBezTo>
                  <a:cubicBezTo>
                    <a:pt x="6046" y="4852"/>
                    <a:pt x="5999" y="4865"/>
                    <a:pt x="5963" y="4914"/>
                  </a:cubicBezTo>
                  <a:cubicBezTo>
                    <a:pt x="5953" y="4929"/>
                    <a:pt x="5936" y="4959"/>
                    <a:pt x="5936" y="4997"/>
                  </a:cubicBezTo>
                  <a:cubicBezTo>
                    <a:pt x="5936" y="5018"/>
                    <a:pt x="5942" y="5042"/>
                    <a:pt x="5953" y="5067"/>
                  </a:cubicBezTo>
                  <a:cubicBezTo>
                    <a:pt x="6079" y="5329"/>
                    <a:pt x="6218" y="5685"/>
                    <a:pt x="6242" y="5902"/>
                  </a:cubicBezTo>
                  <a:cubicBezTo>
                    <a:pt x="6279" y="6268"/>
                    <a:pt x="6185" y="6567"/>
                    <a:pt x="5979" y="6726"/>
                  </a:cubicBezTo>
                  <a:cubicBezTo>
                    <a:pt x="5875" y="6805"/>
                    <a:pt x="5749" y="6845"/>
                    <a:pt x="5609" y="6845"/>
                  </a:cubicBezTo>
                  <a:cubicBezTo>
                    <a:pt x="5505" y="6845"/>
                    <a:pt x="5393" y="6823"/>
                    <a:pt x="5278" y="6779"/>
                  </a:cubicBezTo>
                  <a:cubicBezTo>
                    <a:pt x="4997" y="6671"/>
                    <a:pt x="4814" y="6498"/>
                    <a:pt x="4678" y="6355"/>
                  </a:cubicBezTo>
                  <a:cubicBezTo>
                    <a:pt x="4656" y="6332"/>
                    <a:pt x="4635" y="6311"/>
                    <a:pt x="4617" y="6291"/>
                  </a:cubicBezTo>
                  <a:lnTo>
                    <a:pt x="4561" y="6230"/>
                  </a:lnTo>
                  <a:cubicBezTo>
                    <a:pt x="4521" y="6185"/>
                    <a:pt x="4477" y="6173"/>
                    <a:pt x="4444" y="6173"/>
                  </a:cubicBezTo>
                  <a:cubicBezTo>
                    <a:pt x="4431" y="6173"/>
                    <a:pt x="4420" y="6174"/>
                    <a:pt x="4412" y="6177"/>
                  </a:cubicBezTo>
                  <a:cubicBezTo>
                    <a:pt x="4394" y="6182"/>
                    <a:pt x="4378" y="6187"/>
                    <a:pt x="4366" y="6197"/>
                  </a:cubicBezTo>
                  <a:cubicBezTo>
                    <a:pt x="4314" y="6230"/>
                    <a:pt x="4295" y="6290"/>
                    <a:pt x="4276" y="6349"/>
                  </a:cubicBezTo>
                  <a:lnTo>
                    <a:pt x="4261" y="6394"/>
                  </a:lnTo>
                  <a:cubicBezTo>
                    <a:pt x="4148" y="6729"/>
                    <a:pt x="3869" y="7115"/>
                    <a:pt x="3510" y="7224"/>
                  </a:cubicBezTo>
                  <a:cubicBezTo>
                    <a:pt x="3442" y="7244"/>
                    <a:pt x="3375" y="7253"/>
                    <a:pt x="3309" y="7253"/>
                  </a:cubicBezTo>
                  <a:cubicBezTo>
                    <a:pt x="3166" y="7253"/>
                    <a:pt x="3032" y="7206"/>
                    <a:pt x="2917" y="7113"/>
                  </a:cubicBezTo>
                  <a:cubicBezTo>
                    <a:pt x="2690" y="6929"/>
                    <a:pt x="2573" y="6599"/>
                    <a:pt x="2605" y="6229"/>
                  </a:cubicBezTo>
                  <a:cubicBezTo>
                    <a:pt x="2617" y="6077"/>
                    <a:pt x="2633" y="6008"/>
                    <a:pt x="2640" y="5974"/>
                  </a:cubicBezTo>
                  <a:cubicBezTo>
                    <a:pt x="2649" y="5938"/>
                    <a:pt x="2670" y="5836"/>
                    <a:pt x="2563" y="5783"/>
                  </a:cubicBezTo>
                  <a:cubicBezTo>
                    <a:pt x="2541" y="5772"/>
                    <a:pt x="2520" y="5767"/>
                    <a:pt x="2500" y="5767"/>
                  </a:cubicBezTo>
                  <a:cubicBezTo>
                    <a:pt x="2442" y="5767"/>
                    <a:pt x="2389" y="5805"/>
                    <a:pt x="2334" y="5845"/>
                  </a:cubicBezTo>
                  <a:cubicBezTo>
                    <a:pt x="2254" y="5902"/>
                    <a:pt x="2135" y="5989"/>
                    <a:pt x="1970" y="6034"/>
                  </a:cubicBezTo>
                  <a:cubicBezTo>
                    <a:pt x="1862" y="6064"/>
                    <a:pt x="1761" y="6079"/>
                    <a:pt x="1668" y="6079"/>
                  </a:cubicBezTo>
                  <a:cubicBezTo>
                    <a:pt x="1457" y="6079"/>
                    <a:pt x="1288" y="6003"/>
                    <a:pt x="1176" y="5854"/>
                  </a:cubicBezTo>
                  <a:cubicBezTo>
                    <a:pt x="958" y="5566"/>
                    <a:pt x="1010" y="5061"/>
                    <a:pt x="1310" y="4568"/>
                  </a:cubicBezTo>
                  <a:cubicBezTo>
                    <a:pt x="1319" y="4556"/>
                    <a:pt x="1330" y="4544"/>
                    <a:pt x="1340" y="4533"/>
                  </a:cubicBezTo>
                  <a:cubicBezTo>
                    <a:pt x="1374" y="4488"/>
                    <a:pt x="1424" y="4432"/>
                    <a:pt x="1433" y="4343"/>
                  </a:cubicBezTo>
                  <a:cubicBezTo>
                    <a:pt x="1438" y="4288"/>
                    <a:pt x="1409" y="4236"/>
                    <a:pt x="1361" y="4212"/>
                  </a:cubicBezTo>
                  <a:lnTo>
                    <a:pt x="1324" y="4195"/>
                  </a:lnTo>
                  <a:cubicBezTo>
                    <a:pt x="1060" y="4063"/>
                    <a:pt x="791" y="3927"/>
                    <a:pt x="517" y="3631"/>
                  </a:cubicBezTo>
                  <a:cubicBezTo>
                    <a:pt x="352" y="3454"/>
                    <a:pt x="265" y="3253"/>
                    <a:pt x="281" y="3081"/>
                  </a:cubicBezTo>
                  <a:cubicBezTo>
                    <a:pt x="292" y="2952"/>
                    <a:pt x="360" y="2839"/>
                    <a:pt x="483" y="2750"/>
                  </a:cubicBezTo>
                  <a:cubicBezTo>
                    <a:pt x="695" y="2590"/>
                    <a:pt x="978" y="2549"/>
                    <a:pt x="1232" y="2549"/>
                  </a:cubicBezTo>
                  <a:cubicBezTo>
                    <a:pt x="1415" y="2549"/>
                    <a:pt x="1582" y="2570"/>
                    <a:pt x="1698" y="2585"/>
                  </a:cubicBezTo>
                  <a:cubicBezTo>
                    <a:pt x="1756" y="2592"/>
                    <a:pt x="1804" y="2598"/>
                    <a:pt x="1843" y="2598"/>
                  </a:cubicBezTo>
                  <a:cubicBezTo>
                    <a:pt x="1908" y="2598"/>
                    <a:pt x="1950" y="2582"/>
                    <a:pt x="1980" y="2527"/>
                  </a:cubicBezTo>
                  <a:cubicBezTo>
                    <a:pt x="2025" y="2449"/>
                    <a:pt x="1988" y="2375"/>
                    <a:pt x="1925" y="2255"/>
                  </a:cubicBezTo>
                  <a:cubicBezTo>
                    <a:pt x="1835" y="2080"/>
                    <a:pt x="1686" y="1787"/>
                    <a:pt x="1680" y="1406"/>
                  </a:cubicBezTo>
                  <a:cubicBezTo>
                    <a:pt x="1674" y="1186"/>
                    <a:pt x="1740" y="1026"/>
                    <a:pt x="1873" y="937"/>
                  </a:cubicBezTo>
                  <a:cubicBezTo>
                    <a:pt x="1969" y="871"/>
                    <a:pt x="2104" y="838"/>
                    <a:pt x="2262" y="838"/>
                  </a:cubicBezTo>
                  <a:cubicBezTo>
                    <a:pt x="2459" y="838"/>
                    <a:pt x="2694" y="889"/>
                    <a:pt x="2940" y="989"/>
                  </a:cubicBezTo>
                  <a:cubicBezTo>
                    <a:pt x="3031" y="1026"/>
                    <a:pt x="3091" y="1054"/>
                    <a:pt x="3134" y="1072"/>
                  </a:cubicBezTo>
                  <a:cubicBezTo>
                    <a:pt x="3180" y="1094"/>
                    <a:pt x="3232" y="1118"/>
                    <a:pt x="3284" y="1118"/>
                  </a:cubicBezTo>
                  <a:cubicBezTo>
                    <a:pt x="3333" y="1118"/>
                    <a:pt x="3381" y="1097"/>
                    <a:pt x="3424" y="1033"/>
                  </a:cubicBezTo>
                  <a:lnTo>
                    <a:pt x="3457" y="984"/>
                  </a:lnTo>
                  <a:cubicBezTo>
                    <a:pt x="3554" y="836"/>
                    <a:pt x="3676" y="649"/>
                    <a:pt x="3894" y="469"/>
                  </a:cubicBezTo>
                  <a:cubicBezTo>
                    <a:pt x="4056" y="334"/>
                    <a:pt x="4226" y="265"/>
                    <a:pt x="4383" y="265"/>
                  </a:cubicBezTo>
                  <a:close/>
                  <a:moveTo>
                    <a:pt x="7780" y="7378"/>
                  </a:moveTo>
                  <a:cubicBezTo>
                    <a:pt x="7998" y="7378"/>
                    <a:pt x="8177" y="7432"/>
                    <a:pt x="8319" y="7539"/>
                  </a:cubicBezTo>
                  <a:cubicBezTo>
                    <a:pt x="8457" y="7642"/>
                    <a:pt x="8545" y="7778"/>
                    <a:pt x="8581" y="7942"/>
                  </a:cubicBezTo>
                  <a:cubicBezTo>
                    <a:pt x="8593" y="7995"/>
                    <a:pt x="8599" y="8050"/>
                    <a:pt x="8599" y="8108"/>
                  </a:cubicBezTo>
                  <a:cubicBezTo>
                    <a:pt x="8598" y="8581"/>
                    <a:pt x="8194" y="9183"/>
                    <a:pt x="7507" y="9419"/>
                  </a:cubicBezTo>
                  <a:cubicBezTo>
                    <a:pt x="7208" y="9521"/>
                    <a:pt x="6895" y="9560"/>
                    <a:pt x="6582" y="9560"/>
                  </a:cubicBezTo>
                  <a:cubicBezTo>
                    <a:pt x="6104" y="9560"/>
                    <a:pt x="5629" y="9467"/>
                    <a:pt x="5214" y="9362"/>
                  </a:cubicBezTo>
                  <a:cubicBezTo>
                    <a:pt x="5362" y="9008"/>
                    <a:pt x="5884" y="7950"/>
                    <a:pt x="6957" y="7556"/>
                  </a:cubicBezTo>
                  <a:cubicBezTo>
                    <a:pt x="7277" y="7437"/>
                    <a:pt x="7550" y="7378"/>
                    <a:pt x="7780" y="7378"/>
                  </a:cubicBezTo>
                  <a:close/>
                  <a:moveTo>
                    <a:pt x="1382" y="8599"/>
                  </a:moveTo>
                  <a:cubicBezTo>
                    <a:pt x="1729" y="8599"/>
                    <a:pt x="2140" y="8770"/>
                    <a:pt x="2628" y="9112"/>
                  </a:cubicBezTo>
                  <a:cubicBezTo>
                    <a:pt x="3779" y="9919"/>
                    <a:pt x="4059" y="11376"/>
                    <a:pt x="4116" y="11804"/>
                  </a:cubicBezTo>
                  <a:cubicBezTo>
                    <a:pt x="3685" y="11796"/>
                    <a:pt x="3206" y="11772"/>
                    <a:pt x="2731" y="11679"/>
                  </a:cubicBezTo>
                  <a:cubicBezTo>
                    <a:pt x="2257" y="11588"/>
                    <a:pt x="1789" y="11427"/>
                    <a:pt x="1380" y="11156"/>
                  </a:cubicBezTo>
                  <a:cubicBezTo>
                    <a:pt x="538" y="10596"/>
                    <a:pt x="284" y="9624"/>
                    <a:pt x="575" y="9070"/>
                  </a:cubicBezTo>
                  <a:cubicBezTo>
                    <a:pt x="672" y="8886"/>
                    <a:pt x="821" y="8750"/>
                    <a:pt x="1022" y="8667"/>
                  </a:cubicBezTo>
                  <a:cubicBezTo>
                    <a:pt x="1134" y="8623"/>
                    <a:pt x="1252" y="8599"/>
                    <a:pt x="1382" y="8599"/>
                  </a:cubicBezTo>
                  <a:close/>
                  <a:moveTo>
                    <a:pt x="4383" y="0"/>
                  </a:moveTo>
                  <a:cubicBezTo>
                    <a:pt x="4166" y="0"/>
                    <a:pt x="3940" y="90"/>
                    <a:pt x="3729" y="266"/>
                  </a:cubicBezTo>
                  <a:cubicBezTo>
                    <a:pt x="3482" y="469"/>
                    <a:pt x="3344" y="678"/>
                    <a:pt x="3245" y="835"/>
                  </a:cubicBezTo>
                  <a:cubicBezTo>
                    <a:pt x="3199" y="813"/>
                    <a:pt x="3135" y="783"/>
                    <a:pt x="3042" y="745"/>
                  </a:cubicBezTo>
                  <a:cubicBezTo>
                    <a:pt x="2761" y="631"/>
                    <a:pt x="2496" y="574"/>
                    <a:pt x="2265" y="574"/>
                  </a:cubicBezTo>
                  <a:cubicBezTo>
                    <a:pt x="2053" y="574"/>
                    <a:pt x="1870" y="622"/>
                    <a:pt x="1729" y="719"/>
                  </a:cubicBezTo>
                  <a:cubicBezTo>
                    <a:pt x="1583" y="819"/>
                    <a:pt x="1411" y="1018"/>
                    <a:pt x="1420" y="1410"/>
                  </a:cubicBezTo>
                  <a:cubicBezTo>
                    <a:pt x="1427" y="1809"/>
                    <a:pt x="1571" y="2124"/>
                    <a:pt x="1667" y="2317"/>
                  </a:cubicBezTo>
                  <a:cubicBezTo>
                    <a:pt x="1549" y="2303"/>
                    <a:pt x="1398" y="2287"/>
                    <a:pt x="1233" y="2287"/>
                  </a:cubicBezTo>
                  <a:cubicBezTo>
                    <a:pt x="938" y="2287"/>
                    <a:pt x="598" y="2337"/>
                    <a:pt x="326" y="2538"/>
                  </a:cubicBezTo>
                  <a:cubicBezTo>
                    <a:pt x="145" y="2673"/>
                    <a:pt x="40" y="2852"/>
                    <a:pt x="22" y="3056"/>
                  </a:cubicBezTo>
                  <a:cubicBezTo>
                    <a:pt x="1" y="3306"/>
                    <a:pt x="107" y="3575"/>
                    <a:pt x="326" y="3809"/>
                  </a:cubicBezTo>
                  <a:cubicBezTo>
                    <a:pt x="601" y="4102"/>
                    <a:pt x="875" y="4256"/>
                    <a:pt x="1123" y="4384"/>
                  </a:cubicBezTo>
                  <a:cubicBezTo>
                    <a:pt x="1111" y="4400"/>
                    <a:pt x="1099" y="4415"/>
                    <a:pt x="1088" y="4432"/>
                  </a:cubicBezTo>
                  <a:cubicBezTo>
                    <a:pt x="726" y="5025"/>
                    <a:pt x="681" y="5630"/>
                    <a:pt x="969" y="6011"/>
                  </a:cubicBezTo>
                  <a:cubicBezTo>
                    <a:pt x="1130" y="6226"/>
                    <a:pt x="1376" y="6338"/>
                    <a:pt x="1670" y="6338"/>
                  </a:cubicBezTo>
                  <a:cubicBezTo>
                    <a:pt x="1787" y="6338"/>
                    <a:pt x="1911" y="6320"/>
                    <a:pt x="2040" y="6284"/>
                  </a:cubicBezTo>
                  <a:cubicBezTo>
                    <a:pt x="2166" y="6248"/>
                    <a:pt x="2268" y="6197"/>
                    <a:pt x="2349" y="6147"/>
                  </a:cubicBezTo>
                  <a:lnTo>
                    <a:pt x="2349" y="6147"/>
                  </a:lnTo>
                  <a:cubicBezTo>
                    <a:pt x="2348" y="6166"/>
                    <a:pt x="2347" y="6184"/>
                    <a:pt x="2343" y="6204"/>
                  </a:cubicBezTo>
                  <a:cubicBezTo>
                    <a:pt x="2305" y="6661"/>
                    <a:pt x="2457" y="7075"/>
                    <a:pt x="2752" y="7314"/>
                  </a:cubicBezTo>
                  <a:cubicBezTo>
                    <a:pt x="2915" y="7444"/>
                    <a:pt x="3104" y="7513"/>
                    <a:pt x="3304" y="7513"/>
                  </a:cubicBezTo>
                  <a:cubicBezTo>
                    <a:pt x="3396" y="7513"/>
                    <a:pt x="3489" y="7498"/>
                    <a:pt x="3582" y="7470"/>
                  </a:cubicBezTo>
                  <a:cubicBezTo>
                    <a:pt x="4019" y="7341"/>
                    <a:pt x="4322" y="6926"/>
                    <a:pt x="4468" y="6575"/>
                  </a:cubicBezTo>
                  <a:lnTo>
                    <a:pt x="4468" y="6575"/>
                  </a:lnTo>
                  <a:cubicBezTo>
                    <a:pt x="4775" y="7778"/>
                    <a:pt x="5133" y="9928"/>
                    <a:pt x="4348" y="11572"/>
                  </a:cubicBezTo>
                  <a:cubicBezTo>
                    <a:pt x="4235" y="10933"/>
                    <a:pt x="3844" y="9644"/>
                    <a:pt x="2778" y="8895"/>
                  </a:cubicBezTo>
                  <a:cubicBezTo>
                    <a:pt x="2558" y="8741"/>
                    <a:pt x="1981" y="8336"/>
                    <a:pt x="1376" y="8336"/>
                  </a:cubicBezTo>
                  <a:cubicBezTo>
                    <a:pt x="1225" y="8336"/>
                    <a:pt x="1071" y="8362"/>
                    <a:pt x="921" y="8423"/>
                  </a:cubicBezTo>
                  <a:cubicBezTo>
                    <a:pt x="666" y="8527"/>
                    <a:pt x="466" y="8708"/>
                    <a:pt x="343" y="8944"/>
                  </a:cubicBezTo>
                  <a:cubicBezTo>
                    <a:pt x="244" y="9134"/>
                    <a:pt x="198" y="9347"/>
                    <a:pt x="198" y="9572"/>
                  </a:cubicBezTo>
                  <a:cubicBezTo>
                    <a:pt x="198" y="10219"/>
                    <a:pt x="590" y="10942"/>
                    <a:pt x="1236" y="11371"/>
                  </a:cubicBezTo>
                  <a:cubicBezTo>
                    <a:pt x="2096" y="11944"/>
                    <a:pt x="3179" y="12050"/>
                    <a:pt x="4069" y="12059"/>
                  </a:cubicBezTo>
                  <a:cubicBezTo>
                    <a:pt x="3511" y="12889"/>
                    <a:pt x="2635" y="13438"/>
                    <a:pt x="1466" y="13694"/>
                  </a:cubicBezTo>
                  <a:cubicBezTo>
                    <a:pt x="1396" y="13710"/>
                    <a:pt x="1351" y="13779"/>
                    <a:pt x="1367" y="13849"/>
                  </a:cubicBezTo>
                  <a:cubicBezTo>
                    <a:pt x="1379" y="13912"/>
                    <a:pt x="1433" y="13951"/>
                    <a:pt x="1494" y="13951"/>
                  </a:cubicBezTo>
                  <a:cubicBezTo>
                    <a:pt x="1503" y="13951"/>
                    <a:pt x="1513" y="13951"/>
                    <a:pt x="1522" y="13949"/>
                  </a:cubicBezTo>
                  <a:cubicBezTo>
                    <a:pt x="2907" y="13647"/>
                    <a:pt x="3905" y="12950"/>
                    <a:pt x="4486" y="11875"/>
                  </a:cubicBezTo>
                  <a:cubicBezTo>
                    <a:pt x="4869" y="11167"/>
                    <a:pt x="5032" y="10364"/>
                    <a:pt x="5074" y="9592"/>
                  </a:cubicBezTo>
                  <a:cubicBezTo>
                    <a:pt x="5521" y="9709"/>
                    <a:pt x="6048" y="9818"/>
                    <a:pt x="6581" y="9818"/>
                  </a:cubicBezTo>
                  <a:cubicBezTo>
                    <a:pt x="6919" y="9818"/>
                    <a:pt x="7260" y="9775"/>
                    <a:pt x="7588" y="9662"/>
                  </a:cubicBezTo>
                  <a:cubicBezTo>
                    <a:pt x="8417" y="9380"/>
                    <a:pt x="8989" y="8564"/>
                    <a:pt x="8832" y="7881"/>
                  </a:cubicBezTo>
                  <a:cubicBezTo>
                    <a:pt x="8786" y="7661"/>
                    <a:pt x="8661" y="7470"/>
                    <a:pt x="8475" y="7330"/>
                  </a:cubicBezTo>
                  <a:cubicBezTo>
                    <a:pt x="8264" y="7170"/>
                    <a:pt x="8014" y="7117"/>
                    <a:pt x="7773" y="7117"/>
                  </a:cubicBezTo>
                  <a:cubicBezTo>
                    <a:pt x="7390" y="7117"/>
                    <a:pt x="7027" y="7251"/>
                    <a:pt x="6866" y="7310"/>
                  </a:cubicBezTo>
                  <a:cubicBezTo>
                    <a:pt x="5925" y="7657"/>
                    <a:pt x="5350" y="8496"/>
                    <a:pt x="5085" y="9010"/>
                  </a:cubicBezTo>
                  <a:cubicBezTo>
                    <a:pt x="5077" y="8561"/>
                    <a:pt x="5033" y="8135"/>
                    <a:pt x="4979" y="7762"/>
                  </a:cubicBezTo>
                  <a:cubicBezTo>
                    <a:pt x="4927" y="7414"/>
                    <a:pt x="4863" y="7093"/>
                    <a:pt x="4796" y="6809"/>
                  </a:cubicBezTo>
                  <a:lnTo>
                    <a:pt x="4796" y="6809"/>
                  </a:lnTo>
                  <a:cubicBezTo>
                    <a:pt x="4905" y="6889"/>
                    <a:pt x="5034" y="6964"/>
                    <a:pt x="5188" y="7024"/>
                  </a:cubicBezTo>
                  <a:cubicBezTo>
                    <a:pt x="5332" y="7079"/>
                    <a:pt x="5475" y="7106"/>
                    <a:pt x="5610" y="7106"/>
                  </a:cubicBezTo>
                  <a:cubicBezTo>
                    <a:pt x="5808" y="7106"/>
                    <a:pt x="5991" y="7048"/>
                    <a:pt x="6141" y="6933"/>
                  </a:cubicBezTo>
                  <a:cubicBezTo>
                    <a:pt x="6418" y="6718"/>
                    <a:pt x="6551" y="6332"/>
                    <a:pt x="6503" y="5875"/>
                  </a:cubicBezTo>
                  <a:cubicBezTo>
                    <a:pt x="6480" y="5645"/>
                    <a:pt x="6361" y="5333"/>
                    <a:pt x="6273" y="5129"/>
                  </a:cubicBezTo>
                  <a:lnTo>
                    <a:pt x="6273" y="5129"/>
                  </a:lnTo>
                  <a:cubicBezTo>
                    <a:pt x="6318" y="5132"/>
                    <a:pt x="6371" y="5135"/>
                    <a:pt x="6430" y="5135"/>
                  </a:cubicBezTo>
                  <a:cubicBezTo>
                    <a:pt x="6583" y="5135"/>
                    <a:pt x="6778" y="5117"/>
                    <a:pt x="7001" y="5044"/>
                  </a:cubicBezTo>
                  <a:cubicBezTo>
                    <a:pt x="7384" y="4917"/>
                    <a:pt x="7629" y="4634"/>
                    <a:pt x="7653" y="4284"/>
                  </a:cubicBezTo>
                  <a:cubicBezTo>
                    <a:pt x="7688" y="3842"/>
                    <a:pt x="7370" y="3391"/>
                    <a:pt x="6823" y="3098"/>
                  </a:cubicBezTo>
                  <a:cubicBezTo>
                    <a:pt x="6959" y="2950"/>
                    <a:pt x="7066" y="2774"/>
                    <a:pt x="7141" y="2575"/>
                  </a:cubicBezTo>
                  <a:cubicBezTo>
                    <a:pt x="7298" y="2155"/>
                    <a:pt x="7229" y="1749"/>
                    <a:pt x="6948" y="1466"/>
                  </a:cubicBezTo>
                  <a:cubicBezTo>
                    <a:pt x="6729" y="1243"/>
                    <a:pt x="6409" y="1125"/>
                    <a:pt x="6058" y="1125"/>
                  </a:cubicBezTo>
                  <a:cubicBezTo>
                    <a:pt x="5872" y="1125"/>
                    <a:pt x="5677" y="1158"/>
                    <a:pt x="5484" y="1226"/>
                  </a:cubicBezTo>
                  <a:cubicBezTo>
                    <a:pt x="5413" y="1252"/>
                    <a:pt x="5358" y="1274"/>
                    <a:pt x="5311" y="1294"/>
                  </a:cubicBezTo>
                  <a:cubicBezTo>
                    <a:pt x="5287" y="685"/>
                    <a:pt x="5070" y="244"/>
                    <a:pt x="4705" y="72"/>
                  </a:cubicBezTo>
                  <a:cubicBezTo>
                    <a:pt x="4603" y="24"/>
                    <a:pt x="4494" y="0"/>
                    <a:pt x="43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51" name="Google Shape;1751;p35"/>
          <p:cNvGrpSpPr/>
          <p:nvPr/>
        </p:nvGrpSpPr>
        <p:grpSpPr>
          <a:xfrm>
            <a:off x="6498291" y="367582"/>
            <a:ext cx="652573" cy="429607"/>
            <a:chOff x="7292379" y="2966507"/>
            <a:chExt cx="652573" cy="429607"/>
          </a:xfrm>
        </p:grpSpPr>
        <p:sp>
          <p:nvSpPr>
            <p:cNvPr id="1752" name="Google Shape;1752;p35"/>
            <p:cNvSpPr/>
            <p:nvPr/>
          </p:nvSpPr>
          <p:spPr>
            <a:xfrm>
              <a:off x="7297151" y="2970852"/>
              <a:ext cx="165398" cy="149006"/>
            </a:xfrm>
            <a:custGeom>
              <a:avLst/>
              <a:gdLst/>
              <a:ahLst/>
              <a:cxnLst/>
              <a:rect l="l" t="t" r="r" b="b"/>
              <a:pathLst>
                <a:path w="5025" h="4527" extrusionOk="0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7308968" y="3001792"/>
              <a:ext cx="108093" cy="100588"/>
            </a:xfrm>
            <a:custGeom>
              <a:avLst/>
              <a:gdLst/>
              <a:ahLst/>
              <a:cxnLst/>
              <a:rect l="l" t="t" r="r" b="b"/>
              <a:pathLst>
                <a:path w="3284" h="3056" extrusionOk="0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7343660" y="3044582"/>
              <a:ext cx="91372" cy="38609"/>
            </a:xfrm>
            <a:custGeom>
              <a:avLst/>
              <a:gdLst/>
              <a:ahLst/>
              <a:cxnLst/>
              <a:rect l="l" t="t" r="r" b="b"/>
              <a:pathLst>
                <a:path w="2776" h="1173" extrusionOk="0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7382928" y="3016110"/>
              <a:ext cx="40058" cy="46015"/>
            </a:xfrm>
            <a:custGeom>
              <a:avLst/>
              <a:gdLst/>
              <a:ahLst/>
              <a:cxnLst/>
              <a:rect l="l" t="t" r="r" b="b"/>
              <a:pathLst>
                <a:path w="1217" h="1398" extrusionOk="0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7310581" y="3049190"/>
              <a:ext cx="151969" cy="70669"/>
            </a:xfrm>
            <a:custGeom>
              <a:avLst/>
              <a:gdLst/>
              <a:ahLst/>
              <a:cxnLst/>
              <a:rect l="l" t="t" r="r" b="b"/>
              <a:pathLst>
                <a:path w="4617" h="2147" extrusionOk="0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7493785" y="3113209"/>
              <a:ext cx="443135" cy="278658"/>
            </a:xfrm>
            <a:custGeom>
              <a:avLst/>
              <a:gdLst/>
              <a:ahLst/>
              <a:cxnLst/>
              <a:rect l="l" t="t" r="r" b="b"/>
              <a:pathLst>
                <a:path w="13463" h="8466" extrusionOk="0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7428284" y="3072625"/>
              <a:ext cx="97659" cy="96836"/>
            </a:xfrm>
            <a:custGeom>
              <a:avLst/>
              <a:gdLst/>
              <a:ahLst/>
              <a:cxnLst/>
              <a:rect l="l" t="t" r="r" b="b"/>
              <a:pathLst>
                <a:path w="2967" h="2942" extrusionOk="0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7496550" y="3158500"/>
              <a:ext cx="440337" cy="233367"/>
            </a:xfrm>
            <a:custGeom>
              <a:avLst/>
              <a:gdLst/>
              <a:ahLst/>
              <a:cxnLst/>
              <a:rect l="l" t="t" r="r" b="b"/>
              <a:pathLst>
                <a:path w="13378" h="7090" extrusionOk="0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7428284" y="3092308"/>
              <a:ext cx="97659" cy="77153"/>
            </a:xfrm>
            <a:custGeom>
              <a:avLst/>
              <a:gdLst/>
              <a:ahLst/>
              <a:cxnLst/>
              <a:rect l="l" t="t" r="r" b="b"/>
              <a:pathLst>
                <a:path w="2967" h="2344" extrusionOk="0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7292379" y="2966507"/>
              <a:ext cx="652573" cy="429607"/>
            </a:xfrm>
            <a:custGeom>
              <a:avLst/>
              <a:gdLst/>
              <a:ahLst/>
              <a:cxnLst/>
              <a:rect l="l" t="t" r="r" b="b"/>
              <a:pathLst>
                <a:path w="19826" h="13052" extrusionOk="0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62" name="Google Shape;1762;p35"/>
          <p:cNvGrpSpPr/>
          <p:nvPr/>
        </p:nvGrpSpPr>
        <p:grpSpPr>
          <a:xfrm>
            <a:off x="4235185" y="45615"/>
            <a:ext cx="673640" cy="846806"/>
            <a:chOff x="6453542" y="2996394"/>
            <a:chExt cx="540859" cy="679892"/>
          </a:xfrm>
        </p:grpSpPr>
        <p:sp>
          <p:nvSpPr>
            <p:cNvPr id="1763" name="Google Shape;1763;p35"/>
            <p:cNvSpPr/>
            <p:nvPr/>
          </p:nvSpPr>
          <p:spPr>
            <a:xfrm>
              <a:off x="6458150" y="3000706"/>
              <a:ext cx="531972" cy="671269"/>
            </a:xfrm>
            <a:custGeom>
              <a:avLst/>
              <a:gdLst/>
              <a:ahLst/>
              <a:cxnLst/>
              <a:rect l="l" t="t" r="r" b="b"/>
              <a:pathLst>
                <a:path w="16162" h="20394" extrusionOk="0">
                  <a:moveTo>
                    <a:pt x="5931" y="1"/>
                  </a:moveTo>
                  <a:cubicBezTo>
                    <a:pt x="5329" y="1"/>
                    <a:pt x="4774" y="393"/>
                    <a:pt x="4595" y="999"/>
                  </a:cubicBezTo>
                  <a:lnTo>
                    <a:pt x="146" y="16003"/>
                  </a:lnTo>
                  <a:cubicBezTo>
                    <a:pt x="128" y="16064"/>
                    <a:pt x="114" y="16124"/>
                    <a:pt x="107" y="16187"/>
                  </a:cubicBezTo>
                  <a:cubicBezTo>
                    <a:pt x="1" y="16864"/>
                    <a:pt x="411" y="17534"/>
                    <a:pt x="1087" y="17735"/>
                  </a:cubicBezTo>
                  <a:lnTo>
                    <a:pt x="9863" y="20336"/>
                  </a:lnTo>
                  <a:cubicBezTo>
                    <a:pt x="9995" y="20375"/>
                    <a:pt x="10128" y="20394"/>
                    <a:pt x="10259" y="20394"/>
                  </a:cubicBezTo>
                  <a:cubicBezTo>
                    <a:pt x="10861" y="20394"/>
                    <a:pt x="11416" y="20002"/>
                    <a:pt x="11595" y="19395"/>
                  </a:cubicBezTo>
                  <a:lnTo>
                    <a:pt x="16045" y="4392"/>
                  </a:lnTo>
                  <a:cubicBezTo>
                    <a:pt x="16162" y="3999"/>
                    <a:pt x="16096" y="3596"/>
                    <a:pt x="15899" y="3273"/>
                  </a:cubicBezTo>
                  <a:cubicBezTo>
                    <a:pt x="15726" y="2988"/>
                    <a:pt x="15450" y="2762"/>
                    <a:pt x="15104" y="2660"/>
                  </a:cubicBezTo>
                  <a:lnTo>
                    <a:pt x="6328" y="59"/>
                  </a:lnTo>
                  <a:cubicBezTo>
                    <a:pt x="6196" y="19"/>
                    <a:pt x="6062" y="1"/>
                    <a:pt x="5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6458150" y="3108404"/>
              <a:ext cx="531972" cy="563571"/>
            </a:xfrm>
            <a:custGeom>
              <a:avLst/>
              <a:gdLst/>
              <a:ahLst/>
              <a:cxnLst/>
              <a:rect l="l" t="t" r="r" b="b"/>
              <a:pathLst>
                <a:path w="16162" h="17122" extrusionOk="0">
                  <a:moveTo>
                    <a:pt x="15899" y="1"/>
                  </a:moveTo>
                  <a:cubicBezTo>
                    <a:pt x="14871" y="117"/>
                    <a:pt x="14025" y="793"/>
                    <a:pt x="13544" y="1599"/>
                  </a:cubicBezTo>
                  <a:cubicBezTo>
                    <a:pt x="12289" y="3695"/>
                    <a:pt x="11379" y="7203"/>
                    <a:pt x="10610" y="9516"/>
                  </a:cubicBezTo>
                  <a:cubicBezTo>
                    <a:pt x="10024" y="11282"/>
                    <a:pt x="9547" y="13892"/>
                    <a:pt x="7377" y="13892"/>
                  </a:cubicBezTo>
                  <a:cubicBezTo>
                    <a:pt x="7156" y="13892"/>
                    <a:pt x="6917" y="13865"/>
                    <a:pt x="6659" y="13807"/>
                  </a:cubicBezTo>
                  <a:cubicBezTo>
                    <a:pt x="5132" y="13465"/>
                    <a:pt x="3319" y="12706"/>
                    <a:pt x="1568" y="12706"/>
                  </a:cubicBezTo>
                  <a:cubicBezTo>
                    <a:pt x="1073" y="12706"/>
                    <a:pt x="584" y="12767"/>
                    <a:pt x="107" y="12915"/>
                  </a:cubicBezTo>
                  <a:cubicBezTo>
                    <a:pt x="1" y="13592"/>
                    <a:pt x="411" y="14262"/>
                    <a:pt x="1087" y="14463"/>
                  </a:cubicBezTo>
                  <a:lnTo>
                    <a:pt x="9863" y="17064"/>
                  </a:lnTo>
                  <a:cubicBezTo>
                    <a:pt x="9995" y="17103"/>
                    <a:pt x="10128" y="17122"/>
                    <a:pt x="10259" y="17122"/>
                  </a:cubicBezTo>
                  <a:cubicBezTo>
                    <a:pt x="10861" y="17122"/>
                    <a:pt x="11416" y="16730"/>
                    <a:pt x="11595" y="16123"/>
                  </a:cubicBezTo>
                  <a:lnTo>
                    <a:pt x="16045" y="1120"/>
                  </a:lnTo>
                  <a:cubicBezTo>
                    <a:pt x="16162" y="727"/>
                    <a:pt x="16096" y="324"/>
                    <a:pt x="1589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6618248" y="3072987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899" y="0"/>
                  </a:moveTo>
                  <a:cubicBezTo>
                    <a:pt x="1107" y="0"/>
                    <a:pt x="378" y="517"/>
                    <a:pt x="140" y="1315"/>
                  </a:cubicBezTo>
                  <a:cubicBezTo>
                    <a:pt x="1" y="1787"/>
                    <a:pt x="59" y="2268"/>
                    <a:pt x="268" y="2675"/>
                  </a:cubicBezTo>
                  <a:cubicBezTo>
                    <a:pt x="488" y="3106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9"/>
                    <a:pt x="3148" y="490"/>
                  </a:cubicBezTo>
                  <a:cubicBezTo>
                    <a:pt x="2948" y="303"/>
                    <a:pt x="2702" y="160"/>
                    <a:pt x="2422" y="77"/>
                  </a:cubicBezTo>
                  <a:cubicBezTo>
                    <a:pt x="2248" y="25"/>
                    <a:pt x="2072" y="0"/>
                    <a:pt x="18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6627036" y="3089115"/>
              <a:ext cx="118527" cy="104801"/>
            </a:xfrm>
            <a:custGeom>
              <a:avLst/>
              <a:gdLst/>
              <a:ahLst/>
              <a:cxnLst/>
              <a:rect l="l" t="t" r="r" b="b"/>
              <a:pathLst>
                <a:path w="3601" h="3184" extrusionOk="0">
                  <a:moveTo>
                    <a:pt x="2881" y="0"/>
                  </a:moveTo>
                  <a:cubicBezTo>
                    <a:pt x="2684" y="880"/>
                    <a:pt x="2123" y="2225"/>
                    <a:pt x="508" y="2225"/>
                  </a:cubicBezTo>
                  <a:cubicBezTo>
                    <a:pt x="349" y="2225"/>
                    <a:pt x="181" y="2212"/>
                    <a:pt x="1" y="2185"/>
                  </a:cubicBezTo>
                  <a:lnTo>
                    <a:pt x="1" y="2185"/>
                  </a:lnTo>
                  <a:cubicBezTo>
                    <a:pt x="221" y="2616"/>
                    <a:pt x="612" y="2958"/>
                    <a:pt x="1112" y="3107"/>
                  </a:cubicBezTo>
                  <a:cubicBezTo>
                    <a:pt x="1286" y="3159"/>
                    <a:pt x="1462" y="3183"/>
                    <a:pt x="1634" y="3183"/>
                  </a:cubicBezTo>
                  <a:cubicBezTo>
                    <a:pt x="2427" y="3183"/>
                    <a:pt x="3157" y="2666"/>
                    <a:pt x="3394" y="1869"/>
                  </a:cubicBezTo>
                  <a:cubicBezTo>
                    <a:pt x="3600" y="1176"/>
                    <a:pt x="3378" y="459"/>
                    <a:pt x="2881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6566539" y="3247502"/>
              <a:ext cx="127249" cy="120930"/>
            </a:xfrm>
            <a:custGeom>
              <a:avLst/>
              <a:gdLst/>
              <a:ahLst/>
              <a:cxnLst/>
              <a:rect l="l" t="t" r="r" b="b"/>
              <a:pathLst>
                <a:path w="3866" h="3674" extrusionOk="0">
                  <a:moveTo>
                    <a:pt x="1899" y="1"/>
                  </a:moveTo>
                  <a:cubicBezTo>
                    <a:pt x="1106" y="1"/>
                    <a:pt x="377" y="517"/>
                    <a:pt x="140" y="1316"/>
                  </a:cubicBezTo>
                  <a:cubicBezTo>
                    <a:pt x="0" y="1788"/>
                    <a:pt x="59" y="2269"/>
                    <a:pt x="268" y="2674"/>
                  </a:cubicBezTo>
                  <a:cubicBezTo>
                    <a:pt x="487" y="3105"/>
                    <a:pt x="878" y="3449"/>
                    <a:pt x="1378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3" y="3157"/>
                    <a:pt x="3660" y="2359"/>
                  </a:cubicBezTo>
                  <a:cubicBezTo>
                    <a:pt x="3866" y="1667"/>
                    <a:pt x="3644" y="950"/>
                    <a:pt x="3147" y="491"/>
                  </a:cubicBezTo>
                  <a:cubicBezTo>
                    <a:pt x="2948" y="303"/>
                    <a:pt x="2701" y="160"/>
                    <a:pt x="2422" y="77"/>
                  </a:cubicBezTo>
                  <a:cubicBezTo>
                    <a:pt x="2248" y="26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6514764" y="3422050"/>
              <a:ext cx="127282" cy="120930"/>
            </a:xfrm>
            <a:custGeom>
              <a:avLst/>
              <a:gdLst/>
              <a:ahLst/>
              <a:cxnLst/>
              <a:rect l="l" t="t" r="r" b="b"/>
              <a:pathLst>
                <a:path w="3867" h="3674" extrusionOk="0">
                  <a:moveTo>
                    <a:pt x="1899" y="1"/>
                  </a:moveTo>
                  <a:cubicBezTo>
                    <a:pt x="1107" y="1"/>
                    <a:pt x="378" y="517"/>
                    <a:pt x="140" y="1315"/>
                  </a:cubicBezTo>
                  <a:cubicBezTo>
                    <a:pt x="1" y="1787"/>
                    <a:pt x="60" y="2269"/>
                    <a:pt x="268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8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6" y="1666"/>
                    <a:pt x="3645" y="949"/>
                    <a:pt x="3148" y="491"/>
                  </a:cubicBezTo>
                  <a:cubicBezTo>
                    <a:pt x="2948" y="302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6523585" y="3438178"/>
              <a:ext cx="118461" cy="104801"/>
            </a:xfrm>
            <a:custGeom>
              <a:avLst/>
              <a:gdLst/>
              <a:ahLst/>
              <a:cxnLst/>
              <a:rect l="l" t="t" r="r" b="b"/>
              <a:pathLst>
                <a:path w="3599" h="3184" extrusionOk="0">
                  <a:moveTo>
                    <a:pt x="2880" y="1"/>
                  </a:moveTo>
                  <a:cubicBezTo>
                    <a:pt x="2683" y="879"/>
                    <a:pt x="2121" y="2225"/>
                    <a:pt x="507" y="2225"/>
                  </a:cubicBezTo>
                  <a:cubicBezTo>
                    <a:pt x="348" y="2225"/>
                    <a:pt x="180" y="2212"/>
                    <a:pt x="0" y="2184"/>
                  </a:cubicBezTo>
                  <a:lnTo>
                    <a:pt x="0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0" y="3183"/>
                    <a:pt x="1633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8" y="1176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6809319" y="3129634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900" y="1"/>
                  </a:moveTo>
                  <a:cubicBezTo>
                    <a:pt x="1108" y="1"/>
                    <a:pt x="378" y="517"/>
                    <a:pt x="141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8" y="3449"/>
                    <a:pt x="1379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4" y="3156"/>
                    <a:pt x="3661" y="2359"/>
                  </a:cubicBezTo>
                  <a:cubicBezTo>
                    <a:pt x="3867" y="1667"/>
                    <a:pt x="3645" y="949"/>
                    <a:pt x="3148" y="491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9" y="25"/>
                    <a:pt x="2073" y="1"/>
                    <a:pt x="1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6818141" y="3145762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80" y="1"/>
                  </a:moveTo>
                  <a:cubicBezTo>
                    <a:pt x="2683" y="879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0" y="2959"/>
                    <a:pt x="1111" y="3108"/>
                  </a:cubicBezTo>
                  <a:cubicBezTo>
                    <a:pt x="1285" y="3159"/>
                    <a:pt x="1460" y="3184"/>
                    <a:pt x="1633" y="3184"/>
                  </a:cubicBezTo>
                  <a:cubicBezTo>
                    <a:pt x="2425" y="3184"/>
                    <a:pt x="3156" y="2666"/>
                    <a:pt x="3393" y="1869"/>
                  </a:cubicBezTo>
                  <a:cubicBezTo>
                    <a:pt x="3599" y="1177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6757610" y="3304148"/>
              <a:ext cx="127282" cy="120930"/>
            </a:xfrm>
            <a:custGeom>
              <a:avLst/>
              <a:gdLst/>
              <a:ahLst/>
              <a:cxnLst/>
              <a:rect l="l" t="t" r="r" b="b"/>
              <a:pathLst>
                <a:path w="3867" h="3674" extrusionOk="0">
                  <a:moveTo>
                    <a:pt x="1898" y="0"/>
                  </a:moveTo>
                  <a:cubicBezTo>
                    <a:pt x="1106" y="0"/>
                    <a:pt x="376" y="517"/>
                    <a:pt x="140" y="1315"/>
                  </a:cubicBezTo>
                  <a:cubicBezTo>
                    <a:pt x="0" y="1787"/>
                    <a:pt x="59" y="2269"/>
                    <a:pt x="267" y="2675"/>
                  </a:cubicBezTo>
                  <a:cubicBezTo>
                    <a:pt x="487" y="3106"/>
                    <a:pt x="878" y="3448"/>
                    <a:pt x="1378" y="3597"/>
                  </a:cubicBezTo>
                  <a:cubicBezTo>
                    <a:pt x="1552" y="3649"/>
                    <a:pt x="1728" y="3673"/>
                    <a:pt x="1901" y="3673"/>
                  </a:cubicBezTo>
                  <a:cubicBezTo>
                    <a:pt x="2693" y="3673"/>
                    <a:pt x="3423" y="3156"/>
                    <a:pt x="3660" y="2360"/>
                  </a:cubicBezTo>
                  <a:cubicBezTo>
                    <a:pt x="3867" y="1666"/>
                    <a:pt x="3644" y="949"/>
                    <a:pt x="3146" y="490"/>
                  </a:cubicBezTo>
                  <a:cubicBezTo>
                    <a:pt x="2947" y="303"/>
                    <a:pt x="2702" y="160"/>
                    <a:pt x="2422" y="77"/>
                  </a:cubicBezTo>
                  <a:cubicBezTo>
                    <a:pt x="2247" y="25"/>
                    <a:pt x="2071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6705835" y="3478729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899" y="1"/>
                  </a:moveTo>
                  <a:cubicBezTo>
                    <a:pt x="1106" y="1"/>
                    <a:pt x="378" y="518"/>
                    <a:pt x="140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2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8"/>
                    <a:pt x="3148" y="490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6714656" y="3494857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80" y="0"/>
                  </a:moveTo>
                  <a:cubicBezTo>
                    <a:pt x="2683" y="880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9" y="1176"/>
                    <a:pt x="3377" y="458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6575327" y="3263663"/>
              <a:ext cx="118461" cy="104768"/>
            </a:xfrm>
            <a:custGeom>
              <a:avLst/>
              <a:gdLst/>
              <a:ahLst/>
              <a:cxnLst/>
              <a:rect l="l" t="t" r="r" b="b"/>
              <a:pathLst>
                <a:path w="3599" h="3183" extrusionOk="0">
                  <a:moveTo>
                    <a:pt x="2880" y="0"/>
                  </a:moveTo>
                  <a:cubicBezTo>
                    <a:pt x="2684" y="878"/>
                    <a:pt x="2122" y="2224"/>
                    <a:pt x="509" y="2224"/>
                  </a:cubicBezTo>
                  <a:cubicBezTo>
                    <a:pt x="350" y="2224"/>
                    <a:pt x="181" y="2211"/>
                    <a:pt x="1" y="2183"/>
                  </a:cubicBezTo>
                  <a:lnTo>
                    <a:pt x="1" y="2183"/>
                  </a:lnTo>
                  <a:cubicBezTo>
                    <a:pt x="220" y="2614"/>
                    <a:pt x="611" y="2958"/>
                    <a:pt x="1111" y="3107"/>
                  </a:cubicBezTo>
                  <a:cubicBezTo>
                    <a:pt x="1286" y="3158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8"/>
                  </a:cubicBezTo>
                  <a:cubicBezTo>
                    <a:pt x="3599" y="1176"/>
                    <a:pt x="3377" y="459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6766398" y="3320277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79" y="0"/>
                  </a:moveTo>
                  <a:cubicBezTo>
                    <a:pt x="2684" y="880"/>
                    <a:pt x="2121" y="2225"/>
                    <a:pt x="507" y="2225"/>
                  </a:cubicBezTo>
                  <a:cubicBezTo>
                    <a:pt x="349" y="2225"/>
                    <a:pt x="180" y="2212"/>
                    <a:pt x="0" y="2185"/>
                  </a:cubicBezTo>
                  <a:lnTo>
                    <a:pt x="0" y="2185"/>
                  </a:lnTo>
                  <a:cubicBezTo>
                    <a:pt x="220" y="2616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70"/>
                  </a:cubicBezTo>
                  <a:cubicBezTo>
                    <a:pt x="3600" y="1176"/>
                    <a:pt x="3377" y="459"/>
                    <a:pt x="287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6642111" y="3092571"/>
              <a:ext cx="60959" cy="44797"/>
            </a:xfrm>
            <a:custGeom>
              <a:avLst/>
              <a:gdLst/>
              <a:ahLst/>
              <a:cxnLst/>
              <a:rect l="l" t="t" r="r" b="b"/>
              <a:pathLst>
                <a:path w="1852" h="1361" extrusionOk="0">
                  <a:moveTo>
                    <a:pt x="1202" y="0"/>
                  </a:moveTo>
                  <a:cubicBezTo>
                    <a:pt x="932" y="0"/>
                    <a:pt x="626" y="74"/>
                    <a:pt x="415" y="258"/>
                  </a:cubicBezTo>
                  <a:cubicBezTo>
                    <a:pt x="91" y="556"/>
                    <a:pt x="0" y="846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9"/>
                  </a:cubicBezTo>
                  <a:lnTo>
                    <a:pt x="332" y="1269"/>
                  </a:lnTo>
                  <a:cubicBezTo>
                    <a:pt x="433" y="1124"/>
                    <a:pt x="378" y="1103"/>
                    <a:pt x="692" y="758"/>
                  </a:cubicBezTo>
                  <a:cubicBezTo>
                    <a:pt x="1240" y="351"/>
                    <a:pt x="1685" y="468"/>
                    <a:pt x="1769" y="299"/>
                  </a:cubicBezTo>
                  <a:cubicBezTo>
                    <a:pt x="1851" y="129"/>
                    <a:pt x="1559" y="0"/>
                    <a:pt x="1202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6833183" y="3149185"/>
              <a:ext cx="60893" cy="44830"/>
            </a:xfrm>
            <a:custGeom>
              <a:avLst/>
              <a:gdLst/>
              <a:ahLst/>
              <a:cxnLst/>
              <a:rect l="l" t="t" r="r" b="b"/>
              <a:pathLst>
                <a:path w="1850" h="1362" extrusionOk="0">
                  <a:moveTo>
                    <a:pt x="1201" y="1"/>
                  </a:moveTo>
                  <a:cubicBezTo>
                    <a:pt x="932" y="1"/>
                    <a:pt x="624" y="75"/>
                    <a:pt x="414" y="260"/>
                  </a:cubicBezTo>
                  <a:cubicBezTo>
                    <a:pt x="92" y="558"/>
                    <a:pt x="0" y="846"/>
                    <a:pt x="50" y="1234"/>
                  </a:cubicBezTo>
                  <a:cubicBezTo>
                    <a:pt x="61" y="1314"/>
                    <a:pt x="128" y="1361"/>
                    <a:pt x="195" y="1361"/>
                  </a:cubicBezTo>
                  <a:cubicBezTo>
                    <a:pt x="239" y="1361"/>
                    <a:pt x="282" y="1342"/>
                    <a:pt x="312" y="1299"/>
                  </a:cubicBezTo>
                  <a:lnTo>
                    <a:pt x="332" y="1270"/>
                  </a:lnTo>
                  <a:cubicBezTo>
                    <a:pt x="433" y="1126"/>
                    <a:pt x="379" y="1104"/>
                    <a:pt x="693" y="760"/>
                  </a:cubicBezTo>
                  <a:cubicBezTo>
                    <a:pt x="1241" y="351"/>
                    <a:pt x="1684" y="468"/>
                    <a:pt x="1767" y="299"/>
                  </a:cubicBezTo>
                  <a:cubicBezTo>
                    <a:pt x="1850" y="129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6590402" y="3267086"/>
              <a:ext cx="60893" cy="44797"/>
            </a:xfrm>
            <a:custGeom>
              <a:avLst/>
              <a:gdLst/>
              <a:ahLst/>
              <a:cxnLst/>
              <a:rect l="l" t="t" r="r" b="b"/>
              <a:pathLst>
                <a:path w="1850" h="1361" extrusionOk="0">
                  <a:moveTo>
                    <a:pt x="1201" y="1"/>
                  </a:moveTo>
                  <a:cubicBezTo>
                    <a:pt x="931" y="1"/>
                    <a:pt x="625" y="74"/>
                    <a:pt x="415" y="259"/>
                  </a:cubicBezTo>
                  <a:cubicBezTo>
                    <a:pt x="90" y="557"/>
                    <a:pt x="0" y="845"/>
                    <a:pt x="49" y="1233"/>
                  </a:cubicBezTo>
                  <a:cubicBezTo>
                    <a:pt x="59" y="1313"/>
                    <a:pt x="127" y="1361"/>
                    <a:pt x="195" y="1361"/>
                  </a:cubicBezTo>
                  <a:cubicBezTo>
                    <a:pt x="238" y="1361"/>
                    <a:pt x="281" y="1342"/>
                    <a:pt x="311" y="1299"/>
                  </a:cubicBezTo>
                  <a:lnTo>
                    <a:pt x="331" y="1270"/>
                  </a:lnTo>
                  <a:cubicBezTo>
                    <a:pt x="432" y="1125"/>
                    <a:pt x="378" y="1104"/>
                    <a:pt x="692" y="759"/>
                  </a:cubicBezTo>
                  <a:cubicBezTo>
                    <a:pt x="1240" y="350"/>
                    <a:pt x="1683" y="470"/>
                    <a:pt x="1767" y="299"/>
                  </a:cubicBezTo>
                  <a:cubicBezTo>
                    <a:pt x="1850" y="130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6538627" y="3441601"/>
              <a:ext cx="60893" cy="44830"/>
            </a:xfrm>
            <a:custGeom>
              <a:avLst/>
              <a:gdLst/>
              <a:ahLst/>
              <a:cxnLst/>
              <a:rect l="l" t="t" r="r" b="b"/>
              <a:pathLst>
                <a:path w="1850" h="1362" extrusionOk="0">
                  <a:moveTo>
                    <a:pt x="1202" y="1"/>
                  </a:moveTo>
                  <a:cubicBezTo>
                    <a:pt x="932" y="1"/>
                    <a:pt x="625" y="74"/>
                    <a:pt x="414" y="259"/>
                  </a:cubicBezTo>
                  <a:cubicBezTo>
                    <a:pt x="91" y="557"/>
                    <a:pt x="1" y="846"/>
                    <a:pt x="51" y="1234"/>
                  </a:cubicBezTo>
                  <a:cubicBezTo>
                    <a:pt x="61" y="1314"/>
                    <a:pt x="128" y="1361"/>
                    <a:pt x="196" y="1361"/>
                  </a:cubicBezTo>
                  <a:cubicBezTo>
                    <a:pt x="239" y="1361"/>
                    <a:pt x="283" y="1342"/>
                    <a:pt x="312" y="1299"/>
                  </a:cubicBezTo>
                  <a:lnTo>
                    <a:pt x="332" y="1270"/>
                  </a:lnTo>
                  <a:cubicBezTo>
                    <a:pt x="434" y="1126"/>
                    <a:pt x="378" y="1104"/>
                    <a:pt x="692" y="760"/>
                  </a:cubicBezTo>
                  <a:cubicBezTo>
                    <a:pt x="1240" y="352"/>
                    <a:pt x="1685" y="469"/>
                    <a:pt x="1767" y="299"/>
                  </a:cubicBezTo>
                  <a:cubicBezTo>
                    <a:pt x="1850" y="129"/>
                    <a:pt x="1558" y="1"/>
                    <a:pt x="120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6781440" y="3323733"/>
              <a:ext cx="60926" cy="44797"/>
            </a:xfrm>
            <a:custGeom>
              <a:avLst/>
              <a:gdLst/>
              <a:ahLst/>
              <a:cxnLst/>
              <a:rect l="l" t="t" r="r" b="b"/>
              <a:pathLst>
                <a:path w="1851" h="1361" extrusionOk="0">
                  <a:moveTo>
                    <a:pt x="1203" y="1"/>
                  </a:moveTo>
                  <a:cubicBezTo>
                    <a:pt x="933" y="1"/>
                    <a:pt x="626" y="74"/>
                    <a:pt x="416" y="259"/>
                  </a:cubicBezTo>
                  <a:cubicBezTo>
                    <a:pt x="91" y="557"/>
                    <a:pt x="1" y="846"/>
                    <a:pt x="50" y="1234"/>
                  </a:cubicBezTo>
                  <a:cubicBezTo>
                    <a:pt x="61" y="1313"/>
                    <a:pt x="128" y="1361"/>
                    <a:pt x="196" y="1361"/>
                  </a:cubicBezTo>
                  <a:cubicBezTo>
                    <a:pt x="239" y="1361"/>
                    <a:pt x="283" y="1341"/>
                    <a:pt x="313" y="1299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2" y="759"/>
                  </a:cubicBezTo>
                  <a:cubicBezTo>
                    <a:pt x="1240" y="351"/>
                    <a:pt x="1685" y="469"/>
                    <a:pt x="1768" y="299"/>
                  </a:cubicBezTo>
                  <a:cubicBezTo>
                    <a:pt x="1850" y="129"/>
                    <a:pt x="1559" y="1"/>
                    <a:pt x="12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6729698" y="3498313"/>
              <a:ext cx="60926" cy="44797"/>
            </a:xfrm>
            <a:custGeom>
              <a:avLst/>
              <a:gdLst/>
              <a:ahLst/>
              <a:cxnLst/>
              <a:rect l="l" t="t" r="r" b="b"/>
              <a:pathLst>
                <a:path w="1851" h="1361" extrusionOk="0">
                  <a:moveTo>
                    <a:pt x="1203" y="0"/>
                  </a:moveTo>
                  <a:cubicBezTo>
                    <a:pt x="933" y="0"/>
                    <a:pt x="626" y="74"/>
                    <a:pt x="416" y="259"/>
                  </a:cubicBezTo>
                  <a:cubicBezTo>
                    <a:pt x="92" y="557"/>
                    <a:pt x="0" y="845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8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3" y="759"/>
                  </a:cubicBezTo>
                  <a:cubicBezTo>
                    <a:pt x="1241" y="350"/>
                    <a:pt x="1685" y="468"/>
                    <a:pt x="1769" y="298"/>
                  </a:cubicBezTo>
                  <a:cubicBezTo>
                    <a:pt x="1851" y="129"/>
                    <a:pt x="1559" y="0"/>
                    <a:pt x="1203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6453542" y="2996394"/>
              <a:ext cx="540859" cy="679892"/>
            </a:xfrm>
            <a:custGeom>
              <a:avLst/>
              <a:gdLst/>
              <a:ahLst/>
              <a:cxnLst/>
              <a:rect l="l" t="t" r="r" b="b"/>
              <a:pathLst>
                <a:path w="16432" h="20656" extrusionOk="0">
                  <a:moveTo>
                    <a:pt x="6072" y="262"/>
                  </a:moveTo>
                  <a:cubicBezTo>
                    <a:pt x="6190" y="262"/>
                    <a:pt x="6311" y="279"/>
                    <a:pt x="6431" y="313"/>
                  </a:cubicBezTo>
                  <a:lnTo>
                    <a:pt x="15207" y="2914"/>
                  </a:lnTo>
                  <a:cubicBezTo>
                    <a:pt x="15507" y="3004"/>
                    <a:pt x="15764" y="3200"/>
                    <a:pt x="15927" y="3471"/>
                  </a:cubicBezTo>
                  <a:cubicBezTo>
                    <a:pt x="16112" y="3775"/>
                    <a:pt x="16160" y="4145"/>
                    <a:pt x="16059" y="4486"/>
                  </a:cubicBezTo>
                  <a:lnTo>
                    <a:pt x="11611" y="19489"/>
                  </a:lnTo>
                  <a:cubicBezTo>
                    <a:pt x="11515" y="19813"/>
                    <a:pt x="11298" y="20080"/>
                    <a:pt x="11001" y="20240"/>
                  </a:cubicBezTo>
                  <a:cubicBezTo>
                    <a:pt x="10814" y="20343"/>
                    <a:pt x="10609" y="20394"/>
                    <a:pt x="10401" y="20394"/>
                  </a:cubicBezTo>
                  <a:cubicBezTo>
                    <a:pt x="10281" y="20394"/>
                    <a:pt x="10159" y="20377"/>
                    <a:pt x="10040" y="20341"/>
                  </a:cubicBezTo>
                  <a:lnTo>
                    <a:pt x="1264" y="17740"/>
                  </a:lnTo>
                  <a:cubicBezTo>
                    <a:pt x="660" y="17561"/>
                    <a:pt x="279" y="16958"/>
                    <a:pt x="376" y="16334"/>
                  </a:cubicBezTo>
                  <a:cubicBezTo>
                    <a:pt x="382" y="16283"/>
                    <a:pt x="393" y="16229"/>
                    <a:pt x="412" y="16170"/>
                  </a:cubicBezTo>
                  <a:lnTo>
                    <a:pt x="4860" y="1166"/>
                  </a:lnTo>
                  <a:cubicBezTo>
                    <a:pt x="5022" y="616"/>
                    <a:pt x="5526" y="262"/>
                    <a:pt x="6072" y="262"/>
                  </a:cubicBezTo>
                  <a:close/>
                  <a:moveTo>
                    <a:pt x="6074" y="0"/>
                  </a:moveTo>
                  <a:cubicBezTo>
                    <a:pt x="5416" y="0"/>
                    <a:pt x="4807" y="429"/>
                    <a:pt x="4610" y="1092"/>
                  </a:cubicBezTo>
                  <a:lnTo>
                    <a:pt x="162" y="16095"/>
                  </a:lnTo>
                  <a:cubicBezTo>
                    <a:pt x="141" y="16169"/>
                    <a:pt x="126" y="16235"/>
                    <a:pt x="117" y="16296"/>
                  </a:cubicBezTo>
                  <a:cubicBezTo>
                    <a:pt x="0" y="17046"/>
                    <a:pt x="461" y="17774"/>
                    <a:pt x="1190" y="17990"/>
                  </a:cubicBezTo>
                  <a:lnTo>
                    <a:pt x="9966" y="20591"/>
                  </a:lnTo>
                  <a:cubicBezTo>
                    <a:pt x="10110" y="20634"/>
                    <a:pt x="10255" y="20655"/>
                    <a:pt x="10400" y="20655"/>
                  </a:cubicBezTo>
                  <a:cubicBezTo>
                    <a:pt x="10650" y="20655"/>
                    <a:pt x="10899" y="20594"/>
                    <a:pt x="11126" y="20471"/>
                  </a:cubicBezTo>
                  <a:cubicBezTo>
                    <a:pt x="11483" y="20277"/>
                    <a:pt x="11744" y="19955"/>
                    <a:pt x="11860" y="19564"/>
                  </a:cubicBezTo>
                  <a:lnTo>
                    <a:pt x="16308" y="4559"/>
                  </a:lnTo>
                  <a:cubicBezTo>
                    <a:pt x="16432" y="4148"/>
                    <a:pt x="16374" y="3703"/>
                    <a:pt x="16151" y="3334"/>
                  </a:cubicBezTo>
                  <a:cubicBezTo>
                    <a:pt x="15953" y="3010"/>
                    <a:pt x="15644" y="2773"/>
                    <a:pt x="15281" y="2664"/>
                  </a:cubicBezTo>
                  <a:lnTo>
                    <a:pt x="6505" y="63"/>
                  </a:lnTo>
                  <a:cubicBezTo>
                    <a:pt x="6362" y="21"/>
                    <a:pt x="6217" y="0"/>
                    <a:pt x="6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6648563" y="3091485"/>
              <a:ext cx="152166" cy="489676"/>
            </a:xfrm>
            <a:custGeom>
              <a:avLst/>
              <a:gdLst/>
              <a:ahLst/>
              <a:cxnLst/>
              <a:rect l="l" t="t" r="r" b="b"/>
              <a:pathLst>
                <a:path w="4623" h="14877" extrusionOk="0">
                  <a:moveTo>
                    <a:pt x="4478" y="1"/>
                  </a:moveTo>
                  <a:cubicBezTo>
                    <a:pt x="4422" y="1"/>
                    <a:pt x="4369" y="37"/>
                    <a:pt x="4353" y="93"/>
                  </a:cubicBezTo>
                  <a:lnTo>
                    <a:pt x="20" y="14710"/>
                  </a:lnTo>
                  <a:cubicBezTo>
                    <a:pt x="0" y="14779"/>
                    <a:pt x="39" y="14851"/>
                    <a:pt x="108" y="14871"/>
                  </a:cubicBezTo>
                  <a:cubicBezTo>
                    <a:pt x="120" y="14876"/>
                    <a:pt x="133" y="14877"/>
                    <a:pt x="145" y="14877"/>
                  </a:cubicBezTo>
                  <a:cubicBezTo>
                    <a:pt x="201" y="14877"/>
                    <a:pt x="253" y="14839"/>
                    <a:pt x="270" y="14784"/>
                  </a:cubicBezTo>
                  <a:lnTo>
                    <a:pt x="4603" y="168"/>
                  </a:lnTo>
                  <a:cubicBezTo>
                    <a:pt x="4623" y="99"/>
                    <a:pt x="4584" y="25"/>
                    <a:pt x="4516" y="6"/>
                  </a:cubicBezTo>
                  <a:cubicBezTo>
                    <a:pt x="4503" y="2"/>
                    <a:pt x="4490" y="1"/>
                    <a:pt x="4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6614035" y="3068741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31" y="261"/>
                  </a:moveTo>
                  <a:cubicBezTo>
                    <a:pt x="2191" y="261"/>
                    <a:pt x="2354" y="283"/>
                    <a:pt x="2515" y="331"/>
                  </a:cubicBezTo>
                  <a:cubicBezTo>
                    <a:pt x="2771" y="407"/>
                    <a:pt x="2996" y="535"/>
                    <a:pt x="3188" y="715"/>
                  </a:cubicBezTo>
                  <a:cubicBezTo>
                    <a:pt x="3668" y="1157"/>
                    <a:pt x="3851" y="1822"/>
                    <a:pt x="3664" y="2449"/>
                  </a:cubicBezTo>
                  <a:cubicBezTo>
                    <a:pt x="3444" y="3189"/>
                    <a:pt x="2764" y="3670"/>
                    <a:pt x="2029" y="3670"/>
                  </a:cubicBezTo>
                  <a:cubicBezTo>
                    <a:pt x="1868" y="3670"/>
                    <a:pt x="1705" y="3647"/>
                    <a:pt x="1544" y="3599"/>
                  </a:cubicBezTo>
                  <a:cubicBezTo>
                    <a:pt x="1092" y="3465"/>
                    <a:pt x="726" y="3161"/>
                    <a:pt x="512" y="2742"/>
                  </a:cubicBezTo>
                  <a:cubicBezTo>
                    <a:pt x="311" y="2353"/>
                    <a:pt x="270" y="1904"/>
                    <a:pt x="395" y="1481"/>
                  </a:cubicBezTo>
                  <a:cubicBezTo>
                    <a:pt x="614" y="741"/>
                    <a:pt x="1295" y="261"/>
                    <a:pt x="2031" y="261"/>
                  </a:cubicBezTo>
                  <a:close/>
                  <a:moveTo>
                    <a:pt x="2030" y="1"/>
                  </a:moveTo>
                  <a:cubicBezTo>
                    <a:pt x="1182" y="1"/>
                    <a:pt x="397" y="555"/>
                    <a:pt x="145" y="1408"/>
                  </a:cubicBezTo>
                  <a:cubicBezTo>
                    <a:pt x="0" y="1895"/>
                    <a:pt x="49" y="2412"/>
                    <a:pt x="281" y="2863"/>
                  </a:cubicBezTo>
                  <a:cubicBezTo>
                    <a:pt x="524" y="3338"/>
                    <a:pt x="958" y="3698"/>
                    <a:pt x="1471" y="3852"/>
                  </a:cubicBezTo>
                  <a:cubicBezTo>
                    <a:pt x="1657" y="3906"/>
                    <a:pt x="1845" y="3933"/>
                    <a:pt x="2028" y="3933"/>
                  </a:cubicBezTo>
                  <a:cubicBezTo>
                    <a:pt x="2876" y="3933"/>
                    <a:pt x="3661" y="3379"/>
                    <a:pt x="3913" y="2525"/>
                  </a:cubicBezTo>
                  <a:cubicBezTo>
                    <a:pt x="4128" y="1801"/>
                    <a:pt x="3918" y="1034"/>
                    <a:pt x="3364" y="525"/>
                  </a:cubicBezTo>
                  <a:cubicBezTo>
                    <a:pt x="3142" y="317"/>
                    <a:pt x="2882" y="168"/>
                    <a:pt x="2588" y="82"/>
                  </a:cubicBezTo>
                  <a:cubicBezTo>
                    <a:pt x="2402" y="27"/>
                    <a:pt x="2215" y="1"/>
                    <a:pt x="20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6562260" y="3243256"/>
              <a:ext cx="135906" cy="129488"/>
            </a:xfrm>
            <a:custGeom>
              <a:avLst/>
              <a:gdLst/>
              <a:ahLst/>
              <a:cxnLst/>
              <a:rect l="l" t="t" r="r" b="b"/>
              <a:pathLst>
                <a:path w="4129" h="3934" extrusionOk="0">
                  <a:moveTo>
                    <a:pt x="2027" y="259"/>
                  </a:moveTo>
                  <a:cubicBezTo>
                    <a:pt x="2191" y="259"/>
                    <a:pt x="2355" y="284"/>
                    <a:pt x="2516" y="332"/>
                  </a:cubicBezTo>
                  <a:cubicBezTo>
                    <a:pt x="2771" y="407"/>
                    <a:pt x="2998" y="536"/>
                    <a:pt x="3189" y="716"/>
                  </a:cubicBezTo>
                  <a:cubicBezTo>
                    <a:pt x="3669" y="1157"/>
                    <a:pt x="3851" y="1822"/>
                    <a:pt x="3665" y="2450"/>
                  </a:cubicBezTo>
                  <a:cubicBezTo>
                    <a:pt x="3446" y="3190"/>
                    <a:pt x="2765" y="3671"/>
                    <a:pt x="2029" y="3671"/>
                  </a:cubicBezTo>
                  <a:cubicBezTo>
                    <a:pt x="1869" y="3671"/>
                    <a:pt x="1706" y="3648"/>
                    <a:pt x="1546" y="3600"/>
                  </a:cubicBezTo>
                  <a:cubicBezTo>
                    <a:pt x="1093" y="3466"/>
                    <a:pt x="727" y="3163"/>
                    <a:pt x="512" y="2743"/>
                  </a:cubicBezTo>
                  <a:cubicBezTo>
                    <a:pt x="312" y="2353"/>
                    <a:pt x="270" y="1904"/>
                    <a:pt x="396" y="1482"/>
                  </a:cubicBezTo>
                  <a:cubicBezTo>
                    <a:pt x="525" y="1045"/>
                    <a:pt x="818" y="685"/>
                    <a:pt x="1218" y="467"/>
                  </a:cubicBezTo>
                  <a:cubicBezTo>
                    <a:pt x="1470" y="330"/>
                    <a:pt x="1749" y="259"/>
                    <a:pt x="2027" y="259"/>
                  </a:cubicBezTo>
                  <a:close/>
                  <a:moveTo>
                    <a:pt x="2027" y="1"/>
                  </a:moveTo>
                  <a:cubicBezTo>
                    <a:pt x="1704" y="1"/>
                    <a:pt x="1385" y="81"/>
                    <a:pt x="1093" y="239"/>
                  </a:cubicBezTo>
                  <a:cubicBezTo>
                    <a:pt x="632" y="489"/>
                    <a:pt x="295" y="904"/>
                    <a:pt x="146" y="1408"/>
                  </a:cubicBezTo>
                  <a:cubicBezTo>
                    <a:pt x="1" y="1896"/>
                    <a:pt x="51" y="2413"/>
                    <a:pt x="282" y="2864"/>
                  </a:cubicBezTo>
                  <a:cubicBezTo>
                    <a:pt x="527" y="3346"/>
                    <a:pt x="951" y="3697"/>
                    <a:pt x="1472" y="3851"/>
                  </a:cubicBezTo>
                  <a:cubicBezTo>
                    <a:pt x="1658" y="3907"/>
                    <a:pt x="1846" y="3933"/>
                    <a:pt x="2030" y="3933"/>
                  </a:cubicBezTo>
                  <a:cubicBezTo>
                    <a:pt x="2878" y="3933"/>
                    <a:pt x="3663" y="3380"/>
                    <a:pt x="3915" y="2526"/>
                  </a:cubicBezTo>
                  <a:cubicBezTo>
                    <a:pt x="4129" y="1802"/>
                    <a:pt x="3919" y="1035"/>
                    <a:pt x="3366" y="525"/>
                  </a:cubicBezTo>
                  <a:cubicBezTo>
                    <a:pt x="3144" y="318"/>
                    <a:pt x="2883" y="169"/>
                    <a:pt x="2589" y="83"/>
                  </a:cubicBezTo>
                  <a:cubicBezTo>
                    <a:pt x="2404" y="28"/>
                    <a:pt x="2215" y="1"/>
                    <a:pt x="2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6510551" y="3417836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29" y="259"/>
                  </a:moveTo>
                  <a:cubicBezTo>
                    <a:pt x="2189" y="259"/>
                    <a:pt x="2353" y="281"/>
                    <a:pt x="2513" y="329"/>
                  </a:cubicBezTo>
                  <a:cubicBezTo>
                    <a:pt x="2769" y="406"/>
                    <a:pt x="2995" y="535"/>
                    <a:pt x="3187" y="714"/>
                  </a:cubicBezTo>
                  <a:cubicBezTo>
                    <a:pt x="3668" y="1158"/>
                    <a:pt x="3851" y="1823"/>
                    <a:pt x="3664" y="2451"/>
                  </a:cubicBezTo>
                  <a:cubicBezTo>
                    <a:pt x="3535" y="2887"/>
                    <a:pt x="3242" y="3248"/>
                    <a:pt x="2842" y="3465"/>
                  </a:cubicBezTo>
                  <a:cubicBezTo>
                    <a:pt x="2590" y="3602"/>
                    <a:pt x="2313" y="3672"/>
                    <a:pt x="2033" y="3672"/>
                  </a:cubicBezTo>
                  <a:cubicBezTo>
                    <a:pt x="1870" y="3672"/>
                    <a:pt x="1705" y="3648"/>
                    <a:pt x="1544" y="3600"/>
                  </a:cubicBezTo>
                  <a:cubicBezTo>
                    <a:pt x="1092" y="3466"/>
                    <a:pt x="726" y="3161"/>
                    <a:pt x="512" y="2742"/>
                  </a:cubicBezTo>
                  <a:cubicBezTo>
                    <a:pt x="310" y="2351"/>
                    <a:pt x="268" y="1903"/>
                    <a:pt x="394" y="1480"/>
                  </a:cubicBezTo>
                  <a:cubicBezTo>
                    <a:pt x="613" y="739"/>
                    <a:pt x="1294" y="259"/>
                    <a:pt x="2029" y="259"/>
                  </a:cubicBezTo>
                  <a:close/>
                  <a:moveTo>
                    <a:pt x="2030" y="0"/>
                  </a:moveTo>
                  <a:cubicBezTo>
                    <a:pt x="1182" y="0"/>
                    <a:pt x="397" y="554"/>
                    <a:pt x="145" y="1407"/>
                  </a:cubicBezTo>
                  <a:cubicBezTo>
                    <a:pt x="0" y="1895"/>
                    <a:pt x="49" y="2411"/>
                    <a:pt x="281" y="2861"/>
                  </a:cubicBezTo>
                  <a:cubicBezTo>
                    <a:pt x="523" y="3338"/>
                    <a:pt x="957" y="3699"/>
                    <a:pt x="1471" y="3850"/>
                  </a:cubicBezTo>
                  <a:cubicBezTo>
                    <a:pt x="1656" y="3904"/>
                    <a:pt x="1845" y="3933"/>
                    <a:pt x="2032" y="3933"/>
                  </a:cubicBezTo>
                  <a:cubicBezTo>
                    <a:pt x="2356" y="3933"/>
                    <a:pt x="2676" y="3851"/>
                    <a:pt x="2968" y="3693"/>
                  </a:cubicBezTo>
                  <a:cubicBezTo>
                    <a:pt x="3428" y="3443"/>
                    <a:pt x="3766" y="3028"/>
                    <a:pt x="3914" y="2524"/>
                  </a:cubicBezTo>
                  <a:cubicBezTo>
                    <a:pt x="4128" y="1801"/>
                    <a:pt x="3918" y="1034"/>
                    <a:pt x="3364" y="524"/>
                  </a:cubicBezTo>
                  <a:cubicBezTo>
                    <a:pt x="3144" y="317"/>
                    <a:pt x="2882" y="168"/>
                    <a:pt x="2588" y="81"/>
                  </a:cubicBezTo>
                  <a:cubicBezTo>
                    <a:pt x="2402" y="26"/>
                    <a:pt x="2215" y="0"/>
                    <a:pt x="2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6805139" y="3125388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26" y="258"/>
                  </a:moveTo>
                  <a:cubicBezTo>
                    <a:pt x="2187" y="258"/>
                    <a:pt x="2352" y="282"/>
                    <a:pt x="2514" y="329"/>
                  </a:cubicBezTo>
                  <a:cubicBezTo>
                    <a:pt x="2769" y="405"/>
                    <a:pt x="2995" y="535"/>
                    <a:pt x="3187" y="713"/>
                  </a:cubicBezTo>
                  <a:cubicBezTo>
                    <a:pt x="3667" y="1158"/>
                    <a:pt x="3849" y="1823"/>
                    <a:pt x="3663" y="2451"/>
                  </a:cubicBezTo>
                  <a:cubicBezTo>
                    <a:pt x="3533" y="2887"/>
                    <a:pt x="3241" y="3247"/>
                    <a:pt x="2842" y="3464"/>
                  </a:cubicBezTo>
                  <a:cubicBezTo>
                    <a:pt x="2589" y="3602"/>
                    <a:pt x="2312" y="3671"/>
                    <a:pt x="2032" y="3671"/>
                  </a:cubicBezTo>
                  <a:cubicBezTo>
                    <a:pt x="1869" y="3671"/>
                    <a:pt x="1705" y="3648"/>
                    <a:pt x="1544" y="3600"/>
                  </a:cubicBezTo>
                  <a:cubicBezTo>
                    <a:pt x="1092" y="3466"/>
                    <a:pt x="727" y="3163"/>
                    <a:pt x="512" y="2742"/>
                  </a:cubicBezTo>
                  <a:cubicBezTo>
                    <a:pt x="310" y="2351"/>
                    <a:pt x="269" y="1903"/>
                    <a:pt x="394" y="1480"/>
                  </a:cubicBezTo>
                  <a:cubicBezTo>
                    <a:pt x="523" y="1042"/>
                    <a:pt x="816" y="684"/>
                    <a:pt x="1216" y="466"/>
                  </a:cubicBezTo>
                  <a:cubicBezTo>
                    <a:pt x="1468" y="328"/>
                    <a:pt x="1746" y="258"/>
                    <a:pt x="2026" y="258"/>
                  </a:cubicBezTo>
                  <a:close/>
                  <a:moveTo>
                    <a:pt x="2025" y="0"/>
                  </a:moveTo>
                  <a:cubicBezTo>
                    <a:pt x="1702" y="0"/>
                    <a:pt x="1384" y="80"/>
                    <a:pt x="1093" y="239"/>
                  </a:cubicBezTo>
                  <a:cubicBezTo>
                    <a:pt x="631" y="489"/>
                    <a:pt x="295" y="904"/>
                    <a:pt x="146" y="1408"/>
                  </a:cubicBezTo>
                  <a:cubicBezTo>
                    <a:pt x="0" y="1894"/>
                    <a:pt x="49" y="2413"/>
                    <a:pt x="282" y="2863"/>
                  </a:cubicBezTo>
                  <a:cubicBezTo>
                    <a:pt x="528" y="3346"/>
                    <a:pt x="951" y="3697"/>
                    <a:pt x="1473" y="3851"/>
                  </a:cubicBezTo>
                  <a:cubicBezTo>
                    <a:pt x="1658" y="3905"/>
                    <a:pt x="1846" y="3933"/>
                    <a:pt x="2034" y="3933"/>
                  </a:cubicBezTo>
                  <a:cubicBezTo>
                    <a:pt x="2357" y="3933"/>
                    <a:pt x="2678" y="3852"/>
                    <a:pt x="2968" y="3694"/>
                  </a:cubicBezTo>
                  <a:cubicBezTo>
                    <a:pt x="3430" y="3445"/>
                    <a:pt x="3766" y="3029"/>
                    <a:pt x="3915" y="2525"/>
                  </a:cubicBezTo>
                  <a:cubicBezTo>
                    <a:pt x="4128" y="1801"/>
                    <a:pt x="3917" y="1034"/>
                    <a:pt x="3365" y="525"/>
                  </a:cubicBezTo>
                  <a:cubicBezTo>
                    <a:pt x="3143" y="318"/>
                    <a:pt x="2882" y="169"/>
                    <a:pt x="2589" y="83"/>
                  </a:cubicBezTo>
                  <a:cubicBezTo>
                    <a:pt x="2403" y="28"/>
                    <a:pt x="2213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6753364" y="3299902"/>
              <a:ext cx="135939" cy="129455"/>
            </a:xfrm>
            <a:custGeom>
              <a:avLst/>
              <a:gdLst/>
              <a:ahLst/>
              <a:cxnLst/>
              <a:rect l="l" t="t" r="r" b="b"/>
              <a:pathLst>
                <a:path w="4130" h="3933" extrusionOk="0">
                  <a:moveTo>
                    <a:pt x="2025" y="260"/>
                  </a:moveTo>
                  <a:cubicBezTo>
                    <a:pt x="2189" y="260"/>
                    <a:pt x="2353" y="283"/>
                    <a:pt x="2514" y="331"/>
                  </a:cubicBezTo>
                  <a:cubicBezTo>
                    <a:pt x="2769" y="407"/>
                    <a:pt x="2996" y="536"/>
                    <a:pt x="3187" y="715"/>
                  </a:cubicBezTo>
                  <a:cubicBezTo>
                    <a:pt x="3668" y="1158"/>
                    <a:pt x="3850" y="1824"/>
                    <a:pt x="3664" y="2452"/>
                  </a:cubicBezTo>
                  <a:cubicBezTo>
                    <a:pt x="3444" y="3192"/>
                    <a:pt x="2763" y="3672"/>
                    <a:pt x="2028" y="3672"/>
                  </a:cubicBezTo>
                  <a:cubicBezTo>
                    <a:pt x="1868" y="3672"/>
                    <a:pt x="1705" y="3649"/>
                    <a:pt x="1544" y="3602"/>
                  </a:cubicBezTo>
                  <a:cubicBezTo>
                    <a:pt x="1092" y="3468"/>
                    <a:pt x="726" y="3164"/>
                    <a:pt x="512" y="2744"/>
                  </a:cubicBezTo>
                  <a:cubicBezTo>
                    <a:pt x="310" y="2353"/>
                    <a:pt x="269" y="1905"/>
                    <a:pt x="394" y="1481"/>
                  </a:cubicBezTo>
                  <a:cubicBezTo>
                    <a:pt x="523" y="1044"/>
                    <a:pt x="816" y="685"/>
                    <a:pt x="1216" y="467"/>
                  </a:cubicBezTo>
                  <a:cubicBezTo>
                    <a:pt x="1469" y="330"/>
                    <a:pt x="1746" y="260"/>
                    <a:pt x="2025" y="260"/>
                  </a:cubicBezTo>
                  <a:close/>
                  <a:moveTo>
                    <a:pt x="2027" y="0"/>
                  </a:moveTo>
                  <a:cubicBezTo>
                    <a:pt x="1704" y="0"/>
                    <a:pt x="1384" y="81"/>
                    <a:pt x="1092" y="240"/>
                  </a:cubicBezTo>
                  <a:cubicBezTo>
                    <a:pt x="630" y="490"/>
                    <a:pt x="294" y="905"/>
                    <a:pt x="145" y="1409"/>
                  </a:cubicBezTo>
                  <a:cubicBezTo>
                    <a:pt x="1" y="1895"/>
                    <a:pt x="49" y="2412"/>
                    <a:pt x="280" y="2863"/>
                  </a:cubicBezTo>
                  <a:cubicBezTo>
                    <a:pt x="527" y="3346"/>
                    <a:pt x="950" y="3697"/>
                    <a:pt x="1471" y="3852"/>
                  </a:cubicBezTo>
                  <a:cubicBezTo>
                    <a:pt x="1657" y="3906"/>
                    <a:pt x="1844" y="3933"/>
                    <a:pt x="2028" y="3933"/>
                  </a:cubicBezTo>
                  <a:cubicBezTo>
                    <a:pt x="2876" y="3933"/>
                    <a:pt x="3662" y="3379"/>
                    <a:pt x="3914" y="2526"/>
                  </a:cubicBezTo>
                  <a:cubicBezTo>
                    <a:pt x="4130" y="1803"/>
                    <a:pt x="3918" y="1034"/>
                    <a:pt x="3365" y="526"/>
                  </a:cubicBezTo>
                  <a:cubicBezTo>
                    <a:pt x="3144" y="318"/>
                    <a:pt x="2882" y="169"/>
                    <a:pt x="2588" y="82"/>
                  </a:cubicBezTo>
                  <a:cubicBezTo>
                    <a:pt x="2403" y="27"/>
                    <a:pt x="2214" y="0"/>
                    <a:pt x="2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6701622" y="3474516"/>
              <a:ext cx="135939" cy="129455"/>
            </a:xfrm>
            <a:custGeom>
              <a:avLst/>
              <a:gdLst/>
              <a:ahLst/>
              <a:cxnLst/>
              <a:rect l="l" t="t" r="r" b="b"/>
              <a:pathLst>
                <a:path w="4130" h="3933" extrusionOk="0">
                  <a:moveTo>
                    <a:pt x="2031" y="259"/>
                  </a:moveTo>
                  <a:cubicBezTo>
                    <a:pt x="2191" y="259"/>
                    <a:pt x="2353" y="281"/>
                    <a:pt x="2515" y="329"/>
                  </a:cubicBezTo>
                  <a:cubicBezTo>
                    <a:pt x="2771" y="404"/>
                    <a:pt x="2996" y="533"/>
                    <a:pt x="3188" y="713"/>
                  </a:cubicBezTo>
                  <a:cubicBezTo>
                    <a:pt x="3668" y="1158"/>
                    <a:pt x="3850" y="1823"/>
                    <a:pt x="3664" y="2450"/>
                  </a:cubicBezTo>
                  <a:cubicBezTo>
                    <a:pt x="3536" y="2885"/>
                    <a:pt x="3243" y="3246"/>
                    <a:pt x="2844" y="3463"/>
                  </a:cubicBezTo>
                  <a:cubicBezTo>
                    <a:pt x="2590" y="3601"/>
                    <a:pt x="2313" y="3671"/>
                    <a:pt x="2033" y="3671"/>
                  </a:cubicBezTo>
                  <a:cubicBezTo>
                    <a:pt x="1870" y="3671"/>
                    <a:pt x="1706" y="3647"/>
                    <a:pt x="1545" y="3599"/>
                  </a:cubicBezTo>
                  <a:cubicBezTo>
                    <a:pt x="1093" y="3464"/>
                    <a:pt x="728" y="3160"/>
                    <a:pt x="513" y="2741"/>
                  </a:cubicBezTo>
                  <a:cubicBezTo>
                    <a:pt x="311" y="2350"/>
                    <a:pt x="270" y="1902"/>
                    <a:pt x="395" y="1479"/>
                  </a:cubicBezTo>
                  <a:cubicBezTo>
                    <a:pt x="614" y="738"/>
                    <a:pt x="1296" y="259"/>
                    <a:pt x="2031" y="259"/>
                  </a:cubicBezTo>
                  <a:close/>
                  <a:moveTo>
                    <a:pt x="2032" y="0"/>
                  </a:moveTo>
                  <a:cubicBezTo>
                    <a:pt x="1183" y="0"/>
                    <a:pt x="397" y="553"/>
                    <a:pt x="145" y="1408"/>
                  </a:cubicBezTo>
                  <a:cubicBezTo>
                    <a:pt x="0" y="1894"/>
                    <a:pt x="49" y="2411"/>
                    <a:pt x="281" y="2862"/>
                  </a:cubicBezTo>
                  <a:cubicBezTo>
                    <a:pt x="522" y="3339"/>
                    <a:pt x="957" y="3698"/>
                    <a:pt x="1471" y="3850"/>
                  </a:cubicBezTo>
                  <a:cubicBezTo>
                    <a:pt x="1656" y="3905"/>
                    <a:pt x="1845" y="3932"/>
                    <a:pt x="2032" y="3932"/>
                  </a:cubicBezTo>
                  <a:cubicBezTo>
                    <a:pt x="2356" y="3932"/>
                    <a:pt x="2676" y="3851"/>
                    <a:pt x="2967" y="3693"/>
                  </a:cubicBezTo>
                  <a:cubicBezTo>
                    <a:pt x="3429" y="3443"/>
                    <a:pt x="3765" y="3027"/>
                    <a:pt x="3914" y="2525"/>
                  </a:cubicBezTo>
                  <a:cubicBezTo>
                    <a:pt x="4129" y="1799"/>
                    <a:pt x="3919" y="1033"/>
                    <a:pt x="3365" y="525"/>
                  </a:cubicBezTo>
                  <a:cubicBezTo>
                    <a:pt x="3144" y="317"/>
                    <a:pt x="2882" y="168"/>
                    <a:pt x="2589" y="81"/>
                  </a:cubicBezTo>
                  <a:cubicBezTo>
                    <a:pt x="2403" y="26"/>
                    <a:pt x="2216" y="0"/>
                    <a:pt x="2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91" name="Google Shape;1791;p35"/>
          <p:cNvGrpSpPr/>
          <p:nvPr/>
        </p:nvGrpSpPr>
        <p:grpSpPr>
          <a:xfrm>
            <a:off x="4876479" y="276801"/>
            <a:ext cx="201736" cy="526377"/>
            <a:chOff x="4641641" y="852713"/>
            <a:chExt cx="201736" cy="526377"/>
          </a:xfrm>
        </p:grpSpPr>
        <p:sp>
          <p:nvSpPr>
            <p:cNvPr id="1792" name="Google Shape;1792;p35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95" name="Google Shape;1795;p35"/>
          <p:cNvGrpSpPr/>
          <p:nvPr/>
        </p:nvGrpSpPr>
        <p:grpSpPr>
          <a:xfrm>
            <a:off x="980788" y="569266"/>
            <a:ext cx="365308" cy="482921"/>
            <a:chOff x="2621290" y="1216686"/>
            <a:chExt cx="247784" cy="327537"/>
          </a:xfrm>
        </p:grpSpPr>
        <p:sp>
          <p:nvSpPr>
            <p:cNvPr id="1796" name="Google Shape;1796;p35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07" name="Google Shape;1807;p35"/>
          <p:cNvGrpSpPr/>
          <p:nvPr/>
        </p:nvGrpSpPr>
        <p:grpSpPr>
          <a:xfrm>
            <a:off x="7089401" y="80429"/>
            <a:ext cx="652578" cy="696860"/>
            <a:chOff x="3569800" y="2151666"/>
            <a:chExt cx="394355" cy="421115"/>
          </a:xfrm>
        </p:grpSpPr>
        <p:sp>
          <p:nvSpPr>
            <p:cNvPr id="1808" name="Google Shape;1808;p35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3" name="Google Shape;1823;p35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4" name="Google Shape;1824;p35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5" name="Google Shape;1825;p35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31" name="Google Shape;1831;p35"/>
          <p:cNvGrpSpPr/>
          <p:nvPr/>
        </p:nvGrpSpPr>
        <p:grpSpPr>
          <a:xfrm>
            <a:off x="280888" y="2010896"/>
            <a:ext cx="936981" cy="788714"/>
            <a:chOff x="1734858" y="1405683"/>
            <a:chExt cx="453964" cy="382110"/>
          </a:xfrm>
        </p:grpSpPr>
        <p:sp>
          <p:nvSpPr>
            <p:cNvPr id="1832" name="Google Shape;1832;p35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7" name="Google Shape;1837;p35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8" name="Google Shape;1838;p35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9" name="Google Shape;1839;p35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0" name="Google Shape;1840;p35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2" name="Google Shape;1842;p35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3" name="Google Shape;1843;p35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1857" name="Google Shape;1857;p35"/>
          <p:cNvSpPr txBox="1">
            <a:spLocks noGrp="1"/>
          </p:cNvSpPr>
          <p:nvPr>
            <p:ph type="ctrTitle"/>
          </p:nvPr>
        </p:nvSpPr>
        <p:spPr>
          <a:xfrm>
            <a:off x="1838818" y="1659941"/>
            <a:ext cx="6584647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Things we can do</a:t>
            </a:r>
            <a:endParaRPr sz="6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C3CC4F-7EAB-1DAB-8150-813366D207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ED0973-6F5E-E3D8-09D0-369E7B93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DA97F5-AD29-3CA6-B5B3-E21295FD05D2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5"/>
                </a:solidFill>
                <a:latin typeface="Sport Day" pitchFamily="2" charset="0"/>
              </a:rPr>
              <a:t>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43EF19-46E2-17F7-4F77-2BDABD8C9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11" y="2776238"/>
            <a:ext cx="3944753" cy="794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00D666-D4D0-86E3-08C6-738371D7A421}"/>
              </a:ext>
            </a:extLst>
          </p:cNvPr>
          <p:cNvSpPr txBox="1"/>
          <p:nvPr/>
        </p:nvSpPr>
        <p:spPr>
          <a:xfrm>
            <a:off x="3035166" y="2844339"/>
            <a:ext cx="4263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1 PERIOD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71;p37">
            <a:extLst>
              <a:ext uri="{FF2B5EF4-FFF2-40B4-BE49-F238E27FC236}">
                <a16:creationId xmlns:a16="http://schemas.microsoft.com/office/drawing/2014/main" id="{2858C5E1-AADB-CEE5-D6B1-738B9D9E37F4}"/>
              </a:ext>
            </a:extLst>
          </p:cNvPr>
          <p:cNvSpPr/>
          <p:nvPr/>
        </p:nvSpPr>
        <p:spPr>
          <a:xfrm>
            <a:off x="3630440" y="1083453"/>
            <a:ext cx="2107681" cy="1387211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765889" y="2661955"/>
            <a:ext cx="5612100" cy="1715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  <a:t>Activity 3</a:t>
            </a:r>
            <a:b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</a:b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Let’s talk.</a:t>
            </a:r>
            <a:endParaRPr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58" name="Google Shape;2658;p3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88969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AFE734-7AAC-9F15-6850-07DAECA57B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717313"/>
            <a:ext cx="9144000" cy="370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93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6" name="Google Shape;2656;p39"/>
          <p:cNvSpPr/>
          <p:nvPr/>
        </p:nvSpPr>
        <p:spPr>
          <a:xfrm>
            <a:off x="3535726" y="973199"/>
            <a:ext cx="2072321" cy="1615475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765889" y="2661955"/>
            <a:ext cx="5612100" cy="12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  <a:t>W</a:t>
            </a:r>
            <a:r>
              <a:rPr lang="en" dirty="0">
                <a:solidFill>
                  <a:schemeClr val="accent6"/>
                </a:solidFill>
                <a:latin typeface="Comic Sans MS" panose="030F0702030302020204" pitchFamily="66" charset="0"/>
              </a:rPr>
              <a:t>arm-up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2658" name="Google Shape;2658;p3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57;p39">
            <a:extLst>
              <a:ext uri="{FF2B5EF4-FFF2-40B4-BE49-F238E27FC236}">
                <a16:creationId xmlns:a16="http://schemas.microsoft.com/office/drawing/2014/main" id="{40CCB89E-D1BA-F47B-DF11-C792041812A6}"/>
              </a:ext>
            </a:extLst>
          </p:cNvPr>
          <p:cNvSpPr txBox="1">
            <a:spLocks/>
          </p:cNvSpPr>
          <p:nvPr/>
        </p:nvSpPr>
        <p:spPr>
          <a:xfrm>
            <a:off x="2096724" y="2571750"/>
            <a:ext cx="5612100" cy="12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New words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8CCF07-7925-DB59-0729-B6C8CF1BB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03" y="814682"/>
            <a:ext cx="2097206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0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A59CD69-61CB-0370-A20F-AE70FDBE8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 b="4079"/>
          <a:stretch/>
        </p:blipFill>
        <p:spPr bwMode="auto">
          <a:xfrm>
            <a:off x="2094046" y="283368"/>
            <a:ext cx="5198135" cy="359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522C87-5C4C-CAA2-D792-679C0807B80C}"/>
              </a:ext>
            </a:extLst>
          </p:cNvPr>
          <p:cNvSpPr/>
          <p:nvPr/>
        </p:nvSpPr>
        <p:spPr>
          <a:xfrm>
            <a:off x="2705059" y="3873985"/>
            <a:ext cx="42659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Comic Sans MS" panose="030F0702030302020204" pitchFamily="66" charset="0"/>
                <a:sym typeface="Barriecito"/>
              </a:rPr>
              <a:t>ride a bike</a:t>
            </a:r>
          </a:p>
        </p:txBody>
      </p:sp>
    </p:spTree>
    <p:extLst>
      <p:ext uri="{BB962C8B-B14F-4D97-AF65-F5344CB8AC3E}">
        <p14:creationId xmlns:p14="http://schemas.microsoft.com/office/powerpoint/2010/main" val="237356919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D5E5AD5-AC44-BCB0-1108-A4F745694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81" y="388937"/>
            <a:ext cx="5151437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6CAE98-2383-2E70-7C08-785D53A5807D}"/>
              </a:ext>
            </a:extLst>
          </p:cNvPr>
          <p:cNvSpPr/>
          <p:nvPr/>
        </p:nvSpPr>
        <p:spPr>
          <a:xfrm>
            <a:off x="2236584" y="3970675"/>
            <a:ext cx="47708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Comic Sans MS" panose="030F0702030302020204" pitchFamily="66" charset="0"/>
                <a:sym typeface="Barriecito"/>
              </a:rPr>
              <a:t>ride a horse</a:t>
            </a:r>
          </a:p>
        </p:txBody>
      </p:sp>
    </p:spTree>
    <p:extLst>
      <p:ext uri="{BB962C8B-B14F-4D97-AF65-F5344CB8AC3E}">
        <p14:creationId xmlns:p14="http://schemas.microsoft.com/office/powerpoint/2010/main" val="127853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0E1268E-D734-2280-372F-D801FEA18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144" y="519113"/>
            <a:ext cx="51339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C917C2-723C-7501-83DD-582347990FBD}"/>
              </a:ext>
            </a:extLst>
          </p:cNvPr>
          <p:cNvSpPr/>
          <p:nvPr/>
        </p:nvSpPr>
        <p:spPr>
          <a:xfrm>
            <a:off x="1909571" y="3970675"/>
            <a:ext cx="542488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Comic Sans MS" panose="030F0702030302020204" pitchFamily="66" charset="0"/>
                <a:sym typeface="Barriecito"/>
              </a:rPr>
              <a:t>play the piano</a:t>
            </a:r>
          </a:p>
        </p:txBody>
      </p:sp>
    </p:spTree>
    <p:extLst>
      <p:ext uri="{BB962C8B-B14F-4D97-AF65-F5344CB8AC3E}">
        <p14:creationId xmlns:p14="http://schemas.microsoft.com/office/powerpoint/2010/main" val="175412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7A313E4-EE72-4E8B-BE91-FAB230E91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032" y="440532"/>
            <a:ext cx="527685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91BA16-398B-7BB4-6AC7-AA8CCA3FFE3A}"/>
              </a:ext>
            </a:extLst>
          </p:cNvPr>
          <p:cNvSpPr/>
          <p:nvPr/>
        </p:nvSpPr>
        <p:spPr>
          <a:xfrm>
            <a:off x="1747668" y="3970675"/>
            <a:ext cx="57486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Comic Sans MS" panose="030F0702030302020204" pitchFamily="66" charset="0"/>
                <a:sym typeface="Barriecito"/>
              </a:rPr>
              <a:t>play the guitar</a:t>
            </a:r>
          </a:p>
        </p:txBody>
      </p:sp>
    </p:spTree>
    <p:extLst>
      <p:ext uri="{BB962C8B-B14F-4D97-AF65-F5344CB8AC3E}">
        <p14:creationId xmlns:p14="http://schemas.microsoft.com/office/powerpoint/2010/main" val="335658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327159" y="2669185"/>
            <a:ext cx="7062613" cy="16740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  <a:t>Activity 1</a:t>
            </a:r>
            <a:b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</a:b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Look, listen and repeat. </a:t>
            </a:r>
            <a:endParaRPr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2069;p37">
            <a:extLst>
              <a:ext uri="{FF2B5EF4-FFF2-40B4-BE49-F238E27FC236}">
                <a16:creationId xmlns:a16="http://schemas.microsoft.com/office/drawing/2014/main" id="{ADC0A420-BA5B-6017-40B6-81F326C5779B}"/>
              </a:ext>
            </a:extLst>
          </p:cNvPr>
          <p:cNvSpPr/>
          <p:nvPr/>
        </p:nvSpPr>
        <p:spPr>
          <a:xfrm flipH="1">
            <a:off x="3493775" y="1117157"/>
            <a:ext cx="1757253" cy="1525944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6" name="Google Shape;2658;p39">
            <a:extLst>
              <a:ext uri="{FF2B5EF4-FFF2-40B4-BE49-F238E27FC236}">
                <a16:creationId xmlns:a16="http://schemas.microsoft.com/office/drawing/2014/main" id="{708CAF30-55CF-2ABF-EB44-F18537182BAA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3402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71;p37">
            <a:extLst>
              <a:ext uri="{FF2B5EF4-FFF2-40B4-BE49-F238E27FC236}">
                <a16:creationId xmlns:a16="http://schemas.microsoft.com/office/drawing/2014/main" id="{48389D4F-B6B3-D1DD-BB1E-3679211023B9}"/>
              </a:ext>
            </a:extLst>
          </p:cNvPr>
          <p:cNvSpPr/>
          <p:nvPr/>
        </p:nvSpPr>
        <p:spPr>
          <a:xfrm rot="11765489">
            <a:off x="3679396" y="1026030"/>
            <a:ext cx="1843578" cy="1336083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908653" y="2399406"/>
            <a:ext cx="5612100" cy="17118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  <a:t>Activity 2</a:t>
            </a:r>
            <a:b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</a:b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L</a:t>
            </a:r>
            <a:r>
              <a:rPr lang="en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isten, point and say.</a:t>
            </a:r>
            <a:endParaRPr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58" name="Google Shape;2658;p3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04271634"/>
      </p:ext>
    </p:extLst>
  </p:cSld>
  <p:clrMapOvr>
    <a:masterClrMapping/>
  </p:clrMapOvr>
</p:sld>
</file>

<file path=ppt/theme/theme1.xml><?xml version="1.0" encoding="utf-8"?>
<a:theme xmlns:a="http://schemas.openxmlformats.org/drawingml/2006/main" name="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FFF5E9"/>
    </a:dk2>
    <a:lt2>
      <a:srgbClr val="FEC695"/>
    </a:lt2>
    <a:accent1>
      <a:srgbClr val="FD7B9A"/>
    </a:accent1>
    <a:accent2>
      <a:srgbClr val="A89DEA"/>
    </a:accent2>
    <a:accent3>
      <a:srgbClr val="8974C2"/>
    </a:accent3>
    <a:accent4>
      <a:srgbClr val="3C3559"/>
    </a:accent4>
    <a:accent5>
      <a:srgbClr val="6BC5B4"/>
    </a:accent5>
    <a:accent6>
      <a:srgbClr val="2DAD90"/>
    </a:accent6>
    <a:hlink>
      <a:srgbClr val="3C3559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54</Words>
  <Application>Microsoft Office PowerPoint</Application>
  <PresentationFormat>On-screen Show (16:9)</PresentationFormat>
  <Paragraphs>16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Sport Day</vt:lpstr>
      <vt:lpstr>Barriecito</vt:lpstr>
      <vt:lpstr>Comic Sans MS</vt:lpstr>
      <vt:lpstr>Dosis</vt:lpstr>
      <vt:lpstr>Arial</vt:lpstr>
      <vt:lpstr>Basic English for Korean Speakers Workshop by Slidesgo</vt:lpstr>
      <vt:lpstr>Things we can do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1 Look, listen and repeat. </vt:lpstr>
      <vt:lpstr>Activity 2 Listen, point and say.</vt:lpstr>
      <vt:lpstr>Activity 3 Let’s talk.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English for Korean Speakers Workshop</dc:title>
  <cp:lastModifiedBy>Do Tra Giang</cp:lastModifiedBy>
  <cp:revision>50</cp:revision>
  <dcterms:modified xsi:type="dcterms:W3CDTF">2026-01-06T08:48:35Z</dcterms:modified>
</cp:coreProperties>
</file>