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70" r:id="rId4"/>
    <p:sldId id="272" r:id="rId5"/>
    <p:sldId id="275" r:id="rId6"/>
    <p:sldId id="276" r:id="rId7"/>
  </p:sldIdLst>
  <p:sldSz cx="9144000" cy="5143500" type="screen16x9"/>
  <p:notesSz cx="6858000" cy="9144000"/>
  <p:embeddedFontLst>
    <p:embeddedFont>
      <p:font typeface="Barriecito" panose="020B0604020202020204" charset="0"/>
      <p:regular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Dosis" panose="02010803020202060003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4uksig1dfo8xDYDxkZJluHFHy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5F2A61-A122-4C1C-9B77-EDDAF0852185}">
  <a:tblStyle styleId="{EA5F2A61-A122-4C1C-9B77-EDDAF0852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721"/>
  </p:normalViewPr>
  <p:slideViewPr>
    <p:cSldViewPr snapToGrid="0">
      <p:cViewPr varScale="1">
        <p:scale>
          <a:sx n="129" d="100"/>
          <a:sy n="129" d="100"/>
        </p:scale>
        <p:origin x="26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4" name="Google Shape;10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" name="Google Shape;13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1" name="Google Shape;16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36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36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36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6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6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6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6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6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6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6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36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6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36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36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6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6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6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6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6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36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6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6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6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36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36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6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6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6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6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6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36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36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6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6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6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6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6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6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36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36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6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6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36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36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6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6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6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6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38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22" name="Google Shape;122;p3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7" name="Google Shape;127;p3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8" name="Google Shape;128;p3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3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41" name="Google Shape;141;p3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4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97" name="Google Shape;197;p4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6" name="Google Shape;206;p4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7" name="Google Shape;207;p4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4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9" name="Google Shape;219;p4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4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4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4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" name="Google Shape;228;p4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29" name="Google Shape;229;p4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242" name="Google Shape;242;p4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247" name="Google Shape;247;p4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248" name="Google Shape;248;p4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4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261" name="Google Shape;261;p4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4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4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4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4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4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6" name="Google Shape;276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4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2" name="Google Shape;282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4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8" name="Google Shape;288;p4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"/>
          <p:cNvGrpSpPr/>
          <p:nvPr/>
        </p:nvGrpSpPr>
        <p:grpSpPr>
          <a:xfrm rot="1675903">
            <a:off x="7522588" y="3571077"/>
            <a:ext cx="1322660" cy="1416624"/>
            <a:chOff x="3516247" y="2841168"/>
            <a:chExt cx="2042858" cy="1997709"/>
          </a:xfrm>
        </p:grpSpPr>
        <p:sp>
          <p:nvSpPr>
            <p:cNvPr id="317" name="Google Shape;31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13" name="Google Shape;413;p2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414" name="Google Shape;41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29" name="Google Shape;52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30" name="Google Shape;53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39" name="Google Shape;539;p2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540" name="Google Shape;54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68" name="Google Shape;56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69" name="Google Shape;56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79" name="Google Shape;57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580" name="Google Shape;58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09" name="Google Shape;60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12" name="Google Shape;61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13" name="Google Shape;61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24" name="Google Shape;62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25" name="Google Shape;62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48" name="Google Shape;648;p2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649" name="Google Shape;64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3" name="Google Shape;673;p2"/>
          <p:cNvSpPr txBox="1">
            <a:spLocks noGrp="1"/>
          </p:cNvSpPr>
          <p:nvPr>
            <p:ph type="ctrTitle"/>
          </p:nvPr>
        </p:nvSpPr>
        <p:spPr>
          <a:xfrm>
            <a:off x="1343208" y="1659941"/>
            <a:ext cx="6846931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4" name="Google Shape;674;p2"/>
          <p:cNvPicPr preferRelativeResize="0"/>
          <p:nvPr/>
        </p:nvPicPr>
        <p:blipFill rotWithShape="1">
          <a:blip r:embed="rId3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677" name="Google Shape;67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2238" y="3218883"/>
            <a:ext cx="3995713" cy="7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"/>
          <p:cNvSpPr txBox="1"/>
          <p:nvPr/>
        </p:nvSpPr>
        <p:spPr>
          <a:xfrm>
            <a:off x="2359845" y="3286224"/>
            <a:ext cx="3978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PERIOD 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8" name="Google Shape;1018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grpSp>
        <p:nvGrpSpPr>
          <p:cNvPr id="1019" name="Google Shape;1019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020" name="Google Shape;1020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117" name="Google Shape;1117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225" name="Google Shape;1225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229" name="Google Shape;1229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5" name="Google Shape;1235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236" name="Google Shape;1236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248" name="Google Shape;1248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258" name="Google Shape;1258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267" name="Google Shape;1267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5"/>
          <p:cNvSpPr txBox="1">
            <a:spLocks noGrp="1"/>
          </p:cNvSpPr>
          <p:nvPr>
            <p:ph type="title"/>
          </p:nvPr>
        </p:nvSpPr>
        <p:spPr>
          <a:xfrm>
            <a:off x="1156303" y="2661851"/>
            <a:ext cx="7062613" cy="156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 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67" name="Google Shape;1367;p1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368" name="Google Shape;1368;p1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1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465" name="Google Shape;1465;p1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573" name="Google Shape;1573;p1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577" name="Google Shape;1577;p1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1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584" name="Google Shape;1584;p1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p1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596" name="Google Shape;1596;p1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1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606" name="Google Shape;1606;p1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1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615" name="Google Shape;1615;p1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8" name="Google Shape;1638;p15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9" name="Google Shape;1639;p1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7"/>
          <p:cNvSpPr txBox="1"/>
          <p:nvPr/>
        </p:nvSpPr>
        <p:spPr>
          <a:xfrm>
            <a:off x="1685697" y="2414833"/>
            <a:ext cx="7062613" cy="1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br>
              <a:rPr lang="en-US" sz="1400" b="0" i="0" u="none" strike="noStrike" cap="none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and read.</a:t>
            </a:r>
            <a:endParaRPr sz="40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2" name="Google Shape;1652;p17"/>
          <p:cNvSpPr/>
          <p:nvPr/>
        </p:nvSpPr>
        <p:spPr>
          <a:xfrm flipH="1">
            <a:off x="4163809" y="983010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3" name="Google Shape;1653;p17"/>
          <p:cNvSpPr txBox="1"/>
          <p:nvPr/>
        </p:nvSpPr>
        <p:spPr>
          <a:xfrm>
            <a:off x="4370962" y="983010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Barriecito"/>
              <a:buNone/>
            </a:pPr>
            <a:r>
              <a:rPr lang="en-US" sz="75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0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4" name="Google Shape;1684;p20"/>
          <p:cNvSpPr txBox="1">
            <a:spLocks noGrp="1"/>
          </p:cNvSpPr>
          <p:nvPr>
            <p:ph type="title"/>
          </p:nvPr>
        </p:nvSpPr>
        <p:spPr>
          <a:xfrm>
            <a:off x="1765889" y="2661954"/>
            <a:ext cx="5612100" cy="15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5" name="Google Shape;1685;p2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1686" name="Google Shape;1686;p20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687" name="Google Shape;1687;p20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3" name="Google Shape;1783;p20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784" name="Google Shape;1784;p20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20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892" name="Google Shape;1892;p20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5" name="Google Shape;1895;p20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896" name="Google Shape;1896;p20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2" name="Google Shape;1902;p20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903" name="Google Shape;1903;p20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4" name="Google Shape;1914;p20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915" name="Google Shape;1915;p20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20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925" name="Google Shape;1925;p20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3" name="Google Shape;1933;p20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934" name="Google Shape;1934;p20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Google Shape;196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155924" y="96644"/>
            <a:ext cx="8881847" cy="494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</Words>
  <Application>Microsoft Office PowerPoint</Application>
  <PresentationFormat>On-screen Show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Comic Sans MS</vt:lpstr>
      <vt:lpstr>Dosis</vt:lpstr>
      <vt:lpstr>Barriecito</vt:lpstr>
      <vt:lpstr>Arial</vt:lpstr>
      <vt:lpstr>Basic English for Korean Speakers Workshop by Slidesgo</vt:lpstr>
      <vt:lpstr>Things we can do</vt:lpstr>
      <vt:lpstr>Warm-up</vt:lpstr>
      <vt:lpstr>Activity 4 Listen and tick. </vt:lpstr>
      <vt:lpstr>PowerPoint Presentation</vt:lpstr>
      <vt:lpstr>Activity 6 Let’s play.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Do Tra Giang</cp:lastModifiedBy>
  <cp:revision>35</cp:revision>
  <dcterms:modified xsi:type="dcterms:W3CDTF">2026-01-06T09:05:08Z</dcterms:modified>
</cp:coreProperties>
</file>