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1" r:id="rId2"/>
  </p:sldMasterIdLst>
  <p:notesMasterIdLst>
    <p:notesMasterId r:id="rId8"/>
  </p:notesMasterIdLst>
  <p:sldIdLst>
    <p:sldId id="257" r:id="rId3"/>
    <p:sldId id="266" r:id="rId4"/>
    <p:sldId id="271" r:id="rId5"/>
    <p:sldId id="286" r:id="rId6"/>
    <p:sldId id="287" r:id="rId7"/>
  </p:sldIdLst>
  <p:sldSz cx="9144000" cy="5143500" type="screen16x9"/>
  <p:notesSz cx="6858000" cy="9144000"/>
  <p:embeddedFontLst>
    <p:embeddedFont>
      <p:font typeface="Barriecito" panose="020B0604020202020204" charset="0"/>
      <p:regular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Dosis" panose="02010803020202060003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iDbYgayo7KtDONR/x5UtT0NAY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713"/>
  </p:normalViewPr>
  <p:slideViewPr>
    <p:cSldViewPr snapToGrid="0">
      <p:cViewPr varScale="1">
        <p:scale>
          <a:sx n="122" d="100"/>
          <a:sy n="122" d="100"/>
        </p:scale>
        <p:origin x="5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7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7" name="Google Shape;24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8" name="Google Shape;44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5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4" name="Google Shape;14;p5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" name="Google Shape;15;p5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5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30" name="Google Shape;30;p5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1" name="Google Shape;31;p5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40" name="Google Shape;40;p5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5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6" name="Google Shape;46;p5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6" name="Google Shape;56;p5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5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4" name="Google Shape;64;p5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8" name="Google Shape;68;p5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4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6" name="Google Shape;1636;p104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7" name="Google Shape;1637;p104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104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9" name="Google Shape;1639;p104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0" name="Google Shape;1640;p104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104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2" name="Google Shape;1642;p104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3" name="Google Shape;1643;p104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104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5" name="Google Shape;1645;p104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6" name="Google Shape;1646;p104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0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8" name="Google Shape;1648;p10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649" name="Google Shape;1649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0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10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655" name="Google Shape;1655;p10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10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1661" name="Google Shape;1661;p10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0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0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0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0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5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05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05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05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5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05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05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05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05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05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05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05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05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05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05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05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05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5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5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5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5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5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5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3" name="Google Shape;1703;p105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1704" name="Google Shape;1704;p10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0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0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0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0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0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0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0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0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0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0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0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0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0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0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0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0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0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0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0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0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0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0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0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0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0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0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0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0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0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0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0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0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0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0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0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0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0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0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0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0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0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0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0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0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0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0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0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0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0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0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0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0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0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0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0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0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0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0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0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0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0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0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0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0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0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0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0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0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0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0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0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0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0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0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0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0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0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0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0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0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0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0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0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0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0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0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0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0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0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0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0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0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0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0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0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0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0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0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0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0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0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0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0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0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0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0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0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0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0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0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0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0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0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105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1820" name="Google Shape;1820;p10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0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0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105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1824" name="Google Shape;1824;p10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0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0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0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0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0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105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1831" name="Google Shape;1831;p105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05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05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05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05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05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05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05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05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05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05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05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05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05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05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05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05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05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05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05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5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5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5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05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05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05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05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05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05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05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05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05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05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05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05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05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05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05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05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05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05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05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05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05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05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05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05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05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05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05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05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05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05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05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05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05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05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05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05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05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05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05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05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05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05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05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05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05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05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05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05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05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05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05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05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05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05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05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05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05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05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05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05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05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05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05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05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05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05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05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05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05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05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05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05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05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05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05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05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05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05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05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05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05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05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05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05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05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05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05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5" name="Google Shape;1945;p105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1946" name="Google Shape;1946;p10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0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0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0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0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0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0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0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0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0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0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0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0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0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0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0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0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0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0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0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0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0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0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0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0" name="Google Shape;1970;p10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Google Shape;1973;p107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974" name="Google Shape;1974;p107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07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07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07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107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979" name="Google Shape;1979;p107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980" name="Google Shape;1980;p107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07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07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07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07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07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07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07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07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07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07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07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107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993" name="Google Shape;1993;p107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07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07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07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07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07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07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07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07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07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07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07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07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Google Shape;2007;p108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008" name="Google Shape;2008;p108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8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8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108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018" name="Google Shape;2018;p108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8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8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8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8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8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8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8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8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7" name="Google Shape;2027;p108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28" name="Google Shape;2028;p108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8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8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8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8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8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8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8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8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8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8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8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8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8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8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08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08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8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8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0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049" name="Google Shape;2049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0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4" name="Google Shape;2054;p10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055" name="Google Shape;2055;p10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0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0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0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0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0" name="Google Shape;2060;p10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061" name="Google Shape;2061;p10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0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0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0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0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0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0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0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0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0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0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0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0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0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0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0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0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0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oogle Shape;2080;p11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081" name="Google Shape;2081;p11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1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1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11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90" name="Google Shape;2090;p11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91" name="Google Shape;2091;p11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1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1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1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1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1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1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1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1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1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1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11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03" name="Google Shape;2103;p11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1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1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1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1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1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1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1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1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2" name="Google Shape;2112;p11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113" name="Google Shape;2113;p11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1" name="Google Shape;151;p7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6" name="Google Shape;156;p7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7" name="Google Shape;157;p7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7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7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7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70" name="Google Shape;170;p7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7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4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85" name="Google Shape;185;p74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4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95" name="Google Shape;195;p74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4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4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4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4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05" name="Google Shape;205;p74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4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4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4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4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4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4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4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4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4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4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4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4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4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5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26" name="Google Shape;226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5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32" name="Google Shape;232;p75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5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38" name="Google Shape;238;p75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69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5" name="Google Shape;1535;p6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36" name="Google Shape;1536;p69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7" name="Google Shape;1537;p6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538" name="Google Shape;1538;p6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6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543" name="Google Shape;1543;p6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544" name="Google Shape;1544;p6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6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6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6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6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6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6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6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6" name="Google Shape;1556;p6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557" name="Google Shape;1557;p6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6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6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6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6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2" name="Google Shape;1572;p10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573" name="Google Shape;1573;p10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574" name="Google Shape;1574;p10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575" name="Google Shape;1575;p10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0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0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0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0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0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0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0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0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0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0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0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7" name="Google Shape;1587;p10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10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102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1590" name="Google Shape;1590;p102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1591" name="Google Shape;1591;p10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0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0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0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0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0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0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0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9" name="Google Shape;1599;p102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1600" name="Google Shape;1600;p10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0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0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0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0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102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1606" name="Google Shape;1606;p10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0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0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0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0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0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0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0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0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102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1616" name="Google Shape;1616;p10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0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0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0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0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0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0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102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1624" name="Google Shape;1624;p10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0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0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102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1628" name="Google Shape;1628;p10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0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0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0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0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6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1531" name="Google Shape;1531;p6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532" name="Google Shape;1532;p6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9" name="Google Shape;2429;p2"/>
          <p:cNvGrpSpPr/>
          <p:nvPr/>
        </p:nvGrpSpPr>
        <p:grpSpPr>
          <a:xfrm rot="1675903">
            <a:off x="7522588" y="3571077"/>
            <a:ext cx="1322660" cy="1416624"/>
            <a:chOff x="3516247" y="2841168"/>
            <a:chExt cx="2042858" cy="1997709"/>
          </a:xfrm>
        </p:grpSpPr>
        <p:sp>
          <p:nvSpPr>
            <p:cNvPr id="2430" name="Google Shape;2430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0" name="Google Shape;2520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1" name="Google Shape;2521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2" name="Google Shape;2522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3" name="Google Shape;2523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4" name="Google Shape;2524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526" name="Google Shape;2526;p2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2527" name="Google Shape;2527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6" name="Google Shape;2536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7" name="Google Shape;2537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8" name="Google Shape;2538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39" name="Google Shape;2539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0" name="Google Shape;2540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1" name="Google Shape;2541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2" name="Google Shape;2542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3" name="Google Shape;2543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4" name="Google Shape;2544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5" name="Google Shape;2545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6" name="Google Shape;2546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7" name="Google Shape;2547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8" name="Google Shape;2548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49" name="Google Shape;2549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0" name="Google Shape;2550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1" name="Google Shape;2551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2" name="Google Shape;2552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3" name="Google Shape;2553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4" name="Google Shape;2554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5" name="Google Shape;2555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6" name="Google Shape;2556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7" name="Google Shape;2557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8" name="Google Shape;2558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59" name="Google Shape;2559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0" name="Google Shape;2560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1" name="Google Shape;2561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2" name="Google Shape;2562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3" name="Google Shape;2563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4" name="Google Shape;2564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5" name="Google Shape;2565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6" name="Google Shape;2566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7" name="Google Shape;2567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8" name="Google Shape;2568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9" name="Google Shape;2569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0" name="Google Shape;2570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1" name="Google Shape;2571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2" name="Google Shape;2572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3" name="Google Shape;2573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4" name="Google Shape;2574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5" name="Google Shape;2575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6" name="Google Shape;2576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7" name="Google Shape;2577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8" name="Google Shape;2578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9" name="Google Shape;2579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0" name="Google Shape;2580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1" name="Google Shape;2581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2" name="Google Shape;2582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3" name="Google Shape;2583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4" name="Google Shape;2584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5" name="Google Shape;2585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6" name="Google Shape;2586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7" name="Google Shape;2587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8" name="Google Shape;2588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89" name="Google Shape;2589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0" name="Google Shape;2590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1" name="Google Shape;2591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2" name="Google Shape;2592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3" name="Google Shape;2593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4" name="Google Shape;2594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5" name="Google Shape;2595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6" name="Google Shape;2596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7" name="Google Shape;2597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8" name="Google Shape;2598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99" name="Google Shape;2599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0" name="Google Shape;2600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1" name="Google Shape;2601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2" name="Google Shape;2602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3" name="Google Shape;2603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4" name="Google Shape;2604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5" name="Google Shape;2605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6" name="Google Shape;2606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7" name="Google Shape;2607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8" name="Google Shape;2608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9" name="Google Shape;2609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0" name="Google Shape;2610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1" name="Google Shape;2611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2" name="Google Shape;2612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3" name="Google Shape;2613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4" name="Google Shape;2614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5" name="Google Shape;2615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6" name="Google Shape;2616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7" name="Google Shape;2617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8" name="Google Shape;2618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19" name="Google Shape;2619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0" name="Google Shape;2620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1" name="Google Shape;2621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2" name="Google Shape;2622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3" name="Google Shape;2623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4" name="Google Shape;2624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5" name="Google Shape;2625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6" name="Google Shape;2626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7" name="Google Shape;2627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8" name="Google Shape;2628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29" name="Google Shape;2629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0" name="Google Shape;2630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1" name="Google Shape;2631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2" name="Google Shape;2632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3" name="Google Shape;2633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4" name="Google Shape;2634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5" name="Google Shape;2635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6" name="Google Shape;2636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7" name="Google Shape;2637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8" name="Google Shape;2638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39" name="Google Shape;2639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0" name="Google Shape;2640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1" name="Google Shape;2641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642" name="Google Shape;2642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2643" name="Google Shape;2643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4" name="Google Shape;2644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5" name="Google Shape;2645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6" name="Google Shape;2646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7" name="Google Shape;2647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8" name="Google Shape;2648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49" name="Google Shape;2649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0" name="Google Shape;2650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1" name="Google Shape;2651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652" name="Google Shape;2652;p2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2653" name="Google Shape;2653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4" name="Google Shape;2654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5" name="Google Shape;2655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6" name="Google Shape;2656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7" name="Google Shape;2657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8" name="Google Shape;2658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59" name="Google Shape;2659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0" name="Google Shape;2660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1" name="Google Shape;2661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2" name="Google Shape;2662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3" name="Google Shape;2663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4" name="Google Shape;2664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5" name="Google Shape;2665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6" name="Google Shape;2666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7" name="Google Shape;2667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8" name="Google Shape;2668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69" name="Google Shape;2669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0" name="Google Shape;2670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1" name="Google Shape;2671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2" name="Google Shape;2672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3" name="Google Shape;2673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4" name="Google Shape;2674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5" name="Google Shape;2675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6" name="Google Shape;2676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7" name="Google Shape;2677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8" name="Google Shape;2678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79" name="Google Shape;2679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0" name="Google Shape;2680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681" name="Google Shape;2681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2682" name="Google Shape;2682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3" name="Google Shape;2683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4" name="Google Shape;2684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5" name="Google Shape;2685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6" name="Google Shape;2686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7" name="Google Shape;2687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8" name="Google Shape;2688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89" name="Google Shape;2689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0" name="Google Shape;2690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1" name="Google Shape;2691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692" name="Google Shape;2692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2693" name="Google Shape;2693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4" name="Google Shape;2694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5" name="Google Shape;2695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6" name="Google Shape;2696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7" name="Google Shape;2697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8" name="Google Shape;2698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99" name="Google Shape;2699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0" name="Google Shape;2700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1" name="Google Shape;2701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2" name="Google Shape;2702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3" name="Google Shape;2703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4" name="Google Shape;2704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5" name="Google Shape;2705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6" name="Google Shape;2706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7" name="Google Shape;2707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8" name="Google Shape;2708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09" name="Google Shape;2709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0" name="Google Shape;2710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1" name="Google Shape;2711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2" name="Google Shape;2712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3" name="Google Shape;2713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4" name="Google Shape;2714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5" name="Google Shape;2715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6" name="Google Shape;2716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7" name="Google Shape;2717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8" name="Google Shape;2718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19" name="Google Shape;2719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20" name="Google Shape;2720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721" name="Google Shape;2721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2722" name="Google Shape;2722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23" name="Google Shape;2723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24" name="Google Shape;2724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725" name="Google Shape;2725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2726" name="Google Shape;2726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27" name="Google Shape;2727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28" name="Google Shape;2728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29" name="Google Shape;2729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0" name="Google Shape;2730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1" name="Google Shape;2731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2" name="Google Shape;2732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3" name="Google Shape;2733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4" name="Google Shape;2734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5" name="Google Shape;2735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6" name="Google Shape;2736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737" name="Google Shape;2737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2738" name="Google Shape;2738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39" name="Google Shape;2739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0" name="Google Shape;2740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1" name="Google Shape;2741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2" name="Google Shape;2742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3" name="Google Shape;2743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4" name="Google Shape;2744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5" name="Google Shape;2745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6" name="Google Shape;2746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7" name="Google Shape;2747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8" name="Google Shape;2748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49" name="Google Shape;2749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0" name="Google Shape;2750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1" name="Google Shape;2751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2" name="Google Shape;2752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3" name="Google Shape;2753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4" name="Google Shape;2754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5" name="Google Shape;2755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6" name="Google Shape;2756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7" name="Google Shape;2757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8" name="Google Shape;2758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9" name="Google Shape;2759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0" name="Google Shape;2760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761" name="Google Shape;2761;p2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2762" name="Google Shape;2762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3" name="Google Shape;2763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4" name="Google Shape;2764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5" name="Google Shape;2765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6" name="Google Shape;2766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7" name="Google Shape;2767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8" name="Google Shape;2768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69" name="Google Shape;2769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0" name="Google Shape;2770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1" name="Google Shape;2771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2" name="Google Shape;2772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3" name="Google Shape;2773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4" name="Google Shape;2774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5" name="Google Shape;2775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6" name="Google Shape;2776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7" name="Google Shape;2777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8" name="Google Shape;2778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79" name="Google Shape;2779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80" name="Google Shape;2780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81" name="Google Shape;2781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82" name="Google Shape;2782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83" name="Google Shape;2783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84" name="Google Shape;2784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85" name="Google Shape;2785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786" name="Google Shape;2786;p2"/>
          <p:cNvSpPr txBox="1">
            <a:spLocks noGrp="1"/>
          </p:cNvSpPr>
          <p:nvPr>
            <p:ph type="ctrTitle"/>
          </p:nvPr>
        </p:nvSpPr>
        <p:spPr>
          <a:xfrm>
            <a:off x="1545360" y="1561551"/>
            <a:ext cx="6622441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87" name="Google Shape;2787;p2"/>
          <p:cNvPicPr preferRelativeResize="0"/>
          <p:nvPr/>
        </p:nvPicPr>
        <p:blipFill rotWithShape="1">
          <a:blip r:embed="rId3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8" name="Google Shape;27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2789" name="Google Shape;2789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2790" name="Google Shape;279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1205" y="2875127"/>
            <a:ext cx="3944753" cy="7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1" name="Google Shape;2791;p2"/>
          <p:cNvSpPr txBox="1"/>
          <p:nvPr/>
        </p:nvSpPr>
        <p:spPr>
          <a:xfrm>
            <a:off x="2671205" y="2955851"/>
            <a:ext cx="42379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2 PERIOD 3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353833" y="2661796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0E468-A6A9-6046-8805-92CC1E50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3" y="385594"/>
            <a:ext cx="8414274" cy="41997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</Words>
  <Application>Microsoft Office PowerPoint</Application>
  <PresentationFormat>On-screen Show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Comic Sans MS</vt:lpstr>
      <vt:lpstr>Arial</vt:lpstr>
      <vt:lpstr>Barriecito</vt:lpstr>
      <vt:lpstr>Dosis</vt:lpstr>
      <vt:lpstr>Basic English for Korean Speakers Workshop by Slidesgo</vt:lpstr>
      <vt:lpstr>3_Basic English for Korean Speakers Workshop by Slidesgo</vt:lpstr>
      <vt:lpstr>Things we can do</vt:lpstr>
      <vt:lpstr>Activity 1 Look, listen and repeat.</vt:lpstr>
      <vt:lpstr>Activity 2 Listen, point and say.</vt:lpstr>
      <vt:lpstr>Activity 6 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 Tra Giang</cp:lastModifiedBy>
  <cp:revision>29</cp:revision>
  <dcterms:modified xsi:type="dcterms:W3CDTF">2026-01-06T09:06:48Z</dcterms:modified>
</cp:coreProperties>
</file>