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8"/>
  </p:notesMasterIdLst>
  <p:sldIdLst>
    <p:sldId id="256" r:id="rId2"/>
    <p:sldId id="398" r:id="rId3"/>
    <p:sldId id="403" r:id="rId4"/>
    <p:sldId id="404" r:id="rId5"/>
    <p:sldId id="374" r:id="rId6"/>
    <p:sldId id="391" r:id="rId7"/>
  </p:sldIdLst>
  <p:sldSz cx="9144000" cy="5143500" type="screen16x9"/>
  <p:notesSz cx="6858000" cy="9144000"/>
  <p:embeddedFontLst>
    <p:embeddedFont>
      <p:font typeface="Barriecito" panose="020B0604020202020204" charset="0"/>
      <p:regular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Dosis" panose="02010803020202060003" pitchFamily="2" charset="0"/>
      <p:regular r:id="rId14"/>
      <p:bold r:id="rId15"/>
    </p:embeddedFont>
    <p:embeddedFont>
      <p:font typeface="Sport D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70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4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36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5"/>
          <p:cNvGrpSpPr/>
          <p:nvPr/>
        </p:nvGrpSpPr>
        <p:grpSpPr>
          <a:xfrm rot="1675903">
            <a:off x="7522588" y="3571077"/>
            <a:ext cx="1322660" cy="1416625"/>
            <a:chOff x="3516247" y="2841168"/>
            <a:chExt cx="2042858" cy="1997710"/>
          </a:xfrm>
        </p:grpSpPr>
        <p:sp>
          <p:nvSpPr>
            <p:cNvPr id="1500" name="Google Shape;1500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96" name="Google Shape;1596;p35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1597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22" name="Google Shape;1722;p35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1723" name="Google Shape;1723;p35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62" name="Google Shape;1762;p35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1763" name="Google Shape;1763;p35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07" name="Google Shape;1807;p35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1808" name="Google Shape;1808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31" name="Google Shape;1831;p35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1832" name="Google Shape;1832;p3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838819" y="1659941"/>
            <a:ext cx="6597452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4" y="3176396"/>
            <a:ext cx="4083205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977334" y="3219179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PERIOD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398439" y="2661851"/>
            <a:ext cx="6820477" cy="1691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Listen and tick or cross.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647751" y="10834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4F04D-C1DE-F02F-4935-774EA741F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9" b="90583" l="9057" r="93962">
                        <a14:foregroundMark x1="20755" y1="37220" x2="9057" y2="49776"/>
                        <a14:foregroundMark x1="13585" y1="48430" x2="10566" y2="54709"/>
                        <a14:foregroundMark x1="12453" y1="57399" x2="41887" y2="90583"/>
                        <a14:foregroundMark x1="41887" y1="90583" x2="41887" y2="90583"/>
                        <a14:foregroundMark x1="90189" y1="25112" x2="87925" y2="42152"/>
                        <a14:foregroundMark x1="93585" y1="29148" x2="93962" y2="29596"/>
                        <a14:foregroundMark x1="75094" y1="17489" x2="45660" y2="520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211102"/>
            <a:ext cx="806332" cy="699557"/>
          </a:xfrm>
          <a:prstGeom prst="rect">
            <a:avLst/>
          </a:prstGeom>
        </p:spPr>
      </p:pic>
      <p:pic>
        <p:nvPicPr>
          <p:cNvPr id="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6B942D-D391-D9EE-5640-93423317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599977" y="4219440"/>
            <a:ext cx="667818" cy="6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74BAC-03B6-ADD1-4D4E-2F0A0A10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7" r="1047"/>
          <a:stretch/>
        </p:blipFill>
        <p:spPr>
          <a:xfrm>
            <a:off x="2778919" y="1443037"/>
            <a:ext cx="3486150" cy="3187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C697E-BBAD-033A-80EC-6FE9687DA970}"/>
              </a:ext>
            </a:extLst>
          </p:cNvPr>
          <p:cNvSpPr/>
          <p:nvPr/>
        </p:nvSpPr>
        <p:spPr>
          <a:xfrm>
            <a:off x="531445" y="148769"/>
            <a:ext cx="79239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Can she ride a bike?</a:t>
            </a:r>
          </a:p>
        </p:txBody>
      </p:sp>
    </p:spTree>
    <p:extLst>
      <p:ext uri="{BB962C8B-B14F-4D97-AF65-F5344CB8AC3E}">
        <p14:creationId xmlns:p14="http://schemas.microsoft.com/office/powerpoint/2010/main" val="1957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B1959-8B1F-401C-FA8C-D4487720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6" b="2236"/>
          <a:stretch/>
        </p:blipFill>
        <p:spPr>
          <a:xfrm>
            <a:off x="2686050" y="1407319"/>
            <a:ext cx="3771900" cy="3321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A62ABF-F190-3B49-9B3E-AF624BAE8311}"/>
              </a:ext>
            </a:extLst>
          </p:cNvPr>
          <p:cNvSpPr/>
          <p:nvPr/>
        </p:nvSpPr>
        <p:spPr>
          <a:xfrm>
            <a:off x="187552" y="274131"/>
            <a:ext cx="8925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Can he draw a picture?</a:t>
            </a:r>
          </a:p>
        </p:txBody>
      </p:sp>
    </p:spTree>
    <p:extLst>
      <p:ext uri="{BB962C8B-B14F-4D97-AF65-F5344CB8AC3E}">
        <p14:creationId xmlns:p14="http://schemas.microsoft.com/office/powerpoint/2010/main" val="4175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sing.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896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A5A0D3CD-0539-8C81-DABE-668B3773E2F1}"/>
              </a:ext>
            </a:extLst>
          </p:cNvPr>
          <p:cNvSpPr/>
          <p:nvPr/>
        </p:nvSpPr>
        <p:spPr>
          <a:xfrm>
            <a:off x="3678668" y="1120144"/>
            <a:ext cx="1929175" cy="1260317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4"/>
            <a:ext cx="5612100" cy="136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3632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42</Words>
  <Application>Microsoft Office PowerPoint</Application>
  <PresentationFormat>On-screen Show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Comic Sans MS</vt:lpstr>
      <vt:lpstr>Arial</vt:lpstr>
      <vt:lpstr>Sport Day</vt:lpstr>
      <vt:lpstr>Barriecito</vt:lpstr>
      <vt:lpstr>Dosis</vt:lpstr>
      <vt:lpstr>Basic English for Korean Speakers Workshop by Slidesgo</vt:lpstr>
      <vt:lpstr>Things we can do</vt:lpstr>
      <vt:lpstr>Activity 4 Listen and tick or cross.</vt:lpstr>
      <vt:lpstr>PowerPoint Presentation</vt:lpstr>
      <vt:lpstr>PowerPoint Presentation</vt:lpstr>
      <vt:lpstr>Activity 6 Let’s sing.</vt:lpstr>
      <vt:lpstr>Fun corner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cp:lastModifiedBy>Do Tra Giang</cp:lastModifiedBy>
  <cp:revision>41</cp:revision>
  <dcterms:modified xsi:type="dcterms:W3CDTF">2026-01-06T09:08:26Z</dcterms:modified>
</cp:coreProperties>
</file>