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0"/>
  </p:notesMasterIdLst>
  <p:sldIdLst>
    <p:sldId id="274" r:id="rId2"/>
    <p:sldId id="256" r:id="rId3"/>
    <p:sldId id="261" r:id="rId4"/>
    <p:sldId id="297" r:id="rId5"/>
    <p:sldId id="300" r:id="rId6"/>
    <p:sldId id="302" r:id="rId7"/>
    <p:sldId id="489" r:id="rId8"/>
    <p:sldId id="311" r:id="rId9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11"/>
      <p:boldItalic r:id="rId12"/>
    </p:embeddedFont>
    <p:embeddedFont>
      <p:font typeface="Balsamiq Sans" panose="020B0604020202020204" charset="0"/>
      <p:regular r:id="rId13"/>
      <p:bold r:id="rId14"/>
      <p:italic r:id="rId15"/>
      <p:boldItalic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87B"/>
    <a:srgbClr val="F1C63D"/>
    <a:srgbClr val="F6DC8A"/>
    <a:srgbClr val="F4D368"/>
    <a:srgbClr val="FAD260"/>
    <a:srgbClr val="F2CC54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0FB515-6772-49DB-A9B4-3F5AF1784674}">
  <a:tblStyle styleId="{9F0FB515-6772-49DB-A9B4-3F5AF1784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0285B1-60FA-4C9D-A248-577125C41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E11E42-79E4-4531-B3F3-9E495D764BC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0" autoAdjust="0"/>
  </p:normalViewPr>
  <p:slideViewPr>
    <p:cSldViewPr>
      <p:cViewPr varScale="1">
        <p:scale>
          <a:sx n="93" d="100"/>
          <a:sy n="93" d="100"/>
        </p:scale>
        <p:origin x="5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017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64cada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64cada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94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43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29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2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5425" y="1257485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35688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954524" y="-90726"/>
            <a:ext cx="2195801" cy="8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828" y="433950"/>
            <a:ext cx="625800" cy="17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967554" y="3367775"/>
            <a:ext cx="1204075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650" y="-38559"/>
            <a:ext cx="2454248" cy="5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075" y="4372850"/>
            <a:ext cx="1834801" cy="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54880" y="3813625"/>
            <a:ext cx="1621060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325" y="4388101"/>
            <a:ext cx="1763077" cy="8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64606" y="2589853"/>
            <a:ext cx="1559751" cy="15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2110158" y="4300981"/>
            <a:ext cx="1297112" cy="9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7030" y="3758452"/>
            <a:ext cx="1707849" cy="14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4875" y="-151275"/>
            <a:ext cx="1460333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7799" y="-204578"/>
            <a:ext cx="2251049" cy="91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0975" y="25458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20975" y="1039350"/>
            <a:ext cx="2199600" cy="12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720975" y="3768150"/>
            <a:ext cx="40863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8800" y="4550165"/>
            <a:ext cx="2454252" cy="63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130" y="1820475"/>
            <a:ext cx="677400" cy="1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45751" y="1938424"/>
            <a:ext cx="2879127" cy="6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249" y="-85325"/>
            <a:ext cx="1704750" cy="14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1238700" y="4641719"/>
            <a:ext cx="2454250" cy="54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7807282" y="-244522"/>
            <a:ext cx="1391826" cy="15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515" y="4052919"/>
            <a:ext cx="1570748" cy="9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4849276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2"/>
          </p:nvPr>
        </p:nvSpPr>
        <p:spPr>
          <a:xfrm>
            <a:off x="825350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00924" y="4446050"/>
            <a:ext cx="2102776" cy="8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27425" y="4527044"/>
            <a:ext cx="3830449" cy="90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98" y="2036500"/>
            <a:ext cx="777546" cy="215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591000" y="4339025"/>
            <a:ext cx="1240900" cy="9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892" y="3351725"/>
            <a:ext cx="313068" cy="1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6950" y="149225"/>
            <a:ext cx="759650" cy="218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2575" y="-42950"/>
            <a:ext cx="1410925" cy="21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4491" y="-42952"/>
            <a:ext cx="2437785" cy="5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225226" y="4431650"/>
            <a:ext cx="2943224" cy="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98639" y="4219473"/>
            <a:ext cx="2517961" cy="9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226100" y="2993276"/>
            <a:ext cx="1284573" cy="10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4500" y="639350"/>
            <a:ext cx="1704450" cy="10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4600" y="4358222"/>
            <a:ext cx="2192174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50" y="2610065"/>
            <a:ext cx="936251" cy="2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567247" y="-278826"/>
            <a:ext cx="1862854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6887750" y="1971801"/>
            <a:ext cx="3830451" cy="99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325" y="3118400"/>
            <a:ext cx="777901" cy="157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400" y="4236052"/>
            <a:ext cx="2068099" cy="9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5476" y="98924"/>
            <a:ext cx="1026250" cy="1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83D9B28-6855-466A-A59A-EE2CE6585CF8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3750"/>
            <a:ext cx="77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8" r:id="rId4"/>
    <p:sldLayoutId id="2147483676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1676400" y="2000970"/>
            <a:ext cx="6653400" cy="898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school rooms</a:t>
            </a:r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591034" y="2899131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1 - Period 1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00FF-F3B8-4754-9EF0-3F7CCA1E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" b="93713" l="2825" r="94068">
                        <a14:foregroundMark x1="10169" y1="6287" x2="70904" y2="8383"/>
                        <a14:foregroundMark x1="70904" y1="8383" x2="77684" y2="7784"/>
                        <a14:foregroundMark x1="7062" y1="13772" x2="4802" y2="63174"/>
                        <a14:foregroundMark x1="4802" y1="63174" x2="4802" y2="63174"/>
                        <a14:foregroundMark x1="5650" y1="74551" x2="26836" y2="84132"/>
                        <a14:foregroundMark x1="26836" y1="84132" x2="51130" y2="85629"/>
                        <a14:foregroundMark x1="51130" y1="85629" x2="71751" y2="73353"/>
                        <a14:foregroundMark x1="71751" y1="73353" x2="89266" y2="47904"/>
                        <a14:foregroundMark x1="89266" y1="47904" x2="83898" y2="8982"/>
                        <a14:foregroundMark x1="85876" y1="7186" x2="90113" y2="35030"/>
                        <a14:foregroundMark x1="90113" y1="35030" x2="80791" y2="65569"/>
                        <a14:foregroundMark x1="80791" y1="65569" x2="59322" y2="84431"/>
                        <a14:foregroundMark x1="59322" y1="84431" x2="17232" y2="84132"/>
                        <a14:foregroundMark x1="17232" y1="84132" x2="7062" y2="74251"/>
                        <a14:foregroundMark x1="41525" y1="27844" x2="59887" y2="70659"/>
                        <a14:foregroundMark x1="64124" y1="25749" x2="48870" y2="65569"/>
                        <a14:foregroundMark x1="48870" y1="65569" x2="48588" y2="65569"/>
                        <a14:foregroundMark x1="56497" y1="26946" x2="47458" y2="71257"/>
                        <a14:foregroundMark x1="50282" y1="32934" x2="50565" y2="70060"/>
                        <a14:foregroundMark x1="52260" y1="29641" x2="46328" y2="77844"/>
                        <a14:foregroundMark x1="43785" y1="31737" x2="50847" y2="33832"/>
                        <a14:foregroundMark x1="41243" y1="32036" x2="45763" y2="32036"/>
                        <a14:foregroundMark x1="50000" y1="26647" x2="42090" y2="38623"/>
                        <a14:foregroundMark x1="58757" y1="39521" x2="55085" y2="74850"/>
                        <a14:foregroundMark x1="55085" y1="74850" x2="55085" y2="74850"/>
                        <a14:foregroundMark x1="37571" y1="47904" x2="63277" y2="67066"/>
                        <a14:foregroundMark x1="43785" y1="26946" x2="48588" y2="63772"/>
                        <a14:foregroundMark x1="52825" y1="29341" x2="46328" y2="68862"/>
                        <a14:foregroundMark x1="62994" y1="35030" x2="47740" y2="58383"/>
                        <a14:foregroundMark x1="47740" y1="58383" x2="47458" y2="62275"/>
                        <a14:foregroundMark x1="83616" y1="6287" x2="94068" y2="27246"/>
                        <a14:foregroundMark x1="92938" y1="38922" x2="84746" y2="66467"/>
                        <a14:foregroundMark x1="84746" y1="66467" x2="71469" y2="80838"/>
                        <a14:foregroundMark x1="71469" y1="80838" x2="47175" y2="90719"/>
                        <a14:foregroundMark x1="47175" y1="90719" x2="22316" y2="89820"/>
                        <a14:foregroundMark x1="22316" y1="89820" x2="4237" y2="76048"/>
                        <a14:foregroundMark x1="81638" y1="2695" x2="81638" y2="2695"/>
                        <a14:foregroundMark x1="87288" y1="4192" x2="87288" y2="7784"/>
                        <a14:foregroundMark x1="33616" y1="92814" x2="44915" y2="93713"/>
                        <a14:foregroundMark x1="68362" y1="32335" x2="23729" y2="44910"/>
                        <a14:foregroundMark x1="48870" y1="13174" x2="30791" y2="16766"/>
                        <a14:foregroundMark x1="30791" y1="16766" x2="5650" y2="30539"/>
                        <a14:foregroundMark x1="29096" y1="15269" x2="3672" y2="55689"/>
                        <a14:foregroundMark x1="40960" y1="22156" x2="24859" y2="68263"/>
                        <a14:foregroundMark x1="59887" y1="16168" x2="68644" y2="52994"/>
                        <a14:foregroundMark x1="77684" y1="27844" x2="61017" y2="57485"/>
                        <a14:foregroundMark x1="61017" y1="57485" x2="26554" y2="90120"/>
                        <a14:foregroundMark x1="26554" y1="90120" x2="25989" y2="89521"/>
                        <a14:foregroundMark x1="14689" y1="55090" x2="36723" y2="75749"/>
                        <a14:foregroundMark x1="73164" y1="18263" x2="75706" y2="64671"/>
                        <a14:foregroundMark x1="64407" y1="11078" x2="79661" y2="35928"/>
                        <a14:foregroundMark x1="79661" y1="35928" x2="79661" y2="40120"/>
                        <a14:foregroundMark x1="65819" y1="9880" x2="13559" y2="10778"/>
                        <a14:foregroundMark x1="4520" y1="7485" x2="24011" y2="32036"/>
                        <a14:foregroundMark x1="4237" y1="2695" x2="71186" y2="5389"/>
                        <a14:foregroundMark x1="72034" y1="5689" x2="77401" y2="39521"/>
                        <a14:foregroundMark x1="76836" y1="13772" x2="76554" y2="56287"/>
                        <a14:foregroundMark x1="76554" y1="56287" x2="75989" y2="56587"/>
                        <a14:foregroundMark x1="84746" y1="32335" x2="77684" y2="50599"/>
                        <a14:foregroundMark x1="77684" y1="50599" x2="56497" y2="74251"/>
                        <a14:foregroundMark x1="56497" y1="74251" x2="50565" y2="76647"/>
                        <a14:foregroundMark x1="62147" y1="61677" x2="20056" y2="62275"/>
                        <a14:foregroundMark x1="20056" y1="62275" x2="9322" y2="44611"/>
                        <a14:foregroundMark x1="25989" y1="36527" x2="2825" y2="75150"/>
                        <a14:foregroundMark x1="46328" y1="20060" x2="30226" y2="37425"/>
                        <a14:foregroundMark x1="30226" y1="37425" x2="16102" y2="67964"/>
                        <a14:foregroundMark x1="16102" y1="67964" x2="16384" y2="68563"/>
                        <a14:foregroundMark x1="57627" y1="35329" x2="42938" y2="67665"/>
                        <a14:foregroundMark x1="58475" y1="52096" x2="17797" y2="79341"/>
                        <a14:foregroundMark x1="57345" y1="60180" x2="57345" y2="60180"/>
                        <a14:foregroundMark x1="57345" y1="60180" x2="57345" y2="60180"/>
                        <a14:foregroundMark x1="56497" y1="62275" x2="49718" y2="63772"/>
                        <a14:foregroundMark x1="57062" y1="63772" x2="50847" y2="64072"/>
                        <a14:foregroundMark x1="50282" y1="62275" x2="50282" y2="62275"/>
                        <a14:foregroundMark x1="50282" y1="62575" x2="50282" y2="62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95250"/>
            <a:ext cx="2697714" cy="2545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2291729" y="2308101"/>
            <a:ext cx="6295279" cy="52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800" dirty="0"/>
              <a:t>Warm-up &amp; Review</a:t>
            </a:r>
            <a:endParaRPr sz="4800"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843929" y="1219851"/>
            <a:ext cx="14478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01</a:t>
            </a:r>
            <a:endParaRPr sz="8000" dirty="0"/>
          </a:p>
        </p:txBody>
      </p:sp>
      <p:pic>
        <p:nvPicPr>
          <p:cNvPr id="362" name="Google Shape;3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929" y="2876550"/>
            <a:ext cx="925863" cy="1304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18C747-DBEB-057A-9608-72AB9C5E0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832288" y="1142749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1"/>
          </p:nvPr>
        </p:nvSpPr>
        <p:spPr>
          <a:xfrm>
            <a:off x="2514600" y="2331302"/>
            <a:ext cx="6248400" cy="697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Balsamiq Sans" panose="020B0604020202020204" charset="0"/>
                <a:ea typeface="Balsamiq Sans" panose="020B0604020202020204" charset="0"/>
              </a:rPr>
              <a:t>Listen, point and say.</a:t>
            </a:r>
            <a:endParaRPr sz="4800" b="1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283" y="1528623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05" y="1128053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3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724400" y="1142749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1"/>
          </p:nvPr>
        </p:nvSpPr>
        <p:spPr>
          <a:xfrm>
            <a:off x="3962400" y="2386549"/>
            <a:ext cx="3669063" cy="773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Balsamiq Sans" panose="020B0604020202020204" charset="0"/>
                <a:ea typeface="Balsamiq Sans" panose="020B0604020202020204" charset="0"/>
              </a:rPr>
              <a:t>Let’s talk</a:t>
            </a:r>
            <a:r>
              <a:rPr lang="vi-VN" sz="6000" b="1" dirty="0">
                <a:latin typeface="Balsamiq Sans" panose="020B0604020202020204" charset="0"/>
                <a:ea typeface="Balsamiq Sans" panose="020B0604020202020204" charset="0"/>
              </a:rPr>
              <a:t>.</a:t>
            </a:r>
            <a:endParaRPr sz="6000" b="1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800" y="1642499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9" y="895350"/>
            <a:ext cx="2011349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657600" y="2182247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corner </a:t>
            </a:r>
            <a:r>
              <a:rPr lang="en"/>
              <a:t>&amp; Wrap-up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419600" y="506186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05</a:t>
            </a:r>
            <a:endParaRPr sz="9600"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5552" y="1758150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27635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98144"/>
            <a:ext cx="1175147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uclear Explosion Nuclear Weapon Clip Art - Explosion Bomb Gif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838" y="411512"/>
            <a:ext cx="3077282" cy="3119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Hình chữ nhật: Góc Tròn 11"/>
          <p:cNvSpPr/>
          <p:nvPr/>
        </p:nvSpPr>
        <p:spPr>
          <a:xfrm>
            <a:off x="3113839" y="3731419"/>
            <a:ext cx="3987403" cy="971550"/>
          </a:xfrm>
          <a:prstGeom prst="roundRect">
            <a:avLst/>
          </a:prstGeom>
          <a:solidFill>
            <a:srgbClr val="B00058"/>
          </a:solidFill>
          <a:ln>
            <a:solidFill>
              <a:srgbClr val="B00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dirty="0">
                <a:latin typeface="Amasis MT Pro Black" panose="02040A04050005020304" pitchFamily="18" charset="0"/>
              </a:rPr>
              <a:t>- 3 stars</a:t>
            </a:r>
          </a:p>
        </p:txBody>
      </p:sp>
    </p:spTree>
    <p:extLst>
      <p:ext uri="{BB962C8B-B14F-4D97-AF65-F5344CB8AC3E}">
        <p14:creationId xmlns:p14="http://schemas.microsoft.com/office/powerpoint/2010/main" val="15037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sz="1867" b="1" dirty="0">
                <a:solidFill>
                  <a:srgbClr val="0070C0"/>
                </a:solidFill>
              </a:rPr>
              <a:t>Website</a:t>
            </a:r>
            <a:r>
              <a:rPr lang="en-US" sz="1867" dirty="0">
                <a:solidFill>
                  <a:srgbClr val="0070C0"/>
                </a:solidFill>
              </a:rPr>
              <a:t>: </a:t>
            </a:r>
            <a:r>
              <a:rPr lang="en-US" sz="1867" i="1" dirty="0">
                <a:solidFill>
                  <a:srgbClr val="FFFFFF"/>
                </a:solidFill>
              </a:rPr>
              <a:t>hoclieu.vn</a:t>
            </a:r>
          </a:p>
          <a:p>
            <a:pPr algn="ctr" defTabSz="1219140">
              <a:defRPr/>
            </a:pPr>
            <a:r>
              <a:rPr lang="en-US" sz="1867" b="1" dirty="0">
                <a:solidFill>
                  <a:srgbClr val="0070C0"/>
                </a:solidFill>
              </a:rPr>
              <a:t>Fanpage</a:t>
            </a:r>
            <a:r>
              <a:rPr lang="en-US" sz="1867" dirty="0">
                <a:solidFill>
                  <a:srgbClr val="0070C0"/>
                </a:solidFill>
              </a:rPr>
              <a:t>:</a:t>
            </a:r>
            <a:r>
              <a:rPr lang="vi-VN" sz="1867" dirty="0">
                <a:solidFill>
                  <a:srgbClr val="0070C0"/>
                </a:solidFill>
              </a:rPr>
              <a:t> </a:t>
            </a:r>
            <a:r>
              <a:rPr lang="en-US" sz="1867" i="1" dirty="0">
                <a:solidFill>
                  <a:srgbClr val="FFFFFF"/>
                </a:solidFill>
              </a:rPr>
              <a:t>https://www.facebook.com/tienganhglobalsuccess.vn/</a:t>
            </a:r>
            <a:endParaRPr lang="en-GB" sz="1867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c School Supplies for Pre-K by Slidesgo">
  <a:themeElements>
    <a:clrScheme name="Simple Light">
      <a:dk1>
        <a:srgbClr val="202C70"/>
      </a:dk1>
      <a:lt1>
        <a:srgbClr val="FBF3F5"/>
      </a:lt1>
      <a:dk2>
        <a:srgbClr val="DC60B4"/>
      </a:dk2>
      <a:lt2>
        <a:srgbClr val="B7290E"/>
      </a:lt2>
      <a:accent1>
        <a:srgbClr val="F1CB4B"/>
      </a:accent1>
      <a:accent2>
        <a:srgbClr val="6CAB8C"/>
      </a:accent2>
      <a:accent3>
        <a:srgbClr val="3B51A5"/>
      </a:accent3>
      <a:accent4>
        <a:srgbClr val="FFFFFF"/>
      </a:accent4>
      <a:accent5>
        <a:srgbClr val="FFFFFF"/>
      </a:accent5>
      <a:accent6>
        <a:srgbClr val="FFFFFF"/>
      </a:accent6>
      <a:hlink>
        <a:srgbClr val="202C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202C70"/>
    </a:dk1>
    <a:lt1>
      <a:srgbClr val="FBF3F5"/>
    </a:lt1>
    <a:dk2>
      <a:srgbClr val="DC60B4"/>
    </a:dk2>
    <a:lt2>
      <a:srgbClr val="B7290E"/>
    </a:lt2>
    <a:accent1>
      <a:srgbClr val="F1CB4B"/>
    </a:accent1>
    <a:accent2>
      <a:srgbClr val="6CAB8C"/>
    </a:accent2>
    <a:accent3>
      <a:srgbClr val="3B51A5"/>
    </a:accent3>
    <a:accent4>
      <a:srgbClr val="FFFFFF"/>
    </a:accent4>
    <a:accent5>
      <a:srgbClr val="FFFFFF"/>
    </a:accent5>
    <a:accent6>
      <a:srgbClr val="FFFFFF"/>
    </a:accent6>
    <a:hlink>
      <a:srgbClr val="202C70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50</Words>
  <Application>Microsoft Office PowerPoint</Application>
  <PresentationFormat>On-screen Show (16:9)</PresentationFormat>
  <Paragraphs>13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Amasis MT Pro Black</vt:lpstr>
      <vt:lpstr>Balsamiq Sans</vt:lpstr>
      <vt:lpstr>Arial</vt:lpstr>
      <vt:lpstr>Rubik</vt:lpstr>
      <vt:lpstr>Basic School Supplies for Pre-K by Slidesgo</vt:lpstr>
      <vt:lpstr>PowerPoint Presentation</vt:lpstr>
      <vt:lpstr>Our school rooms</vt:lpstr>
      <vt:lpstr>Warm-up &amp; Review</vt:lpstr>
      <vt:lpstr>03</vt:lpstr>
      <vt:lpstr>04</vt:lpstr>
      <vt:lpstr>Fun corner &amp; Wrap-up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36</cp:revision>
  <dcterms:modified xsi:type="dcterms:W3CDTF">2026-01-06T05:09:37Z</dcterms:modified>
  <cp:category>9Slide.vn</cp:category>
</cp:coreProperties>
</file>