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  <p:sldMasterId id="2147483714" r:id="rId3"/>
  </p:sldMasterIdLst>
  <p:notesMasterIdLst>
    <p:notesMasterId r:id="rId12"/>
  </p:notesMasterIdLst>
  <p:sldIdLst>
    <p:sldId id="295" r:id="rId4"/>
    <p:sldId id="256" r:id="rId5"/>
    <p:sldId id="332" r:id="rId6"/>
    <p:sldId id="333" r:id="rId7"/>
    <p:sldId id="339" r:id="rId8"/>
    <p:sldId id="341" r:id="rId9"/>
    <p:sldId id="346" r:id="rId10"/>
    <p:sldId id="311" r:id="rId11"/>
  </p:sldIdLst>
  <p:sldSz cx="9144000" cy="5143500" type="screen16x9"/>
  <p:notesSz cx="6858000" cy="9144000"/>
  <p:embeddedFontLst>
    <p:embeddedFont>
      <p:font typeface="Balsamiq Sans" panose="020B0604020202020204" charset="0"/>
      <p:regular r:id="rId13"/>
      <p:bold r:id="rId14"/>
      <p:italic r:id="rId15"/>
      <p:boldItalic r:id="rId16"/>
    </p:embeddedFont>
    <p:embeddedFont>
      <p:font typeface="Rubik" panose="020B0604020202020204" charset="-79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0FB515-6772-49DB-A9B4-3F5AF1784674}">
  <a:tblStyle styleId="{9F0FB515-6772-49DB-A9B4-3F5AF17846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80285B1-60FA-4C9D-A248-577125C4104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E11E42-79E4-4531-B3F3-9E495D764BCD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37843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b64cadaa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b64cadaa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19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2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407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042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07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45425" y="1257485"/>
            <a:ext cx="6653400" cy="19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07675" y="3235688"/>
            <a:ext cx="45288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954524" y="-90726"/>
            <a:ext cx="2195801" cy="87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5828" y="433950"/>
            <a:ext cx="625800" cy="179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7967554" y="3367775"/>
            <a:ext cx="1204075" cy="18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4650" y="-38559"/>
            <a:ext cx="2454248" cy="57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4075" y="4372850"/>
            <a:ext cx="1834801" cy="8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 flipH="1">
            <a:off x="-54880" y="3813625"/>
            <a:ext cx="1621060" cy="138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85325" y="4388101"/>
            <a:ext cx="1763077" cy="817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464606" y="2589853"/>
            <a:ext cx="1559751" cy="152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0800000">
            <a:off x="2110158" y="4300981"/>
            <a:ext cx="1297112" cy="99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57030" y="3758452"/>
            <a:ext cx="1707849" cy="143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54875" y="-151275"/>
            <a:ext cx="1460333" cy="18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87799" y="-204578"/>
            <a:ext cx="2251049" cy="910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7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14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29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30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91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0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51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5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38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720975" y="2545850"/>
            <a:ext cx="40863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3720975" y="1039350"/>
            <a:ext cx="2199600" cy="124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9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3720975" y="3768150"/>
            <a:ext cx="4086300" cy="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08800" y="4550165"/>
            <a:ext cx="2454252" cy="63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130" y="1820475"/>
            <a:ext cx="677400" cy="194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145751" y="1938424"/>
            <a:ext cx="2879127" cy="6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5249" y="-85325"/>
            <a:ext cx="1704750" cy="145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 flipH="1">
            <a:off x="1238700" y="4641719"/>
            <a:ext cx="2454250" cy="548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 flipH="1">
            <a:off x="7807282" y="-244522"/>
            <a:ext cx="1391826" cy="156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515" y="4052919"/>
            <a:ext cx="1570748" cy="99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8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4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457200" lvl="1" indent="-1143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5800" lvl="2" indent="-1143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400" lvl="3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000" lvl="4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1600" lvl="5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200" lvl="6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8800" lvl="7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7400" lvl="8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23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42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28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44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159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457200" lvl="1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685800" lvl="2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914400" lvl="3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1143000" lvl="4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1371600" lvl="5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1600200" lvl="6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1828800" lvl="7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2057400" lvl="8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1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41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154510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05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366169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4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720000" y="363750"/>
            <a:ext cx="77040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58849" y="4103575"/>
            <a:ext cx="941550" cy="10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0374" y="4604009"/>
            <a:ext cx="2257352" cy="588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720000" y="363750"/>
            <a:ext cx="77040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1"/>
          </p:nvPr>
        </p:nvSpPr>
        <p:spPr>
          <a:xfrm>
            <a:off x="4849276" y="1767500"/>
            <a:ext cx="3469500" cy="18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ubTitle" idx="2"/>
          </p:nvPr>
        </p:nvSpPr>
        <p:spPr>
          <a:xfrm>
            <a:off x="825350" y="1767500"/>
            <a:ext cx="3469500" cy="18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100924" y="4446050"/>
            <a:ext cx="2102776" cy="83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127425" y="4527044"/>
            <a:ext cx="3830449" cy="90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8698" y="2036500"/>
            <a:ext cx="777546" cy="215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4591000" y="4339025"/>
            <a:ext cx="1240900" cy="94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99892" y="3351725"/>
            <a:ext cx="313068" cy="14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6950" y="149225"/>
            <a:ext cx="759650" cy="218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72575" y="-42950"/>
            <a:ext cx="1410925" cy="21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74491" y="-42952"/>
            <a:ext cx="2437785" cy="5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225226" y="4431650"/>
            <a:ext cx="2943224" cy="8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698639" y="4219473"/>
            <a:ext cx="2517961" cy="9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-226100" y="2993276"/>
            <a:ext cx="1284573" cy="10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4500" y="639350"/>
            <a:ext cx="1704450" cy="107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84600" y="4358222"/>
            <a:ext cx="2192174" cy="8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550" y="2610065"/>
            <a:ext cx="936251" cy="2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7567247" y="-278826"/>
            <a:ext cx="1862854" cy="21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 flipH="1">
            <a:off x="6887750" y="1971801"/>
            <a:ext cx="3830451" cy="99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3325" y="3118400"/>
            <a:ext cx="777901" cy="157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3400" y="4236052"/>
            <a:ext cx="2068099" cy="9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15476" y="98924"/>
            <a:ext cx="1026250" cy="134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6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383D9B28-6855-466A-A59A-EE2CE6585CF8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363750"/>
            <a:ext cx="77175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2" r:id="rId4"/>
    <p:sldLayoutId id="2147483668" r:id="rId5"/>
    <p:sldLayoutId id="2147483676" r:id="rId6"/>
    <p:sldLayoutId id="214748367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1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947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>
            <a:spLocks noGrp="1"/>
          </p:cNvSpPr>
          <p:nvPr>
            <p:ph type="ctrTitle"/>
          </p:nvPr>
        </p:nvSpPr>
        <p:spPr>
          <a:xfrm>
            <a:off x="1676400" y="1885950"/>
            <a:ext cx="6653400" cy="8981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Our school Rooms</a:t>
            </a:r>
            <a:endParaRPr sz="5400" dirty="0"/>
          </a:p>
        </p:txBody>
      </p:sp>
      <p:sp>
        <p:nvSpPr>
          <p:cNvPr id="309" name="Google Shape;309;p35"/>
          <p:cNvSpPr txBox="1">
            <a:spLocks noGrp="1"/>
          </p:cNvSpPr>
          <p:nvPr>
            <p:ph type="subTitle" idx="1"/>
          </p:nvPr>
        </p:nvSpPr>
        <p:spPr>
          <a:xfrm>
            <a:off x="2510050" y="2647951"/>
            <a:ext cx="45288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Lesson 1 - Period 2 </a:t>
            </a:r>
            <a:endParaRPr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200FF-F3B8-4754-9EF0-3F7CCA1E0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95" b="93713" l="2825" r="94068">
                        <a14:foregroundMark x1="10169" y1="6287" x2="70904" y2="8383"/>
                        <a14:foregroundMark x1="70904" y1="8383" x2="77684" y2="7784"/>
                        <a14:foregroundMark x1="7062" y1="13772" x2="4802" y2="63174"/>
                        <a14:foregroundMark x1="4802" y1="63174" x2="4802" y2="63174"/>
                        <a14:foregroundMark x1="5650" y1="74551" x2="26836" y2="84132"/>
                        <a14:foregroundMark x1="26836" y1="84132" x2="51130" y2="85629"/>
                        <a14:foregroundMark x1="51130" y1="85629" x2="71751" y2="73353"/>
                        <a14:foregroundMark x1="71751" y1="73353" x2="89266" y2="47904"/>
                        <a14:foregroundMark x1="89266" y1="47904" x2="83898" y2="8982"/>
                        <a14:foregroundMark x1="85876" y1="7186" x2="90113" y2="35030"/>
                        <a14:foregroundMark x1="90113" y1="35030" x2="80791" y2="65569"/>
                        <a14:foregroundMark x1="80791" y1="65569" x2="59322" y2="84431"/>
                        <a14:foregroundMark x1="59322" y1="84431" x2="17232" y2="84132"/>
                        <a14:foregroundMark x1="17232" y1="84132" x2="7062" y2="74251"/>
                        <a14:foregroundMark x1="41525" y1="27844" x2="59887" y2="70659"/>
                        <a14:foregroundMark x1="64124" y1="25749" x2="48870" y2="65569"/>
                        <a14:foregroundMark x1="48870" y1="65569" x2="48588" y2="65569"/>
                        <a14:foregroundMark x1="56497" y1="26946" x2="47458" y2="71257"/>
                        <a14:foregroundMark x1="50282" y1="32934" x2="50565" y2="70060"/>
                        <a14:foregroundMark x1="52260" y1="29641" x2="46328" y2="77844"/>
                        <a14:foregroundMark x1="43785" y1="31737" x2="50847" y2="33832"/>
                        <a14:foregroundMark x1="41243" y1="32036" x2="45763" y2="32036"/>
                        <a14:foregroundMark x1="50000" y1="26647" x2="42090" y2="38623"/>
                        <a14:foregroundMark x1="58757" y1="39521" x2="55085" y2="74850"/>
                        <a14:foregroundMark x1="55085" y1="74850" x2="55085" y2="74850"/>
                        <a14:foregroundMark x1="37571" y1="47904" x2="63277" y2="67066"/>
                        <a14:foregroundMark x1="43785" y1="26946" x2="48588" y2="63772"/>
                        <a14:foregroundMark x1="52825" y1="29341" x2="46328" y2="68862"/>
                        <a14:foregroundMark x1="62994" y1="35030" x2="47740" y2="58383"/>
                        <a14:foregroundMark x1="47740" y1="58383" x2="47458" y2="62275"/>
                        <a14:foregroundMark x1="83616" y1="6287" x2="94068" y2="27246"/>
                        <a14:foregroundMark x1="92938" y1="38922" x2="84746" y2="66467"/>
                        <a14:foregroundMark x1="84746" y1="66467" x2="71469" y2="80838"/>
                        <a14:foregroundMark x1="71469" y1="80838" x2="47175" y2="90719"/>
                        <a14:foregroundMark x1="47175" y1="90719" x2="22316" y2="89820"/>
                        <a14:foregroundMark x1="22316" y1="89820" x2="4237" y2="76048"/>
                        <a14:foregroundMark x1="81638" y1="2695" x2="81638" y2="2695"/>
                        <a14:foregroundMark x1="87288" y1="4192" x2="87288" y2="7784"/>
                        <a14:foregroundMark x1="33616" y1="92814" x2="44915" y2="93713"/>
                        <a14:foregroundMark x1="68362" y1="32335" x2="23729" y2="44910"/>
                        <a14:foregroundMark x1="48870" y1="13174" x2="30791" y2="16766"/>
                        <a14:foregroundMark x1="30791" y1="16766" x2="5650" y2="30539"/>
                        <a14:foregroundMark x1="29096" y1="15269" x2="3672" y2="55689"/>
                        <a14:foregroundMark x1="40960" y1="22156" x2="24859" y2="68263"/>
                        <a14:foregroundMark x1="59887" y1="16168" x2="68644" y2="52994"/>
                        <a14:foregroundMark x1="77684" y1="27844" x2="61017" y2="57485"/>
                        <a14:foregroundMark x1="61017" y1="57485" x2="26554" y2="90120"/>
                        <a14:foregroundMark x1="26554" y1="90120" x2="25989" y2="89521"/>
                        <a14:foregroundMark x1="14689" y1="55090" x2="36723" y2="75749"/>
                        <a14:foregroundMark x1="73164" y1="18263" x2="75706" y2="64671"/>
                        <a14:foregroundMark x1="64407" y1="11078" x2="79661" y2="35928"/>
                        <a14:foregroundMark x1="79661" y1="35928" x2="79661" y2="40120"/>
                        <a14:foregroundMark x1="65819" y1="9880" x2="13559" y2="10778"/>
                        <a14:foregroundMark x1="4520" y1="7485" x2="24011" y2="32036"/>
                        <a14:foregroundMark x1="4237" y1="2695" x2="71186" y2="5389"/>
                        <a14:foregroundMark x1="72034" y1="5689" x2="77401" y2="39521"/>
                        <a14:foregroundMark x1="76836" y1="13772" x2="76554" y2="56287"/>
                        <a14:foregroundMark x1="76554" y1="56287" x2="75989" y2="56587"/>
                        <a14:foregroundMark x1="84746" y1="32335" x2="77684" y2="50599"/>
                        <a14:foregroundMark x1="77684" y1="50599" x2="56497" y2="74251"/>
                        <a14:foregroundMark x1="56497" y1="74251" x2="50565" y2="76647"/>
                        <a14:foregroundMark x1="62147" y1="61677" x2="20056" y2="62275"/>
                        <a14:foregroundMark x1="20056" y1="62275" x2="9322" y2="44611"/>
                        <a14:foregroundMark x1="25989" y1="36527" x2="2825" y2="75150"/>
                        <a14:foregroundMark x1="46328" y1="20060" x2="30226" y2="37425"/>
                        <a14:foregroundMark x1="30226" y1="37425" x2="16102" y2="67964"/>
                        <a14:foregroundMark x1="16102" y1="67964" x2="16384" y2="68563"/>
                        <a14:foregroundMark x1="57627" y1="35329" x2="42938" y2="67665"/>
                        <a14:foregroundMark x1="58475" y1="52096" x2="17797" y2="79341"/>
                        <a14:foregroundMark x1="57345" y1="60180" x2="57345" y2="60180"/>
                        <a14:foregroundMark x1="57345" y1="60180" x2="57345" y2="60180"/>
                        <a14:foregroundMark x1="56497" y1="62275" x2="49718" y2="63772"/>
                        <a14:foregroundMark x1="57062" y1="63772" x2="50847" y2="64072"/>
                        <a14:foregroundMark x1="50282" y1="62275" x2="50282" y2="62275"/>
                        <a14:foregroundMark x1="50282" y1="62575" x2="50282" y2="625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6200" y="-95250"/>
            <a:ext cx="2697714" cy="2545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0"/>
          <p:cNvSpPr txBox="1">
            <a:spLocks noGrp="1"/>
          </p:cNvSpPr>
          <p:nvPr>
            <p:ph type="title" idx="2"/>
          </p:nvPr>
        </p:nvSpPr>
        <p:spPr>
          <a:xfrm>
            <a:off x="4572000" y="989888"/>
            <a:ext cx="1689225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361" name="Google Shape;3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57150"/>
            <a:ext cx="260966" cy="4720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FD163A82-E010-FC95-237C-25513407F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2182953"/>
            <a:ext cx="5194426" cy="465600"/>
          </a:xfrm>
        </p:spPr>
        <p:txBody>
          <a:bodyPr/>
          <a:lstStyle/>
          <a:p>
            <a:pPr algn="ctr"/>
            <a:r>
              <a:rPr lang="en-US" sz="6000" b="1" dirty="0">
                <a:latin typeface="Balsamiq Sans" panose="020B0604020202020204" charset="0"/>
                <a:ea typeface="Balsamiq Sans" panose="020B0604020202020204" charset="0"/>
              </a:rPr>
              <a:t>Listen and tick or cross.</a:t>
            </a:r>
          </a:p>
        </p:txBody>
      </p:sp>
      <p:pic>
        <p:nvPicPr>
          <p:cNvPr id="3" name="Google Shape;1310;p71">
            <a:extLst>
              <a:ext uri="{FF2B5EF4-FFF2-40B4-BE49-F238E27FC236}">
                <a16:creationId xmlns:a16="http://schemas.microsoft.com/office/drawing/2014/main" id="{1AD983EA-83FE-9E7A-D4A3-C440411A6A4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800" y="1510797"/>
            <a:ext cx="1524000" cy="167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03;p71">
            <a:extLst>
              <a:ext uri="{FF2B5EF4-FFF2-40B4-BE49-F238E27FC236}">
                <a16:creationId xmlns:a16="http://schemas.microsoft.com/office/drawing/2014/main" id="{D097F72D-A884-19F4-01F5-C9F2117CAA9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0730975">
            <a:off x="1907443" y="2012439"/>
            <a:ext cx="376115" cy="676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7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0"/>
          <p:cNvSpPr txBox="1">
            <a:spLocks noGrp="1"/>
          </p:cNvSpPr>
          <p:nvPr>
            <p:ph type="title" idx="2"/>
          </p:nvPr>
        </p:nvSpPr>
        <p:spPr>
          <a:xfrm>
            <a:off x="4396577" y="1251750"/>
            <a:ext cx="1689225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361" name="Google Shape;3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57150"/>
            <a:ext cx="260966" cy="4720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FD163A82-E010-FC95-237C-25513407F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9837" y="2495550"/>
            <a:ext cx="7620000" cy="462434"/>
          </a:xfrm>
        </p:spPr>
        <p:txBody>
          <a:bodyPr/>
          <a:lstStyle/>
          <a:p>
            <a:pPr algn="ctr"/>
            <a:r>
              <a:rPr lang="en-US" sz="6000" b="1" dirty="0">
                <a:latin typeface="Balsamiq Sans" panose="020B0604020202020204" charset="0"/>
                <a:ea typeface="Balsamiq Sans" panose="020B0604020202020204" charset="0"/>
              </a:rPr>
              <a:t>Read and complete.</a:t>
            </a:r>
          </a:p>
        </p:txBody>
      </p:sp>
      <p:pic>
        <p:nvPicPr>
          <p:cNvPr id="4" name="Google Shape;344;p38">
            <a:extLst>
              <a:ext uri="{FF2B5EF4-FFF2-40B4-BE49-F238E27FC236}">
                <a16:creationId xmlns:a16="http://schemas.microsoft.com/office/drawing/2014/main" id="{E7421382-58F5-C987-6BCB-922AEBAE1AB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447800" y="-13734"/>
            <a:ext cx="1610400" cy="235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88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0"/>
          <p:cNvSpPr txBox="1">
            <a:spLocks noGrp="1"/>
          </p:cNvSpPr>
          <p:nvPr>
            <p:ph type="title" idx="2"/>
          </p:nvPr>
        </p:nvSpPr>
        <p:spPr>
          <a:xfrm>
            <a:off x="4919512" y="1095150"/>
            <a:ext cx="1689225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pic>
        <p:nvPicPr>
          <p:cNvPr id="361" name="Google Shape;3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2444" y="1717050"/>
            <a:ext cx="260966" cy="4720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FD163A82-E010-FC95-237C-25513407F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0975" y="2338950"/>
            <a:ext cx="4086300" cy="465600"/>
          </a:xfrm>
        </p:spPr>
        <p:txBody>
          <a:bodyPr/>
          <a:lstStyle/>
          <a:p>
            <a:pPr algn="ctr"/>
            <a:r>
              <a:rPr lang="en-US" sz="6000" b="1" dirty="0">
                <a:latin typeface="Balsamiq Sans" panose="020B0604020202020204" charset="0"/>
                <a:ea typeface="Balsamiq Sans" panose="020B0604020202020204" charset="0"/>
              </a:rPr>
              <a:t>Let’s sing.</a:t>
            </a:r>
          </a:p>
        </p:txBody>
      </p:sp>
      <p:pic>
        <p:nvPicPr>
          <p:cNvPr id="4" name="Google Shape;377;p42">
            <a:extLst>
              <a:ext uri="{FF2B5EF4-FFF2-40B4-BE49-F238E27FC236}">
                <a16:creationId xmlns:a16="http://schemas.microsoft.com/office/drawing/2014/main" id="{B5F1F133-3761-C71E-FA74-5E2430A2015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09600" y="1336572"/>
            <a:ext cx="1915239" cy="239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78;p42">
            <a:extLst>
              <a:ext uri="{FF2B5EF4-FFF2-40B4-BE49-F238E27FC236}">
                <a16:creationId xmlns:a16="http://schemas.microsoft.com/office/drawing/2014/main" id="{9E3548A6-09A5-219D-0600-03AA9258A4C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700000">
            <a:off x="2115803" y="48740"/>
            <a:ext cx="810054" cy="1460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79;p42">
            <a:extLst>
              <a:ext uri="{FF2B5EF4-FFF2-40B4-BE49-F238E27FC236}">
                <a16:creationId xmlns:a16="http://schemas.microsoft.com/office/drawing/2014/main" id="{D77ECFCB-DA50-B85D-6B14-5CB1376FDFB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0923395">
            <a:off x="611659" y="4152828"/>
            <a:ext cx="1911119" cy="772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7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 txBox="1">
            <a:spLocks noGrp="1"/>
          </p:cNvSpPr>
          <p:nvPr>
            <p:ph type="title"/>
          </p:nvPr>
        </p:nvSpPr>
        <p:spPr>
          <a:xfrm>
            <a:off x="3738277" y="2266950"/>
            <a:ext cx="40863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 corner &amp; Wrap-up</a:t>
            </a:r>
            <a:endParaRPr dirty="0"/>
          </a:p>
        </p:txBody>
      </p:sp>
      <p:sp>
        <p:nvSpPr>
          <p:cNvPr id="359" name="Google Shape;359;p40"/>
          <p:cNvSpPr txBox="1">
            <a:spLocks noGrp="1"/>
          </p:cNvSpPr>
          <p:nvPr>
            <p:ph type="title" idx="2"/>
          </p:nvPr>
        </p:nvSpPr>
        <p:spPr>
          <a:xfrm>
            <a:off x="4800600" y="547365"/>
            <a:ext cx="1689225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pic>
        <p:nvPicPr>
          <p:cNvPr id="361" name="Google Shape;3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57150"/>
            <a:ext cx="260966" cy="4720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FD163A82-E010-FC95-237C-25513407F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7346" y="3266182"/>
            <a:ext cx="4086300" cy="465600"/>
          </a:xfrm>
        </p:spPr>
        <p:txBody>
          <a:bodyPr/>
          <a:lstStyle/>
          <a:p>
            <a:pPr algn="ctr"/>
            <a:endParaRPr lang="en-US" sz="2800" dirty="0"/>
          </a:p>
        </p:txBody>
      </p:sp>
      <p:pic>
        <p:nvPicPr>
          <p:cNvPr id="4" name="Google Shape;377;p42">
            <a:extLst>
              <a:ext uri="{FF2B5EF4-FFF2-40B4-BE49-F238E27FC236}">
                <a16:creationId xmlns:a16="http://schemas.microsoft.com/office/drawing/2014/main" id="{B5F1F133-3761-C71E-FA74-5E2430A2015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09600" y="1336572"/>
            <a:ext cx="1915239" cy="239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78;p42">
            <a:extLst>
              <a:ext uri="{FF2B5EF4-FFF2-40B4-BE49-F238E27FC236}">
                <a16:creationId xmlns:a16="http://schemas.microsoft.com/office/drawing/2014/main" id="{9E3548A6-09A5-219D-0600-03AA9258A4C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700000">
            <a:off x="2115803" y="48740"/>
            <a:ext cx="810054" cy="1460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79;p42">
            <a:extLst>
              <a:ext uri="{FF2B5EF4-FFF2-40B4-BE49-F238E27FC236}">
                <a16:creationId xmlns:a16="http://schemas.microsoft.com/office/drawing/2014/main" id="{D77ECFCB-DA50-B85D-6B14-5CB1376FDFB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0923395">
            <a:off x="611659" y="4152828"/>
            <a:ext cx="1911119" cy="772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48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B823AC8-3EE3-C5C9-C00C-71C64F67925B}"/>
              </a:ext>
            </a:extLst>
          </p:cNvPr>
          <p:cNvSpPr/>
          <p:nvPr/>
        </p:nvSpPr>
        <p:spPr>
          <a:xfrm>
            <a:off x="1828800" y="133350"/>
            <a:ext cx="5562600" cy="762000"/>
          </a:xfrm>
          <a:prstGeom prst="wedgeRoundRectCallout">
            <a:avLst>
              <a:gd name="adj1" fmla="val 56050"/>
              <a:gd name="adj2" fmla="val 82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AF36F-7E7B-F209-AE72-0F73E272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04341"/>
            <a:ext cx="7704000" cy="654000"/>
          </a:xfrm>
        </p:spPr>
        <p:txBody>
          <a:bodyPr/>
          <a:lstStyle/>
          <a:p>
            <a:pPr algn="ctr"/>
            <a:r>
              <a:rPr lang="en-US" dirty="0"/>
              <a:t>Where’s the music room?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A72E49-A168-14FE-9ACB-241387314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964198" y="970412"/>
            <a:ext cx="5040032" cy="404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B54B84-F991-BBA1-BA05-E88921ECA9BD}"/>
              </a:ext>
            </a:extLst>
          </p:cNvPr>
          <p:cNvSpPr txBox="1"/>
          <p:nvPr/>
        </p:nvSpPr>
        <p:spPr>
          <a:xfrm>
            <a:off x="5105400" y="2955724"/>
            <a:ext cx="163619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Balsamiq Sans"/>
                <a:ea typeface="Balsamiq Sans"/>
                <a:sym typeface="Balsamiq Sans"/>
              </a:rPr>
              <a:t>MUSIC ROOM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0F70EB-7D20-C3D2-2F14-9DEF7E3D4F13}"/>
              </a:ext>
            </a:extLst>
          </p:cNvPr>
          <p:cNvSpPr txBox="1">
            <a:spLocks/>
          </p:cNvSpPr>
          <p:nvPr/>
        </p:nvSpPr>
        <p:spPr>
          <a:xfrm>
            <a:off x="293740" y="2096625"/>
            <a:ext cx="2513053" cy="70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It’s on the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third floor.</a:t>
            </a:r>
          </a:p>
        </p:txBody>
      </p:sp>
      <p:pic>
        <p:nvPicPr>
          <p:cNvPr id="12" name="Picture 17" descr="5773">
            <a:extLst>
              <a:ext uri="{FF2B5EF4-FFF2-40B4-BE49-F238E27FC236}">
                <a16:creationId xmlns:a16="http://schemas.microsoft.com/office/drawing/2014/main" id="{A220E507-2F99-8601-F704-FFD533D665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845" flipH="1">
            <a:off x="2073668" y="4259752"/>
            <a:ext cx="558889" cy="59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5773">
            <a:extLst>
              <a:ext uri="{FF2B5EF4-FFF2-40B4-BE49-F238E27FC236}">
                <a16:creationId xmlns:a16="http://schemas.microsoft.com/office/drawing/2014/main" id="{93DB26A6-DFC7-82C1-38CA-923FE804D1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845" flipH="1">
            <a:off x="2600684" y="3652883"/>
            <a:ext cx="558889" cy="59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5773">
            <a:extLst>
              <a:ext uri="{FF2B5EF4-FFF2-40B4-BE49-F238E27FC236}">
                <a16:creationId xmlns:a16="http://schemas.microsoft.com/office/drawing/2014/main" id="{6EE7BFBF-B38E-9C08-4E6A-F0FC41042F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845" flipH="1">
            <a:off x="1106661" y="4338683"/>
            <a:ext cx="558889" cy="59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7" descr="5773">
            <a:extLst>
              <a:ext uri="{FF2B5EF4-FFF2-40B4-BE49-F238E27FC236}">
                <a16:creationId xmlns:a16="http://schemas.microsoft.com/office/drawing/2014/main" id="{6948D6F1-50EA-B6B9-50FE-3F33143635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845" flipH="1">
            <a:off x="1512221" y="3679139"/>
            <a:ext cx="558889" cy="59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Location - Free maps and location icons">
            <a:hlinkClick r:id="" action="ppaction://noaction"/>
            <a:extLst>
              <a:ext uri="{FF2B5EF4-FFF2-40B4-BE49-F238E27FC236}">
                <a16:creationId xmlns:a16="http://schemas.microsoft.com/office/drawing/2014/main" id="{0C608CE0-CF4C-4AC8-EA20-9F310AC08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003" y="4289334"/>
            <a:ext cx="871809" cy="87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BF686F7-1AD6-605B-6E54-4DD4358920F4}"/>
              </a:ext>
            </a:extLst>
          </p:cNvPr>
          <p:cNvSpPr/>
          <p:nvPr/>
        </p:nvSpPr>
        <p:spPr>
          <a:xfrm>
            <a:off x="181894" y="1525460"/>
            <a:ext cx="3276600" cy="1371600"/>
          </a:xfrm>
          <a:prstGeom prst="wedgeRoundRectCallout">
            <a:avLst>
              <a:gd name="adj1" fmla="val 98066"/>
              <a:gd name="adj2" fmla="val 691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339D47-759C-8B22-D987-AB6F739DA7F5}"/>
              </a:ext>
            </a:extLst>
          </p:cNvPr>
          <p:cNvSpPr txBox="1">
            <a:spLocks/>
          </p:cNvSpPr>
          <p:nvPr/>
        </p:nvSpPr>
        <p:spPr>
          <a:xfrm>
            <a:off x="105694" y="1526486"/>
            <a:ext cx="3352800" cy="123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It’s on the </a:t>
            </a:r>
            <a:r>
              <a:rPr lang="en-US" sz="3000" b="0" dirty="0">
                <a:solidFill>
                  <a:schemeClr val="bg1"/>
                </a:solidFill>
              </a:rPr>
              <a:t>____________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0F1A5D-9F5D-96AE-4842-CEB5E5574FF7}"/>
              </a:ext>
            </a:extLst>
          </p:cNvPr>
          <p:cNvSpPr txBox="1">
            <a:spLocks/>
          </p:cNvSpPr>
          <p:nvPr/>
        </p:nvSpPr>
        <p:spPr>
          <a:xfrm>
            <a:off x="181894" y="1940554"/>
            <a:ext cx="3352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</a:rPr>
              <a:t>third floor.</a:t>
            </a:r>
          </a:p>
        </p:txBody>
      </p:sp>
    </p:spTree>
    <p:extLst>
      <p:ext uri="{BB962C8B-B14F-4D97-AF65-F5344CB8AC3E}">
        <p14:creationId xmlns:p14="http://schemas.microsoft.com/office/powerpoint/2010/main" val="393853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0232" y="4438650"/>
            <a:ext cx="710353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Website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hoclieu.vn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Fanpage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r>
              <a:rPr kumimoji="0" lang="vi-VN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https://www.facebook.com/tienganhglobalsuccess.vn/</a:t>
            </a:r>
            <a:endParaRPr kumimoji="0" lang="en-GB" sz="1867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ic School Supplies for Pre-K by Slidesgo">
  <a:themeElements>
    <a:clrScheme name="Simple Light">
      <a:dk1>
        <a:srgbClr val="202C70"/>
      </a:dk1>
      <a:lt1>
        <a:srgbClr val="FBF3F5"/>
      </a:lt1>
      <a:dk2>
        <a:srgbClr val="DC60B4"/>
      </a:dk2>
      <a:lt2>
        <a:srgbClr val="B7290E"/>
      </a:lt2>
      <a:accent1>
        <a:srgbClr val="F1CB4B"/>
      </a:accent1>
      <a:accent2>
        <a:srgbClr val="6CAB8C"/>
      </a:accent2>
      <a:accent3>
        <a:srgbClr val="3B51A5"/>
      </a:accent3>
      <a:accent4>
        <a:srgbClr val="FFFFFF"/>
      </a:accent4>
      <a:accent5>
        <a:srgbClr val="FFFFFF"/>
      </a:accent5>
      <a:accent6>
        <a:srgbClr val="FFFFFF"/>
      </a:accent6>
      <a:hlink>
        <a:srgbClr val="202C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288</TotalTime>
  <Words>68</Words>
  <Application>Microsoft Office PowerPoint</Application>
  <PresentationFormat>On-screen Show (16:9)</PresentationFormat>
  <Paragraphs>18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Balsamiq Sans</vt:lpstr>
      <vt:lpstr>Calibri</vt:lpstr>
      <vt:lpstr>Arial</vt:lpstr>
      <vt:lpstr>Rubik</vt:lpstr>
      <vt:lpstr>Calibri Light</vt:lpstr>
      <vt:lpstr>Basic School Supplies for Pre-K by Slidesgo</vt:lpstr>
      <vt:lpstr>Office Theme</vt:lpstr>
      <vt:lpstr>1_Office Theme</vt:lpstr>
      <vt:lpstr>PowerPoint Presentation</vt:lpstr>
      <vt:lpstr>Our school Rooms</vt:lpstr>
      <vt:lpstr>02</vt:lpstr>
      <vt:lpstr>03</vt:lpstr>
      <vt:lpstr>04</vt:lpstr>
      <vt:lpstr>Fun corner &amp; Wrap-up</vt:lpstr>
      <vt:lpstr>Where’s the music room?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pwc153</cp:lastModifiedBy>
  <cp:revision>28</cp:revision>
  <dcterms:modified xsi:type="dcterms:W3CDTF">2026-01-06T05:11:39Z</dcterms:modified>
  <cp:category>9Slide.vn</cp:category>
</cp:coreProperties>
</file>