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audio1.wav" ContentType="audio/wav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687" r:id="rId2"/>
    <p:sldMasterId id="2147483713" r:id="rId3"/>
  </p:sldMasterIdLst>
  <p:notesMasterIdLst>
    <p:notesMasterId r:id="rId19"/>
  </p:notesMasterIdLst>
  <p:sldIdLst>
    <p:sldId id="274" r:id="rId4"/>
    <p:sldId id="256" r:id="rId5"/>
    <p:sldId id="261" r:id="rId6"/>
    <p:sldId id="308" r:id="rId7"/>
    <p:sldId id="310" r:id="rId8"/>
    <p:sldId id="268" r:id="rId9"/>
    <p:sldId id="359" r:id="rId10"/>
    <p:sldId id="320" r:id="rId11"/>
    <p:sldId id="321" r:id="rId12"/>
    <p:sldId id="323" r:id="rId13"/>
    <p:sldId id="360" r:id="rId14"/>
    <p:sldId id="351" r:id="rId15"/>
    <p:sldId id="354" r:id="rId16"/>
    <p:sldId id="355" r:id="rId17"/>
    <p:sldId id="362" r:id="rId18"/>
  </p:sldIdLst>
  <p:sldSz cx="9144000" cy="5143500" type="screen16x9"/>
  <p:notesSz cx="6858000" cy="9144000"/>
  <p:embeddedFontLst>
    <p:embeddedFont>
      <p:font typeface="Balsamiq Sans" panose="020B0604020202020204" charset="0"/>
      <p:regular r:id="rId20"/>
      <p:bold r:id="rId21"/>
      <p:italic r:id="rId22"/>
      <p:boldItalic r:id="rId23"/>
    </p:embeddedFont>
    <p:embeddedFont>
      <p:font typeface="Cooper Black" panose="0208090404030B020404" pitchFamily="18" charset="0"/>
      <p:regular r:id="rId24"/>
    </p:embeddedFont>
    <p:embeddedFont>
      <p:font typeface="Rubik" panose="020B0604020202020204" charset="-79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96C64FA-FA87-D8CF-A0EB-1798482ECDAC}" name="Nguyễn Mạnh Trường" initials="N" userId="S::nguyenmanhtruong@vnpt.vn::a21a8449-0b5d-400d-8573-9636c2a3653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ABD"/>
    <a:srgbClr val="8BD4DD"/>
    <a:srgbClr val="FFFFFF"/>
    <a:srgbClr val="FFB600"/>
    <a:srgbClr val="FBF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F0FB515-6772-49DB-A9B4-3F5AF1784674}">
  <a:tblStyle styleId="{9F0FB515-6772-49DB-A9B4-3F5AF178467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0285B1-60FA-4C9D-A248-577125C4104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E11E42-79E4-4531-B3F3-9E495D764BCD}" styleName="Table_2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4E7E7"/>
          </a:solidFill>
        </a:fill>
      </a:tcStyle>
    </a:wholeTbl>
    <a:band1H>
      <a:tcTxStyle/>
      <a:tcStyle>
        <a:tcBdr/>
        <a:fill>
          <a:solidFill>
            <a:srgbClr val="E8CCCB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8CCCB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FCBD24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FCBD24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CBD24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CBD24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010" autoAdjust="0"/>
  </p:normalViewPr>
  <p:slideViewPr>
    <p:cSldViewPr>
      <p:cViewPr varScale="1">
        <p:scale>
          <a:sx n="98" d="100"/>
          <a:sy n="98" d="100"/>
        </p:scale>
        <p:origin x="30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33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413775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b64cadaa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b64cadaa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5097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8715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1dd62946bf8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1dd62946bf8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1394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1dd62946bf8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1dd62946bf8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7335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7501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1dd62946bf8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1dd62946bf8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7045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1dd62946bf8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1dd62946bf8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08990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>
          <a:extLst>
            <a:ext uri="{FF2B5EF4-FFF2-40B4-BE49-F238E27FC236}">
              <a16:creationId xmlns:a16="http://schemas.microsoft.com/office/drawing/2014/main" id="{C4EF8D34-B9CE-8F18-2630-E1F311198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1dd62946bf8_0_208:notes">
            <a:extLst>
              <a:ext uri="{FF2B5EF4-FFF2-40B4-BE49-F238E27FC236}">
                <a16:creationId xmlns:a16="http://schemas.microsoft.com/office/drawing/2014/main" id="{0C624335-8D65-F7DB-529C-7359B761987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1dd62946bf8_0_208:notes">
            <a:extLst>
              <a:ext uri="{FF2B5EF4-FFF2-40B4-BE49-F238E27FC236}">
                <a16:creationId xmlns:a16="http://schemas.microsoft.com/office/drawing/2014/main" id="{ECC19454-2915-826D-42E8-9BB0D40B395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6123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11" Type="http://schemas.openxmlformats.org/officeDocument/2006/relationships/image" Target="../media/image21.png"/><Relationship Id="rId5" Type="http://schemas.openxmlformats.org/officeDocument/2006/relationships/image" Target="../media/image3.pn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7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13.png"/><Relationship Id="rId4" Type="http://schemas.openxmlformats.org/officeDocument/2006/relationships/image" Target="../media/image2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245425" y="1257485"/>
            <a:ext cx="6653400" cy="19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07675" y="3235688"/>
            <a:ext cx="4528800" cy="3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highlight>
                  <a:schemeClr val="accent1"/>
                </a:highlight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6954524" y="-90726"/>
            <a:ext cx="2195801" cy="87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45828" y="433950"/>
            <a:ext cx="625800" cy="1799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7967554" y="3367775"/>
            <a:ext cx="1204075" cy="182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54650" y="-38559"/>
            <a:ext cx="2454248" cy="578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24075" y="4372850"/>
            <a:ext cx="1834801" cy="84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H="1">
            <a:off x="-54880" y="3813625"/>
            <a:ext cx="1621060" cy="138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85325" y="4388101"/>
            <a:ext cx="1763077" cy="817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464606" y="2589853"/>
            <a:ext cx="1559751" cy="1524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0800000">
            <a:off x="2110158" y="4300981"/>
            <a:ext cx="1297112" cy="991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257030" y="3758452"/>
            <a:ext cx="1707849" cy="143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-54875" y="-151275"/>
            <a:ext cx="1460333" cy="182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487799" y="-204578"/>
            <a:ext cx="2251049" cy="910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8956BA-A096-4740-ACF9-61FD0FAB2DC0}" type="datetimeFigureOut">
              <a:rPr lang="en-US"/>
              <a:pPr>
                <a:defRPr/>
              </a:pPr>
              <a:t>06/01/2026</a:t>
            </a:fld>
            <a:endParaRPr lang="en-GB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B6874-84C9-433F-B426-E24AFAD35C6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065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85465-E5FD-4B48-A86D-FD2D273E78C9}" type="datetimeFigureOut">
              <a:rPr lang="en-US"/>
              <a:pPr>
                <a:defRPr/>
              </a:pPr>
              <a:t>06/01/2026</a:t>
            </a:fld>
            <a:endParaRPr lang="en-GB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00EDA8-3913-4516-9A45-5897E7938F8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844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1F5994-5805-4BC4-AF18-3FCA49FB50B4}" type="datetimeFigureOut">
              <a:rPr lang="en-US"/>
              <a:pPr>
                <a:defRPr/>
              </a:pPr>
              <a:t>06/01/2026</a:t>
            </a:fld>
            <a:endParaRPr lang="en-GB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1BBFD-AE59-4B71-BE0E-F9F1E7EAC42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4038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0A1E0-9A3F-481B-8F9E-A63DBDB5FD87}" type="datetimeFigureOut">
              <a:rPr lang="en-US"/>
              <a:pPr>
                <a:defRPr/>
              </a:pPr>
              <a:t>06/01/2026</a:t>
            </a:fld>
            <a:endParaRPr lang="en-GB"/>
          </a:p>
        </p:txBody>
      </p:sp>
      <p:sp>
        <p:nvSpPr>
          <p:cNvPr id="6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E31D5-3E44-4B16-818F-5E19CE91A44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89254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4B0180-3F43-49B8-9DF2-4E40F01CA15B}" type="datetimeFigureOut">
              <a:rPr lang="en-US"/>
              <a:pPr>
                <a:defRPr/>
              </a:pPr>
              <a:t>06/01/2026</a:t>
            </a:fld>
            <a:endParaRPr lang="en-GB"/>
          </a:p>
        </p:txBody>
      </p:sp>
      <p:sp>
        <p:nvSpPr>
          <p:cNvPr id="8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37E53-E643-450F-ACB1-FA71DD524E4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62979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94191-E8E2-4A07-BF9B-9699DE0AC0E2}" type="datetimeFigureOut">
              <a:rPr lang="en-US"/>
              <a:pPr>
                <a:defRPr/>
              </a:pPr>
              <a:t>06/01/2026</a:t>
            </a:fld>
            <a:endParaRPr lang="en-GB"/>
          </a:p>
        </p:txBody>
      </p:sp>
      <p:sp>
        <p:nvSpPr>
          <p:cNvPr id="4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BDD79B-AC1E-4D86-889C-03C74AAC723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34872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B37DA9-8C47-4E68-8392-85B212C07913}" type="datetimeFigureOut">
              <a:rPr lang="en-US"/>
              <a:pPr>
                <a:defRPr/>
              </a:pPr>
              <a:t>06/01/2026</a:t>
            </a:fld>
            <a:endParaRPr lang="en-GB"/>
          </a:p>
        </p:txBody>
      </p:sp>
      <p:sp>
        <p:nvSpPr>
          <p:cNvPr id="3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61E81-8548-4EFD-9FC7-E26B2DEBF96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0295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526802-57F5-4893-9783-563A73805A12}" type="datetimeFigureOut">
              <a:rPr lang="en-US"/>
              <a:pPr>
                <a:defRPr/>
              </a:pPr>
              <a:t>06/01/2026</a:t>
            </a:fld>
            <a:endParaRPr lang="en-GB"/>
          </a:p>
        </p:txBody>
      </p:sp>
      <p:sp>
        <p:nvSpPr>
          <p:cNvPr id="6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641F41-F75B-465D-A084-1B06326F703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48080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DB81E3-AF19-4A15-BFB7-5BD8FDEEC788}" type="datetimeFigureOut">
              <a:rPr lang="en-US"/>
              <a:pPr>
                <a:defRPr/>
              </a:pPr>
              <a:t>06/01/2026</a:t>
            </a:fld>
            <a:endParaRPr lang="en-GB"/>
          </a:p>
        </p:txBody>
      </p:sp>
      <p:sp>
        <p:nvSpPr>
          <p:cNvPr id="6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2FBE0B-0222-4619-9822-D26050C5FE8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05825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A20FDC-9C60-414B-94DE-AE7698F59F1B}" type="datetimeFigureOut">
              <a:rPr lang="en-US"/>
              <a:pPr>
                <a:defRPr/>
              </a:pPr>
              <a:t>06/01/2026</a:t>
            </a:fld>
            <a:endParaRPr lang="en-GB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304CB2-0582-48DC-95AA-85CB5C2EF97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2119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3720975" y="2545850"/>
            <a:ext cx="4086300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 idx="2" hasCustomPrompt="1"/>
          </p:nvPr>
        </p:nvSpPr>
        <p:spPr>
          <a:xfrm>
            <a:off x="3720975" y="1039350"/>
            <a:ext cx="2199600" cy="1243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9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"/>
          </p:nvPr>
        </p:nvSpPr>
        <p:spPr>
          <a:xfrm>
            <a:off x="3720975" y="3768150"/>
            <a:ext cx="4086300" cy="3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7" name="Google Shape;27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08800" y="4550165"/>
            <a:ext cx="2454252" cy="639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27130" y="1820475"/>
            <a:ext cx="677400" cy="194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1145751" y="1938424"/>
            <a:ext cx="2879127" cy="67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5249" y="-85325"/>
            <a:ext cx="1704750" cy="1451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1238700" y="4641719"/>
            <a:ext cx="2454250" cy="548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H="1">
            <a:off x="7807282" y="-244522"/>
            <a:ext cx="1391826" cy="1568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7515" y="4052919"/>
            <a:ext cx="1570748" cy="991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066307-5266-4387-8232-4D1A72A76BC5}" type="datetimeFigureOut">
              <a:rPr lang="en-US"/>
              <a:pPr>
                <a:defRPr/>
              </a:pPr>
              <a:t>06/01/2026</a:t>
            </a:fld>
            <a:endParaRPr lang="en-GB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5A2E0-EA67-4537-8E6F-86C81D4AC8C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4144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09895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7329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4531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6502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8609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5691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077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254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58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8"/>
          <p:cNvSpPr txBox="1">
            <a:spLocks noGrp="1"/>
          </p:cNvSpPr>
          <p:nvPr>
            <p:ph type="title"/>
          </p:nvPr>
        </p:nvSpPr>
        <p:spPr>
          <a:xfrm>
            <a:off x="1768550" y="1307100"/>
            <a:ext cx="56070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62" name="Google Shape;62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5929325" y="-86607"/>
            <a:ext cx="3214674" cy="838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603401" y="4172374"/>
            <a:ext cx="2695550" cy="106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321218" y="1307100"/>
            <a:ext cx="887728" cy="24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-1" y="128500"/>
            <a:ext cx="1621825" cy="245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73625" y="-26644"/>
            <a:ext cx="3214671" cy="718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H="1">
            <a:off x="490350" y="4484376"/>
            <a:ext cx="3214673" cy="757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30775" y="3490446"/>
            <a:ext cx="732050" cy="1404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188811" y="2804219"/>
            <a:ext cx="667174" cy="787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313244" y="4465221"/>
            <a:ext cx="599063" cy="828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42621" y="826446"/>
            <a:ext cx="2370681" cy="894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651294" y="3319348"/>
            <a:ext cx="1159000" cy="167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954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6083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125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4"/>
          <p:cNvSpPr txBox="1">
            <a:spLocks noGrp="1"/>
          </p:cNvSpPr>
          <p:nvPr>
            <p:ph type="title"/>
          </p:nvPr>
        </p:nvSpPr>
        <p:spPr>
          <a:xfrm>
            <a:off x="3764525" y="1792613"/>
            <a:ext cx="4086300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8" name="Google Shape;118;p14"/>
          <p:cNvSpPr txBox="1">
            <a:spLocks noGrp="1"/>
          </p:cNvSpPr>
          <p:nvPr>
            <p:ph type="title" idx="2" hasCustomPrompt="1"/>
          </p:nvPr>
        </p:nvSpPr>
        <p:spPr>
          <a:xfrm>
            <a:off x="1293175" y="1949850"/>
            <a:ext cx="2199600" cy="1243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9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9" name="Google Shape;119;p14"/>
          <p:cNvSpPr txBox="1">
            <a:spLocks noGrp="1"/>
          </p:cNvSpPr>
          <p:nvPr>
            <p:ph type="subTitle" idx="1"/>
          </p:nvPr>
        </p:nvSpPr>
        <p:spPr>
          <a:xfrm>
            <a:off x="3764525" y="2965988"/>
            <a:ext cx="4086300" cy="3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0" name="Google Shape;120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08375" y="-202321"/>
            <a:ext cx="3724099" cy="9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5432" y="-121250"/>
            <a:ext cx="1381033" cy="2094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2495" y="-97423"/>
            <a:ext cx="2805253" cy="66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68057" y="3250600"/>
            <a:ext cx="1811132" cy="2094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2575" y="4218704"/>
            <a:ext cx="2542189" cy="100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62574" y="2631475"/>
            <a:ext cx="927151" cy="256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79750" y="2646300"/>
            <a:ext cx="777901" cy="157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797125" y="4236052"/>
            <a:ext cx="2068099" cy="95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15476" y="98924"/>
            <a:ext cx="1026250" cy="1344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5"/>
          <p:cNvSpPr txBox="1">
            <a:spLocks noGrp="1"/>
          </p:cNvSpPr>
          <p:nvPr>
            <p:ph type="title"/>
          </p:nvPr>
        </p:nvSpPr>
        <p:spPr>
          <a:xfrm>
            <a:off x="720000" y="363750"/>
            <a:ext cx="77040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131" name="Google Shape;131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83352" y="2036250"/>
            <a:ext cx="682250" cy="196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8276449" y="3661586"/>
            <a:ext cx="1005700" cy="1525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99374" y="4655354"/>
            <a:ext cx="2257348" cy="5316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2"/>
          <p:cNvSpPr txBox="1">
            <a:spLocks noGrp="1"/>
          </p:cNvSpPr>
          <p:nvPr>
            <p:ph type="title"/>
          </p:nvPr>
        </p:nvSpPr>
        <p:spPr>
          <a:xfrm>
            <a:off x="720000" y="363750"/>
            <a:ext cx="77040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22"/>
          <p:cNvSpPr txBox="1">
            <a:spLocks noGrp="1"/>
          </p:cNvSpPr>
          <p:nvPr>
            <p:ph type="subTitle" idx="1"/>
          </p:nvPr>
        </p:nvSpPr>
        <p:spPr>
          <a:xfrm>
            <a:off x="4849276" y="1767500"/>
            <a:ext cx="3469500" cy="18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2"/>
          <p:cNvSpPr txBox="1">
            <a:spLocks noGrp="1"/>
          </p:cNvSpPr>
          <p:nvPr>
            <p:ph type="subTitle" idx="2"/>
          </p:nvPr>
        </p:nvSpPr>
        <p:spPr>
          <a:xfrm>
            <a:off x="825350" y="1767500"/>
            <a:ext cx="3469500" cy="18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7" name="Google Shape;187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7100924" y="4446050"/>
            <a:ext cx="2102776" cy="83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-127425" y="4527044"/>
            <a:ext cx="3830449" cy="902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28698" y="2036500"/>
            <a:ext cx="777546" cy="215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4591000" y="4339025"/>
            <a:ext cx="1240900" cy="94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99892" y="3351725"/>
            <a:ext cx="313068" cy="148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56950" y="149225"/>
            <a:ext cx="759650" cy="2184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72575" y="-42950"/>
            <a:ext cx="1410925" cy="214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74491" y="-42952"/>
            <a:ext cx="2437785" cy="574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2225226" y="4431650"/>
            <a:ext cx="2943224" cy="87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6698639" y="4219473"/>
            <a:ext cx="2517961" cy="99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-226100" y="2993276"/>
            <a:ext cx="1284573" cy="1046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24500" y="639350"/>
            <a:ext cx="1704450" cy="107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84600" y="4358222"/>
            <a:ext cx="2192174" cy="86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7550" y="2610065"/>
            <a:ext cx="936251" cy="2594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7567247" y="-278826"/>
            <a:ext cx="1862854" cy="215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 flipH="1">
            <a:off x="6887750" y="1971801"/>
            <a:ext cx="3830451" cy="99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73325" y="3118400"/>
            <a:ext cx="777901" cy="157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33400" y="4236052"/>
            <a:ext cx="2068099" cy="95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15476" y="98924"/>
            <a:ext cx="1026250" cy="1344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28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383D9B28-6855-466A-A59A-EE2CE6585CF8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363750"/>
            <a:ext cx="77175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8" r:id="rId4"/>
    <p:sldLayoutId id="2147483660" r:id="rId5"/>
    <p:sldLayoutId id="2147483661" r:id="rId6"/>
    <p:sldLayoutId id="2147483668" r:id="rId7"/>
    <p:sldLayoutId id="2147483676" r:id="rId8"/>
    <p:sldLayoutId id="2147483677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마스터 텍스트 스타일을 편집합니다</a:t>
            </a:r>
          </a:p>
          <a:p>
            <a:pPr lvl="1"/>
            <a:r>
              <a:rPr lang="en-US"/>
              <a:t>둘째 수준</a:t>
            </a:r>
          </a:p>
          <a:p>
            <a:pPr lvl="2"/>
            <a:r>
              <a:rPr lang="en-US"/>
              <a:t>셋째 수준</a:t>
            </a:r>
          </a:p>
          <a:p>
            <a:pPr lvl="3"/>
            <a:r>
              <a:rPr lang="en-US"/>
              <a:t>넷째 수준</a:t>
            </a:r>
          </a:p>
          <a:p>
            <a:pPr lvl="4"/>
            <a:r>
              <a:rPr lang="en-US"/>
              <a:t>다섯째 수준</a:t>
            </a:r>
          </a:p>
        </p:txBody>
      </p:sp>
      <p:sp>
        <p:nvSpPr>
          <p:cNvPr id="1028" name="날짜 개체 틀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77F563A-0F25-4051-A649-4B4F3689F0C7}" type="datetimeFigureOut">
              <a:rPr lang="en-US"/>
              <a:pPr>
                <a:defRPr/>
              </a:pPr>
              <a:t>06/01/2026</a:t>
            </a:fld>
            <a:endParaRPr lang="en-GB"/>
          </a:p>
        </p:txBody>
      </p:sp>
      <p:sp>
        <p:nvSpPr>
          <p:cNvPr id="1029" name="바닥글 개체 틀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898989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슬라이드 번호 개체 틀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9BF079A-B159-4A3C-9D9F-E09ED25C6A6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7548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0184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png"/><Relationship Id="rId5" Type="http://schemas.openxmlformats.org/officeDocument/2006/relationships/slide" Target="slide13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4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3.gif"/><Relationship Id="rId5" Type="http://schemas.openxmlformats.org/officeDocument/2006/relationships/image" Target="../media/image42.png"/><Relationship Id="rId4" Type="http://schemas.openxmlformats.org/officeDocument/2006/relationships/slide" Target="slide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46.png"/><Relationship Id="rId9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54"/>
          <p:cNvSpPr txBox="1">
            <a:spLocks noGrp="1"/>
          </p:cNvSpPr>
          <p:nvPr>
            <p:ph type="title"/>
          </p:nvPr>
        </p:nvSpPr>
        <p:spPr>
          <a:xfrm>
            <a:off x="990600" y="2038350"/>
            <a:ext cx="8153400" cy="4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Fun corner &amp; Wrap-up</a:t>
            </a:r>
            <a:endParaRPr dirty="0"/>
          </a:p>
        </p:txBody>
      </p:sp>
      <p:sp>
        <p:nvSpPr>
          <p:cNvPr id="635" name="Google Shape;635;p54"/>
          <p:cNvSpPr txBox="1">
            <a:spLocks noGrp="1"/>
          </p:cNvSpPr>
          <p:nvPr>
            <p:ph type="title" idx="2"/>
          </p:nvPr>
        </p:nvSpPr>
        <p:spPr>
          <a:xfrm>
            <a:off x="3581400" y="560838"/>
            <a:ext cx="21996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  <p:pic>
        <p:nvPicPr>
          <p:cNvPr id="637" name="Google Shape;637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1206" y="3947201"/>
            <a:ext cx="1304491" cy="83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700000">
            <a:off x="187149" y="206562"/>
            <a:ext cx="1647008" cy="665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3173" y="3305150"/>
            <a:ext cx="956025" cy="12438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660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>
          <a:extLst>
            <a:ext uri="{FF2B5EF4-FFF2-40B4-BE49-F238E27FC236}">
              <a16:creationId xmlns:a16="http://schemas.microsoft.com/office/drawing/2014/main" id="{9560CAF5-F645-C643-144D-0F030F32D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" name="Google Shape;637;p54">
            <a:extLst>
              <a:ext uri="{FF2B5EF4-FFF2-40B4-BE49-F238E27FC236}">
                <a16:creationId xmlns:a16="http://schemas.microsoft.com/office/drawing/2014/main" id="{1C58ADC3-199B-0520-E5C7-B43DC76A2D1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1206" y="3947201"/>
            <a:ext cx="1304491" cy="83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54">
            <a:extLst>
              <a:ext uri="{FF2B5EF4-FFF2-40B4-BE49-F238E27FC236}">
                <a16:creationId xmlns:a16="http://schemas.microsoft.com/office/drawing/2014/main" id="{7123C6A6-ED16-52D5-B58B-3D471F64DD0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700000">
            <a:off x="187149" y="206562"/>
            <a:ext cx="1647008" cy="665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54">
            <a:extLst>
              <a:ext uri="{FF2B5EF4-FFF2-40B4-BE49-F238E27FC236}">
                <a16:creationId xmlns:a16="http://schemas.microsoft.com/office/drawing/2014/main" id="{72F06D70-541B-FEFE-D6F9-135668B3EF52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3173" y="3305150"/>
            <a:ext cx="956025" cy="124380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634;p54">
            <a:extLst>
              <a:ext uri="{FF2B5EF4-FFF2-40B4-BE49-F238E27FC236}">
                <a16:creationId xmlns:a16="http://schemas.microsoft.com/office/drawing/2014/main" id="{49320C78-5F2A-3041-CCF5-9703E08E7606}"/>
              </a:ext>
            </a:extLst>
          </p:cNvPr>
          <p:cNvSpPr txBox="1">
            <a:spLocks/>
          </p:cNvSpPr>
          <p:nvPr/>
        </p:nvSpPr>
        <p:spPr>
          <a:xfrm>
            <a:off x="495300" y="2266950"/>
            <a:ext cx="8153400" cy="4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lsamiq Sans"/>
              <a:buNone/>
              <a:defRPr sz="6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lsamiq Sans"/>
              <a:buNone/>
              <a:defRPr sz="36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lsamiq Sans"/>
              <a:buNone/>
              <a:defRPr sz="36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lsamiq Sans"/>
              <a:buNone/>
              <a:defRPr sz="36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lsamiq Sans"/>
              <a:buNone/>
              <a:defRPr sz="36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lsamiq Sans"/>
              <a:buNone/>
              <a:defRPr sz="36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lsamiq Sans"/>
              <a:buNone/>
              <a:defRPr sz="36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lsamiq Sans"/>
              <a:buNone/>
              <a:defRPr sz="36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lsamiq Sans"/>
              <a:buNone/>
              <a:defRPr sz="36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b="0" dirty="0" err="1">
                <a:latin typeface="Cooper Black" panose="0208090404030B020404" pitchFamily="18" charset="0"/>
              </a:rPr>
              <a:t>Madagasca</a:t>
            </a:r>
            <a:r>
              <a:rPr lang="en-US" b="0" dirty="0">
                <a:latin typeface="Cooper Black" panose="0208090404030B020404" pitchFamily="18" charset="0"/>
              </a:rPr>
              <a:t> Game</a:t>
            </a:r>
          </a:p>
        </p:txBody>
      </p:sp>
    </p:spTree>
    <p:extLst>
      <p:ext uri="{BB962C8B-B14F-4D97-AF65-F5344CB8AC3E}">
        <p14:creationId xmlns:p14="http://schemas.microsoft.com/office/powerpoint/2010/main" val="211709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모서리가 둥근 직사각형 1"/>
          <p:cNvSpPr>
            <a:spLocks noChangeArrowheads="1"/>
          </p:cNvSpPr>
          <p:nvPr/>
        </p:nvSpPr>
        <p:spPr bwMode="auto">
          <a:xfrm>
            <a:off x="1143000" y="1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300" kern="1200">
                <a:solidFill>
                  <a:srgbClr val="FFFFFF"/>
                </a:solidFill>
                <a:latin typeface="Cooper Black" pitchFamily="18" charset="0"/>
                <a:ea typeface="+mn-ea"/>
                <a:cs typeface="Arial" charset="0"/>
              </a:rPr>
              <a:t>Pick a crate!</a:t>
            </a:r>
            <a:endParaRPr lang="en-GB" sz="3300" kern="1200">
              <a:solidFill>
                <a:srgbClr val="FFFFFF"/>
              </a:solidFill>
              <a:latin typeface="Cooper Black" pitchFamily="18" charset="0"/>
              <a:ea typeface="+mn-ea"/>
              <a:cs typeface="Arial" charset="0"/>
            </a:endParaRPr>
          </a:p>
        </p:txBody>
      </p:sp>
      <p:pic>
        <p:nvPicPr>
          <p:cNvPr id="38915" name="그림 5" descr="crate 1.png">
            <a:hlinkClick r:id="" action="ppaction://noaction"/>
          </p:cNvPr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그림 6" descr="crate 3.png">
            <a:hlinkClick r:id="rId3" action="ppaction://hlinksldjump"/>
          </p:cNvPr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207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그림 7" descr="crate 2.png">
            <a:hlinkClick r:id="rId5" action="ppaction://hlinksldjump"/>
          </p:cNvPr>
          <p:cNvPicPr preferRelativeResize="0"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89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모서리가 둥근 직사각형 9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5400" kern="1200" dirty="0">
                <a:solidFill>
                  <a:srgbClr val="FFFFFF"/>
                </a:solidFill>
                <a:latin typeface="Cooper Black" pitchFamily="18" charset="0"/>
                <a:ea typeface="+mn-ea"/>
                <a:cs typeface="Arial" charset="0"/>
              </a:rPr>
              <a:t>Steal 3 points.</a:t>
            </a:r>
            <a:endParaRPr lang="en-GB" sz="5400" kern="1200" dirty="0">
              <a:solidFill>
                <a:srgbClr val="FFFFFF"/>
              </a:solidFill>
              <a:latin typeface="Cooper Black" pitchFamily="18" charset="0"/>
              <a:ea typeface="+mn-ea"/>
              <a:cs typeface="Arial" charset="0"/>
            </a:endParaRPr>
          </a:p>
        </p:txBody>
      </p:sp>
      <p:pic>
        <p:nvPicPr>
          <p:cNvPr id="40963" name="Picture 4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그림 11" descr="motoo_o_GIFSoup.com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397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feel39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931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7" fill="hold"/>
                                        <p:tgtEl>
                                          <p:spTgt spid="409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65"/>
                </p:tgtEl>
              </p:cMediaNode>
            </p:audio>
          </p:childTnLst>
        </p:cTn>
      </p:par>
    </p:tnLst>
    <p:bldLst>
      <p:bldP spid="40962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그림 2" descr="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그림 4" descr="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그림 5" descr="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그림 6" descr="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그림 8" descr="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그림 7" descr="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모서리가 둥근 직사각형 9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5400" kern="1200">
                <a:solidFill>
                  <a:srgbClr val="FFFFFF"/>
                </a:solidFill>
                <a:latin typeface="Cooper Black" pitchFamily="18" charset="0"/>
                <a:ea typeface="+mn-ea"/>
                <a:cs typeface="Arial" charset="0"/>
              </a:rPr>
              <a:t>4 points</a:t>
            </a:r>
            <a:endParaRPr lang="en-GB" sz="5400" kern="1200">
              <a:solidFill>
                <a:srgbClr val="FFFFFF"/>
              </a:solidFill>
              <a:latin typeface="Cooper Black" pitchFamily="18" charset="0"/>
              <a:ea typeface="+mn-ea"/>
              <a:cs typeface="Arial" charset="0"/>
            </a:endParaRPr>
          </a:p>
        </p:txBody>
      </p:sp>
      <p:pic>
        <p:nvPicPr>
          <p:cNvPr id="24585" name="Picture 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5257972"/>
      </p:ext>
    </p:extLst>
  </p:cSld>
  <p:clrMapOvr>
    <a:masterClrMapping/>
  </p:clrMapOvr>
  <p:transition spd="slow">
    <p:sndAc>
      <p:stSnd>
        <p:snd r:embed="rId2" name="feelg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4" grpId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867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5"/>
          <p:cNvSpPr txBox="1">
            <a:spLocks noGrp="1"/>
          </p:cNvSpPr>
          <p:nvPr>
            <p:ph type="ctrTitle"/>
          </p:nvPr>
        </p:nvSpPr>
        <p:spPr>
          <a:xfrm>
            <a:off x="1676400" y="971550"/>
            <a:ext cx="6653400" cy="19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Our school rooms</a:t>
            </a:r>
            <a:endParaRPr sz="5400" dirty="0"/>
          </a:p>
        </p:txBody>
      </p:sp>
      <p:sp>
        <p:nvSpPr>
          <p:cNvPr id="309" name="Google Shape;309;p35"/>
          <p:cNvSpPr txBox="1">
            <a:spLocks noGrp="1"/>
          </p:cNvSpPr>
          <p:nvPr>
            <p:ph type="subTitle" idx="1"/>
          </p:nvPr>
        </p:nvSpPr>
        <p:spPr>
          <a:xfrm>
            <a:off x="2514600" y="2800350"/>
            <a:ext cx="4528800" cy="3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Lesson 2 - Period 3 </a:t>
            </a:r>
            <a:endParaRPr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8200FF-F3B8-4754-9EF0-3F7CCA1E0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95" b="93713" l="2825" r="94068">
                        <a14:foregroundMark x1="10169" y1="6287" x2="70904" y2="8383"/>
                        <a14:foregroundMark x1="70904" y1="8383" x2="77684" y2="7784"/>
                        <a14:foregroundMark x1="7062" y1="13772" x2="4802" y2="63174"/>
                        <a14:foregroundMark x1="4802" y1="63174" x2="4802" y2="63174"/>
                        <a14:foregroundMark x1="5650" y1="74551" x2="26836" y2="84132"/>
                        <a14:foregroundMark x1="26836" y1="84132" x2="51130" y2="85629"/>
                        <a14:foregroundMark x1="51130" y1="85629" x2="71751" y2="73353"/>
                        <a14:foregroundMark x1="71751" y1="73353" x2="89266" y2="47904"/>
                        <a14:foregroundMark x1="89266" y1="47904" x2="83898" y2="8982"/>
                        <a14:foregroundMark x1="85876" y1="7186" x2="90113" y2="35030"/>
                        <a14:foregroundMark x1="90113" y1="35030" x2="80791" y2="65569"/>
                        <a14:foregroundMark x1="80791" y1="65569" x2="59322" y2="84431"/>
                        <a14:foregroundMark x1="59322" y1="84431" x2="17232" y2="84132"/>
                        <a14:foregroundMark x1="17232" y1="84132" x2="7062" y2="74251"/>
                        <a14:foregroundMark x1="41525" y1="27844" x2="59887" y2="70659"/>
                        <a14:foregroundMark x1="64124" y1="25749" x2="48870" y2="65569"/>
                        <a14:foregroundMark x1="48870" y1="65569" x2="48588" y2="65569"/>
                        <a14:foregroundMark x1="56497" y1="26946" x2="47458" y2="71257"/>
                        <a14:foregroundMark x1="50282" y1="32934" x2="50565" y2="70060"/>
                        <a14:foregroundMark x1="52260" y1="29641" x2="46328" y2="77844"/>
                        <a14:foregroundMark x1="43785" y1="31737" x2="50847" y2="33832"/>
                        <a14:foregroundMark x1="41243" y1="32036" x2="45763" y2="32036"/>
                        <a14:foregroundMark x1="50000" y1="26647" x2="42090" y2="38623"/>
                        <a14:foregroundMark x1="58757" y1="39521" x2="55085" y2="74850"/>
                        <a14:foregroundMark x1="55085" y1="74850" x2="55085" y2="74850"/>
                        <a14:foregroundMark x1="37571" y1="47904" x2="63277" y2="67066"/>
                        <a14:foregroundMark x1="43785" y1="26946" x2="48588" y2="63772"/>
                        <a14:foregroundMark x1="52825" y1="29341" x2="46328" y2="68862"/>
                        <a14:foregroundMark x1="62994" y1="35030" x2="47740" y2="58383"/>
                        <a14:foregroundMark x1="47740" y1="58383" x2="47458" y2="62275"/>
                        <a14:foregroundMark x1="83616" y1="6287" x2="94068" y2="27246"/>
                        <a14:foregroundMark x1="92938" y1="38922" x2="84746" y2="66467"/>
                        <a14:foregroundMark x1="84746" y1="66467" x2="71469" y2="80838"/>
                        <a14:foregroundMark x1="71469" y1="80838" x2="47175" y2="90719"/>
                        <a14:foregroundMark x1="47175" y1="90719" x2="22316" y2="89820"/>
                        <a14:foregroundMark x1="22316" y1="89820" x2="4237" y2="76048"/>
                        <a14:foregroundMark x1="81638" y1="2695" x2="81638" y2="2695"/>
                        <a14:foregroundMark x1="87288" y1="4192" x2="87288" y2="7784"/>
                        <a14:foregroundMark x1="33616" y1="92814" x2="44915" y2="93713"/>
                        <a14:foregroundMark x1="68362" y1="32335" x2="23729" y2="44910"/>
                        <a14:foregroundMark x1="48870" y1="13174" x2="30791" y2="16766"/>
                        <a14:foregroundMark x1="30791" y1="16766" x2="5650" y2="30539"/>
                        <a14:foregroundMark x1="29096" y1="15269" x2="3672" y2="55689"/>
                        <a14:foregroundMark x1="40960" y1="22156" x2="24859" y2="68263"/>
                        <a14:foregroundMark x1="59887" y1="16168" x2="68644" y2="52994"/>
                        <a14:foregroundMark x1="77684" y1="27844" x2="61017" y2="57485"/>
                        <a14:foregroundMark x1="61017" y1="57485" x2="26554" y2="90120"/>
                        <a14:foregroundMark x1="26554" y1="90120" x2="25989" y2="89521"/>
                        <a14:foregroundMark x1="14689" y1="55090" x2="36723" y2="75749"/>
                        <a14:foregroundMark x1="73164" y1="18263" x2="75706" y2="64671"/>
                        <a14:foregroundMark x1="64407" y1="11078" x2="79661" y2="35928"/>
                        <a14:foregroundMark x1="79661" y1="35928" x2="79661" y2="40120"/>
                        <a14:foregroundMark x1="65819" y1="9880" x2="13559" y2="10778"/>
                        <a14:foregroundMark x1="4520" y1="7485" x2="24011" y2="32036"/>
                        <a14:foregroundMark x1="4237" y1="2695" x2="71186" y2="5389"/>
                        <a14:foregroundMark x1="72034" y1="5689" x2="77401" y2="39521"/>
                        <a14:foregroundMark x1="76836" y1="13772" x2="76554" y2="56287"/>
                        <a14:foregroundMark x1="76554" y1="56287" x2="75989" y2="56587"/>
                        <a14:foregroundMark x1="84746" y1="32335" x2="77684" y2="50599"/>
                        <a14:foregroundMark x1="77684" y1="50599" x2="56497" y2="74251"/>
                        <a14:foregroundMark x1="56497" y1="74251" x2="50565" y2="76647"/>
                        <a14:foregroundMark x1="62147" y1="61677" x2="20056" y2="62275"/>
                        <a14:foregroundMark x1="20056" y1="62275" x2="9322" y2="44611"/>
                        <a14:foregroundMark x1="25989" y1="36527" x2="2825" y2="75150"/>
                        <a14:foregroundMark x1="46328" y1="20060" x2="30226" y2="37425"/>
                        <a14:foregroundMark x1="30226" y1="37425" x2="16102" y2="67964"/>
                        <a14:foregroundMark x1="16102" y1="67964" x2="16384" y2="68563"/>
                        <a14:foregroundMark x1="57627" y1="35329" x2="42938" y2="67665"/>
                        <a14:foregroundMark x1="58475" y1="52096" x2="17797" y2="79341"/>
                        <a14:foregroundMark x1="57345" y1="60180" x2="57345" y2="60180"/>
                        <a14:foregroundMark x1="57345" y1="60180" x2="57345" y2="60180"/>
                        <a14:foregroundMark x1="56497" y1="62275" x2="49718" y2="63772"/>
                        <a14:foregroundMark x1="57062" y1="63772" x2="50847" y2="64072"/>
                        <a14:foregroundMark x1="50282" y1="62275" x2="50282" y2="62275"/>
                        <a14:foregroundMark x1="50282" y1="62575" x2="50282" y2="625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200" y="-95250"/>
            <a:ext cx="2697714" cy="25453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0"/>
          <p:cNvSpPr txBox="1">
            <a:spLocks noGrp="1"/>
          </p:cNvSpPr>
          <p:nvPr>
            <p:ph type="title"/>
          </p:nvPr>
        </p:nvSpPr>
        <p:spPr>
          <a:xfrm>
            <a:off x="3720975" y="2035950"/>
            <a:ext cx="4086300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Warm-up </a:t>
            </a:r>
            <a:br>
              <a:rPr lang="en" dirty="0"/>
            </a:br>
            <a:r>
              <a:rPr lang="en" dirty="0"/>
              <a:t>&amp; Review</a:t>
            </a:r>
            <a:endParaRPr dirty="0"/>
          </a:p>
        </p:txBody>
      </p:sp>
      <p:sp>
        <p:nvSpPr>
          <p:cNvPr id="359" name="Google Shape;359;p40"/>
          <p:cNvSpPr txBox="1">
            <a:spLocks noGrp="1"/>
          </p:cNvSpPr>
          <p:nvPr>
            <p:ph type="title" idx="2"/>
          </p:nvPr>
        </p:nvSpPr>
        <p:spPr>
          <a:xfrm>
            <a:off x="4724400" y="417450"/>
            <a:ext cx="1460625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pic>
        <p:nvPicPr>
          <p:cNvPr id="361" name="Google Shape;36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82665" y="1765105"/>
            <a:ext cx="260966" cy="47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4400" y="1123950"/>
            <a:ext cx="2021976" cy="24064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89D3E41-F370-551F-4408-F5133746D0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54"/>
          <p:cNvSpPr txBox="1">
            <a:spLocks noGrp="1"/>
          </p:cNvSpPr>
          <p:nvPr>
            <p:ph type="title" idx="2"/>
          </p:nvPr>
        </p:nvSpPr>
        <p:spPr>
          <a:xfrm>
            <a:off x="3581400" y="706050"/>
            <a:ext cx="21996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636" name="Google Shape;636;p54"/>
          <p:cNvSpPr txBox="1">
            <a:spLocks noGrp="1"/>
          </p:cNvSpPr>
          <p:nvPr>
            <p:ph type="subTitle" idx="1"/>
          </p:nvPr>
        </p:nvSpPr>
        <p:spPr>
          <a:xfrm>
            <a:off x="545833" y="1863138"/>
            <a:ext cx="8590547" cy="12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>
                <a:latin typeface="Balsamiq Sans" panose="020B0604020202020204" charset="0"/>
                <a:ea typeface="Balsamiq Sans" panose="020B0604020202020204" charset="0"/>
              </a:rPr>
              <a:t>Look, listen and repeat.</a:t>
            </a:r>
            <a:endParaRPr sz="6000" b="1" dirty="0">
              <a:latin typeface="Balsamiq Sans" panose="020B0604020202020204" charset="0"/>
              <a:ea typeface="Balsamiq Sans" panose="020B0604020202020204" charset="0"/>
            </a:endParaRPr>
          </a:p>
        </p:txBody>
      </p:sp>
      <p:pic>
        <p:nvPicPr>
          <p:cNvPr id="637" name="Google Shape;637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1206" y="3947201"/>
            <a:ext cx="1304491" cy="83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700000">
            <a:off x="187149" y="206562"/>
            <a:ext cx="1647008" cy="665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3173" y="3305150"/>
            <a:ext cx="956025" cy="12438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172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54"/>
          <p:cNvSpPr txBox="1">
            <a:spLocks noGrp="1"/>
          </p:cNvSpPr>
          <p:nvPr>
            <p:ph type="title" idx="2"/>
          </p:nvPr>
        </p:nvSpPr>
        <p:spPr>
          <a:xfrm>
            <a:off x="3527737" y="549022"/>
            <a:ext cx="21996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636" name="Google Shape;636;p54"/>
          <p:cNvSpPr txBox="1">
            <a:spLocks noGrp="1"/>
          </p:cNvSpPr>
          <p:nvPr>
            <p:ph type="subTitle" idx="1"/>
          </p:nvPr>
        </p:nvSpPr>
        <p:spPr>
          <a:xfrm>
            <a:off x="914400" y="1946288"/>
            <a:ext cx="7696200" cy="10064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>
                <a:latin typeface="Balsamiq Sans" panose="020B0604020202020204" charset="0"/>
                <a:ea typeface="Balsamiq Sans" panose="020B0604020202020204" charset="0"/>
              </a:rPr>
              <a:t>Listen, point and say.</a:t>
            </a:r>
            <a:endParaRPr sz="6000" b="1" dirty="0">
              <a:latin typeface="Balsamiq Sans" panose="020B0604020202020204" charset="0"/>
              <a:ea typeface="Balsamiq Sans" panose="020B0604020202020204" charset="0"/>
            </a:endParaRPr>
          </a:p>
        </p:txBody>
      </p:sp>
      <p:pic>
        <p:nvPicPr>
          <p:cNvPr id="637" name="Google Shape;637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1206" y="3947201"/>
            <a:ext cx="1304491" cy="83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700000">
            <a:off x="187149" y="206562"/>
            <a:ext cx="1647008" cy="665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3173" y="3305150"/>
            <a:ext cx="956025" cy="12438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481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47"/>
          <p:cNvSpPr txBox="1">
            <a:spLocks noGrp="1"/>
          </p:cNvSpPr>
          <p:nvPr>
            <p:ph type="title"/>
          </p:nvPr>
        </p:nvSpPr>
        <p:spPr>
          <a:xfrm>
            <a:off x="1768550" y="1307100"/>
            <a:ext cx="56070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 and repeat.</a:t>
            </a:r>
            <a:endParaRPr dirty="0"/>
          </a:p>
        </p:txBody>
      </p:sp>
      <p:grpSp>
        <p:nvGrpSpPr>
          <p:cNvPr id="556" name="Google Shape;556;p47"/>
          <p:cNvGrpSpPr/>
          <p:nvPr/>
        </p:nvGrpSpPr>
        <p:grpSpPr>
          <a:xfrm>
            <a:off x="4060278" y="-509326"/>
            <a:ext cx="961299" cy="1483675"/>
            <a:chOff x="4060278" y="-509326"/>
            <a:chExt cx="961299" cy="1483675"/>
          </a:xfrm>
        </p:grpSpPr>
        <p:pic>
          <p:nvPicPr>
            <p:cNvPr id="557" name="Google Shape;557;p4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 flipH="1">
              <a:off x="4060278" y="-509326"/>
              <a:ext cx="961299" cy="14836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8" name="Google Shape;558;p47"/>
            <p:cNvSpPr/>
            <p:nvPr/>
          </p:nvSpPr>
          <p:spPr>
            <a:xfrm>
              <a:off x="4119925" y="252850"/>
              <a:ext cx="57300" cy="477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21334-4DEB-4329-0B1A-45AD796C0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67;p41">
            <a:extLst>
              <a:ext uri="{FF2B5EF4-FFF2-40B4-BE49-F238E27FC236}">
                <a16:creationId xmlns:a16="http://schemas.microsoft.com/office/drawing/2014/main" id="{DDB731BD-D88A-317B-5BC9-16A515B6A4B7}"/>
              </a:ext>
            </a:extLst>
          </p:cNvPr>
          <p:cNvSpPr txBox="1">
            <a:spLocks/>
          </p:cNvSpPr>
          <p:nvPr/>
        </p:nvSpPr>
        <p:spPr>
          <a:xfrm>
            <a:off x="720000" y="-7097"/>
            <a:ext cx="77040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dirty="0"/>
              <a:t>Act it out.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211755-4BFA-B8E8-E2A4-939D1A5D1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763" y="546943"/>
            <a:ext cx="9334163" cy="47456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90E496-3B14-5799-8D23-FB7DFAF4B279}"/>
              </a:ext>
            </a:extLst>
          </p:cNvPr>
          <p:cNvSpPr txBox="1"/>
          <p:nvPr/>
        </p:nvSpPr>
        <p:spPr>
          <a:xfrm>
            <a:off x="609600" y="1642279"/>
            <a:ext cx="2528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0" i="0" u="none" strike="noStrike" baseline="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Could you tell me the way to the computer room, please?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F399A8-5625-FF93-FCCD-503FEA73C96F}"/>
              </a:ext>
            </a:extLst>
          </p:cNvPr>
          <p:cNvSpPr txBox="1"/>
          <p:nvPr/>
        </p:nvSpPr>
        <p:spPr>
          <a:xfrm>
            <a:off x="4008929" y="2534831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300" b="0" i="0" u="none" strike="noStrike" baseline="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go </a:t>
            </a:r>
            <a:r>
              <a:rPr lang="vi-VN" sz="2300" b="0" i="0" u="none" strike="noStrike" baseline="0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upstairs</a:t>
            </a:r>
            <a:endParaRPr lang="vi-VN" sz="2300" b="0" i="0" u="none" strike="noStrike" baseline="0" dirty="0">
              <a:solidFill>
                <a:schemeClr val="bg1">
                  <a:lumMod val="10000"/>
                </a:schemeClr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B6110B-C955-54C6-D7B5-94E2AF8884F3}"/>
              </a:ext>
            </a:extLst>
          </p:cNvPr>
          <p:cNvSpPr txBox="1"/>
          <p:nvPr/>
        </p:nvSpPr>
        <p:spPr>
          <a:xfrm>
            <a:off x="6781800" y="2565609"/>
            <a:ext cx="20193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2100" b="0" i="0" u="none" strike="noStrike" baseline="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go downstairs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E0F868-E9D3-6CF9-3BCC-EBE8313332AC}"/>
              </a:ext>
            </a:extLst>
          </p:cNvPr>
          <p:cNvSpPr txBox="1"/>
          <p:nvPr/>
        </p:nvSpPr>
        <p:spPr>
          <a:xfrm>
            <a:off x="3505200" y="4411584"/>
            <a:ext cx="2590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560" algn="ctr"/>
            <a:r>
              <a:rPr lang="en-GB" sz="2100" b="0" i="0" u="none" strike="noStrike" baseline="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go along the corridor and turn left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C45732-C984-B5FF-1419-BEF5E8CCFE71}"/>
              </a:ext>
            </a:extLst>
          </p:cNvPr>
          <p:cNvSpPr txBox="1"/>
          <p:nvPr/>
        </p:nvSpPr>
        <p:spPr>
          <a:xfrm>
            <a:off x="6514763" y="4476750"/>
            <a:ext cx="2438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560" algn="ctr"/>
            <a:r>
              <a:rPr lang="en-GB" sz="2100" b="0" i="0" u="none" strike="noStrike" baseline="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go past the library and turn right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538CDF-6EA7-7136-7D88-BE16024C210A}"/>
              </a:ext>
            </a:extLst>
          </p:cNvPr>
          <p:cNvSpPr/>
          <p:nvPr/>
        </p:nvSpPr>
        <p:spPr>
          <a:xfrm>
            <a:off x="64736" y="591518"/>
            <a:ext cx="4431064" cy="654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1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54"/>
          <p:cNvSpPr txBox="1">
            <a:spLocks noGrp="1"/>
          </p:cNvSpPr>
          <p:nvPr>
            <p:ph type="title" idx="2"/>
          </p:nvPr>
        </p:nvSpPr>
        <p:spPr>
          <a:xfrm>
            <a:off x="4038600" y="828840"/>
            <a:ext cx="21996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636" name="Google Shape;636;p54"/>
          <p:cNvSpPr txBox="1">
            <a:spLocks noGrp="1"/>
          </p:cNvSpPr>
          <p:nvPr>
            <p:ph type="subTitle" idx="1"/>
          </p:nvPr>
        </p:nvSpPr>
        <p:spPr>
          <a:xfrm>
            <a:off x="3200400" y="2038350"/>
            <a:ext cx="4385448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>
                <a:latin typeface="Balsamiq Sans" panose="020B0604020202020204" charset="0"/>
                <a:ea typeface="Balsamiq Sans" panose="020B0604020202020204" charset="0"/>
              </a:rPr>
              <a:t>Let’s talk.</a:t>
            </a:r>
            <a:endParaRPr sz="6000" b="1" dirty="0">
              <a:latin typeface="Balsamiq Sans" panose="020B0604020202020204" charset="0"/>
              <a:ea typeface="Balsamiq Sans" panose="020B0604020202020204" charset="0"/>
            </a:endParaRPr>
          </a:p>
        </p:txBody>
      </p:sp>
      <p:pic>
        <p:nvPicPr>
          <p:cNvPr id="637" name="Google Shape;637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1206" y="3947201"/>
            <a:ext cx="1304491" cy="83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700000">
            <a:off x="187149" y="206562"/>
            <a:ext cx="1647008" cy="665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3173" y="3305150"/>
            <a:ext cx="956025" cy="12438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835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E86459A-BA0F-F27E-133C-1BF8D1BF7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57152"/>
            <a:ext cx="9067800" cy="50863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E4237F7-1838-D9A6-EDF1-F7898A33DCA1}"/>
              </a:ext>
            </a:extLst>
          </p:cNvPr>
          <p:cNvSpPr/>
          <p:nvPr/>
        </p:nvSpPr>
        <p:spPr>
          <a:xfrm>
            <a:off x="76200" y="57150"/>
            <a:ext cx="2362200" cy="762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288097"/>
      </p:ext>
    </p:extLst>
  </p:cSld>
  <p:clrMapOvr>
    <a:masterClrMapping/>
  </p:clrMapOvr>
</p:sld>
</file>

<file path=ppt/theme/theme1.xml><?xml version="1.0" encoding="utf-8"?>
<a:theme xmlns:a="http://schemas.openxmlformats.org/drawingml/2006/main" name="Basic School Supplies for Pre-K by Slidesgo">
  <a:themeElements>
    <a:clrScheme name="Simple Light">
      <a:dk1>
        <a:srgbClr val="202C70"/>
      </a:dk1>
      <a:lt1>
        <a:srgbClr val="FBF3F5"/>
      </a:lt1>
      <a:dk2>
        <a:srgbClr val="DC60B4"/>
      </a:dk2>
      <a:lt2>
        <a:srgbClr val="B7290E"/>
      </a:lt2>
      <a:accent1>
        <a:srgbClr val="F1CB4B"/>
      </a:accent1>
      <a:accent2>
        <a:srgbClr val="6CAB8C"/>
      </a:accent2>
      <a:accent3>
        <a:srgbClr val="3B51A5"/>
      </a:accent3>
      <a:accent4>
        <a:srgbClr val="FFFFFF"/>
      </a:accent4>
      <a:accent5>
        <a:srgbClr val="FFFFFF"/>
      </a:accent5>
      <a:accent6>
        <a:srgbClr val="FFFFFF"/>
      </a:accent6>
      <a:hlink>
        <a:srgbClr val="202C7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 테마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테마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테마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419</TotalTime>
  <Words>106</Words>
  <Application>Microsoft Office PowerPoint</Application>
  <PresentationFormat>On-screen Show (16:9)</PresentationFormat>
  <Paragraphs>25</Paragraphs>
  <Slides>15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Balsamiq Sans</vt:lpstr>
      <vt:lpstr>Calibri</vt:lpstr>
      <vt:lpstr>Arial</vt:lpstr>
      <vt:lpstr>Rubik</vt:lpstr>
      <vt:lpstr>Cooper Black</vt:lpstr>
      <vt:lpstr>Basic School Supplies for Pre-K by Slidesgo</vt:lpstr>
      <vt:lpstr>Office 테마</vt:lpstr>
      <vt:lpstr>1_Office Theme</vt:lpstr>
      <vt:lpstr>PowerPoint Presentation</vt:lpstr>
      <vt:lpstr>Our school rooms</vt:lpstr>
      <vt:lpstr>Warm-up  &amp; Review</vt:lpstr>
      <vt:lpstr>02</vt:lpstr>
      <vt:lpstr>03</vt:lpstr>
      <vt:lpstr>Listen and repeat.</vt:lpstr>
      <vt:lpstr>PowerPoint Presentation</vt:lpstr>
      <vt:lpstr>04</vt:lpstr>
      <vt:lpstr>PowerPoint Presentation</vt:lpstr>
      <vt:lpstr>Fun corner &amp; Wrap-up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pwc153</cp:lastModifiedBy>
  <cp:revision>72</cp:revision>
  <dcterms:modified xsi:type="dcterms:W3CDTF">2026-01-06T05:15:38Z</dcterms:modified>
  <cp:category>9Slide.vn</cp:category>
</cp:coreProperties>
</file>