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0" r:id="rId1"/>
    <p:sldMasterId id="2147483683" r:id="rId2"/>
  </p:sldMasterIdLst>
  <p:notesMasterIdLst>
    <p:notesMasterId r:id="rId25"/>
  </p:notesMasterIdLst>
  <p:sldIdLst>
    <p:sldId id="333" r:id="rId3"/>
    <p:sldId id="256" r:id="rId4"/>
    <p:sldId id="258" r:id="rId5"/>
    <p:sldId id="261" r:id="rId6"/>
    <p:sldId id="324" r:id="rId7"/>
    <p:sldId id="325" r:id="rId8"/>
    <p:sldId id="326" r:id="rId9"/>
    <p:sldId id="327" r:id="rId10"/>
    <p:sldId id="328" r:id="rId11"/>
    <p:sldId id="337" r:id="rId12"/>
    <p:sldId id="336" r:id="rId13"/>
    <p:sldId id="322" r:id="rId14"/>
    <p:sldId id="323" r:id="rId15"/>
    <p:sldId id="321" r:id="rId16"/>
    <p:sldId id="318" r:id="rId17"/>
    <p:sldId id="319" r:id="rId18"/>
    <p:sldId id="320" r:id="rId19"/>
    <p:sldId id="335" r:id="rId20"/>
    <p:sldId id="306" r:id="rId21"/>
    <p:sldId id="315" r:id="rId22"/>
    <p:sldId id="331" r:id="rId23"/>
    <p:sldId id="311" r:id="rId24"/>
  </p:sldIdLst>
  <p:sldSz cx="9144000" cy="5143500" type="screen16x9"/>
  <p:notesSz cx="6858000" cy="9144000"/>
  <p:embeddedFontLst>
    <p:embeddedFont>
      <p:font typeface="Anaheim" panose="020B0604020202020204" charset="0"/>
      <p:regular r:id="rId26"/>
    </p:embeddedFont>
    <p:embeddedFont>
      <p:font typeface="Balsamiq Sans" panose="020B0604020202020204" charset="0"/>
      <p:regular r:id="rId27"/>
      <p:bold r:id="rId28"/>
      <p:italic r:id="rId29"/>
      <p:boldItalic r:id="rId30"/>
    </p:embeddedFont>
    <p:embeddedFont>
      <p:font typeface="Bebas Neue" panose="020B0606020202050201" pitchFamily="3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Rubik" panose="020B0604020202020204" charset="-79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951E97C-5E39-4A92-834E-A3157AAC3C69}">
          <p14:sldIdLst>
            <p14:sldId id="333"/>
            <p14:sldId id="256"/>
            <p14:sldId id="258"/>
            <p14:sldId id="261"/>
            <p14:sldId id="324"/>
            <p14:sldId id="325"/>
            <p14:sldId id="326"/>
            <p14:sldId id="327"/>
            <p14:sldId id="328"/>
            <p14:sldId id="337"/>
            <p14:sldId id="336"/>
            <p14:sldId id="322"/>
            <p14:sldId id="323"/>
            <p14:sldId id="321"/>
            <p14:sldId id="318"/>
            <p14:sldId id="319"/>
            <p14:sldId id="320"/>
            <p14:sldId id="335"/>
            <p14:sldId id="306"/>
            <p14:sldId id="315"/>
            <p14:sldId id="331"/>
            <p14:sldId id="311"/>
          </p14:sldIdLst>
        </p14:section>
        <p14:section name="Untitled Section" id="{61136467-8359-4249-AD29-0520529359D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0FB515-6772-49DB-A9B4-3F5AF1784674}">
  <a:tblStyle styleId="{9F0FB515-6772-49DB-A9B4-3F5AF17846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0285B1-60FA-4C9D-A248-577125C4104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E11E42-79E4-4531-B3F3-9E495D764BCD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41" autoAdjust="0"/>
    <p:restoredTop sz="94660"/>
  </p:normalViewPr>
  <p:slideViewPr>
    <p:cSldViewPr>
      <p:cViewPr varScale="1">
        <p:scale>
          <a:sx n="98" d="100"/>
          <a:sy n="98" d="100"/>
        </p:scale>
        <p:origin x="3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Ngọc Trâm" userId="dc8d4ca4-fe61-4754-a3e5-5d64ad126273" providerId="ADAL" clId="{2C2B5F63-C9E2-46A2-89F2-13C4825D507F}"/>
    <pc:docChg chg="custSel delSld modSld delMainMaster modMainMaster">
      <pc:chgData name="Nguyễn Ngọc Trâm" userId="dc8d4ca4-fe61-4754-a3e5-5d64ad126273" providerId="ADAL" clId="{2C2B5F63-C9E2-46A2-89F2-13C4825D507F}" dt="2023-11-14T08:30:12.197" v="268"/>
      <pc:docMkLst>
        <pc:docMk/>
      </pc:docMkLst>
      <pc:sldChg chg="addSp delSp modSp mod modTransition modNotes">
        <pc:chgData name="Nguyễn Ngọc Trâm" userId="dc8d4ca4-fe61-4754-a3e5-5d64ad126273" providerId="ADAL" clId="{2C2B5F63-C9E2-46A2-89F2-13C4825D507F}" dt="2023-11-14T08:30:09.456" v="247" actId="21"/>
        <pc:sldMkLst>
          <pc:docMk/>
          <pc:sldMk cId="0" sldId="256"/>
        </pc:sldMkLst>
        <pc:picChg chg="add del mod">
          <ac:chgData name="Nguyễn Ngọc Trâm" userId="dc8d4ca4-fe61-4754-a3e5-5d64ad126273" providerId="ADAL" clId="{2C2B5F63-C9E2-46A2-89F2-13C4825D507F}" dt="2023-11-14T08:30:09.456" v="247" actId="21"/>
          <ac:picMkLst>
            <pc:docMk/>
            <pc:sldMk cId="0" sldId="256"/>
            <ac:picMk id="3" creationId="{354E86CA-7CE5-4FEB-BFE3-1892A9CF21E7}"/>
          </ac:picMkLst>
        </pc:picChg>
      </pc:sldChg>
      <pc:sldChg chg="modTransition">
        <pc:chgData name="Nguyễn Ngọc Trâm" userId="dc8d4ca4-fe61-4754-a3e5-5d64ad126273" providerId="ADAL" clId="{2C2B5F63-C9E2-46A2-89F2-13C4825D507F}" dt="2023-11-14T08:28:00.937" v="12"/>
        <pc:sldMkLst>
          <pc:docMk/>
          <pc:sldMk cId="0" sldId="257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14"/>
        <pc:sldMkLst>
          <pc:docMk/>
          <pc:sldMk cId="0" sldId="258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16"/>
        <pc:sldMkLst>
          <pc:docMk/>
          <pc:sldMk cId="0" sldId="259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18"/>
        <pc:sldMkLst>
          <pc:docMk/>
          <pc:sldMk cId="0" sldId="260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20"/>
        <pc:sldMkLst>
          <pc:docMk/>
          <pc:sldMk cId="0" sldId="261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22"/>
        <pc:sldMkLst>
          <pc:docMk/>
          <pc:sldMk cId="0" sldId="262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24"/>
        <pc:sldMkLst>
          <pc:docMk/>
          <pc:sldMk cId="0" sldId="263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26"/>
        <pc:sldMkLst>
          <pc:docMk/>
          <pc:sldMk cId="0" sldId="264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28"/>
        <pc:sldMkLst>
          <pc:docMk/>
          <pc:sldMk cId="0" sldId="265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30"/>
        <pc:sldMkLst>
          <pc:docMk/>
          <pc:sldMk cId="0" sldId="266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32"/>
        <pc:sldMkLst>
          <pc:docMk/>
          <pc:sldMk cId="0" sldId="267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34"/>
        <pc:sldMkLst>
          <pc:docMk/>
          <pc:sldMk cId="0" sldId="268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36"/>
        <pc:sldMkLst>
          <pc:docMk/>
          <pc:sldMk cId="0" sldId="269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38"/>
        <pc:sldMkLst>
          <pc:docMk/>
          <pc:sldMk cId="0" sldId="270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40"/>
        <pc:sldMkLst>
          <pc:docMk/>
          <pc:sldMk cId="0" sldId="271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42"/>
        <pc:sldMkLst>
          <pc:docMk/>
          <pc:sldMk cId="0" sldId="272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44"/>
        <pc:sldMkLst>
          <pc:docMk/>
          <pc:sldMk cId="0" sldId="273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46"/>
        <pc:sldMkLst>
          <pc:docMk/>
          <pc:sldMk cId="0" sldId="274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48"/>
        <pc:sldMkLst>
          <pc:docMk/>
          <pc:sldMk cId="0" sldId="275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50"/>
        <pc:sldMkLst>
          <pc:docMk/>
          <pc:sldMk cId="0" sldId="276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52"/>
        <pc:sldMkLst>
          <pc:docMk/>
          <pc:sldMk cId="0" sldId="277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54"/>
        <pc:sldMkLst>
          <pc:docMk/>
          <pc:sldMk cId="0" sldId="278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56"/>
        <pc:sldMkLst>
          <pc:docMk/>
          <pc:sldMk cId="0" sldId="279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58"/>
        <pc:sldMkLst>
          <pc:docMk/>
          <pc:sldMk cId="0" sldId="280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60"/>
        <pc:sldMkLst>
          <pc:docMk/>
          <pc:sldMk cId="0" sldId="281"/>
        </pc:sldMkLst>
      </pc:sldChg>
      <pc:sldChg chg="modTransition">
        <pc:chgData name="Nguyễn Ngọc Trâm" userId="dc8d4ca4-fe61-4754-a3e5-5d64ad126273" providerId="ADAL" clId="{2C2B5F63-C9E2-46A2-89F2-13C4825D507F}" dt="2023-11-14T08:28:00.937" v="62"/>
        <pc:sldMkLst>
          <pc:docMk/>
          <pc:sldMk cId="0" sldId="282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64"/>
        <pc:sldMkLst>
          <pc:docMk/>
          <pc:sldMk cId="0" sldId="283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66"/>
        <pc:sldMkLst>
          <pc:docMk/>
          <pc:sldMk cId="0" sldId="284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68"/>
        <pc:sldMkLst>
          <pc:docMk/>
          <pc:sldMk cId="0" sldId="285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70"/>
        <pc:sldMkLst>
          <pc:docMk/>
          <pc:sldMk cId="0" sldId="286"/>
        </pc:sldMkLst>
      </pc:sldChg>
      <pc:sldChg chg="modTransition">
        <pc:chgData name="Nguyễn Ngọc Trâm" userId="dc8d4ca4-fe61-4754-a3e5-5d64ad126273" providerId="ADAL" clId="{2C2B5F63-C9E2-46A2-89F2-13C4825D507F}" dt="2023-11-14T08:28:00.937" v="72"/>
        <pc:sldMkLst>
          <pc:docMk/>
          <pc:sldMk cId="0" sldId="287"/>
        </pc:sldMkLst>
      </pc:sldChg>
      <pc:sldChg chg="modTransition">
        <pc:chgData name="Nguyễn Ngọc Trâm" userId="dc8d4ca4-fe61-4754-a3e5-5d64ad126273" providerId="ADAL" clId="{2C2B5F63-C9E2-46A2-89F2-13C4825D507F}" dt="2023-11-14T08:28:00.937" v="74"/>
        <pc:sldMkLst>
          <pc:docMk/>
          <pc:sldMk cId="0" sldId="288"/>
        </pc:sldMkLst>
      </pc:sldChg>
      <pc:sldChg chg="modTransition">
        <pc:chgData name="Nguyễn Ngọc Trâm" userId="dc8d4ca4-fe61-4754-a3e5-5d64ad126273" providerId="ADAL" clId="{2C2B5F63-C9E2-46A2-89F2-13C4825D507F}" dt="2023-11-14T08:28:00.937" v="76"/>
        <pc:sldMkLst>
          <pc:docMk/>
          <pc:sldMk cId="0" sldId="289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78"/>
        <pc:sldMkLst>
          <pc:docMk/>
          <pc:sldMk cId="0" sldId="290"/>
        </pc:sldMkLst>
      </pc:sldChg>
      <pc:sldChg chg="modTransition modNotes">
        <pc:chgData name="Nguyễn Ngọc Trâm" userId="dc8d4ca4-fe61-4754-a3e5-5d64ad126273" providerId="ADAL" clId="{2C2B5F63-C9E2-46A2-89F2-13C4825D507F}" dt="2023-11-14T08:28:00.937" v="80"/>
        <pc:sldMkLst>
          <pc:docMk/>
          <pc:sldMk cId="0" sldId="291"/>
        </pc:sldMkLst>
      </pc:sldChg>
      <pc:sldChg chg="modSp mod modTransition">
        <pc:chgData name="Nguyễn Ngọc Trâm" userId="dc8d4ca4-fe61-4754-a3e5-5d64ad126273" providerId="ADAL" clId="{2C2B5F63-C9E2-46A2-89F2-13C4825D507F}" dt="2023-11-14T08:28:00.937" v="82"/>
        <pc:sldMkLst>
          <pc:docMk/>
          <pc:sldMk cId="0" sldId="292"/>
        </pc:sldMkLst>
        <pc:picChg chg="mod">
          <ac:chgData name="Nguyễn Ngọc Trâm" userId="dc8d4ca4-fe61-4754-a3e5-5d64ad126273" providerId="ADAL" clId="{2C2B5F63-C9E2-46A2-89F2-13C4825D507F}" dt="2023-11-14T08:28:00.177" v="0" actId="1076"/>
          <ac:picMkLst>
            <pc:docMk/>
            <pc:sldMk cId="0" sldId="292"/>
            <ac:picMk id="1308" creationId="{00000000-0000-0000-0000-000000000000}"/>
          </ac:picMkLst>
        </pc:picChg>
      </pc:sldChg>
      <pc:sldChg chg="modTransition modNotes">
        <pc:chgData name="Nguyễn Ngọc Trâm" userId="dc8d4ca4-fe61-4754-a3e5-5d64ad126273" providerId="ADAL" clId="{2C2B5F63-C9E2-46A2-89F2-13C4825D507F}" dt="2023-11-14T08:28:00.937" v="84"/>
        <pc:sldMkLst>
          <pc:docMk/>
          <pc:sldMk cId="0" sldId="293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2027630759" sldId="294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295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296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297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298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299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0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1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2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3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3552061057" sldId="304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5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113829371" sldId="306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7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8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09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10"/>
        </pc:sldMkLst>
      </pc:sldChg>
      <pc:sldChg chg="del modTransition modNotes">
        <pc:chgData name="Nguyễn Ngọc Trâm" userId="dc8d4ca4-fe61-4754-a3e5-5d64ad126273" providerId="ADAL" clId="{2C2B5F63-C9E2-46A2-89F2-13C4825D507F}" dt="2023-11-14T08:28:38.563" v="193" actId="47"/>
        <pc:sldMkLst>
          <pc:docMk/>
          <pc:sldMk cId="0" sldId="311"/>
        </pc:sldMkLst>
      </pc:sldChg>
      <pc:sldMasterChg chg="addSp delSp modSp mod">
        <pc:chgData name="Nguyễn Ngọc Trâm" userId="dc8d4ca4-fe61-4754-a3e5-5d64ad126273" providerId="ADAL" clId="{2C2B5F63-C9E2-46A2-89F2-13C4825D507F}" dt="2023-11-14T08:30:12.197" v="268"/>
        <pc:sldMasterMkLst>
          <pc:docMk/>
          <pc:sldMasterMk cId="0" sldId="2147483680"/>
        </pc:sldMasterMkLst>
        <pc:spChg chg="add del mod ord modVis">
          <ac:chgData name="Nguyễn Ngọc Trâm" userId="dc8d4ca4-fe61-4754-a3e5-5d64ad126273" providerId="ADAL" clId="{2C2B5F63-C9E2-46A2-89F2-13C4825D507F}" dt="2023-11-14T08:28:19.412" v="154"/>
          <ac:spMkLst>
            <pc:docMk/>
            <pc:sldMasterMk cId="0" sldId="2147483680"/>
            <ac:spMk id="2" creationId="{C41E906A-F646-445B-A163-C823AC4D7BE5}"/>
          </ac:spMkLst>
        </pc:spChg>
        <pc:spChg chg="add del mod ord modVis">
          <ac:chgData name="Nguyễn Ngọc Trâm" userId="dc8d4ca4-fe61-4754-a3e5-5d64ad126273" providerId="ADAL" clId="{2C2B5F63-C9E2-46A2-89F2-13C4825D507F}" dt="2023-11-14T08:28:39.846" v="197"/>
          <ac:spMkLst>
            <pc:docMk/>
            <pc:sldMasterMk cId="0" sldId="2147483680"/>
            <ac:spMk id="3" creationId="{8E9430EC-8E3E-4FB7-86F3-FC1A24FF8496}"/>
          </ac:spMkLst>
        </pc:spChg>
        <pc:spChg chg="add del mod ord modVis">
          <ac:chgData name="Nguyễn Ngọc Trâm" userId="dc8d4ca4-fe61-4754-a3e5-5d64ad126273" providerId="ADAL" clId="{2C2B5F63-C9E2-46A2-89F2-13C4825D507F}" dt="2023-11-14T08:30:12.188" v="251"/>
          <ac:spMkLst>
            <pc:docMk/>
            <pc:sldMasterMk cId="0" sldId="2147483680"/>
            <ac:spMk id="4" creationId="{54CF28EB-1509-4C42-A633-DDCE43B7DC0B}"/>
          </ac:spMkLst>
        </pc:spChg>
        <pc:spChg chg="add mod ord">
          <ac:chgData name="Nguyễn Ngọc Trâm" userId="dc8d4ca4-fe61-4754-a3e5-5d64ad126273" providerId="ADAL" clId="{2C2B5F63-C9E2-46A2-89F2-13C4825D507F}" dt="2023-11-14T08:30:12.197" v="268"/>
          <ac:spMkLst>
            <pc:docMk/>
            <pc:sldMasterMk cId="0" sldId="2147483680"/>
            <ac:spMk id="5" creationId="{BABC1893-E858-4A8F-B026-7F74E4B3E288}"/>
          </ac:spMkLst>
        </pc:spChg>
        <pc:spChg chg="mod modVis">
          <ac:chgData name="Nguyễn Ngọc Trâm" userId="dc8d4ca4-fe61-4754-a3e5-5d64ad126273" providerId="ADAL" clId="{2C2B5F63-C9E2-46A2-89F2-13C4825D507F}" dt="2023-11-14T08:28:00.933" v="2"/>
          <ac:spMkLst>
            <pc:docMk/>
            <pc:sldMasterMk cId="0" sldId="2147483680"/>
            <ac:spMk id="6" creationId="{00000000-0000-0000-0000-000000000000}"/>
          </ac:spMkLst>
        </pc:spChg>
        <pc:spChg chg="mod modVis">
          <ac:chgData name="Nguyễn Ngọc Trâm" userId="dc8d4ca4-fe61-4754-a3e5-5d64ad126273" providerId="ADAL" clId="{2C2B5F63-C9E2-46A2-89F2-13C4825D507F}" dt="2023-11-14T08:30:12.188" v="253"/>
          <ac:spMkLst>
            <pc:docMk/>
            <pc:sldMasterMk cId="0" sldId="2147483680"/>
            <ac:spMk id="7" creationId="{00000000-0000-0000-0000-000000000000}"/>
          </ac:spMkLst>
        </pc:spChg>
      </pc:sldMasterChg>
      <pc:sldMasterChg chg="addSp delSp modSp del mod delSldLayout">
        <pc:chgData name="Nguyễn Ngọc Trâm" userId="dc8d4ca4-fe61-4754-a3e5-5d64ad126273" providerId="ADAL" clId="{2C2B5F63-C9E2-46A2-89F2-13C4825D507F}" dt="2023-11-14T08:28:38.563" v="193" actId="47"/>
        <pc:sldMasterMkLst>
          <pc:docMk/>
          <pc:sldMasterMk cId="0" sldId="2147483681"/>
        </pc:sldMasterMkLst>
        <pc:spChg chg="add del mod ord modVis">
          <ac:chgData name="Nguyễn Ngọc Trâm" userId="dc8d4ca4-fe61-4754-a3e5-5d64ad126273" providerId="ADAL" clId="{2C2B5F63-C9E2-46A2-89F2-13C4825D507F}" dt="2023-11-14T08:28:19.412" v="160"/>
          <ac:spMkLst>
            <pc:docMk/>
            <pc:sldMasterMk cId="0" sldId="2147483681"/>
            <ac:spMk id="2" creationId="{778732AA-D029-405E-B2C4-2119216AFEAB}"/>
          </ac:spMkLst>
        </pc:spChg>
        <pc:spChg chg="add mod ord">
          <ac:chgData name="Nguyễn Ngọc Trâm" userId="dc8d4ca4-fe61-4754-a3e5-5d64ad126273" providerId="ADAL" clId="{2C2B5F63-C9E2-46A2-89F2-13C4825D507F}" dt="2023-11-14T08:28:19.428" v="192"/>
          <ac:spMkLst>
            <pc:docMk/>
            <pc:sldMasterMk cId="0" sldId="2147483681"/>
            <ac:spMk id="3" creationId="{2E50F775-228B-4430-AC84-C0F25DF80CF5}"/>
          </ac:spMkLst>
        </pc:spChg>
        <pc:spChg chg="mod modVis">
          <ac:chgData name="Nguyễn Ngọc Trâm" userId="dc8d4ca4-fe61-4754-a3e5-5d64ad126273" providerId="ADAL" clId="{2C2B5F63-C9E2-46A2-89F2-13C4825D507F}" dt="2023-11-14T08:28:00.937" v="6"/>
          <ac:spMkLst>
            <pc:docMk/>
            <pc:sldMasterMk cId="0" sldId="2147483681"/>
            <ac:spMk id="299" creationId="{00000000-0000-0000-0000-000000000000}"/>
          </ac:spMkLst>
        </pc:spChg>
        <pc:spChg chg="mod modVis">
          <ac:chgData name="Nguyễn Ngọc Trâm" userId="dc8d4ca4-fe61-4754-a3e5-5d64ad126273" providerId="ADAL" clId="{2C2B5F63-C9E2-46A2-89F2-13C4825D507F}" dt="2023-11-14T08:28:19.412" v="162"/>
          <ac:spMkLst>
            <pc:docMk/>
            <pc:sldMasterMk cId="0" sldId="2147483681"/>
            <ac:spMk id="300" creationId="{00000000-0000-0000-0000-000000000000}"/>
          </ac:spMkLst>
        </pc:spChg>
        <pc:sldLayoutChg chg="del">
          <pc:chgData name="Nguyễn Ngọc Trâm" userId="dc8d4ca4-fe61-4754-a3e5-5d64ad126273" providerId="ADAL" clId="{2C2B5F63-C9E2-46A2-89F2-13C4825D507F}" dt="2023-11-14T08:28:38.563" v="193" actId="47"/>
          <pc:sldLayoutMkLst>
            <pc:docMk/>
            <pc:sldMasterMk cId="0" sldId="2147483681"/>
            <pc:sldLayoutMk cId="0" sldId="2147483678"/>
          </pc:sldLayoutMkLst>
        </pc:sldLayoutChg>
        <pc:sldLayoutChg chg="del">
          <pc:chgData name="Nguyễn Ngọc Trâm" userId="dc8d4ca4-fe61-4754-a3e5-5d64ad126273" providerId="ADAL" clId="{2C2B5F63-C9E2-46A2-89F2-13C4825D507F}" dt="2023-11-14T08:28:38.563" v="193" actId="47"/>
          <pc:sldLayoutMkLst>
            <pc:docMk/>
            <pc:sldMasterMk cId="0" sldId="2147483681"/>
            <pc:sldLayoutMk cId="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9477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b64cadaa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b64cadaa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8339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951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8748dcdec7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8748dcdec7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805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896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00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the options A/B/C to check the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86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246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223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05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00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the options A/B/C to check the answer.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45425" y="1257485"/>
            <a:ext cx="6653400" cy="19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3235688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954524" y="-90726"/>
            <a:ext cx="2195801" cy="8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828" y="433950"/>
            <a:ext cx="625800" cy="179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967554" y="3367775"/>
            <a:ext cx="1204075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4650" y="-38559"/>
            <a:ext cx="2454248" cy="578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4075" y="4372850"/>
            <a:ext cx="1834801" cy="84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-54880" y="3813625"/>
            <a:ext cx="1621060" cy="13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5325" y="4388101"/>
            <a:ext cx="1763077" cy="8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64606" y="2589853"/>
            <a:ext cx="1559751" cy="152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800000">
            <a:off x="2110158" y="4300981"/>
            <a:ext cx="1297112" cy="99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57030" y="3758452"/>
            <a:ext cx="1707849" cy="14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54875" y="-151275"/>
            <a:ext cx="1460333" cy="18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87799" y="-204578"/>
            <a:ext cx="2251049" cy="91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73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1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29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9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16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6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7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720975" y="25458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720975" y="1039350"/>
            <a:ext cx="2199600" cy="124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9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720975" y="3768150"/>
            <a:ext cx="4086300" cy="3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8800" y="4550165"/>
            <a:ext cx="2454252" cy="63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7130" y="1820475"/>
            <a:ext cx="677400" cy="19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-1145751" y="1938424"/>
            <a:ext cx="2879127" cy="67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5249" y="-85325"/>
            <a:ext cx="1704750" cy="14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1238700" y="4641719"/>
            <a:ext cx="2454250" cy="54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 flipH="1">
            <a:off x="7807282" y="-244522"/>
            <a:ext cx="1391826" cy="156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7515" y="4052919"/>
            <a:ext cx="1570748" cy="99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891450" y="1904400"/>
            <a:ext cx="2751000" cy="13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5562738" y="12692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ubTitle" idx="2"/>
          </p:nvPr>
        </p:nvSpPr>
        <p:spPr>
          <a:xfrm>
            <a:off x="5562758" y="250931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3"/>
          </p:nvPr>
        </p:nvSpPr>
        <p:spPr>
          <a:xfrm>
            <a:off x="5562738" y="37497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4" hasCustomPrompt="1"/>
          </p:nvPr>
        </p:nvSpPr>
        <p:spPr>
          <a:xfrm>
            <a:off x="4250100" y="821025"/>
            <a:ext cx="1194900" cy="102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5" hasCustomPrompt="1"/>
          </p:nvPr>
        </p:nvSpPr>
        <p:spPr>
          <a:xfrm>
            <a:off x="4250100" y="3301175"/>
            <a:ext cx="1194900" cy="102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6" hasCustomPrompt="1"/>
          </p:nvPr>
        </p:nvSpPr>
        <p:spPr>
          <a:xfrm>
            <a:off x="4250100" y="2061106"/>
            <a:ext cx="1194900" cy="102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7"/>
          </p:nvPr>
        </p:nvSpPr>
        <p:spPr>
          <a:xfrm>
            <a:off x="5562750" y="821024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8"/>
          </p:nvPr>
        </p:nvSpPr>
        <p:spPr>
          <a:xfrm>
            <a:off x="5562758" y="2061099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9"/>
          </p:nvPr>
        </p:nvSpPr>
        <p:spPr>
          <a:xfrm>
            <a:off x="5562750" y="3301175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13" name="Google Shape;11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025" y="3665302"/>
            <a:ext cx="1217550" cy="159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8243" y="-38020"/>
            <a:ext cx="917028" cy="173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4254" y="-6"/>
            <a:ext cx="1217543" cy="991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83352" y="2036250"/>
            <a:ext cx="682250" cy="19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8276449" y="3661586"/>
            <a:ext cx="1005700" cy="152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99374" y="4655354"/>
            <a:ext cx="2257348" cy="531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720000" y="363750"/>
            <a:ext cx="7704000" cy="6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4849276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ubTitle" idx="2"/>
          </p:nvPr>
        </p:nvSpPr>
        <p:spPr>
          <a:xfrm>
            <a:off x="825350" y="1767500"/>
            <a:ext cx="3469500" cy="18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100924" y="4446050"/>
            <a:ext cx="2102776" cy="8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127425" y="4527044"/>
            <a:ext cx="3830449" cy="90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8698" y="2036500"/>
            <a:ext cx="777546" cy="215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4591000" y="4339025"/>
            <a:ext cx="1240900" cy="94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99892" y="3351725"/>
            <a:ext cx="313068" cy="14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4600" y="4358222"/>
            <a:ext cx="2192174" cy="86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7550" y="2610065"/>
            <a:ext cx="936251" cy="2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7567247" y="-278826"/>
            <a:ext cx="1862854" cy="21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 flipH="1">
            <a:off x="6887750" y="1971801"/>
            <a:ext cx="3830451" cy="99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325" y="3118400"/>
            <a:ext cx="777901" cy="157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3400" y="4236052"/>
            <a:ext cx="2068099" cy="9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15476" y="98924"/>
            <a:ext cx="1026250" cy="13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 rot="7132963">
            <a:off x="2309007" y="702456"/>
            <a:ext cx="4589714" cy="4474418"/>
          </a:xfrm>
          <a:custGeom>
            <a:avLst/>
            <a:gdLst/>
            <a:ahLst/>
            <a:cxnLst/>
            <a:rect l="l" t="t" r="r" b="b"/>
            <a:pathLst>
              <a:path w="95300" h="92906" extrusionOk="0">
                <a:moveTo>
                  <a:pt x="27569" y="1"/>
                </a:moveTo>
                <a:cubicBezTo>
                  <a:pt x="27108" y="1"/>
                  <a:pt x="26645" y="21"/>
                  <a:pt x="26195" y="42"/>
                </a:cubicBezTo>
                <a:cubicBezTo>
                  <a:pt x="25201" y="77"/>
                  <a:pt x="24243" y="290"/>
                  <a:pt x="23355" y="574"/>
                </a:cubicBezTo>
                <a:cubicBezTo>
                  <a:pt x="22574" y="823"/>
                  <a:pt x="21829" y="1107"/>
                  <a:pt x="21119" y="1497"/>
                </a:cubicBezTo>
                <a:cubicBezTo>
                  <a:pt x="20409" y="1887"/>
                  <a:pt x="19770" y="2349"/>
                  <a:pt x="19132" y="2810"/>
                </a:cubicBezTo>
                <a:cubicBezTo>
                  <a:pt x="18919" y="2952"/>
                  <a:pt x="18777" y="3130"/>
                  <a:pt x="18564" y="3307"/>
                </a:cubicBezTo>
                <a:cubicBezTo>
                  <a:pt x="18386" y="3485"/>
                  <a:pt x="18173" y="3698"/>
                  <a:pt x="17960" y="3911"/>
                </a:cubicBezTo>
                <a:cubicBezTo>
                  <a:pt x="17321" y="4549"/>
                  <a:pt x="16754" y="5259"/>
                  <a:pt x="16257" y="6005"/>
                </a:cubicBezTo>
                <a:cubicBezTo>
                  <a:pt x="15937" y="6466"/>
                  <a:pt x="15689" y="6963"/>
                  <a:pt x="15440" y="7460"/>
                </a:cubicBezTo>
                <a:cubicBezTo>
                  <a:pt x="15227" y="7850"/>
                  <a:pt x="15014" y="8276"/>
                  <a:pt x="14943" y="8773"/>
                </a:cubicBezTo>
                <a:cubicBezTo>
                  <a:pt x="14943" y="8844"/>
                  <a:pt x="14908" y="8915"/>
                  <a:pt x="14872" y="8986"/>
                </a:cubicBezTo>
                <a:cubicBezTo>
                  <a:pt x="14730" y="9305"/>
                  <a:pt x="14659" y="9625"/>
                  <a:pt x="14588" y="9944"/>
                </a:cubicBezTo>
                <a:cubicBezTo>
                  <a:pt x="14411" y="10832"/>
                  <a:pt x="14340" y="11683"/>
                  <a:pt x="14375" y="12606"/>
                </a:cubicBezTo>
                <a:cubicBezTo>
                  <a:pt x="14375" y="13210"/>
                  <a:pt x="14411" y="13813"/>
                  <a:pt x="14446" y="14416"/>
                </a:cubicBezTo>
                <a:cubicBezTo>
                  <a:pt x="14482" y="14878"/>
                  <a:pt x="14588" y="15304"/>
                  <a:pt x="14659" y="15765"/>
                </a:cubicBezTo>
                <a:cubicBezTo>
                  <a:pt x="14766" y="16688"/>
                  <a:pt x="14979" y="17611"/>
                  <a:pt x="15192" y="18498"/>
                </a:cubicBezTo>
                <a:cubicBezTo>
                  <a:pt x="15440" y="19563"/>
                  <a:pt x="15689" y="20628"/>
                  <a:pt x="15937" y="21692"/>
                </a:cubicBezTo>
                <a:cubicBezTo>
                  <a:pt x="16257" y="23041"/>
                  <a:pt x="16576" y="24390"/>
                  <a:pt x="16789" y="25739"/>
                </a:cubicBezTo>
                <a:cubicBezTo>
                  <a:pt x="16860" y="26378"/>
                  <a:pt x="17002" y="26981"/>
                  <a:pt x="17073" y="27620"/>
                </a:cubicBezTo>
                <a:cubicBezTo>
                  <a:pt x="17179" y="28436"/>
                  <a:pt x="17179" y="29288"/>
                  <a:pt x="17179" y="30104"/>
                </a:cubicBezTo>
                <a:cubicBezTo>
                  <a:pt x="17215" y="30779"/>
                  <a:pt x="17144" y="31417"/>
                  <a:pt x="17073" y="32056"/>
                </a:cubicBezTo>
                <a:cubicBezTo>
                  <a:pt x="16966" y="32873"/>
                  <a:pt x="16825" y="33689"/>
                  <a:pt x="16541" y="34470"/>
                </a:cubicBezTo>
                <a:cubicBezTo>
                  <a:pt x="16505" y="34505"/>
                  <a:pt x="16505" y="34576"/>
                  <a:pt x="16505" y="34612"/>
                </a:cubicBezTo>
                <a:cubicBezTo>
                  <a:pt x="16470" y="34754"/>
                  <a:pt x="16434" y="34896"/>
                  <a:pt x="16363" y="35038"/>
                </a:cubicBezTo>
                <a:cubicBezTo>
                  <a:pt x="16079" y="35677"/>
                  <a:pt x="15902" y="36316"/>
                  <a:pt x="15547" y="36883"/>
                </a:cubicBezTo>
                <a:cubicBezTo>
                  <a:pt x="15298" y="37274"/>
                  <a:pt x="15085" y="37700"/>
                  <a:pt x="14801" y="38090"/>
                </a:cubicBezTo>
                <a:cubicBezTo>
                  <a:pt x="14234" y="38906"/>
                  <a:pt x="13524" y="39652"/>
                  <a:pt x="12743" y="40326"/>
                </a:cubicBezTo>
                <a:cubicBezTo>
                  <a:pt x="11926" y="41001"/>
                  <a:pt x="11039" y="41675"/>
                  <a:pt x="10187" y="42349"/>
                </a:cubicBezTo>
                <a:cubicBezTo>
                  <a:pt x="9974" y="42527"/>
                  <a:pt x="9726" y="42704"/>
                  <a:pt x="9477" y="42882"/>
                </a:cubicBezTo>
                <a:cubicBezTo>
                  <a:pt x="9158" y="43130"/>
                  <a:pt x="8839" y="43343"/>
                  <a:pt x="8519" y="43592"/>
                </a:cubicBezTo>
                <a:cubicBezTo>
                  <a:pt x="7596" y="44337"/>
                  <a:pt x="6603" y="45082"/>
                  <a:pt x="5751" y="45934"/>
                </a:cubicBezTo>
                <a:cubicBezTo>
                  <a:pt x="5289" y="46395"/>
                  <a:pt x="4792" y="46857"/>
                  <a:pt x="4331" y="47318"/>
                </a:cubicBezTo>
                <a:cubicBezTo>
                  <a:pt x="3621" y="48064"/>
                  <a:pt x="2947" y="48845"/>
                  <a:pt x="2379" y="49696"/>
                </a:cubicBezTo>
                <a:cubicBezTo>
                  <a:pt x="1988" y="50229"/>
                  <a:pt x="1634" y="50761"/>
                  <a:pt x="1350" y="51329"/>
                </a:cubicBezTo>
                <a:cubicBezTo>
                  <a:pt x="1350" y="51400"/>
                  <a:pt x="1279" y="51435"/>
                  <a:pt x="1279" y="51506"/>
                </a:cubicBezTo>
                <a:cubicBezTo>
                  <a:pt x="1208" y="51613"/>
                  <a:pt x="1101" y="51719"/>
                  <a:pt x="1066" y="51861"/>
                </a:cubicBezTo>
                <a:cubicBezTo>
                  <a:pt x="853" y="52358"/>
                  <a:pt x="604" y="52855"/>
                  <a:pt x="498" y="53388"/>
                </a:cubicBezTo>
                <a:cubicBezTo>
                  <a:pt x="391" y="53778"/>
                  <a:pt x="285" y="54133"/>
                  <a:pt x="214" y="54488"/>
                </a:cubicBezTo>
                <a:cubicBezTo>
                  <a:pt x="1" y="55659"/>
                  <a:pt x="72" y="56830"/>
                  <a:pt x="498" y="58002"/>
                </a:cubicBezTo>
                <a:cubicBezTo>
                  <a:pt x="782" y="58783"/>
                  <a:pt x="1208" y="59492"/>
                  <a:pt x="1811" y="60167"/>
                </a:cubicBezTo>
                <a:cubicBezTo>
                  <a:pt x="2450" y="60877"/>
                  <a:pt x="3195" y="61480"/>
                  <a:pt x="3976" y="61977"/>
                </a:cubicBezTo>
                <a:cubicBezTo>
                  <a:pt x="4508" y="62332"/>
                  <a:pt x="5041" y="62651"/>
                  <a:pt x="5644" y="62935"/>
                </a:cubicBezTo>
                <a:cubicBezTo>
                  <a:pt x="5680" y="62935"/>
                  <a:pt x="5715" y="62971"/>
                  <a:pt x="5786" y="63006"/>
                </a:cubicBezTo>
                <a:cubicBezTo>
                  <a:pt x="5928" y="63077"/>
                  <a:pt x="6070" y="63148"/>
                  <a:pt x="6212" y="63255"/>
                </a:cubicBezTo>
                <a:cubicBezTo>
                  <a:pt x="6283" y="63290"/>
                  <a:pt x="6390" y="63290"/>
                  <a:pt x="6461" y="63361"/>
                </a:cubicBezTo>
                <a:cubicBezTo>
                  <a:pt x="6816" y="63610"/>
                  <a:pt x="7206" y="63716"/>
                  <a:pt x="7561" y="63893"/>
                </a:cubicBezTo>
                <a:cubicBezTo>
                  <a:pt x="7703" y="63964"/>
                  <a:pt x="7845" y="64035"/>
                  <a:pt x="7987" y="64106"/>
                </a:cubicBezTo>
                <a:cubicBezTo>
                  <a:pt x="8164" y="64177"/>
                  <a:pt x="8306" y="64284"/>
                  <a:pt x="8484" y="64355"/>
                </a:cubicBezTo>
                <a:cubicBezTo>
                  <a:pt x="8910" y="64568"/>
                  <a:pt x="9371" y="64674"/>
                  <a:pt x="9761" y="64958"/>
                </a:cubicBezTo>
                <a:cubicBezTo>
                  <a:pt x="9797" y="64994"/>
                  <a:pt x="9868" y="64994"/>
                  <a:pt x="9903" y="65029"/>
                </a:cubicBezTo>
                <a:cubicBezTo>
                  <a:pt x="10223" y="65171"/>
                  <a:pt x="10578" y="65278"/>
                  <a:pt x="10862" y="65491"/>
                </a:cubicBezTo>
                <a:cubicBezTo>
                  <a:pt x="10897" y="65526"/>
                  <a:pt x="10968" y="65562"/>
                  <a:pt x="11039" y="65597"/>
                </a:cubicBezTo>
                <a:cubicBezTo>
                  <a:pt x="11359" y="65739"/>
                  <a:pt x="11678" y="65917"/>
                  <a:pt x="11997" y="66094"/>
                </a:cubicBezTo>
                <a:cubicBezTo>
                  <a:pt x="12175" y="66201"/>
                  <a:pt x="12352" y="66272"/>
                  <a:pt x="12530" y="66413"/>
                </a:cubicBezTo>
                <a:cubicBezTo>
                  <a:pt x="13062" y="66804"/>
                  <a:pt x="13630" y="67159"/>
                  <a:pt x="14198" y="67585"/>
                </a:cubicBezTo>
                <a:cubicBezTo>
                  <a:pt x="14624" y="67904"/>
                  <a:pt x="15050" y="68259"/>
                  <a:pt x="15405" y="68650"/>
                </a:cubicBezTo>
                <a:cubicBezTo>
                  <a:pt x="16257" y="69466"/>
                  <a:pt x="16966" y="70389"/>
                  <a:pt x="17605" y="71347"/>
                </a:cubicBezTo>
                <a:cubicBezTo>
                  <a:pt x="18173" y="72199"/>
                  <a:pt x="18706" y="73086"/>
                  <a:pt x="19238" y="73938"/>
                </a:cubicBezTo>
                <a:cubicBezTo>
                  <a:pt x="19948" y="75003"/>
                  <a:pt x="20622" y="76103"/>
                  <a:pt x="21368" y="77168"/>
                </a:cubicBezTo>
                <a:cubicBezTo>
                  <a:pt x="22077" y="78126"/>
                  <a:pt x="22823" y="79084"/>
                  <a:pt x="23675" y="79972"/>
                </a:cubicBezTo>
                <a:cubicBezTo>
                  <a:pt x="23888" y="80220"/>
                  <a:pt x="24172" y="80469"/>
                  <a:pt x="24384" y="80717"/>
                </a:cubicBezTo>
                <a:cubicBezTo>
                  <a:pt x="24810" y="81179"/>
                  <a:pt x="25272" y="81569"/>
                  <a:pt x="25769" y="81995"/>
                </a:cubicBezTo>
                <a:cubicBezTo>
                  <a:pt x="26479" y="82634"/>
                  <a:pt x="27259" y="83202"/>
                  <a:pt x="28040" y="83699"/>
                </a:cubicBezTo>
                <a:cubicBezTo>
                  <a:pt x="28360" y="83911"/>
                  <a:pt x="28644" y="84089"/>
                  <a:pt x="28963" y="84266"/>
                </a:cubicBezTo>
                <a:cubicBezTo>
                  <a:pt x="29353" y="84479"/>
                  <a:pt x="29744" y="84728"/>
                  <a:pt x="30170" y="84870"/>
                </a:cubicBezTo>
                <a:cubicBezTo>
                  <a:pt x="30241" y="84905"/>
                  <a:pt x="30312" y="84941"/>
                  <a:pt x="30383" y="85012"/>
                </a:cubicBezTo>
                <a:cubicBezTo>
                  <a:pt x="30667" y="85189"/>
                  <a:pt x="31022" y="85331"/>
                  <a:pt x="31377" y="85438"/>
                </a:cubicBezTo>
                <a:cubicBezTo>
                  <a:pt x="31590" y="85473"/>
                  <a:pt x="31767" y="85544"/>
                  <a:pt x="31980" y="85615"/>
                </a:cubicBezTo>
                <a:cubicBezTo>
                  <a:pt x="32086" y="85686"/>
                  <a:pt x="32228" y="85722"/>
                  <a:pt x="32335" y="85757"/>
                </a:cubicBezTo>
                <a:cubicBezTo>
                  <a:pt x="32654" y="85864"/>
                  <a:pt x="32974" y="85899"/>
                  <a:pt x="33293" y="86006"/>
                </a:cubicBezTo>
                <a:cubicBezTo>
                  <a:pt x="34039" y="86219"/>
                  <a:pt x="34819" y="86360"/>
                  <a:pt x="35565" y="86431"/>
                </a:cubicBezTo>
                <a:cubicBezTo>
                  <a:pt x="36324" y="86540"/>
                  <a:pt x="37062" y="86586"/>
                  <a:pt x="37796" y="86586"/>
                </a:cubicBezTo>
                <a:cubicBezTo>
                  <a:pt x="38023" y="86586"/>
                  <a:pt x="38249" y="86582"/>
                  <a:pt x="38475" y="86573"/>
                </a:cubicBezTo>
                <a:cubicBezTo>
                  <a:pt x="39256" y="86573"/>
                  <a:pt x="40037" y="86538"/>
                  <a:pt x="40782" y="86431"/>
                </a:cubicBezTo>
                <a:cubicBezTo>
                  <a:pt x="42060" y="86325"/>
                  <a:pt x="43338" y="86148"/>
                  <a:pt x="44615" y="85970"/>
                </a:cubicBezTo>
                <a:cubicBezTo>
                  <a:pt x="45822" y="85793"/>
                  <a:pt x="47064" y="85651"/>
                  <a:pt x="48307" y="85615"/>
                </a:cubicBezTo>
                <a:cubicBezTo>
                  <a:pt x="48447" y="85609"/>
                  <a:pt x="48586" y="85606"/>
                  <a:pt x="48724" y="85606"/>
                </a:cubicBezTo>
                <a:cubicBezTo>
                  <a:pt x="49392" y="85606"/>
                  <a:pt x="50044" y="85675"/>
                  <a:pt x="50720" y="85793"/>
                </a:cubicBezTo>
                <a:cubicBezTo>
                  <a:pt x="51324" y="85935"/>
                  <a:pt x="51927" y="86077"/>
                  <a:pt x="52530" y="86360"/>
                </a:cubicBezTo>
                <a:cubicBezTo>
                  <a:pt x="52743" y="86467"/>
                  <a:pt x="52992" y="86538"/>
                  <a:pt x="53240" y="86644"/>
                </a:cubicBezTo>
                <a:cubicBezTo>
                  <a:pt x="53311" y="86680"/>
                  <a:pt x="53382" y="86715"/>
                  <a:pt x="53453" y="86751"/>
                </a:cubicBezTo>
                <a:cubicBezTo>
                  <a:pt x="53915" y="86999"/>
                  <a:pt x="54340" y="87283"/>
                  <a:pt x="54731" y="87567"/>
                </a:cubicBezTo>
                <a:cubicBezTo>
                  <a:pt x="55263" y="87958"/>
                  <a:pt x="55796" y="88384"/>
                  <a:pt x="56364" y="88774"/>
                </a:cubicBezTo>
                <a:cubicBezTo>
                  <a:pt x="57144" y="89377"/>
                  <a:pt x="57996" y="89945"/>
                  <a:pt x="58848" y="90478"/>
                </a:cubicBezTo>
                <a:cubicBezTo>
                  <a:pt x="59274" y="90726"/>
                  <a:pt x="59700" y="90939"/>
                  <a:pt x="60126" y="91152"/>
                </a:cubicBezTo>
                <a:cubicBezTo>
                  <a:pt x="60445" y="91329"/>
                  <a:pt x="60836" y="91471"/>
                  <a:pt x="61191" y="91613"/>
                </a:cubicBezTo>
                <a:cubicBezTo>
                  <a:pt x="61900" y="91968"/>
                  <a:pt x="62681" y="92181"/>
                  <a:pt x="63462" y="92394"/>
                </a:cubicBezTo>
                <a:cubicBezTo>
                  <a:pt x="64278" y="92607"/>
                  <a:pt x="65095" y="92714"/>
                  <a:pt x="65911" y="92820"/>
                </a:cubicBezTo>
                <a:cubicBezTo>
                  <a:pt x="66431" y="92872"/>
                  <a:pt x="66969" y="92905"/>
                  <a:pt x="67513" y="92905"/>
                </a:cubicBezTo>
                <a:cubicBezTo>
                  <a:pt x="67712" y="92905"/>
                  <a:pt x="67912" y="92901"/>
                  <a:pt x="68112" y="92891"/>
                </a:cubicBezTo>
                <a:cubicBezTo>
                  <a:pt x="68644" y="92891"/>
                  <a:pt x="69212" y="92891"/>
                  <a:pt x="69744" y="92820"/>
                </a:cubicBezTo>
                <a:cubicBezTo>
                  <a:pt x="70348" y="92749"/>
                  <a:pt x="70951" y="92643"/>
                  <a:pt x="71554" y="92536"/>
                </a:cubicBezTo>
                <a:cubicBezTo>
                  <a:pt x="72264" y="92430"/>
                  <a:pt x="73010" y="92252"/>
                  <a:pt x="73684" y="92004"/>
                </a:cubicBezTo>
                <a:cubicBezTo>
                  <a:pt x="73826" y="91933"/>
                  <a:pt x="74003" y="91897"/>
                  <a:pt x="74181" y="91826"/>
                </a:cubicBezTo>
                <a:cubicBezTo>
                  <a:pt x="74287" y="91826"/>
                  <a:pt x="74394" y="91791"/>
                  <a:pt x="74465" y="91720"/>
                </a:cubicBezTo>
                <a:cubicBezTo>
                  <a:pt x="74678" y="91649"/>
                  <a:pt x="74855" y="91542"/>
                  <a:pt x="75068" y="91471"/>
                </a:cubicBezTo>
                <a:cubicBezTo>
                  <a:pt x="75388" y="91329"/>
                  <a:pt x="75707" y="91223"/>
                  <a:pt x="76027" y="91046"/>
                </a:cubicBezTo>
                <a:cubicBezTo>
                  <a:pt x="76559" y="90726"/>
                  <a:pt x="77127" y="90478"/>
                  <a:pt x="77624" y="90123"/>
                </a:cubicBezTo>
                <a:cubicBezTo>
                  <a:pt x="78085" y="89768"/>
                  <a:pt x="78618" y="89448"/>
                  <a:pt x="79079" y="89058"/>
                </a:cubicBezTo>
                <a:cubicBezTo>
                  <a:pt x="79682" y="88597"/>
                  <a:pt x="80286" y="88100"/>
                  <a:pt x="80854" y="87603"/>
                </a:cubicBezTo>
                <a:cubicBezTo>
                  <a:pt x="81634" y="86857"/>
                  <a:pt x="82380" y="86112"/>
                  <a:pt x="83090" y="85331"/>
                </a:cubicBezTo>
                <a:cubicBezTo>
                  <a:pt x="84012" y="84337"/>
                  <a:pt x="84900" y="83344"/>
                  <a:pt x="85752" y="82314"/>
                </a:cubicBezTo>
                <a:cubicBezTo>
                  <a:pt x="86106" y="81888"/>
                  <a:pt x="86426" y="81462"/>
                  <a:pt x="86745" y="81037"/>
                </a:cubicBezTo>
                <a:cubicBezTo>
                  <a:pt x="87029" y="80682"/>
                  <a:pt x="87278" y="80291"/>
                  <a:pt x="87562" y="79936"/>
                </a:cubicBezTo>
                <a:cubicBezTo>
                  <a:pt x="87881" y="79475"/>
                  <a:pt x="88201" y="79013"/>
                  <a:pt x="88520" y="78552"/>
                </a:cubicBezTo>
                <a:cubicBezTo>
                  <a:pt x="88875" y="77984"/>
                  <a:pt x="89230" y="77416"/>
                  <a:pt x="89549" y="76884"/>
                </a:cubicBezTo>
                <a:cubicBezTo>
                  <a:pt x="89691" y="76635"/>
                  <a:pt x="89833" y="76422"/>
                  <a:pt x="89940" y="76210"/>
                </a:cubicBezTo>
                <a:cubicBezTo>
                  <a:pt x="90117" y="75784"/>
                  <a:pt x="90401" y="75429"/>
                  <a:pt x="90543" y="75003"/>
                </a:cubicBezTo>
                <a:cubicBezTo>
                  <a:pt x="90543" y="74967"/>
                  <a:pt x="90579" y="74932"/>
                  <a:pt x="90614" y="74896"/>
                </a:cubicBezTo>
                <a:cubicBezTo>
                  <a:pt x="90756" y="74754"/>
                  <a:pt x="90792" y="74577"/>
                  <a:pt x="90863" y="74399"/>
                </a:cubicBezTo>
                <a:cubicBezTo>
                  <a:pt x="91005" y="74115"/>
                  <a:pt x="91111" y="73796"/>
                  <a:pt x="91324" y="73548"/>
                </a:cubicBezTo>
                <a:cubicBezTo>
                  <a:pt x="91359" y="73477"/>
                  <a:pt x="91359" y="73406"/>
                  <a:pt x="91395" y="73335"/>
                </a:cubicBezTo>
                <a:cubicBezTo>
                  <a:pt x="91856" y="72305"/>
                  <a:pt x="92282" y="71276"/>
                  <a:pt x="92708" y="70211"/>
                </a:cubicBezTo>
                <a:cubicBezTo>
                  <a:pt x="92744" y="70105"/>
                  <a:pt x="92779" y="69998"/>
                  <a:pt x="92815" y="69892"/>
                </a:cubicBezTo>
                <a:cubicBezTo>
                  <a:pt x="92850" y="69750"/>
                  <a:pt x="92886" y="69572"/>
                  <a:pt x="92957" y="69430"/>
                </a:cubicBezTo>
                <a:cubicBezTo>
                  <a:pt x="93205" y="68898"/>
                  <a:pt x="93276" y="68295"/>
                  <a:pt x="93560" y="67762"/>
                </a:cubicBezTo>
                <a:cubicBezTo>
                  <a:pt x="93560" y="67727"/>
                  <a:pt x="93560" y="67691"/>
                  <a:pt x="93560" y="67656"/>
                </a:cubicBezTo>
                <a:cubicBezTo>
                  <a:pt x="93631" y="67478"/>
                  <a:pt x="93666" y="67301"/>
                  <a:pt x="93737" y="67123"/>
                </a:cubicBezTo>
                <a:cubicBezTo>
                  <a:pt x="93773" y="67017"/>
                  <a:pt x="93808" y="66875"/>
                  <a:pt x="93844" y="66733"/>
                </a:cubicBezTo>
                <a:cubicBezTo>
                  <a:pt x="93844" y="66662"/>
                  <a:pt x="93879" y="66555"/>
                  <a:pt x="93915" y="66484"/>
                </a:cubicBezTo>
                <a:cubicBezTo>
                  <a:pt x="94021" y="66165"/>
                  <a:pt x="94128" y="65846"/>
                  <a:pt x="94199" y="65526"/>
                </a:cubicBezTo>
                <a:cubicBezTo>
                  <a:pt x="94305" y="65100"/>
                  <a:pt x="94376" y="64710"/>
                  <a:pt x="94483" y="64284"/>
                </a:cubicBezTo>
                <a:cubicBezTo>
                  <a:pt x="94589" y="63645"/>
                  <a:pt x="94731" y="63006"/>
                  <a:pt x="94873" y="62367"/>
                </a:cubicBezTo>
                <a:cubicBezTo>
                  <a:pt x="94980" y="61728"/>
                  <a:pt x="95015" y="61054"/>
                  <a:pt x="95122" y="60380"/>
                </a:cubicBezTo>
                <a:cubicBezTo>
                  <a:pt x="95264" y="59492"/>
                  <a:pt x="95299" y="58570"/>
                  <a:pt x="95299" y="57647"/>
                </a:cubicBezTo>
                <a:cubicBezTo>
                  <a:pt x="95264" y="56582"/>
                  <a:pt x="95122" y="55517"/>
                  <a:pt x="94909" y="54452"/>
                </a:cubicBezTo>
                <a:cubicBezTo>
                  <a:pt x="94802" y="53884"/>
                  <a:pt x="94660" y="53281"/>
                  <a:pt x="94483" y="52749"/>
                </a:cubicBezTo>
                <a:cubicBezTo>
                  <a:pt x="94305" y="52145"/>
                  <a:pt x="94092" y="51542"/>
                  <a:pt x="93844" y="50939"/>
                </a:cubicBezTo>
                <a:cubicBezTo>
                  <a:pt x="93489" y="50051"/>
                  <a:pt x="93063" y="49128"/>
                  <a:pt x="92531" y="48312"/>
                </a:cubicBezTo>
                <a:cubicBezTo>
                  <a:pt x="92211" y="47815"/>
                  <a:pt x="91927" y="47318"/>
                  <a:pt x="91608" y="46821"/>
                </a:cubicBezTo>
                <a:cubicBezTo>
                  <a:pt x="91253" y="46289"/>
                  <a:pt x="90898" y="45792"/>
                  <a:pt x="90508" y="45331"/>
                </a:cubicBezTo>
                <a:cubicBezTo>
                  <a:pt x="89869" y="44514"/>
                  <a:pt x="89230" y="43734"/>
                  <a:pt x="88520" y="42953"/>
                </a:cubicBezTo>
                <a:cubicBezTo>
                  <a:pt x="88272" y="42633"/>
                  <a:pt x="87988" y="42314"/>
                  <a:pt x="87704" y="41994"/>
                </a:cubicBezTo>
                <a:cubicBezTo>
                  <a:pt x="87313" y="41533"/>
                  <a:pt x="86958" y="41072"/>
                  <a:pt x="86568" y="40646"/>
                </a:cubicBezTo>
                <a:cubicBezTo>
                  <a:pt x="86355" y="40362"/>
                  <a:pt x="86106" y="40078"/>
                  <a:pt x="85894" y="39829"/>
                </a:cubicBezTo>
                <a:cubicBezTo>
                  <a:pt x="85574" y="39403"/>
                  <a:pt x="85255" y="38942"/>
                  <a:pt x="84900" y="38516"/>
                </a:cubicBezTo>
                <a:cubicBezTo>
                  <a:pt x="84545" y="38090"/>
                  <a:pt x="84261" y="37593"/>
                  <a:pt x="83941" y="37096"/>
                </a:cubicBezTo>
                <a:cubicBezTo>
                  <a:pt x="83622" y="36670"/>
                  <a:pt x="83374" y="36209"/>
                  <a:pt x="83090" y="35748"/>
                </a:cubicBezTo>
                <a:cubicBezTo>
                  <a:pt x="82841" y="35251"/>
                  <a:pt x="82557" y="34754"/>
                  <a:pt x="82309" y="34257"/>
                </a:cubicBezTo>
                <a:cubicBezTo>
                  <a:pt x="82025" y="33654"/>
                  <a:pt x="81812" y="33015"/>
                  <a:pt x="81563" y="32376"/>
                </a:cubicBezTo>
                <a:cubicBezTo>
                  <a:pt x="81350" y="31772"/>
                  <a:pt x="81173" y="31169"/>
                  <a:pt x="81031" y="30566"/>
                </a:cubicBezTo>
                <a:cubicBezTo>
                  <a:pt x="80925" y="30175"/>
                  <a:pt x="80818" y="29785"/>
                  <a:pt x="80747" y="29394"/>
                </a:cubicBezTo>
                <a:cubicBezTo>
                  <a:pt x="80605" y="28685"/>
                  <a:pt x="80463" y="27939"/>
                  <a:pt x="80357" y="27229"/>
                </a:cubicBezTo>
                <a:cubicBezTo>
                  <a:pt x="80250" y="26732"/>
                  <a:pt x="80144" y="26236"/>
                  <a:pt x="80108" y="25739"/>
                </a:cubicBezTo>
                <a:cubicBezTo>
                  <a:pt x="79966" y="24780"/>
                  <a:pt x="79789" y="23822"/>
                  <a:pt x="79576" y="22899"/>
                </a:cubicBezTo>
                <a:cubicBezTo>
                  <a:pt x="79363" y="21976"/>
                  <a:pt x="79079" y="21125"/>
                  <a:pt x="78724" y="20273"/>
                </a:cubicBezTo>
                <a:cubicBezTo>
                  <a:pt x="78440" y="19563"/>
                  <a:pt x="78121" y="18853"/>
                  <a:pt x="77730" y="18179"/>
                </a:cubicBezTo>
                <a:cubicBezTo>
                  <a:pt x="77517" y="17824"/>
                  <a:pt x="77304" y="17469"/>
                  <a:pt x="77091" y="17114"/>
                </a:cubicBezTo>
                <a:cubicBezTo>
                  <a:pt x="76523" y="16120"/>
                  <a:pt x="75814" y="15233"/>
                  <a:pt x="75068" y="14381"/>
                </a:cubicBezTo>
                <a:cubicBezTo>
                  <a:pt x="74749" y="14061"/>
                  <a:pt x="74394" y="13707"/>
                  <a:pt x="74039" y="13387"/>
                </a:cubicBezTo>
                <a:cubicBezTo>
                  <a:pt x="73542" y="12926"/>
                  <a:pt x="73010" y="12429"/>
                  <a:pt x="72406" y="12038"/>
                </a:cubicBezTo>
                <a:cubicBezTo>
                  <a:pt x="72122" y="11861"/>
                  <a:pt x="71838" y="11719"/>
                  <a:pt x="71554" y="11541"/>
                </a:cubicBezTo>
                <a:cubicBezTo>
                  <a:pt x="71200" y="11329"/>
                  <a:pt x="70809" y="11080"/>
                  <a:pt x="70419" y="10938"/>
                </a:cubicBezTo>
                <a:cubicBezTo>
                  <a:pt x="69638" y="10583"/>
                  <a:pt x="68892" y="10335"/>
                  <a:pt x="68076" y="10122"/>
                </a:cubicBezTo>
                <a:cubicBezTo>
                  <a:pt x="67437" y="9909"/>
                  <a:pt x="66763" y="9767"/>
                  <a:pt x="66089" y="9660"/>
                </a:cubicBezTo>
                <a:cubicBezTo>
                  <a:pt x="65308" y="9518"/>
                  <a:pt x="64562" y="9447"/>
                  <a:pt x="63782" y="9412"/>
                </a:cubicBezTo>
                <a:cubicBezTo>
                  <a:pt x="63290" y="9391"/>
                  <a:pt x="62810" y="9371"/>
                  <a:pt x="62335" y="9371"/>
                </a:cubicBezTo>
                <a:cubicBezTo>
                  <a:pt x="61987" y="9371"/>
                  <a:pt x="61642" y="9382"/>
                  <a:pt x="61297" y="9412"/>
                </a:cubicBezTo>
                <a:cubicBezTo>
                  <a:pt x="60410" y="9447"/>
                  <a:pt x="59487" y="9518"/>
                  <a:pt x="58635" y="9625"/>
                </a:cubicBezTo>
                <a:cubicBezTo>
                  <a:pt x="57641" y="9767"/>
                  <a:pt x="56683" y="9873"/>
                  <a:pt x="55689" y="9980"/>
                </a:cubicBezTo>
                <a:cubicBezTo>
                  <a:pt x="55263" y="10015"/>
                  <a:pt x="54837" y="10051"/>
                  <a:pt x="54411" y="10086"/>
                </a:cubicBezTo>
                <a:cubicBezTo>
                  <a:pt x="54092" y="10122"/>
                  <a:pt x="53808" y="10157"/>
                  <a:pt x="53524" y="10157"/>
                </a:cubicBezTo>
                <a:cubicBezTo>
                  <a:pt x="52743" y="10193"/>
                  <a:pt x="51962" y="10264"/>
                  <a:pt x="51182" y="10299"/>
                </a:cubicBezTo>
                <a:cubicBezTo>
                  <a:pt x="50401" y="10299"/>
                  <a:pt x="49620" y="10264"/>
                  <a:pt x="48839" y="10157"/>
                </a:cubicBezTo>
                <a:cubicBezTo>
                  <a:pt x="48449" y="10086"/>
                  <a:pt x="48058" y="10015"/>
                  <a:pt x="47703" y="9944"/>
                </a:cubicBezTo>
                <a:cubicBezTo>
                  <a:pt x="47490" y="9909"/>
                  <a:pt x="47277" y="9873"/>
                  <a:pt x="47100" y="9802"/>
                </a:cubicBezTo>
                <a:cubicBezTo>
                  <a:pt x="46355" y="9447"/>
                  <a:pt x="45538" y="9199"/>
                  <a:pt x="44793" y="8773"/>
                </a:cubicBezTo>
                <a:cubicBezTo>
                  <a:pt x="44402" y="8525"/>
                  <a:pt x="44012" y="8276"/>
                  <a:pt x="43622" y="8028"/>
                </a:cubicBezTo>
                <a:cubicBezTo>
                  <a:pt x="42450" y="7211"/>
                  <a:pt x="41315" y="6324"/>
                  <a:pt x="40179" y="5437"/>
                </a:cubicBezTo>
                <a:cubicBezTo>
                  <a:pt x="39575" y="4975"/>
                  <a:pt x="38937" y="4478"/>
                  <a:pt x="38333" y="4017"/>
                </a:cubicBezTo>
                <a:cubicBezTo>
                  <a:pt x="37588" y="3449"/>
                  <a:pt x="36807" y="2952"/>
                  <a:pt x="35991" y="2491"/>
                </a:cubicBezTo>
                <a:cubicBezTo>
                  <a:pt x="35778" y="2384"/>
                  <a:pt x="35529" y="2278"/>
                  <a:pt x="35316" y="2136"/>
                </a:cubicBezTo>
                <a:cubicBezTo>
                  <a:pt x="35068" y="1958"/>
                  <a:pt x="34819" y="1852"/>
                  <a:pt x="34571" y="1745"/>
                </a:cubicBezTo>
                <a:cubicBezTo>
                  <a:pt x="34287" y="1639"/>
                  <a:pt x="33968" y="1497"/>
                  <a:pt x="33684" y="1355"/>
                </a:cubicBezTo>
                <a:lnTo>
                  <a:pt x="33648" y="1355"/>
                </a:lnTo>
                <a:cubicBezTo>
                  <a:pt x="33258" y="1213"/>
                  <a:pt x="32903" y="1036"/>
                  <a:pt x="32512" y="894"/>
                </a:cubicBezTo>
                <a:cubicBezTo>
                  <a:pt x="32406" y="858"/>
                  <a:pt x="32335" y="787"/>
                  <a:pt x="32228" y="787"/>
                </a:cubicBezTo>
                <a:cubicBezTo>
                  <a:pt x="31731" y="645"/>
                  <a:pt x="31199" y="503"/>
                  <a:pt x="30702" y="397"/>
                </a:cubicBezTo>
                <a:cubicBezTo>
                  <a:pt x="29992" y="219"/>
                  <a:pt x="29282" y="113"/>
                  <a:pt x="28573" y="42"/>
                </a:cubicBezTo>
                <a:cubicBezTo>
                  <a:pt x="28243" y="12"/>
                  <a:pt x="27906" y="1"/>
                  <a:pt x="275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/>
          <p:nvPr/>
        </p:nvSpPr>
        <p:spPr>
          <a:xfrm rot="-255355">
            <a:off x="7534641" y="4677805"/>
            <a:ext cx="305562" cy="329272"/>
          </a:xfrm>
          <a:custGeom>
            <a:avLst/>
            <a:gdLst/>
            <a:ahLst/>
            <a:cxnLst/>
            <a:rect l="l" t="t" r="r" b="b"/>
            <a:pathLst>
              <a:path w="11998" h="12929" extrusionOk="0">
                <a:moveTo>
                  <a:pt x="5462" y="1"/>
                </a:moveTo>
                <a:cubicBezTo>
                  <a:pt x="5441" y="1"/>
                  <a:pt x="5418" y="3"/>
                  <a:pt x="5395" y="8"/>
                </a:cubicBezTo>
                <a:cubicBezTo>
                  <a:pt x="5182" y="43"/>
                  <a:pt x="5076" y="185"/>
                  <a:pt x="5005" y="363"/>
                </a:cubicBezTo>
                <a:cubicBezTo>
                  <a:pt x="4969" y="469"/>
                  <a:pt x="4934" y="576"/>
                  <a:pt x="4898" y="682"/>
                </a:cubicBezTo>
                <a:cubicBezTo>
                  <a:pt x="4721" y="1143"/>
                  <a:pt x="4721" y="1605"/>
                  <a:pt x="4721" y="2066"/>
                </a:cubicBezTo>
                <a:cubicBezTo>
                  <a:pt x="4686" y="2741"/>
                  <a:pt x="4686" y="3415"/>
                  <a:pt x="4650" y="4054"/>
                </a:cubicBezTo>
                <a:lnTo>
                  <a:pt x="4686" y="4089"/>
                </a:lnTo>
                <a:cubicBezTo>
                  <a:pt x="4604" y="4117"/>
                  <a:pt x="4533" y="4128"/>
                  <a:pt x="4471" y="4128"/>
                </a:cubicBezTo>
                <a:cubicBezTo>
                  <a:pt x="4369" y="4128"/>
                  <a:pt x="4290" y="4098"/>
                  <a:pt x="4224" y="4054"/>
                </a:cubicBezTo>
                <a:cubicBezTo>
                  <a:pt x="3514" y="3593"/>
                  <a:pt x="2733" y="3309"/>
                  <a:pt x="2024" y="2918"/>
                </a:cubicBezTo>
                <a:cubicBezTo>
                  <a:pt x="1740" y="2776"/>
                  <a:pt x="1456" y="2776"/>
                  <a:pt x="1172" y="2776"/>
                </a:cubicBezTo>
                <a:cubicBezTo>
                  <a:pt x="923" y="2776"/>
                  <a:pt x="817" y="2989"/>
                  <a:pt x="888" y="3238"/>
                </a:cubicBezTo>
                <a:cubicBezTo>
                  <a:pt x="1065" y="3628"/>
                  <a:pt x="1278" y="3983"/>
                  <a:pt x="1562" y="4267"/>
                </a:cubicBezTo>
                <a:cubicBezTo>
                  <a:pt x="1953" y="4586"/>
                  <a:pt x="2307" y="4941"/>
                  <a:pt x="2662" y="5296"/>
                </a:cubicBezTo>
                <a:cubicBezTo>
                  <a:pt x="2769" y="5403"/>
                  <a:pt x="2982" y="5509"/>
                  <a:pt x="2911" y="5722"/>
                </a:cubicBezTo>
                <a:cubicBezTo>
                  <a:pt x="2875" y="5864"/>
                  <a:pt x="2662" y="5864"/>
                  <a:pt x="2556" y="5900"/>
                </a:cubicBezTo>
                <a:cubicBezTo>
                  <a:pt x="2166" y="5971"/>
                  <a:pt x="1811" y="6077"/>
                  <a:pt x="1420" y="6148"/>
                </a:cubicBezTo>
                <a:cubicBezTo>
                  <a:pt x="994" y="6254"/>
                  <a:pt x="604" y="6467"/>
                  <a:pt x="213" y="6716"/>
                </a:cubicBezTo>
                <a:cubicBezTo>
                  <a:pt x="0" y="6893"/>
                  <a:pt x="0" y="7142"/>
                  <a:pt x="249" y="7284"/>
                </a:cubicBezTo>
                <a:cubicBezTo>
                  <a:pt x="391" y="7390"/>
                  <a:pt x="533" y="7532"/>
                  <a:pt x="710" y="7532"/>
                </a:cubicBezTo>
                <a:cubicBezTo>
                  <a:pt x="1207" y="7532"/>
                  <a:pt x="1673" y="7749"/>
                  <a:pt x="2166" y="7749"/>
                </a:cubicBezTo>
                <a:cubicBezTo>
                  <a:pt x="2201" y="7749"/>
                  <a:pt x="2237" y="7748"/>
                  <a:pt x="2272" y="7745"/>
                </a:cubicBezTo>
                <a:cubicBezTo>
                  <a:pt x="2345" y="7735"/>
                  <a:pt x="2421" y="7730"/>
                  <a:pt x="2498" y="7730"/>
                </a:cubicBezTo>
                <a:cubicBezTo>
                  <a:pt x="2684" y="7730"/>
                  <a:pt x="2877" y="7756"/>
                  <a:pt x="3053" y="7781"/>
                </a:cubicBezTo>
                <a:cubicBezTo>
                  <a:pt x="3266" y="7816"/>
                  <a:pt x="3337" y="7958"/>
                  <a:pt x="3195" y="8136"/>
                </a:cubicBezTo>
                <a:cubicBezTo>
                  <a:pt x="2875" y="8703"/>
                  <a:pt x="2556" y="9271"/>
                  <a:pt x="2201" y="9804"/>
                </a:cubicBezTo>
                <a:cubicBezTo>
                  <a:pt x="2059" y="10052"/>
                  <a:pt x="1988" y="10301"/>
                  <a:pt x="1953" y="10549"/>
                </a:cubicBezTo>
                <a:cubicBezTo>
                  <a:pt x="1895" y="10835"/>
                  <a:pt x="2091" y="11051"/>
                  <a:pt x="2317" y="11051"/>
                </a:cubicBezTo>
                <a:cubicBezTo>
                  <a:pt x="2372" y="11051"/>
                  <a:pt x="2429" y="11038"/>
                  <a:pt x="2485" y="11011"/>
                </a:cubicBezTo>
                <a:cubicBezTo>
                  <a:pt x="2946" y="10833"/>
                  <a:pt x="3372" y="10620"/>
                  <a:pt x="3692" y="10265"/>
                </a:cubicBezTo>
                <a:cubicBezTo>
                  <a:pt x="4047" y="9946"/>
                  <a:pt x="4402" y="9626"/>
                  <a:pt x="4757" y="9307"/>
                </a:cubicBezTo>
                <a:cubicBezTo>
                  <a:pt x="4863" y="9216"/>
                  <a:pt x="4950" y="9170"/>
                  <a:pt x="5023" y="9170"/>
                </a:cubicBezTo>
                <a:cubicBezTo>
                  <a:pt x="5120" y="9170"/>
                  <a:pt x="5193" y="9251"/>
                  <a:pt x="5253" y="9413"/>
                </a:cubicBezTo>
                <a:cubicBezTo>
                  <a:pt x="5324" y="9697"/>
                  <a:pt x="5395" y="9946"/>
                  <a:pt x="5431" y="10194"/>
                </a:cubicBezTo>
                <a:cubicBezTo>
                  <a:pt x="5537" y="10798"/>
                  <a:pt x="5750" y="11401"/>
                  <a:pt x="5928" y="12004"/>
                </a:cubicBezTo>
                <a:cubicBezTo>
                  <a:pt x="5999" y="12324"/>
                  <a:pt x="6176" y="12572"/>
                  <a:pt x="6425" y="12785"/>
                </a:cubicBezTo>
                <a:cubicBezTo>
                  <a:pt x="6522" y="12883"/>
                  <a:pt x="6620" y="12928"/>
                  <a:pt x="6718" y="12928"/>
                </a:cubicBezTo>
                <a:cubicBezTo>
                  <a:pt x="6833" y="12928"/>
                  <a:pt x="6948" y="12865"/>
                  <a:pt x="7064" y="12750"/>
                </a:cubicBezTo>
                <a:cubicBezTo>
                  <a:pt x="7276" y="12501"/>
                  <a:pt x="7347" y="12217"/>
                  <a:pt x="7347" y="11933"/>
                </a:cubicBezTo>
                <a:cubicBezTo>
                  <a:pt x="7383" y="11082"/>
                  <a:pt x="7454" y="10265"/>
                  <a:pt x="7489" y="9449"/>
                </a:cubicBezTo>
                <a:cubicBezTo>
                  <a:pt x="7513" y="9165"/>
                  <a:pt x="7600" y="9039"/>
                  <a:pt x="7760" y="9039"/>
                </a:cubicBezTo>
                <a:cubicBezTo>
                  <a:pt x="7840" y="9039"/>
                  <a:pt x="7939" y="9070"/>
                  <a:pt x="8057" y="9129"/>
                </a:cubicBezTo>
                <a:cubicBezTo>
                  <a:pt x="8519" y="9378"/>
                  <a:pt x="8945" y="9626"/>
                  <a:pt x="9406" y="9839"/>
                </a:cubicBezTo>
                <a:cubicBezTo>
                  <a:pt x="9655" y="9950"/>
                  <a:pt x="9905" y="10039"/>
                  <a:pt x="10188" y="10039"/>
                </a:cubicBezTo>
                <a:cubicBezTo>
                  <a:pt x="10268" y="10039"/>
                  <a:pt x="10350" y="10032"/>
                  <a:pt x="10435" y="10017"/>
                </a:cubicBezTo>
                <a:cubicBezTo>
                  <a:pt x="10684" y="9946"/>
                  <a:pt x="10826" y="9768"/>
                  <a:pt x="10719" y="9484"/>
                </a:cubicBezTo>
                <a:cubicBezTo>
                  <a:pt x="10648" y="9342"/>
                  <a:pt x="10577" y="9200"/>
                  <a:pt x="10506" y="9094"/>
                </a:cubicBezTo>
                <a:cubicBezTo>
                  <a:pt x="10222" y="8810"/>
                  <a:pt x="9938" y="8491"/>
                  <a:pt x="9655" y="8207"/>
                </a:cubicBezTo>
                <a:cubicBezTo>
                  <a:pt x="9477" y="7994"/>
                  <a:pt x="9264" y="7816"/>
                  <a:pt x="9087" y="7639"/>
                </a:cubicBezTo>
                <a:cubicBezTo>
                  <a:pt x="9016" y="7532"/>
                  <a:pt x="9051" y="7426"/>
                  <a:pt x="9158" y="7319"/>
                </a:cubicBezTo>
                <a:cubicBezTo>
                  <a:pt x="9335" y="7213"/>
                  <a:pt x="9584" y="7177"/>
                  <a:pt x="9832" y="7142"/>
                </a:cubicBezTo>
                <a:cubicBezTo>
                  <a:pt x="10258" y="7035"/>
                  <a:pt x="10684" y="6929"/>
                  <a:pt x="11110" y="6787"/>
                </a:cubicBezTo>
                <a:cubicBezTo>
                  <a:pt x="11358" y="6716"/>
                  <a:pt x="11607" y="6609"/>
                  <a:pt x="11784" y="6432"/>
                </a:cubicBezTo>
                <a:cubicBezTo>
                  <a:pt x="11997" y="6219"/>
                  <a:pt x="11962" y="5864"/>
                  <a:pt x="11678" y="5758"/>
                </a:cubicBezTo>
                <a:cubicBezTo>
                  <a:pt x="11252" y="5616"/>
                  <a:pt x="10790" y="5438"/>
                  <a:pt x="10329" y="5438"/>
                </a:cubicBezTo>
                <a:cubicBezTo>
                  <a:pt x="9761" y="5403"/>
                  <a:pt x="9193" y="5367"/>
                  <a:pt x="8661" y="5367"/>
                </a:cubicBezTo>
                <a:cubicBezTo>
                  <a:pt x="8448" y="5332"/>
                  <a:pt x="8341" y="5154"/>
                  <a:pt x="8448" y="4977"/>
                </a:cubicBezTo>
                <a:cubicBezTo>
                  <a:pt x="8483" y="4906"/>
                  <a:pt x="8519" y="4835"/>
                  <a:pt x="8590" y="4764"/>
                </a:cubicBezTo>
                <a:cubicBezTo>
                  <a:pt x="9016" y="4160"/>
                  <a:pt x="9335" y="3486"/>
                  <a:pt x="9725" y="2847"/>
                </a:cubicBezTo>
                <a:cubicBezTo>
                  <a:pt x="9867" y="2599"/>
                  <a:pt x="9903" y="2386"/>
                  <a:pt x="9832" y="2102"/>
                </a:cubicBezTo>
                <a:cubicBezTo>
                  <a:pt x="9804" y="1904"/>
                  <a:pt x="9663" y="1796"/>
                  <a:pt x="9499" y="1796"/>
                </a:cubicBezTo>
                <a:cubicBezTo>
                  <a:pt x="9458" y="1796"/>
                  <a:pt x="9414" y="1803"/>
                  <a:pt x="9371" y="1818"/>
                </a:cubicBezTo>
                <a:cubicBezTo>
                  <a:pt x="9051" y="1960"/>
                  <a:pt x="8732" y="2102"/>
                  <a:pt x="8448" y="2350"/>
                </a:cubicBezTo>
                <a:cubicBezTo>
                  <a:pt x="8022" y="2705"/>
                  <a:pt x="7596" y="3096"/>
                  <a:pt x="7170" y="3451"/>
                </a:cubicBezTo>
                <a:cubicBezTo>
                  <a:pt x="7117" y="3490"/>
                  <a:pt x="7069" y="3510"/>
                  <a:pt x="7025" y="3510"/>
                </a:cubicBezTo>
                <a:cubicBezTo>
                  <a:pt x="6953" y="3510"/>
                  <a:pt x="6895" y="3455"/>
                  <a:pt x="6851" y="3344"/>
                </a:cubicBezTo>
                <a:cubicBezTo>
                  <a:pt x="6673" y="2670"/>
                  <a:pt x="6531" y="2031"/>
                  <a:pt x="6354" y="1356"/>
                </a:cubicBezTo>
                <a:cubicBezTo>
                  <a:pt x="6247" y="966"/>
                  <a:pt x="6034" y="611"/>
                  <a:pt x="5821" y="256"/>
                </a:cubicBezTo>
                <a:cubicBezTo>
                  <a:pt x="5729" y="102"/>
                  <a:pt x="5609" y="1"/>
                  <a:pt x="54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 rot="-2699719">
            <a:off x="220711" y="1690254"/>
            <a:ext cx="259203" cy="279317"/>
          </a:xfrm>
          <a:custGeom>
            <a:avLst/>
            <a:gdLst/>
            <a:ahLst/>
            <a:cxnLst/>
            <a:rect l="l" t="t" r="r" b="b"/>
            <a:pathLst>
              <a:path w="11998" h="12929" extrusionOk="0">
                <a:moveTo>
                  <a:pt x="5462" y="1"/>
                </a:moveTo>
                <a:cubicBezTo>
                  <a:pt x="5441" y="1"/>
                  <a:pt x="5418" y="3"/>
                  <a:pt x="5395" y="8"/>
                </a:cubicBezTo>
                <a:cubicBezTo>
                  <a:pt x="5182" y="43"/>
                  <a:pt x="5076" y="185"/>
                  <a:pt x="5005" y="363"/>
                </a:cubicBezTo>
                <a:cubicBezTo>
                  <a:pt x="4969" y="469"/>
                  <a:pt x="4934" y="576"/>
                  <a:pt x="4898" y="682"/>
                </a:cubicBezTo>
                <a:cubicBezTo>
                  <a:pt x="4721" y="1143"/>
                  <a:pt x="4721" y="1605"/>
                  <a:pt x="4721" y="2066"/>
                </a:cubicBezTo>
                <a:cubicBezTo>
                  <a:pt x="4686" y="2741"/>
                  <a:pt x="4686" y="3415"/>
                  <a:pt x="4650" y="4054"/>
                </a:cubicBezTo>
                <a:lnTo>
                  <a:pt x="4686" y="4089"/>
                </a:lnTo>
                <a:cubicBezTo>
                  <a:pt x="4604" y="4117"/>
                  <a:pt x="4533" y="4128"/>
                  <a:pt x="4471" y="4128"/>
                </a:cubicBezTo>
                <a:cubicBezTo>
                  <a:pt x="4369" y="4128"/>
                  <a:pt x="4290" y="4098"/>
                  <a:pt x="4224" y="4054"/>
                </a:cubicBezTo>
                <a:cubicBezTo>
                  <a:pt x="3514" y="3593"/>
                  <a:pt x="2733" y="3309"/>
                  <a:pt x="2024" y="2918"/>
                </a:cubicBezTo>
                <a:cubicBezTo>
                  <a:pt x="1740" y="2776"/>
                  <a:pt x="1456" y="2776"/>
                  <a:pt x="1172" y="2776"/>
                </a:cubicBezTo>
                <a:cubicBezTo>
                  <a:pt x="923" y="2776"/>
                  <a:pt x="817" y="2989"/>
                  <a:pt x="888" y="3238"/>
                </a:cubicBezTo>
                <a:cubicBezTo>
                  <a:pt x="1065" y="3628"/>
                  <a:pt x="1278" y="3983"/>
                  <a:pt x="1562" y="4267"/>
                </a:cubicBezTo>
                <a:cubicBezTo>
                  <a:pt x="1953" y="4586"/>
                  <a:pt x="2307" y="4941"/>
                  <a:pt x="2662" y="5296"/>
                </a:cubicBezTo>
                <a:cubicBezTo>
                  <a:pt x="2769" y="5403"/>
                  <a:pt x="2982" y="5509"/>
                  <a:pt x="2911" y="5722"/>
                </a:cubicBezTo>
                <a:cubicBezTo>
                  <a:pt x="2875" y="5864"/>
                  <a:pt x="2662" y="5864"/>
                  <a:pt x="2556" y="5900"/>
                </a:cubicBezTo>
                <a:cubicBezTo>
                  <a:pt x="2166" y="5971"/>
                  <a:pt x="1811" y="6077"/>
                  <a:pt x="1420" y="6148"/>
                </a:cubicBezTo>
                <a:cubicBezTo>
                  <a:pt x="994" y="6254"/>
                  <a:pt x="604" y="6467"/>
                  <a:pt x="213" y="6716"/>
                </a:cubicBezTo>
                <a:cubicBezTo>
                  <a:pt x="0" y="6893"/>
                  <a:pt x="0" y="7142"/>
                  <a:pt x="249" y="7284"/>
                </a:cubicBezTo>
                <a:cubicBezTo>
                  <a:pt x="391" y="7390"/>
                  <a:pt x="533" y="7532"/>
                  <a:pt x="710" y="7532"/>
                </a:cubicBezTo>
                <a:cubicBezTo>
                  <a:pt x="1207" y="7532"/>
                  <a:pt x="1673" y="7749"/>
                  <a:pt x="2166" y="7749"/>
                </a:cubicBezTo>
                <a:cubicBezTo>
                  <a:pt x="2201" y="7749"/>
                  <a:pt x="2237" y="7748"/>
                  <a:pt x="2272" y="7745"/>
                </a:cubicBezTo>
                <a:cubicBezTo>
                  <a:pt x="2345" y="7735"/>
                  <a:pt x="2421" y="7730"/>
                  <a:pt x="2498" y="7730"/>
                </a:cubicBezTo>
                <a:cubicBezTo>
                  <a:pt x="2684" y="7730"/>
                  <a:pt x="2877" y="7756"/>
                  <a:pt x="3053" y="7781"/>
                </a:cubicBezTo>
                <a:cubicBezTo>
                  <a:pt x="3266" y="7816"/>
                  <a:pt x="3337" y="7958"/>
                  <a:pt x="3195" y="8136"/>
                </a:cubicBezTo>
                <a:cubicBezTo>
                  <a:pt x="2875" y="8703"/>
                  <a:pt x="2556" y="9271"/>
                  <a:pt x="2201" y="9804"/>
                </a:cubicBezTo>
                <a:cubicBezTo>
                  <a:pt x="2059" y="10052"/>
                  <a:pt x="1988" y="10301"/>
                  <a:pt x="1953" y="10549"/>
                </a:cubicBezTo>
                <a:cubicBezTo>
                  <a:pt x="1895" y="10835"/>
                  <a:pt x="2091" y="11051"/>
                  <a:pt x="2317" y="11051"/>
                </a:cubicBezTo>
                <a:cubicBezTo>
                  <a:pt x="2372" y="11051"/>
                  <a:pt x="2429" y="11038"/>
                  <a:pt x="2485" y="11011"/>
                </a:cubicBezTo>
                <a:cubicBezTo>
                  <a:pt x="2946" y="10833"/>
                  <a:pt x="3372" y="10620"/>
                  <a:pt x="3692" y="10265"/>
                </a:cubicBezTo>
                <a:cubicBezTo>
                  <a:pt x="4047" y="9946"/>
                  <a:pt x="4402" y="9626"/>
                  <a:pt x="4757" y="9307"/>
                </a:cubicBezTo>
                <a:cubicBezTo>
                  <a:pt x="4863" y="9216"/>
                  <a:pt x="4950" y="9170"/>
                  <a:pt x="5023" y="9170"/>
                </a:cubicBezTo>
                <a:cubicBezTo>
                  <a:pt x="5120" y="9170"/>
                  <a:pt x="5193" y="9251"/>
                  <a:pt x="5253" y="9413"/>
                </a:cubicBezTo>
                <a:cubicBezTo>
                  <a:pt x="5324" y="9697"/>
                  <a:pt x="5395" y="9946"/>
                  <a:pt x="5431" y="10194"/>
                </a:cubicBezTo>
                <a:cubicBezTo>
                  <a:pt x="5537" y="10798"/>
                  <a:pt x="5750" y="11401"/>
                  <a:pt x="5928" y="12004"/>
                </a:cubicBezTo>
                <a:cubicBezTo>
                  <a:pt x="5999" y="12324"/>
                  <a:pt x="6176" y="12572"/>
                  <a:pt x="6425" y="12785"/>
                </a:cubicBezTo>
                <a:cubicBezTo>
                  <a:pt x="6522" y="12883"/>
                  <a:pt x="6620" y="12928"/>
                  <a:pt x="6718" y="12928"/>
                </a:cubicBezTo>
                <a:cubicBezTo>
                  <a:pt x="6833" y="12928"/>
                  <a:pt x="6948" y="12865"/>
                  <a:pt x="7064" y="12750"/>
                </a:cubicBezTo>
                <a:cubicBezTo>
                  <a:pt x="7276" y="12501"/>
                  <a:pt x="7347" y="12217"/>
                  <a:pt x="7347" y="11933"/>
                </a:cubicBezTo>
                <a:cubicBezTo>
                  <a:pt x="7383" y="11082"/>
                  <a:pt x="7454" y="10265"/>
                  <a:pt x="7489" y="9449"/>
                </a:cubicBezTo>
                <a:cubicBezTo>
                  <a:pt x="7513" y="9165"/>
                  <a:pt x="7600" y="9039"/>
                  <a:pt x="7760" y="9039"/>
                </a:cubicBezTo>
                <a:cubicBezTo>
                  <a:pt x="7840" y="9039"/>
                  <a:pt x="7939" y="9070"/>
                  <a:pt x="8057" y="9129"/>
                </a:cubicBezTo>
                <a:cubicBezTo>
                  <a:pt x="8519" y="9378"/>
                  <a:pt x="8945" y="9626"/>
                  <a:pt x="9406" y="9839"/>
                </a:cubicBezTo>
                <a:cubicBezTo>
                  <a:pt x="9655" y="9950"/>
                  <a:pt x="9905" y="10039"/>
                  <a:pt x="10188" y="10039"/>
                </a:cubicBezTo>
                <a:cubicBezTo>
                  <a:pt x="10268" y="10039"/>
                  <a:pt x="10350" y="10032"/>
                  <a:pt x="10435" y="10017"/>
                </a:cubicBezTo>
                <a:cubicBezTo>
                  <a:pt x="10684" y="9946"/>
                  <a:pt x="10826" y="9768"/>
                  <a:pt x="10719" y="9484"/>
                </a:cubicBezTo>
                <a:cubicBezTo>
                  <a:pt x="10648" y="9342"/>
                  <a:pt x="10577" y="9200"/>
                  <a:pt x="10506" y="9094"/>
                </a:cubicBezTo>
                <a:cubicBezTo>
                  <a:pt x="10222" y="8810"/>
                  <a:pt x="9938" y="8491"/>
                  <a:pt x="9655" y="8207"/>
                </a:cubicBezTo>
                <a:cubicBezTo>
                  <a:pt x="9477" y="7994"/>
                  <a:pt x="9264" y="7816"/>
                  <a:pt x="9087" y="7639"/>
                </a:cubicBezTo>
                <a:cubicBezTo>
                  <a:pt x="9016" y="7532"/>
                  <a:pt x="9051" y="7426"/>
                  <a:pt x="9158" y="7319"/>
                </a:cubicBezTo>
                <a:cubicBezTo>
                  <a:pt x="9335" y="7213"/>
                  <a:pt x="9584" y="7177"/>
                  <a:pt x="9832" y="7142"/>
                </a:cubicBezTo>
                <a:cubicBezTo>
                  <a:pt x="10258" y="7035"/>
                  <a:pt x="10684" y="6929"/>
                  <a:pt x="11110" y="6787"/>
                </a:cubicBezTo>
                <a:cubicBezTo>
                  <a:pt x="11358" y="6716"/>
                  <a:pt x="11607" y="6609"/>
                  <a:pt x="11784" y="6432"/>
                </a:cubicBezTo>
                <a:cubicBezTo>
                  <a:pt x="11997" y="6219"/>
                  <a:pt x="11962" y="5864"/>
                  <a:pt x="11678" y="5758"/>
                </a:cubicBezTo>
                <a:cubicBezTo>
                  <a:pt x="11252" y="5616"/>
                  <a:pt x="10790" y="5438"/>
                  <a:pt x="10329" y="5438"/>
                </a:cubicBezTo>
                <a:cubicBezTo>
                  <a:pt x="9761" y="5403"/>
                  <a:pt x="9193" y="5367"/>
                  <a:pt x="8661" y="5367"/>
                </a:cubicBezTo>
                <a:cubicBezTo>
                  <a:pt x="8448" y="5332"/>
                  <a:pt x="8341" y="5154"/>
                  <a:pt x="8448" y="4977"/>
                </a:cubicBezTo>
                <a:cubicBezTo>
                  <a:pt x="8483" y="4906"/>
                  <a:pt x="8519" y="4835"/>
                  <a:pt x="8590" y="4764"/>
                </a:cubicBezTo>
                <a:cubicBezTo>
                  <a:pt x="9016" y="4160"/>
                  <a:pt x="9335" y="3486"/>
                  <a:pt x="9725" y="2847"/>
                </a:cubicBezTo>
                <a:cubicBezTo>
                  <a:pt x="9867" y="2599"/>
                  <a:pt x="9903" y="2386"/>
                  <a:pt x="9832" y="2102"/>
                </a:cubicBezTo>
                <a:cubicBezTo>
                  <a:pt x="9804" y="1904"/>
                  <a:pt x="9663" y="1796"/>
                  <a:pt x="9499" y="1796"/>
                </a:cubicBezTo>
                <a:cubicBezTo>
                  <a:pt x="9458" y="1796"/>
                  <a:pt x="9414" y="1803"/>
                  <a:pt x="9371" y="1818"/>
                </a:cubicBezTo>
                <a:cubicBezTo>
                  <a:pt x="9051" y="1960"/>
                  <a:pt x="8732" y="2102"/>
                  <a:pt x="8448" y="2350"/>
                </a:cubicBezTo>
                <a:cubicBezTo>
                  <a:pt x="8022" y="2705"/>
                  <a:pt x="7596" y="3096"/>
                  <a:pt x="7170" y="3451"/>
                </a:cubicBezTo>
                <a:cubicBezTo>
                  <a:pt x="7117" y="3490"/>
                  <a:pt x="7069" y="3510"/>
                  <a:pt x="7025" y="3510"/>
                </a:cubicBezTo>
                <a:cubicBezTo>
                  <a:pt x="6953" y="3510"/>
                  <a:pt x="6895" y="3455"/>
                  <a:pt x="6851" y="3344"/>
                </a:cubicBezTo>
                <a:cubicBezTo>
                  <a:pt x="6673" y="2670"/>
                  <a:pt x="6531" y="2031"/>
                  <a:pt x="6354" y="1356"/>
                </a:cubicBezTo>
                <a:cubicBezTo>
                  <a:pt x="6247" y="966"/>
                  <a:pt x="6034" y="611"/>
                  <a:pt x="5821" y="256"/>
                </a:cubicBezTo>
                <a:cubicBezTo>
                  <a:pt x="5729" y="102"/>
                  <a:pt x="5609" y="1"/>
                  <a:pt x="54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67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551F99DD-C94A-4C66-8130-4728BBBF336E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63750"/>
            <a:ext cx="77175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samiq Sans"/>
              <a:buNone/>
              <a:defRPr sz="3500" b="1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1" r:id="rId5"/>
    <p:sldLayoutId id="2147483668" r:id="rId6"/>
    <p:sldLayoutId id="2147483677" r:id="rId7"/>
    <p:sldLayoutId id="214748368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361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1950"/>
            <a:ext cx="7699915" cy="57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04950"/>
            <a:ext cx="4852837" cy="332260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86400" y="4629150"/>
            <a:ext cx="1371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8200" y="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go past the library</a:t>
            </a:r>
          </a:p>
        </p:txBody>
      </p:sp>
    </p:spTree>
    <p:extLst>
      <p:ext uri="{BB962C8B-B14F-4D97-AF65-F5344CB8AC3E}">
        <p14:creationId xmlns:p14="http://schemas.microsoft.com/office/powerpoint/2010/main" val="16234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40"/>
          <p:cNvSpPr txBox="1">
            <a:spLocks/>
          </p:cNvSpPr>
          <p:nvPr/>
        </p:nvSpPr>
        <p:spPr>
          <a:xfrm>
            <a:off x="1371600" y="2114550"/>
            <a:ext cx="6588075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80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Syllable </a:t>
            </a:r>
          </a:p>
          <a:p>
            <a:pPr algn="ctr"/>
            <a:r>
              <a:rPr lang="en-US" sz="80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and stress</a:t>
            </a:r>
          </a:p>
        </p:txBody>
      </p:sp>
    </p:spTree>
    <p:extLst>
      <p:ext uri="{BB962C8B-B14F-4D97-AF65-F5344CB8AC3E}">
        <p14:creationId xmlns:p14="http://schemas.microsoft.com/office/powerpoint/2010/main" val="30026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00" y="32805"/>
            <a:ext cx="8237400" cy="654000"/>
          </a:xfrm>
        </p:spPr>
        <p:txBody>
          <a:bodyPr/>
          <a:lstStyle/>
          <a:p>
            <a:r>
              <a:rPr lang="en-US" dirty="0"/>
              <a:t>Listen, and clap. How many syllables?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714758"/>
              </p:ext>
            </p:extLst>
          </p:nvPr>
        </p:nvGraphicFramePr>
        <p:xfrm>
          <a:off x="381000" y="1546403"/>
          <a:ext cx="8763000" cy="3539948"/>
        </p:xfrm>
        <a:graphic>
          <a:graphicData uri="http://schemas.openxmlformats.org/drawingml/2006/table">
            <a:tbl>
              <a:tblPr firstRow="1" bandRow="1">
                <a:tableStyleId>{9F0FB515-6772-49DB-A9B4-3F5AF1784674}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81606750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39074883"/>
                    </a:ext>
                  </a:extLst>
                </a:gridCol>
              </a:tblGrid>
              <a:tr h="3539948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2 syllable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More</a:t>
                      </a:r>
                      <a:r>
                        <a:rPr lang="en-US" sz="36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omic Sans MS" panose="030F0702030302020204" pitchFamily="66" charset="0"/>
                        </a:rPr>
                        <a:t> than 2 syllables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05611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81799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downstairs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4870" y="80444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library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870" y="79088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along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86848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computer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596" y="81613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corridor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0753" y="77733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upstairs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5674" y="85493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second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861708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sunny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8074" y="96840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ahead</a:t>
            </a:r>
          </a:p>
        </p:txBody>
      </p:sp>
    </p:spTree>
    <p:extLst>
      <p:ext uri="{BB962C8B-B14F-4D97-AF65-F5344CB8AC3E}">
        <p14:creationId xmlns:p14="http://schemas.microsoft.com/office/powerpoint/2010/main" val="29237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2917 0.3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494E-6 L 0.26615 0.405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20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82716E-6 L -0.07552 0.378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1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1605E-6 L 0.25417 0.481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09877E-6 L 0.26129 0.6253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3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1034 L -0.31805 0.529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21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0764 0.528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2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37083 0.660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7284E-6 L -0.14097 0.654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3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5284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up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221557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down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1513" y="3129977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129976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a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head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826" y="402781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in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side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04437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in</a:t>
            </a:r>
            <a:r>
              <a:rPr lang="en-US" sz="3200" b="1" dirty="0">
                <a:solidFill>
                  <a:schemeClr val="tx2"/>
                </a:solidFill>
                <a:latin typeface="Comic Sans MS" panose="030F0702030302020204" pitchFamily="66" charset="0"/>
              </a:rPr>
              <a:t>door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98459"/>
            <a:ext cx="4876800" cy="1143000"/>
          </a:xfrm>
          <a:prstGeom prst="wedgeRoundRectCallout">
            <a:avLst>
              <a:gd name="adj1" fmla="val -69338"/>
              <a:gd name="adj2" fmla="val 8423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We say the red part more loudly.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420154"/>
            <a:ext cx="69342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The stress is on the </a:t>
            </a:r>
            <a:r>
              <a:rPr lang="en-US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second</a:t>
            </a:r>
            <a:r>
              <a:rPr lang="en-US" sz="3600" b="1" dirty="0">
                <a:latin typeface="Comic Sans MS" panose="030F0702030302020204" pitchFamily="66" charset="0"/>
              </a:rPr>
              <a:t> syllable.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078" y="2233799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up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1269" y="3129976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a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8078" y="4044374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in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side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2215576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down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stairs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5800" y="3129975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a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head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58748" y="4044374"/>
            <a:ext cx="3124200" cy="584775"/>
          </a:xfrm>
          <a:prstGeom prst="rect">
            <a:avLst/>
          </a:prstGeom>
          <a:solidFill>
            <a:srgbClr val="FBF3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Comic Sans MS" panose="030F0702030302020204" pitchFamily="66" charset="0"/>
              </a:rPr>
              <a:t>in</a:t>
            </a:r>
            <a:r>
              <a:rPr lang="en-US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’</a:t>
            </a:r>
            <a:r>
              <a:rPr lang="en-US" sz="32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door</a:t>
            </a:r>
            <a:r>
              <a:rPr lang="en-US" sz="3200" b="1" dirty="0"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530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200400" y="2445620"/>
            <a:ext cx="5194425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Listen and repeat. 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5029200" y="74295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6800" y="1744234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7236" y="1242571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9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247162" y="2577471"/>
            <a:ext cx="5346825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Circle, listen and check.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876800" y="97155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41" y="133350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6480" y="1368500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6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505200" y="2118498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dirty="0"/>
              <a:t>Let’s chant.</a:t>
            </a:r>
            <a:endParaRPr sz="5500"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448550" y="874698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154" y="2718047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37" y="1183300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08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720975" y="2035950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Fun corner &amp; Wrap-up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664325" y="56140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154" y="2718047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9137" y="1183300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8;p40"/>
          <p:cNvSpPr txBox="1">
            <a:spLocks/>
          </p:cNvSpPr>
          <p:nvPr/>
        </p:nvSpPr>
        <p:spPr>
          <a:xfrm>
            <a:off x="1447800" y="1809750"/>
            <a:ext cx="6588075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Odd one out</a:t>
            </a:r>
          </a:p>
        </p:txBody>
      </p:sp>
      <p:pic>
        <p:nvPicPr>
          <p:cNvPr id="3" name="10 Imagen">
            <a:extLst>
              <a:ext uri="{FF2B5EF4-FFF2-40B4-BE49-F238E27FC236}">
                <a16:creationId xmlns:a16="http://schemas.microsoft.com/office/drawing/2014/main" id="{201BD2C2-C870-4C11-B579-714F210A4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68899"/>
            <a:ext cx="770247" cy="7533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1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3 Rectángulo redondeado">
            <a:extLst>
              <a:ext uri="{FF2B5EF4-FFF2-40B4-BE49-F238E27FC236}">
                <a16:creationId xmlns:a16="http://schemas.microsoft.com/office/drawing/2014/main" id="{EC5841CA-3AFA-4C89-BCCE-7E533E4015CF}"/>
              </a:ext>
            </a:extLst>
          </p:cNvPr>
          <p:cNvSpPr/>
          <p:nvPr/>
        </p:nvSpPr>
        <p:spPr>
          <a:xfrm>
            <a:off x="152401" y="1819749"/>
            <a:ext cx="2209800" cy="11971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along</a:t>
            </a:r>
            <a:r>
              <a:rPr lang="es-ES_tradnl" sz="3600" noProof="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 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5" name="5 Rectángulo redondeado">
            <a:extLst>
              <a:ext uri="{FF2B5EF4-FFF2-40B4-BE49-F238E27FC236}">
                <a16:creationId xmlns:a16="http://schemas.microsoft.com/office/drawing/2014/main" id="{6C217512-C6CC-4853-9068-424DF532DA54}"/>
              </a:ext>
            </a:extLst>
          </p:cNvPr>
          <p:cNvSpPr/>
          <p:nvPr/>
        </p:nvSpPr>
        <p:spPr>
          <a:xfrm>
            <a:off x="2679898" y="1861764"/>
            <a:ext cx="2532809" cy="11621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B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second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56" name="10 Imagen">
            <a:extLst>
              <a:ext uri="{FF2B5EF4-FFF2-40B4-BE49-F238E27FC236}">
                <a16:creationId xmlns:a16="http://schemas.microsoft.com/office/drawing/2014/main" id="{201BD2C2-C870-4C11-B579-714F210A4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38079"/>
            <a:ext cx="770247" cy="7533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2 Imagen">
            <a:extLst>
              <a:ext uri="{FF2B5EF4-FFF2-40B4-BE49-F238E27FC236}">
                <a16:creationId xmlns:a16="http://schemas.microsoft.com/office/drawing/2014/main" id="{5878A937-A6F4-4C0D-A96E-729D8902E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7992"/>
            <a:ext cx="794889" cy="767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 descr="Kết quả hình ảnh cho star clipart">
            <a:extLst>
              <a:ext uri="{FF2B5EF4-FFF2-40B4-BE49-F238E27FC236}">
                <a16:creationId xmlns:a16="http://schemas.microsoft.com/office/drawing/2014/main" id="{DFAF828E-EDB6-4E4D-B8F4-1CB797CD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5316"/>
            <a:ext cx="936871" cy="93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4" descr="Kết quả hình ảnh cho star clipart">
            <a:extLst>
              <a:ext uri="{FF2B5EF4-FFF2-40B4-BE49-F238E27FC236}">
                <a16:creationId xmlns:a16="http://schemas.microsoft.com/office/drawing/2014/main" id="{1718EDDA-DD6C-4C98-BBC0-F057374D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435" y="742950"/>
            <a:ext cx="1076799" cy="10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4" descr="Kết quả hình ảnh cho star clipart">
            <a:extLst>
              <a:ext uri="{FF2B5EF4-FFF2-40B4-BE49-F238E27FC236}">
                <a16:creationId xmlns:a16="http://schemas.microsoft.com/office/drawing/2014/main" id="{DFAF828E-EDB6-4E4D-B8F4-1CB797CD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54" y="57150"/>
            <a:ext cx="976602" cy="9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4" descr="Kết quả hình ảnh cho star clipart">
            <a:extLst>
              <a:ext uri="{FF2B5EF4-FFF2-40B4-BE49-F238E27FC236}">
                <a16:creationId xmlns:a16="http://schemas.microsoft.com/office/drawing/2014/main" id="{1718EDDA-DD6C-4C98-BBC0-F057374D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95250"/>
            <a:ext cx="993965" cy="99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3 Rectángulo redondeado">
            <a:extLst>
              <a:ext uri="{FF2B5EF4-FFF2-40B4-BE49-F238E27FC236}">
                <a16:creationId xmlns:a16="http://schemas.microsoft.com/office/drawing/2014/main" id="{EC5841CA-3AFA-4C89-BCCE-7E533E4015CF}"/>
              </a:ext>
            </a:extLst>
          </p:cNvPr>
          <p:cNvSpPr/>
          <p:nvPr/>
        </p:nvSpPr>
        <p:spPr>
          <a:xfrm>
            <a:off x="5715000" y="1871952"/>
            <a:ext cx="3386077" cy="11449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C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downstairs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17" name="12 Imagen">
            <a:extLst>
              <a:ext uri="{FF2B5EF4-FFF2-40B4-BE49-F238E27FC236}">
                <a16:creationId xmlns:a16="http://schemas.microsoft.com/office/drawing/2014/main" id="{5878A937-A6F4-4C0D-A96E-729D8902E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863" y="3171369"/>
            <a:ext cx="794889" cy="767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29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5"/>
          <p:cNvSpPr txBox="1">
            <a:spLocks noGrp="1"/>
          </p:cNvSpPr>
          <p:nvPr>
            <p:ph type="ctrTitle"/>
          </p:nvPr>
        </p:nvSpPr>
        <p:spPr>
          <a:xfrm>
            <a:off x="1524000" y="971550"/>
            <a:ext cx="6653400" cy="19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Our school rooms</a:t>
            </a:r>
            <a:endParaRPr dirty="0"/>
          </a:p>
        </p:txBody>
      </p:sp>
      <p:sp>
        <p:nvSpPr>
          <p:cNvPr id="309" name="Google Shape;309;p35"/>
          <p:cNvSpPr txBox="1">
            <a:spLocks noGrp="1"/>
          </p:cNvSpPr>
          <p:nvPr>
            <p:ph type="subTitle" idx="1"/>
          </p:nvPr>
        </p:nvSpPr>
        <p:spPr>
          <a:xfrm>
            <a:off x="2621514" y="2800350"/>
            <a:ext cx="45288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3 - Period 5 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200FF-F3B8-4754-9EF0-3F7CCA1E0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95" b="93713" l="2825" r="94068">
                        <a14:foregroundMark x1="10169" y1="6287" x2="70904" y2="8383"/>
                        <a14:foregroundMark x1="70904" y1="8383" x2="77684" y2="7784"/>
                        <a14:foregroundMark x1="7062" y1="13772" x2="4802" y2="63174"/>
                        <a14:foregroundMark x1="4802" y1="63174" x2="4802" y2="63174"/>
                        <a14:foregroundMark x1="5650" y1="74551" x2="26836" y2="84132"/>
                        <a14:foregroundMark x1="26836" y1="84132" x2="51130" y2="85629"/>
                        <a14:foregroundMark x1="51130" y1="85629" x2="71751" y2="73353"/>
                        <a14:foregroundMark x1="71751" y1="73353" x2="89266" y2="47904"/>
                        <a14:foregroundMark x1="89266" y1="47904" x2="83898" y2="8982"/>
                        <a14:foregroundMark x1="85876" y1="7186" x2="90113" y2="35030"/>
                        <a14:foregroundMark x1="90113" y1="35030" x2="80791" y2="65569"/>
                        <a14:foregroundMark x1="80791" y1="65569" x2="59322" y2="84431"/>
                        <a14:foregroundMark x1="59322" y1="84431" x2="17232" y2="84132"/>
                        <a14:foregroundMark x1="17232" y1="84132" x2="7062" y2="74251"/>
                        <a14:foregroundMark x1="41525" y1="27844" x2="59887" y2="70659"/>
                        <a14:foregroundMark x1="64124" y1="25749" x2="48870" y2="65569"/>
                        <a14:foregroundMark x1="48870" y1="65569" x2="48588" y2="65569"/>
                        <a14:foregroundMark x1="56497" y1="26946" x2="47458" y2="71257"/>
                        <a14:foregroundMark x1="50282" y1="32934" x2="50565" y2="70060"/>
                        <a14:foregroundMark x1="52260" y1="29641" x2="46328" y2="77844"/>
                        <a14:foregroundMark x1="43785" y1="31737" x2="50847" y2="33832"/>
                        <a14:foregroundMark x1="41243" y1="32036" x2="45763" y2="32036"/>
                        <a14:foregroundMark x1="50000" y1="26647" x2="42090" y2="38623"/>
                        <a14:foregroundMark x1="58757" y1="39521" x2="55085" y2="74850"/>
                        <a14:foregroundMark x1="55085" y1="74850" x2="55085" y2="74850"/>
                        <a14:foregroundMark x1="37571" y1="47904" x2="63277" y2="67066"/>
                        <a14:foregroundMark x1="43785" y1="26946" x2="48588" y2="63772"/>
                        <a14:foregroundMark x1="52825" y1="29341" x2="46328" y2="68862"/>
                        <a14:foregroundMark x1="62994" y1="35030" x2="47740" y2="58383"/>
                        <a14:foregroundMark x1="47740" y1="58383" x2="47458" y2="62275"/>
                        <a14:foregroundMark x1="83616" y1="6287" x2="94068" y2="27246"/>
                        <a14:foregroundMark x1="92938" y1="38922" x2="84746" y2="66467"/>
                        <a14:foregroundMark x1="84746" y1="66467" x2="71469" y2="80838"/>
                        <a14:foregroundMark x1="71469" y1="80838" x2="47175" y2="90719"/>
                        <a14:foregroundMark x1="47175" y1="90719" x2="22316" y2="89820"/>
                        <a14:foregroundMark x1="22316" y1="89820" x2="4237" y2="76048"/>
                        <a14:foregroundMark x1="81638" y1="2695" x2="81638" y2="2695"/>
                        <a14:foregroundMark x1="87288" y1="4192" x2="87288" y2="7784"/>
                        <a14:foregroundMark x1="33616" y1="92814" x2="44915" y2="93713"/>
                        <a14:foregroundMark x1="68362" y1="32335" x2="23729" y2="44910"/>
                        <a14:foregroundMark x1="48870" y1="13174" x2="30791" y2="16766"/>
                        <a14:foregroundMark x1="30791" y1="16766" x2="5650" y2="30539"/>
                        <a14:foregroundMark x1="29096" y1="15269" x2="3672" y2="55689"/>
                        <a14:foregroundMark x1="40960" y1="22156" x2="24859" y2="68263"/>
                        <a14:foregroundMark x1="59887" y1="16168" x2="68644" y2="52994"/>
                        <a14:foregroundMark x1="77684" y1="27844" x2="61017" y2="57485"/>
                        <a14:foregroundMark x1="61017" y1="57485" x2="26554" y2="90120"/>
                        <a14:foregroundMark x1="26554" y1="90120" x2="25989" y2="89521"/>
                        <a14:foregroundMark x1="14689" y1="55090" x2="36723" y2="75749"/>
                        <a14:foregroundMark x1="73164" y1="18263" x2="75706" y2="64671"/>
                        <a14:foregroundMark x1="64407" y1="11078" x2="79661" y2="35928"/>
                        <a14:foregroundMark x1="79661" y1="35928" x2="79661" y2="40120"/>
                        <a14:foregroundMark x1="65819" y1="9880" x2="13559" y2="10778"/>
                        <a14:foregroundMark x1="4520" y1="7485" x2="24011" y2="32036"/>
                        <a14:foregroundMark x1="4237" y1="2695" x2="71186" y2="5389"/>
                        <a14:foregroundMark x1="72034" y1="5689" x2="77401" y2="39521"/>
                        <a14:foregroundMark x1="76836" y1="13772" x2="76554" y2="56287"/>
                        <a14:foregroundMark x1="76554" y1="56287" x2="75989" y2="56587"/>
                        <a14:foregroundMark x1="84746" y1="32335" x2="77684" y2="50599"/>
                        <a14:foregroundMark x1="77684" y1="50599" x2="56497" y2="74251"/>
                        <a14:foregroundMark x1="56497" y1="74251" x2="50565" y2="76647"/>
                        <a14:foregroundMark x1="62147" y1="61677" x2="20056" y2="62275"/>
                        <a14:foregroundMark x1="20056" y1="62275" x2="9322" y2="44611"/>
                        <a14:foregroundMark x1="25989" y1="36527" x2="2825" y2="75150"/>
                        <a14:foregroundMark x1="46328" y1="20060" x2="30226" y2="37425"/>
                        <a14:foregroundMark x1="30226" y1="37425" x2="16102" y2="67964"/>
                        <a14:foregroundMark x1="16102" y1="67964" x2="16384" y2="68563"/>
                        <a14:foregroundMark x1="57627" y1="35329" x2="42938" y2="67665"/>
                        <a14:foregroundMark x1="58475" y1="52096" x2="17797" y2="79341"/>
                        <a14:foregroundMark x1="57345" y1="60180" x2="57345" y2="60180"/>
                        <a14:foregroundMark x1="57345" y1="60180" x2="57345" y2="60180"/>
                        <a14:foregroundMark x1="56497" y1="62275" x2="49718" y2="63772"/>
                        <a14:foregroundMark x1="57062" y1="63772" x2="50847" y2="64072"/>
                        <a14:foregroundMark x1="50282" y1="62275" x2="50282" y2="62275"/>
                        <a14:foregroundMark x1="50282" y1="62575" x2="50282" y2="625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6200" y="-95250"/>
            <a:ext cx="2697714" cy="2545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3 Rectángulo redondeado">
            <a:extLst>
              <a:ext uri="{FF2B5EF4-FFF2-40B4-BE49-F238E27FC236}">
                <a16:creationId xmlns:a16="http://schemas.microsoft.com/office/drawing/2014/main" id="{EC5841CA-3AFA-4C89-BCCE-7E533E4015CF}"/>
              </a:ext>
            </a:extLst>
          </p:cNvPr>
          <p:cNvSpPr/>
          <p:nvPr/>
        </p:nvSpPr>
        <p:spPr>
          <a:xfrm>
            <a:off x="3411738" y="2210446"/>
            <a:ext cx="2362200" cy="8100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B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kumimoji="0" lang="es-ES_tradnl" sz="36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sunny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sp>
        <p:nvSpPr>
          <p:cNvPr id="7" name="5 Rectángulo redondeado">
            <a:extLst>
              <a:ext uri="{FF2B5EF4-FFF2-40B4-BE49-F238E27FC236}">
                <a16:creationId xmlns:a16="http://schemas.microsoft.com/office/drawing/2014/main" id="{6C217512-C6CC-4853-9068-424DF532DA54}"/>
              </a:ext>
            </a:extLst>
          </p:cNvPr>
          <p:cNvSpPr/>
          <p:nvPr/>
        </p:nvSpPr>
        <p:spPr>
          <a:xfrm>
            <a:off x="6457820" y="2229496"/>
            <a:ext cx="2269593" cy="7991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C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along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8" name="10 Imagen">
            <a:extLst>
              <a:ext uri="{FF2B5EF4-FFF2-40B4-BE49-F238E27FC236}">
                <a16:creationId xmlns:a16="http://schemas.microsoft.com/office/drawing/2014/main" id="{201BD2C2-C870-4C11-B579-714F210A4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94" y="3216079"/>
            <a:ext cx="770247" cy="7533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5878A937-A6F4-4C0D-A96E-729D8902E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11" y="3217372"/>
            <a:ext cx="794889" cy="767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3 Rectángulo redondeado">
            <a:extLst>
              <a:ext uri="{FF2B5EF4-FFF2-40B4-BE49-F238E27FC236}">
                <a16:creationId xmlns:a16="http://schemas.microsoft.com/office/drawing/2014/main" id="{EC5841CA-3AFA-4C89-BCCE-7E533E4015CF}"/>
              </a:ext>
            </a:extLst>
          </p:cNvPr>
          <p:cNvSpPr/>
          <p:nvPr/>
        </p:nvSpPr>
        <p:spPr>
          <a:xfrm>
            <a:off x="365656" y="2252967"/>
            <a:ext cx="2362200" cy="810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noProof="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writer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11" name="12 Imagen">
            <a:extLst>
              <a:ext uri="{FF2B5EF4-FFF2-40B4-BE49-F238E27FC236}">
                <a16:creationId xmlns:a16="http://schemas.microsoft.com/office/drawing/2014/main" id="{5878A937-A6F4-4C0D-A96E-729D8902E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49773"/>
            <a:ext cx="794889" cy="767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Kết quả hình ảnh cho star clipart">
            <a:extLst>
              <a:ext uri="{FF2B5EF4-FFF2-40B4-BE49-F238E27FC236}">
                <a16:creationId xmlns:a16="http://schemas.microsoft.com/office/drawing/2014/main" id="{DFAF828E-EDB6-4E4D-B8F4-1CB797CD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14" y="134301"/>
            <a:ext cx="936871" cy="93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Kết quả hình ảnh cho star clipart">
            <a:extLst>
              <a:ext uri="{FF2B5EF4-FFF2-40B4-BE49-F238E27FC236}">
                <a16:creationId xmlns:a16="http://schemas.microsoft.com/office/drawing/2014/main" id="{DFAF828E-EDB6-4E4D-B8F4-1CB797CD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971" y="369194"/>
            <a:ext cx="976602" cy="9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26"/>
          <p:cNvGrpSpPr/>
          <p:nvPr/>
        </p:nvGrpSpPr>
        <p:grpSpPr>
          <a:xfrm>
            <a:off x="8330685" y="3129822"/>
            <a:ext cx="155484" cy="175100"/>
            <a:chOff x="3655550" y="2257032"/>
            <a:chExt cx="192526" cy="161920"/>
          </a:xfrm>
        </p:grpSpPr>
        <p:sp>
          <p:nvSpPr>
            <p:cNvPr id="794" name="Google Shape;794;p26"/>
            <p:cNvSpPr/>
            <p:nvPr/>
          </p:nvSpPr>
          <p:spPr>
            <a:xfrm>
              <a:off x="3655550" y="2331503"/>
              <a:ext cx="192526" cy="31876"/>
            </a:xfrm>
            <a:custGeom>
              <a:avLst/>
              <a:gdLst/>
              <a:ahLst/>
              <a:cxnLst/>
              <a:rect l="l" t="t" r="r" b="b"/>
              <a:pathLst>
                <a:path w="1365" h="226" extrusionOk="0">
                  <a:moveTo>
                    <a:pt x="967" y="1"/>
                  </a:moveTo>
                  <a:cubicBezTo>
                    <a:pt x="936" y="1"/>
                    <a:pt x="906" y="1"/>
                    <a:pt x="876" y="5"/>
                  </a:cubicBezTo>
                  <a:cubicBezTo>
                    <a:pt x="800" y="8"/>
                    <a:pt x="719" y="15"/>
                    <a:pt x="642" y="18"/>
                  </a:cubicBezTo>
                  <a:cubicBezTo>
                    <a:pt x="458" y="31"/>
                    <a:pt x="274" y="31"/>
                    <a:pt x="93" y="35"/>
                  </a:cubicBezTo>
                  <a:cubicBezTo>
                    <a:pt x="40" y="35"/>
                    <a:pt x="0" y="85"/>
                    <a:pt x="3" y="135"/>
                  </a:cubicBezTo>
                  <a:cubicBezTo>
                    <a:pt x="3" y="186"/>
                    <a:pt x="50" y="226"/>
                    <a:pt x="100" y="226"/>
                  </a:cubicBezTo>
                  <a:cubicBezTo>
                    <a:pt x="311" y="222"/>
                    <a:pt x="519" y="218"/>
                    <a:pt x="726" y="209"/>
                  </a:cubicBezTo>
                  <a:cubicBezTo>
                    <a:pt x="789" y="207"/>
                    <a:pt x="854" y="204"/>
                    <a:pt x="918" y="204"/>
                  </a:cubicBezTo>
                  <a:cubicBezTo>
                    <a:pt x="946" y="204"/>
                    <a:pt x="973" y="204"/>
                    <a:pt x="1000" y="206"/>
                  </a:cubicBezTo>
                  <a:cubicBezTo>
                    <a:pt x="1047" y="206"/>
                    <a:pt x="1093" y="212"/>
                    <a:pt x="1141" y="212"/>
                  </a:cubicBezTo>
                  <a:lnTo>
                    <a:pt x="1204" y="212"/>
                  </a:lnTo>
                  <a:cubicBezTo>
                    <a:pt x="1234" y="212"/>
                    <a:pt x="1268" y="212"/>
                    <a:pt x="1294" y="198"/>
                  </a:cubicBezTo>
                  <a:cubicBezTo>
                    <a:pt x="1311" y="195"/>
                    <a:pt x="1325" y="186"/>
                    <a:pt x="1334" y="175"/>
                  </a:cubicBezTo>
                  <a:cubicBezTo>
                    <a:pt x="1345" y="161"/>
                    <a:pt x="1351" y="149"/>
                    <a:pt x="1354" y="135"/>
                  </a:cubicBezTo>
                  <a:cubicBezTo>
                    <a:pt x="1365" y="98"/>
                    <a:pt x="1348" y="51"/>
                    <a:pt x="1311" y="35"/>
                  </a:cubicBezTo>
                  <a:cubicBezTo>
                    <a:pt x="1294" y="28"/>
                    <a:pt x="1274" y="21"/>
                    <a:pt x="1254" y="18"/>
                  </a:cubicBezTo>
                  <a:cubicBezTo>
                    <a:pt x="1234" y="15"/>
                    <a:pt x="1214" y="15"/>
                    <a:pt x="1190" y="15"/>
                  </a:cubicBezTo>
                  <a:cubicBezTo>
                    <a:pt x="1164" y="11"/>
                    <a:pt x="1137" y="11"/>
                    <a:pt x="1107" y="8"/>
                  </a:cubicBezTo>
                  <a:cubicBezTo>
                    <a:pt x="1070" y="5"/>
                    <a:pt x="1033" y="1"/>
                    <a:pt x="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6"/>
            <p:cNvSpPr/>
            <p:nvPr/>
          </p:nvSpPr>
          <p:spPr>
            <a:xfrm>
              <a:off x="3735240" y="2257032"/>
              <a:ext cx="38223" cy="161920"/>
            </a:xfrm>
            <a:custGeom>
              <a:avLst/>
              <a:gdLst/>
              <a:ahLst/>
              <a:cxnLst/>
              <a:rect l="l" t="t" r="r" b="b"/>
              <a:pathLst>
                <a:path w="271" h="1148" extrusionOk="0">
                  <a:moveTo>
                    <a:pt x="114" y="1"/>
                  </a:moveTo>
                  <a:cubicBezTo>
                    <a:pt x="57" y="1"/>
                    <a:pt x="0" y="55"/>
                    <a:pt x="10" y="118"/>
                  </a:cubicBezTo>
                  <a:cubicBezTo>
                    <a:pt x="17" y="198"/>
                    <a:pt x="23" y="278"/>
                    <a:pt x="27" y="359"/>
                  </a:cubicBezTo>
                  <a:cubicBezTo>
                    <a:pt x="30" y="433"/>
                    <a:pt x="30" y="509"/>
                    <a:pt x="37" y="583"/>
                  </a:cubicBezTo>
                  <a:cubicBezTo>
                    <a:pt x="40" y="657"/>
                    <a:pt x="34" y="726"/>
                    <a:pt x="30" y="800"/>
                  </a:cubicBezTo>
                  <a:cubicBezTo>
                    <a:pt x="27" y="834"/>
                    <a:pt x="23" y="870"/>
                    <a:pt x="23" y="904"/>
                  </a:cubicBezTo>
                  <a:cubicBezTo>
                    <a:pt x="20" y="947"/>
                    <a:pt x="23" y="987"/>
                    <a:pt x="20" y="1031"/>
                  </a:cubicBezTo>
                  <a:cubicBezTo>
                    <a:pt x="20" y="1096"/>
                    <a:pt x="83" y="1148"/>
                    <a:pt x="145" y="1148"/>
                  </a:cubicBezTo>
                  <a:cubicBezTo>
                    <a:pt x="147" y="1148"/>
                    <a:pt x="148" y="1148"/>
                    <a:pt x="150" y="1148"/>
                  </a:cubicBezTo>
                  <a:cubicBezTo>
                    <a:pt x="218" y="1148"/>
                    <a:pt x="271" y="1088"/>
                    <a:pt x="267" y="1021"/>
                  </a:cubicBezTo>
                  <a:cubicBezTo>
                    <a:pt x="267" y="981"/>
                    <a:pt x="261" y="941"/>
                    <a:pt x="261" y="904"/>
                  </a:cubicBezTo>
                  <a:cubicBezTo>
                    <a:pt x="258" y="864"/>
                    <a:pt x="258" y="827"/>
                    <a:pt x="258" y="790"/>
                  </a:cubicBezTo>
                  <a:cubicBezTo>
                    <a:pt x="258" y="754"/>
                    <a:pt x="261" y="720"/>
                    <a:pt x="261" y="686"/>
                  </a:cubicBezTo>
                  <a:cubicBezTo>
                    <a:pt x="261" y="649"/>
                    <a:pt x="258" y="609"/>
                    <a:pt x="255" y="573"/>
                  </a:cubicBezTo>
                  <a:cubicBezTo>
                    <a:pt x="251" y="496"/>
                    <a:pt x="255" y="422"/>
                    <a:pt x="251" y="348"/>
                  </a:cubicBezTo>
                  <a:cubicBezTo>
                    <a:pt x="247" y="268"/>
                    <a:pt x="241" y="188"/>
                    <a:pt x="231" y="104"/>
                  </a:cubicBezTo>
                  <a:cubicBezTo>
                    <a:pt x="227" y="78"/>
                    <a:pt x="218" y="51"/>
                    <a:pt x="194" y="31"/>
                  </a:cubicBezTo>
                  <a:cubicBezTo>
                    <a:pt x="174" y="11"/>
                    <a:pt x="147" y="1"/>
                    <a:pt x="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3 Rectángulo redondeado">
            <a:extLst>
              <a:ext uri="{FF2B5EF4-FFF2-40B4-BE49-F238E27FC236}">
                <a16:creationId xmlns:a16="http://schemas.microsoft.com/office/drawing/2014/main" id="{EC5841CA-3AFA-4C89-BCCE-7E533E4015CF}"/>
              </a:ext>
            </a:extLst>
          </p:cNvPr>
          <p:cNvSpPr/>
          <p:nvPr/>
        </p:nvSpPr>
        <p:spPr>
          <a:xfrm>
            <a:off x="397444" y="2224087"/>
            <a:ext cx="2133600" cy="8100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along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5" name="5 Rectángulo redondeado">
            <a:extLst>
              <a:ext uri="{FF2B5EF4-FFF2-40B4-BE49-F238E27FC236}">
                <a16:creationId xmlns:a16="http://schemas.microsoft.com/office/drawing/2014/main" id="{6C217512-C6CC-4853-9068-424DF532DA54}"/>
              </a:ext>
            </a:extLst>
          </p:cNvPr>
          <p:cNvSpPr/>
          <p:nvPr/>
        </p:nvSpPr>
        <p:spPr>
          <a:xfrm>
            <a:off x="3352800" y="2251255"/>
            <a:ext cx="2133600" cy="7991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B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busy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56" name="10 Imagen">
            <a:extLst>
              <a:ext uri="{FF2B5EF4-FFF2-40B4-BE49-F238E27FC236}">
                <a16:creationId xmlns:a16="http://schemas.microsoft.com/office/drawing/2014/main" id="{201BD2C2-C870-4C11-B579-714F210A44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44418"/>
            <a:ext cx="770247" cy="7533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12 Imagen">
            <a:extLst>
              <a:ext uri="{FF2B5EF4-FFF2-40B4-BE49-F238E27FC236}">
                <a16:creationId xmlns:a16="http://schemas.microsoft.com/office/drawing/2014/main" id="{5878A937-A6F4-4C0D-A96E-729D8902E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7992"/>
            <a:ext cx="794889" cy="767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4" descr="Kết quả hình ảnh cho star clipart">
            <a:extLst>
              <a:ext uri="{FF2B5EF4-FFF2-40B4-BE49-F238E27FC236}">
                <a16:creationId xmlns:a16="http://schemas.microsoft.com/office/drawing/2014/main" id="{DFAF828E-EDB6-4E4D-B8F4-1CB797CD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65316"/>
            <a:ext cx="936871" cy="93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4" descr="Kết quả hình ảnh cho star clipart">
            <a:extLst>
              <a:ext uri="{FF2B5EF4-FFF2-40B4-BE49-F238E27FC236}">
                <a16:creationId xmlns:a16="http://schemas.microsoft.com/office/drawing/2014/main" id="{DFAF828E-EDB6-4E4D-B8F4-1CB797CD2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54" y="57150"/>
            <a:ext cx="976602" cy="97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4" descr="Kết quả hình ảnh cho star clipart">
            <a:extLst>
              <a:ext uri="{FF2B5EF4-FFF2-40B4-BE49-F238E27FC236}">
                <a16:creationId xmlns:a16="http://schemas.microsoft.com/office/drawing/2014/main" id="{1718EDDA-DD6C-4C98-BBC0-F057374D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24" y="605410"/>
            <a:ext cx="993965" cy="99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3 Rectángulo redondeado">
            <a:extLst>
              <a:ext uri="{FF2B5EF4-FFF2-40B4-BE49-F238E27FC236}">
                <a16:creationId xmlns:a16="http://schemas.microsoft.com/office/drawing/2014/main" id="{EC5841CA-3AFA-4C89-BCCE-7E533E4015CF}"/>
              </a:ext>
            </a:extLst>
          </p:cNvPr>
          <p:cNvSpPr/>
          <p:nvPr/>
        </p:nvSpPr>
        <p:spPr>
          <a:xfrm>
            <a:off x="6308156" y="2254350"/>
            <a:ext cx="2379070" cy="8100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762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9487" tIns="49744" rIns="99487" bIns="49744"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s-ES_tradnl" sz="3600" dirty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C</a:t>
            </a:r>
            <a:r>
              <a:rPr kumimoji="0" lang="es-ES_tradnl" sz="36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haroni" panose="02010803020104030203" pitchFamily="2" charset="-79"/>
                <a:sym typeface="Arial"/>
              </a:rPr>
              <a:t>. </a:t>
            </a:r>
            <a:r>
              <a:rPr lang="es-ES_tradnl" sz="3600" dirty="0" err="1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  <a:ea typeface="+mn-ea"/>
                <a:cs typeface="Aharoni" panose="02010803020104030203" pitchFamily="2" charset="-79"/>
              </a:rPr>
              <a:t>ahead</a:t>
            </a:r>
            <a:endParaRPr kumimoji="0" lang="es-ES" sz="36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Aharoni" panose="02010803020104030203" pitchFamily="2" charset="-79"/>
              <a:sym typeface="Arial"/>
            </a:endParaRPr>
          </a:p>
        </p:txBody>
      </p:sp>
      <p:pic>
        <p:nvPicPr>
          <p:cNvPr id="17" name="12 Imagen">
            <a:extLst>
              <a:ext uri="{FF2B5EF4-FFF2-40B4-BE49-F238E27FC236}">
                <a16:creationId xmlns:a16="http://schemas.microsoft.com/office/drawing/2014/main" id="{5878A937-A6F4-4C0D-A96E-729D8902E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494" y="3210355"/>
            <a:ext cx="794889" cy="7672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214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75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7"/>
          <p:cNvSpPr txBox="1">
            <a:spLocks noGrp="1"/>
          </p:cNvSpPr>
          <p:nvPr>
            <p:ph type="title"/>
          </p:nvPr>
        </p:nvSpPr>
        <p:spPr>
          <a:xfrm>
            <a:off x="3048000" y="338423"/>
            <a:ext cx="4061735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2123067" y="3765284"/>
            <a:ext cx="5309342" cy="702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Balsamiq Sans" panose="020B0604020202020204" charset="0"/>
                <a:ea typeface="Balsamiq Sans" panose="020B0604020202020204" charset="0"/>
              </a:rPr>
              <a:t>Circle, listen and check.</a:t>
            </a:r>
            <a:endParaRPr sz="3200" b="1" dirty="0">
              <a:solidFill>
                <a:srgbClr val="666666"/>
              </a:solidFill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2"/>
          </p:nvPr>
        </p:nvSpPr>
        <p:spPr>
          <a:xfrm>
            <a:off x="2149522" y="2610165"/>
            <a:ext cx="3565478" cy="612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Balsamiq Sans" panose="020B0604020202020204" charset="0"/>
                <a:ea typeface="Balsamiq Sans" panose="020B0604020202020204" charset="0"/>
              </a:rPr>
              <a:t>Listen and repeat.</a:t>
            </a:r>
            <a:endParaRPr sz="3200" b="1" dirty="0">
              <a:latin typeface="Balsamiq Sans" panose="020B0604020202020204" charset="0"/>
              <a:ea typeface="Balsamiq Sans" panose="020B0604020202020204" charset="0"/>
            </a:endParaRPr>
          </a:p>
        </p:txBody>
      </p:sp>
      <p:sp>
        <p:nvSpPr>
          <p:cNvPr id="328" name="Google Shape;328;p37"/>
          <p:cNvSpPr txBox="1">
            <a:spLocks noGrp="1"/>
          </p:cNvSpPr>
          <p:nvPr>
            <p:ph type="title" idx="4"/>
          </p:nvPr>
        </p:nvSpPr>
        <p:spPr>
          <a:xfrm>
            <a:off x="1095374" y="1183796"/>
            <a:ext cx="11949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29" name="Google Shape;329;p37"/>
          <p:cNvSpPr txBox="1">
            <a:spLocks noGrp="1"/>
          </p:cNvSpPr>
          <p:nvPr>
            <p:ph type="title" idx="5"/>
          </p:nvPr>
        </p:nvSpPr>
        <p:spPr>
          <a:xfrm>
            <a:off x="1112455" y="3623519"/>
            <a:ext cx="11949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30" name="Google Shape;330;p37"/>
          <p:cNvSpPr txBox="1">
            <a:spLocks noGrp="1"/>
          </p:cNvSpPr>
          <p:nvPr>
            <p:ph type="title" idx="6"/>
          </p:nvPr>
        </p:nvSpPr>
        <p:spPr>
          <a:xfrm>
            <a:off x="1112455" y="2398526"/>
            <a:ext cx="1194900" cy="10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31" name="Google Shape;331;p37"/>
          <p:cNvSpPr txBox="1">
            <a:spLocks noGrp="1"/>
          </p:cNvSpPr>
          <p:nvPr>
            <p:ph type="subTitle" idx="7"/>
          </p:nvPr>
        </p:nvSpPr>
        <p:spPr>
          <a:xfrm>
            <a:off x="2123067" y="2059317"/>
            <a:ext cx="2305500" cy="5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Balsamiq Sans"/>
                <a:ea typeface="Balsamiq Sans"/>
                <a:cs typeface="Balsamiq Sans"/>
                <a:sym typeface="Balsamiq Sans"/>
              </a:rPr>
              <a:t>Warm-up &amp; Review</a:t>
            </a:r>
            <a:endParaRPr sz="3200" dirty="0">
              <a:latin typeface="Balsamiq Sans"/>
              <a:ea typeface="Balsamiq Sans"/>
              <a:cs typeface="Balsamiq Sans"/>
              <a:sym typeface="Balsamiq Sans"/>
            </a:endParaRPr>
          </a:p>
        </p:txBody>
      </p:sp>
      <p:pic>
        <p:nvPicPr>
          <p:cNvPr id="334" name="Google Shape;3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6735950" y="-38035"/>
            <a:ext cx="2454252" cy="63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7831" y="2908976"/>
            <a:ext cx="712375" cy="2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1944350" y="4644419"/>
            <a:ext cx="2454250" cy="54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-1048775" y="1042441"/>
            <a:ext cx="2454248" cy="57806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326;p37">
            <a:extLst>
              <a:ext uri="{FF2B5EF4-FFF2-40B4-BE49-F238E27FC236}">
                <a16:creationId xmlns:a16="http://schemas.microsoft.com/office/drawing/2014/main" id="{B2B62108-742E-4DB1-819B-ACA4112C195B}"/>
              </a:ext>
            </a:extLst>
          </p:cNvPr>
          <p:cNvSpPr txBox="1">
            <a:spLocks/>
          </p:cNvSpPr>
          <p:nvPr/>
        </p:nvSpPr>
        <p:spPr>
          <a:xfrm>
            <a:off x="6752503" y="1400436"/>
            <a:ext cx="2751234" cy="58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/>
            <a:r>
              <a:rPr lang="en-US" sz="3200" b="1" dirty="0">
                <a:latin typeface="Balsamiq Sans" panose="020B0604020202020204" charset="0"/>
                <a:ea typeface="Balsamiq Sans" panose="020B0604020202020204" charset="0"/>
              </a:rPr>
              <a:t>Let's chant.</a:t>
            </a:r>
          </a:p>
        </p:txBody>
      </p:sp>
      <p:sp>
        <p:nvSpPr>
          <p:cNvPr id="19" name="Google Shape;328;p37">
            <a:extLst>
              <a:ext uri="{FF2B5EF4-FFF2-40B4-BE49-F238E27FC236}">
                <a16:creationId xmlns:a16="http://schemas.microsoft.com/office/drawing/2014/main" id="{1AB3CC8C-FDC1-4A73-991C-9863C2A3E2C3}"/>
              </a:ext>
            </a:extLst>
          </p:cNvPr>
          <p:cNvSpPr txBox="1">
            <a:spLocks/>
          </p:cNvSpPr>
          <p:nvPr/>
        </p:nvSpPr>
        <p:spPr>
          <a:xfrm>
            <a:off x="5649173" y="1250802"/>
            <a:ext cx="11949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5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" dirty="0"/>
              <a:t>04</a:t>
            </a:r>
          </a:p>
        </p:txBody>
      </p:sp>
      <p:sp>
        <p:nvSpPr>
          <p:cNvPr id="21" name="Google Shape;330;p37">
            <a:extLst>
              <a:ext uri="{FF2B5EF4-FFF2-40B4-BE49-F238E27FC236}">
                <a16:creationId xmlns:a16="http://schemas.microsoft.com/office/drawing/2014/main" id="{68058D7C-02E5-431E-9F56-E0F0B2A29097}"/>
              </a:ext>
            </a:extLst>
          </p:cNvPr>
          <p:cNvSpPr txBox="1">
            <a:spLocks/>
          </p:cNvSpPr>
          <p:nvPr/>
        </p:nvSpPr>
        <p:spPr>
          <a:xfrm>
            <a:off x="5664679" y="2332017"/>
            <a:ext cx="1194900" cy="10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5000" b="1" i="0" u="none" strike="noStrike" cap="none">
                <a:solidFill>
                  <a:schemeClr val="dk2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lsamiq Sans"/>
              <a:buNone/>
              <a:defRPr sz="3000" b="1" i="0" u="none" strike="noStrike" cap="none">
                <a:solidFill>
                  <a:schemeClr val="dk1"/>
                </a:solidFill>
                <a:latin typeface="Balsamiq Sans"/>
                <a:ea typeface="Balsamiq Sans"/>
                <a:cs typeface="Balsamiq Sans"/>
                <a:sym typeface="Balsamiq Sans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3" name="Google Shape;332;p37">
            <a:extLst>
              <a:ext uri="{FF2B5EF4-FFF2-40B4-BE49-F238E27FC236}">
                <a16:creationId xmlns:a16="http://schemas.microsoft.com/office/drawing/2014/main" id="{887E72C5-50C9-4CE3-B55B-A27EA6D75B52}"/>
              </a:ext>
            </a:extLst>
          </p:cNvPr>
          <p:cNvSpPr txBox="1">
            <a:spLocks/>
          </p:cNvSpPr>
          <p:nvPr/>
        </p:nvSpPr>
        <p:spPr>
          <a:xfrm>
            <a:off x="6829027" y="3696877"/>
            <a:ext cx="3132234" cy="581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200" dirty="0">
                <a:latin typeface="Balsamiq Sans"/>
                <a:ea typeface="Balsamiq Sans"/>
                <a:cs typeface="Balsamiq Sans"/>
                <a:sym typeface="Balsamiq Sans"/>
              </a:rPr>
              <a:t>Fun corner </a:t>
            </a:r>
          </a:p>
          <a:p>
            <a:pPr marL="0" indent="0"/>
            <a:r>
              <a:rPr lang="en-US" sz="3200" dirty="0">
                <a:latin typeface="Balsamiq Sans"/>
                <a:ea typeface="Balsamiq Sans"/>
                <a:cs typeface="Balsamiq Sans"/>
                <a:sym typeface="Balsamiq Sans"/>
              </a:rPr>
              <a:t>&amp; Wrap-up</a:t>
            </a:r>
          </a:p>
          <a:p>
            <a:pPr marL="0" indent="0"/>
            <a:endParaRPr lang="en-US" sz="3200" dirty="0">
              <a:latin typeface="Balsamiq Sans"/>
              <a:ea typeface="Balsamiq Sans"/>
              <a:cs typeface="Balsamiq Sans"/>
              <a:sym typeface="Balsamiq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0"/>
          <p:cNvSpPr txBox="1">
            <a:spLocks noGrp="1"/>
          </p:cNvSpPr>
          <p:nvPr>
            <p:ph type="title"/>
          </p:nvPr>
        </p:nvSpPr>
        <p:spPr>
          <a:xfrm>
            <a:off x="3581400" y="2518199"/>
            <a:ext cx="4086300" cy="10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Warm-up &amp; Review</a:t>
            </a:r>
            <a:endParaRPr dirty="0"/>
          </a:p>
        </p:txBody>
      </p:sp>
      <p:sp>
        <p:nvSpPr>
          <p:cNvPr id="359" name="Google Shape;359;p40"/>
          <p:cNvSpPr txBox="1">
            <a:spLocks noGrp="1"/>
          </p:cNvSpPr>
          <p:nvPr>
            <p:ph type="title" idx="2"/>
          </p:nvPr>
        </p:nvSpPr>
        <p:spPr>
          <a:xfrm>
            <a:off x="4664325" y="895350"/>
            <a:ext cx="2199600" cy="124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361" name="Google Shape;3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8205" y="1855148"/>
            <a:ext cx="260966" cy="47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6800" y="1314949"/>
            <a:ext cx="2021976" cy="240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20877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go along the corridor</a:t>
            </a:r>
          </a:p>
        </p:txBody>
      </p:sp>
      <p:pic>
        <p:nvPicPr>
          <p:cNvPr id="3074" name="Picture 2" descr="https://static.vecteezy.com/system/resources/previews/000/298/262/non_2x/two-men-walking-along-the-corridor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28750"/>
            <a:ext cx="4899025" cy="26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114800" y="3943350"/>
            <a:ext cx="137160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7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3335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go upstairs</a:t>
            </a:r>
          </a:p>
        </p:txBody>
      </p:sp>
      <p:pic>
        <p:nvPicPr>
          <p:cNvPr id="4098" name="Picture 2" descr="https://static.vecteezy.com/system/resources/previews/001/266/952/original/business-man-climbing-stairs-to-success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52550"/>
            <a:ext cx="5742214" cy="347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191000" y="2114550"/>
            <a:ext cx="11430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1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0955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go downstairs</a:t>
            </a:r>
          </a:p>
        </p:txBody>
      </p:sp>
      <p:pic>
        <p:nvPicPr>
          <p:cNvPr id="5122" name="Picture 2" descr="https://i.pinimg.com/originals/cf/e7/ca/cfe7caa44ce6687ea91460d95d7f35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81150"/>
            <a:ext cx="32765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3335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turn left</a:t>
            </a:r>
          </a:p>
        </p:txBody>
      </p:sp>
      <p:pic>
        <p:nvPicPr>
          <p:cNvPr id="6146" name="Picture 2" descr="https://etc.usf.edu/clipart/68000/68017/68017_119_w1-1_s_md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81150"/>
            <a:ext cx="2895600" cy="280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3335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25000"/>
                  </a:schemeClr>
                </a:solidFill>
                <a:latin typeface="Comic Sans MS" panose="030F0702030302020204" pitchFamily="66" charset="0"/>
              </a:rPr>
              <a:t>turn right</a:t>
            </a:r>
          </a:p>
        </p:txBody>
      </p:sp>
      <p:pic>
        <p:nvPicPr>
          <p:cNvPr id="7170" name="Picture 2" descr="https://tse3.mm.bing.net/th?id=OIP.1YAIwQwiGIBJdFXXO2XwcwHaHK&amp;pid=Api&amp;P=0&amp;h=2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2" y="1657350"/>
            <a:ext cx="21621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5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sic School Supplies for Pre-K by Slidesgo">
  <a:themeElements>
    <a:clrScheme name="Simple Light">
      <a:dk1>
        <a:srgbClr val="202C70"/>
      </a:dk1>
      <a:lt1>
        <a:srgbClr val="FBF3F5"/>
      </a:lt1>
      <a:dk2>
        <a:srgbClr val="DC60B4"/>
      </a:dk2>
      <a:lt2>
        <a:srgbClr val="B7290E"/>
      </a:lt2>
      <a:accent1>
        <a:srgbClr val="F1CB4B"/>
      </a:accent1>
      <a:accent2>
        <a:srgbClr val="6CAB8C"/>
      </a:accent2>
      <a:accent3>
        <a:srgbClr val="3B51A5"/>
      </a:accent3>
      <a:accent4>
        <a:srgbClr val="FFFFFF"/>
      </a:accent4>
      <a:accent5>
        <a:srgbClr val="FFFFFF"/>
      </a:accent5>
      <a:accent6>
        <a:srgbClr val="FFFFFF"/>
      </a:accent6>
      <a:hlink>
        <a:srgbClr val="202C7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633</TotalTime>
  <Words>208</Words>
  <Application>Microsoft Office PowerPoint</Application>
  <PresentationFormat>On-screen Show (16:9)</PresentationFormat>
  <Paragraphs>72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Calibri</vt:lpstr>
      <vt:lpstr>Bebas Neue</vt:lpstr>
      <vt:lpstr>Arial</vt:lpstr>
      <vt:lpstr>Balsamiq Sans</vt:lpstr>
      <vt:lpstr>Anaheim</vt:lpstr>
      <vt:lpstr>Comic Sans MS</vt:lpstr>
      <vt:lpstr>Rubik</vt:lpstr>
      <vt:lpstr>Basic School Supplies for Pre-K by Slidesgo</vt:lpstr>
      <vt:lpstr>Office Theme</vt:lpstr>
      <vt:lpstr>PowerPoint Presentation</vt:lpstr>
      <vt:lpstr> Our school rooms</vt:lpstr>
      <vt:lpstr>Table of contents</vt:lpstr>
      <vt:lpstr>Warm-up &amp;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Listen, and clap. How many syllables?</vt:lpstr>
      <vt:lpstr>PowerPoint Presentation</vt:lpstr>
      <vt:lpstr>Listen and repeat. </vt:lpstr>
      <vt:lpstr>Circle, listen and check.</vt:lpstr>
      <vt:lpstr>Let’s chant.</vt:lpstr>
      <vt:lpstr>Fun corner &amp; Wrap-up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31</cp:revision>
  <dcterms:modified xsi:type="dcterms:W3CDTF">2026-01-06T05:22:48Z</dcterms:modified>
  <cp:category>9Slide.vn</cp:category>
</cp:coreProperties>
</file>