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2" r:id="rId2"/>
  </p:sldMasterIdLst>
  <p:notesMasterIdLst>
    <p:notesMasterId r:id="rId14"/>
  </p:notesMasterIdLst>
  <p:sldIdLst>
    <p:sldId id="294" r:id="rId3"/>
    <p:sldId id="256" r:id="rId4"/>
    <p:sldId id="307" r:id="rId5"/>
    <p:sldId id="309" r:id="rId6"/>
    <p:sldId id="310" r:id="rId7"/>
    <p:sldId id="297" r:id="rId8"/>
    <p:sldId id="296" r:id="rId9"/>
    <p:sldId id="262" r:id="rId10"/>
    <p:sldId id="299" r:id="rId11"/>
    <p:sldId id="301" r:id="rId12"/>
    <p:sldId id="313" r:id="rId13"/>
  </p:sldIdLst>
  <p:sldSz cx="9144000" cy="5143500" type="screen16x9"/>
  <p:notesSz cx="6858000" cy="9144000"/>
  <p:embeddedFontLst>
    <p:embeddedFont>
      <p:font typeface="Balsamiq Sans" panose="020B0604020202020204" charset="0"/>
      <p:regular r:id="rId15"/>
      <p:bold r:id="rId16"/>
      <p:italic r:id="rId17"/>
      <p:boldItalic r:id="rId18"/>
    </p:embeddedFont>
    <p:embeddedFont>
      <p:font typeface="Rubik" panose="020B0604020202020204" charset="-79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70"/>
    <a:srgbClr val="F2F2F2"/>
    <a:srgbClr val="A7CDBA"/>
    <a:srgbClr val="000000"/>
    <a:srgbClr val="816037"/>
    <a:srgbClr val="774B28"/>
    <a:srgbClr val="CD922E"/>
    <a:srgbClr val="CF5637"/>
    <a:srgbClr val="7FCFD8"/>
    <a:srgbClr val="5CB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0FB515-6772-49DB-A9B4-3F5AF1784674}">
  <a:tblStyle styleId="{9F0FB515-6772-49DB-A9B4-3F5AF17846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0285B1-60FA-4C9D-A248-577125C4104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E11E42-79E4-4531-B3F3-9E495D764BCD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4660"/>
  </p:normalViewPr>
  <p:slideViewPr>
    <p:cSldViewPr>
      <p:cViewPr varScale="1">
        <p:scale>
          <a:sx n="98" d="100"/>
          <a:sy n="98" d="100"/>
        </p:scale>
        <p:origin x="4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4282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b64cadaa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b64cadaa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53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7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14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20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07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19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45425" y="1257485"/>
            <a:ext cx="6653400" cy="19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3235688"/>
            <a:ext cx="45288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954524" y="-90726"/>
            <a:ext cx="2195801" cy="8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5828" y="433950"/>
            <a:ext cx="625800" cy="179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967554" y="3367775"/>
            <a:ext cx="1204075" cy="18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4650" y="-38559"/>
            <a:ext cx="2454248" cy="57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4075" y="4372850"/>
            <a:ext cx="1834801" cy="8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-54880" y="3813625"/>
            <a:ext cx="1621060" cy="13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5325" y="4388101"/>
            <a:ext cx="1763077" cy="81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464606" y="2589853"/>
            <a:ext cx="1559751" cy="152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0800000">
            <a:off x="2110158" y="4300981"/>
            <a:ext cx="1297112" cy="99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57030" y="3758452"/>
            <a:ext cx="1707849" cy="14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54875" y="-151275"/>
            <a:ext cx="1460333" cy="18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87799" y="-204578"/>
            <a:ext cx="2251049" cy="910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3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3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43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58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0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1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03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4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720975" y="2545850"/>
            <a:ext cx="40863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3720975" y="1039350"/>
            <a:ext cx="2199600" cy="124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720975" y="3768150"/>
            <a:ext cx="40863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8800" y="4550165"/>
            <a:ext cx="2454252" cy="63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130" y="1820475"/>
            <a:ext cx="677400" cy="194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145751" y="1938424"/>
            <a:ext cx="2879127" cy="6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5249" y="-85325"/>
            <a:ext cx="1704750" cy="145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1238700" y="4641719"/>
            <a:ext cx="2454250" cy="54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7807282" y="-244522"/>
            <a:ext cx="1391826" cy="15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515" y="4052919"/>
            <a:ext cx="1570748" cy="99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720000" y="363750"/>
            <a:ext cx="77040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3352" y="2036250"/>
            <a:ext cx="682250" cy="196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8276449" y="3661586"/>
            <a:ext cx="1005700" cy="152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99374" y="4655354"/>
            <a:ext cx="2257348" cy="531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720000" y="363750"/>
            <a:ext cx="77040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1"/>
          </p:nvPr>
        </p:nvSpPr>
        <p:spPr>
          <a:xfrm>
            <a:off x="4849276" y="1767500"/>
            <a:ext cx="3469500" cy="18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2"/>
          </p:nvPr>
        </p:nvSpPr>
        <p:spPr>
          <a:xfrm>
            <a:off x="825350" y="1767500"/>
            <a:ext cx="3469500" cy="18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100924" y="4446050"/>
            <a:ext cx="2102776" cy="8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127425" y="4527044"/>
            <a:ext cx="3830449" cy="90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8698" y="2036500"/>
            <a:ext cx="777546" cy="215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4591000" y="4339025"/>
            <a:ext cx="1240900" cy="9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9892" y="3351725"/>
            <a:ext cx="313068" cy="14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6950" y="149225"/>
            <a:ext cx="759650" cy="218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72575" y="-42950"/>
            <a:ext cx="1410925" cy="21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74491" y="-42952"/>
            <a:ext cx="2437785" cy="5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225226" y="4431650"/>
            <a:ext cx="2943224" cy="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698639" y="4219473"/>
            <a:ext cx="2517961" cy="9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-226100" y="2993276"/>
            <a:ext cx="1284573" cy="10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4500" y="639350"/>
            <a:ext cx="1704450" cy="10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84600" y="4358222"/>
            <a:ext cx="2192174" cy="8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550" y="2610065"/>
            <a:ext cx="936251" cy="2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567247" y="-278826"/>
            <a:ext cx="1862854" cy="21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 flipH="1">
            <a:off x="6887750" y="1971801"/>
            <a:ext cx="3830451" cy="99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3325" y="3118400"/>
            <a:ext cx="777901" cy="157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3400" y="4236052"/>
            <a:ext cx="2068099" cy="9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15476" y="98924"/>
            <a:ext cx="1026250" cy="134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6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5233E36-7C96-41A7-B873-53C7119888C2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63750"/>
            <a:ext cx="77175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1" r:id="rId4"/>
    <p:sldLayoutId id="2147483668" r:id="rId5"/>
    <p:sldLayoutId id="2147483676" r:id="rId6"/>
    <p:sldLayoutId id="214748367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279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slide" Target="slide5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3720975" y="2470847"/>
            <a:ext cx="4127625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 corner </a:t>
            </a:r>
            <a:r>
              <a:rPr lang="en"/>
              <a:t>&amp; Wrap-up</a:t>
            </a:r>
            <a:endParaRPr dirty="0"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724400" y="568060"/>
            <a:ext cx="1689225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4E8833-6B5D-4C9E-B8DC-750E827E7C0C}"/>
              </a:ext>
            </a:extLst>
          </p:cNvPr>
          <p:cNvGrpSpPr/>
          <p:nvPr/>
        </p:nvGrpSpPr>
        <p:grpSpPr>
          <a:xfrm>
            <a:off x="533400" y="549010"/>
            <a:ext cx="2969426" cy="3843674"/>
            <a:chOff x="2438400" y="316482"/>
            <a:chExt cx="3484609" cy="4510535"/>
          </a:xfrm>
        </p:grpSpPr>
        <p:pic>
          <p:nvPicPr>
            <p:cNvPr id="11" name="Picture 2" descr="Free Cliparts School Presentations, Download Free Cliparts School  Presentations png images, Free ClipArts on Clipart Library">
              <a:extLst>
                <a:ext uri="{FF2B5EF4-FFF2-40B4-BE49-F238E27FC236}">
                  <a16:creationId xmlns:a16="http://schemas.microsoft.com/office/drawing/2014/main" id="{E25B2D62-8D13-4F9E-A63C-BFF246BBE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16482"/>
              <a:ext cx="3484609" cy="4510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430D395-13F1-4574-B471-5937903CF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69" t="9050" r="12415" b="7230"/>
            <a:stretch/>
          </p:blipFill>
          <p:spPr>
            <a:xfrm rot="192177">
              <a:off x="3409368" y="2633960"/>
              <a:ext cx="1731504" cy="963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180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8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ctrTitle"/>
          </p:nvPr>
        </p:nvSpPr>
        <p:spPr>
          <a:xfrm>
            <a:off x="1676400" y="2000970"/>
            <a:ext cx="6653400" cy="8981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school rooms</a:t>
            </a:r>
            <a:endParaRPr dirty="0"/>
          </a:p>
        </p:txBody>
      </p:sp>
      <p:sp>
        <p:nvSpPr>
          <p:cNvPr id="309" name="Google Shape;309;p35"/>
          <p:cNvSpPr txBox="1">
            <a:spLocks noGrp="1"/>
          </p:cNvSpPr>
          <p:nvPr>
            <p:ph type="subTitle" idx="1"/>
          </p:nvPr>
        </p:nvSpPr>
        <p:spPr>
          <a:xfrm>
            <a:off x="2514600" y="2800350"/>
            <a:ext cx="45288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3 - Period 6 </a:t>
            </a:r>
            <a:endParaRPr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200FF-F3B8-4754-9EF0-3F7CCA1E0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" b="93713" l="2825" r="94068">
                        <a14:foregroundMark x1="10169" y1="6287" x2="70904" y2="8383"/>
                        <a14:foregroundMark x1="70904" y1="8383" x2="77684" y2="7784"/>
                        <a14:foregroundMark x1="7062" y1="13772" x2="4802" y2="63174"/>
                        <a14:foregroundMark x1="4802" y1="63174" x2="4802" y2="63174"/>
                        <a14:foregroundMark x1="5650" y1="74551" x2="26836" y2="84132"/>
                        <a14:foregroundMark x1="26836" y1="84132" x2="51130" y2="85629"/>
                        <a14:foregroundMark x1="51130" y1="85629" x2="71751" y2="73353"/>
                        <a14:foregroundMark x1="71751" y1="73353" x2="89266" y2="47904"/>
                        <a14:foregroundMark x1="89266" y1="47904" x2="83898" y2="8982"/>
                        <a14:foregroundMark x1="85876" y1="7186" x2="90113" y2="35030"/>
                        <a14:foregroundMark x1="90113" y1="35030" x2="80791" y2="65569"/>
                        <a14:foregroundMark x1="80791" y1="65569" x2="59322" y2="84431"/>
                        <a14:foregroundMark x1="59322" y1="84431" x2="17232" y2="84132"/>
                        <a14:foregroundMark x1="17232" y1="84132" x2="7062" y2="74251"/>
                        <a14:foregroundMark x1="41525" y1="27844" x2="59887" y2="70659"/>
                        <a14:foregroundMark x1="64124" y1="25749" x2="48870" y2="65569"/>
                        <a14:foregroundMark x1="48870" y1="65569" x2="48588" y2="65569"/>
                        <a14:foregroundMark x1="56497" y1="26946" x2="47458" y2="71257"/>
                        <a14:foregroundMark x1="50282" y1="32934" x2="50565" y2="70060"/>
                        <a14:foregroundMark x1="52260" y1="29641" x2="46328" y2="77844"/>
                        <a14:foregroundMark x1="43785" y1="31737" x2="50847" y2="33832"/>
                        <a14:foregroundMark x1="41243" y1="32036" x2="45763" y2="32036"/>
                        <a14:foregroundMark x1="50000" y1="26647" x2="42090" y2="38623"/>
                        <a14:foregroundMark x1="58757" y1="39521" x2="55085" y2="74850"/>
                        <a14:foregroundMark x1="55085" y1="74850" x2="55085" y2="74850"/>
                        <a14:foregroundMark x1="37571" y1="47904" x2="63277" y2="67066"/>
                        <a14:foregroundMark x1="43785" y1="26946" x2="48588" y2="63772"/>
                        <a14:foregroundMark x1="52825" y1="29341" x2="46328" y2="68862"/>
                        <a14:foregroundMark x1="62994" y1="35030" x2="47740" y2="58383"/>
                        <a14:foregroundMark x1="47740" y1="58383" x2="47458" y2="62275"/>
                        <a14:foregroundMark x1="83616" y1="6287" x2="94068" y2="27246"/>
                        <a14:foregroundMark x1="92938" y1="38922" x2="84746" y2="66467"/>
                        <a14:foregroundMark x1="84746" y1="66467" x2="71469" y2="80838"/>
                        <a14:foregroundMark x1="71469" y1="80838" x2="47175" y2="90719"/>
                        <a14:foregroundMark x1="47175" y1="90719" x2="22316" y2="89820"/>
                        <a14:foregroundMark x1="22316" y1="89820" x2="4237" y2="76048"/>
                        <a14:foregroundMark x1="81638" y1="2695" x2="81638" y2="2695"/>
                        <a14:foregroundMark x1="87288" y1="4192" x2="87288" y2="7784"/>
                        <a14:foregroundMark x1="33616" y1="92814" x2="44915" y2="93713"/>
                        <a14:foregroundMark x1="68362" y1="32335" x2="23729" y2="44910"/>
                        <a14:foregroundMark x1="48870" y1="13174" x2="30791" y2="16766"/>
                        <a14:foregroundMark x1="30791" y1="16766" x2="5650" y2="30539"/>
                        <a14:foregroundMark x1="29096" y1="15269" x2="3672" y2="55689"/>
                        <a14:foregroundMark x1="40960" y1="22156" x2="24859" y2="68263"/>
                        <a14:foregroundMark x1="59887" y1="16168" x2="68644" y2="52994"/>
                        <a14:foregroundMark x1="77684" y1="27844" x2="61017" y2="57485"/>
                        <a14:foregroundMark x1="61017" y1="57485" x2="26554" y2="90120"/>
                        <a14:foregroundMark x1="26554" y1="90120" x2="25989" y2="89521"/>
                        <a14:foregroundMark x1="14689" y1="55090" x2="36723" y2="75749"/>
                        <a14:foregroundMark x1="73164" y1="18263" x2="75706" y2="64671"/>
                        <a14:foregroundMark x1="64407" y1="11078" x2="79661" y2="35928"/>
                        <a14:foregroundMark x1="79661" y1="35928" x2="79661" y2="40120"/>
                        <a14:foregroundMark x1="65819" y1="9880" x2="13559" y2="10778"/>
                        <a14:foregroundMark x1="4520" y1="7485" x2="24011" y2="32036"/>
                        <a14:foregroundMark x1="4237" y1="2695" x2="71186" y2="5389"/>
                        <a14:foregroundMark x1="72034" y1="5689" x2="77401" y2="39521"/>
                        <a14:foregroundMark x1="76836" y1="13772" x2="76554" y2="56287"/>
                        <a14:foregroundMark x1="76554" y1="56287" x2="75989" y2="56587"/>
                        <a14:foregroundMark x1="84746" y1="32335" x2="77684" y2="50599"/>
                        <a14:foregroundMark x1="77684" y1="50599" x2="56497" y2="74251"/>
                        <a14:foregroundMark x1="56497" y1="74251" x2="50565" y2="76647"/>
                        <a14:foregroundMark x1="62147" y1="61677" x2="20056" y2="62275"/>
                        <a14:foregroundMark x1="20056" y1="62275" x2="9322" y2="44611"/>
                        <a14:foregroundMark x1="25989" y1="36527" x2="2825" y2="75150"/>
                        <a14:foregroundMark x1="46328" y1="20060" x2="30226" y2="37425"/>
                        <a14:foregroundMark x1="30226" y1="37425" x2="16102" y2="67964"/>
                        <a14:foregroundMark x1="16102" y1="67964" x2="16384" y2="68563"/>
                        <a14:foregroundMark x1="57627" y1="35329" x2="42938" y2="67665"/>
                        <a14:foregroundMark x1="58475" y1="52096" x2="17797" y2="79341"/>
                        <a14:foregroundMark x1="57345" y1="60180" x2="57345" y2="60180"/>
                        <a14:foregroundMark x1="57345" y1="60180" x2="57345" y2="60180"/>
                        <a14:foregroundMark x1="56497" y1="62275" x2="49718" y2="63772"/>
                        <a14:foregroundMark x1="57062" y1="63772" x2="50847" y2="64072"/>
                        <a14:foregroundMark x1="50282" y1="62275" x2="50282" y2="62275"/>
                        <a14:foregroundMark x1="50282" y1="62575" x2="50282" y2="625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-95250"/>
            <a:ext cx="2697714" cy="2545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FC97EB-442B-491A-9390-3948C000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717" y="139149"/>
            <a:ext cx="4364234" cy="628069"/>
          </a:xfrm>
          <a:prstGeom prst="wedgeRoundRectCallout">
            <a:avLst>
              <a:gd name="adj1" fmla="val -59072"/>
              <a:gd name="adj2" fmla="val -1514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  <a:prstDash val="lg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/>
              <a:t>Where's the library?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2C8B0E-3259-4BFB-9BEF-F5938D167BF2}"/>
              </a:ext>
            </a:extLst>
          </p:cNvPr>
          <p:cNvGrpSpPr/>
          <p:nvPr/>
        </p:nvGrpSpPr>
        <p:grpSpPr>
          <a:xfrm>
            <a:off x="1703687" y="819150"/>
            <a:ext cx="6327426" cy="3413560"/>
            <a:chOff x="1524000" y="1024100"/>
            <a:chExt cx="6302851" cy="35500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53A633-1228-41AD-B25A-F1D96662D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1024100"/>
              <a:ext cx="5867400" cy="3322961"/>
            </a:xfrm>
            <a:prstGeom prst="rect">
              <a:avLst/>
            </a:prstGeom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5C07479-3F8C-4574-B259-E90594379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596" y="3076443"/>
              <a:ext cx="1230255" cy="123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ree Bush Png Cartoon, Download Free Bush Png Cartoon png images, Free  ClipArts on Clipart Library">
              <a:extLst>
                <a:ext uri="{FF2B5EF4-FFF2-40B4-BE49-F238E27FC236}">
                  <a16:creationId xmlns:a16="http://schemas.microsoft.com/office/drawing/2014/main" id="{2E3F00CA-4781-42A9-9FED-B22043A78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520" y="3834462"/>
              <a:ext cx="2073294" cy="732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ree Bush Png Cartoon, Download Free Bush Png Cartoon png images, Free  ClipArts on Clipart Library">
              <a:extLst>
                <a:ext uri="{FF2B5EF4-FFF2-40B4-BE49-F238E27FC236}">
                  <a16:creationId xmlns:a16="http://schemas.microsoft.com/office/drawing/2014/main" id="{D9A2D31C-9A00-4B8A-8281-25EB44567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502" y="3841561"/>
              <a:ext cx="2073294" cy="732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itle 4">
            <a:extLst>
              <a:ext uri="{FF2B5EF4-FFF2-40B4-BE49-F238E27FC236}">
                <a16:creationId xmlns:a16="http://schemas.microsoft.com/office/drawing/2014/main" id="{DC807BFA-FC9E-4501-B3BD-4DDE8D649992}"/>
              </a:ext>
            </a:extLst>
          </p:cNvPr>
          <p:cNvSpPr txBox="1">
            <a:spLocks/>
          </p:cNvSpPr>
          <p:nvPr/>
        </p:nvSpPr>
        <p:spPr>
          <a:xfrm>
            <a:off x="2667000" y="4291912"/>
            <a:ext cx="4440435" cy="666662"/>
          </a:xfrm>
          <a:prstGeom prst="wedgeRoundRectCallout">
            <a:avLst>
              <a:gd name="adj1" fmla="val 69734"/>
              <a:gd name="adj2" fmla="val 331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  <a:prstDash val="lg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r>
              <a:rPr lang="en-US"/>
              <a:t>It's on the first floor.</a:t>
            </a:r>
          </a:p>
        </p:txBody>
      </p:sp>
      <p:pic>
        <p:nvPicPr>
          <p:cNvPr id="10" name="Picture 2" descr="Return to School Phrase, School Bus go to Road School, Back to School  vector Illustration | School illustration, Back to school, School bus">
            <a:hlinkClick r:id="rId5" action="ppaction://hlinksldjump"/>
            <a:extLst>
              <a:ext uri="{FF2B5EF4-FFF2-40B4-BE49-F238E27FC236}">
                <a16:creationId xmlns:a16="http://schemas.microsoft.com/office/drawing/2014/main" id="{11BA881F-4533-4598-8581-F5CE73BDC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16578" r="4598" b="18888"/>
          <a:stretch/>
        </p:blipFill>
        <p:spPr bwMode="auto">
          <a:xfrm>
            <a:off x="8031113" y="3875311"/>
            <a:ext cx="1235052" cy="118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encil Icon Eraser Pen Flat Design And Back To School Concept On White  Background Stock Illustration - Download Image Now - iStock">
            <a:extLst>
              <a:ext uri="{FF2B5EF4-FFF2-40B4-BE49-F238E27FC236}">
                <a16:creationId xmlns:a16="http://schemas.microsoft.com/office/drawing/2014/main" id="{A4640A49-4410-432A-84FF-89842B7EC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6004" r="16004" b="16631"/>
          <a:stretch/>
        </p:blipFill>
        <p:spPr bwMode="auto">
          <a:xfrm>
            <a:off x="303749" y="1504950"/>
            <a:ext cx="959507" cy="9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encil Icon Eraser Pen Flat Design And Back To School Concept On White  Background Stock Illustration - Download Image Now - iStock">
            <a:extLst>
              <a:ext uri="{FF2B5EF4-FFF2-40B4-BE49-F238E27FC236}">
                <a16:creationId xmlns:a16="http://schemas.microsoft.com/office/drawing/2014/main" id="{5330FCDB-B02E-4C2D-B4D8-CEB41F63E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6004" r="16004" b="16631"/>
          <a:stretch/>
        </p:blipFill>
        <p:spPr bwMode="auto">
          <a:xfrm>
            <a:off x="303749" y="2117122"/>
            <a:ext cx="959507" cy="9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541A-2E8D-4DB4-84EA-D4B8ADED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343606"/>
            <a:ext cx="5604600" cy="1219200"/>
          </a:xfrm>
          <a:prstGeom prst="wedgeRoundRectCallout">
            <a:avLst>
              <a:gd name="adj1" fmla="val 45425"/>
              <a:gd name="adj2" fmla="val 7791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  <a:prstDash val="lgDash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/>
              <a:t>Could you tell me the way to the art room, please?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5A67A2-5824-4B3E-866F-FFF1AACADFAD}"/>
              </a:ext>
            </a:extLst>
          </p:cNvPr>
          <p:cNvSpPr txBox="1">
            <a:spLocks/>
          </p:cNvSpPr>
          <p:nvPr/>
        </p:nvSpPr>
        <p:spPr>
          <a:xfrm>
            <a:off x="4038600" y="2571750"/>
            <a:ext cx="4842600" cy="1219200"/>
          </a:xfrm>
          <a:prstGeom prst="wedgeRoundRectCallout">
            <a:avLst>
              <a:gd name="adj1" fmla="val 1765"/>
              <a:gd name="adj2" fmla="val 6544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  <a:prstDash val="lg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r>
              <a:rPr lang="en-US"/>
              <a:t>Go along the corridor and turn right.</a:t>
            </a:r>
          </a:p>
        </p:txBody>
      </p:sp>
      <p:pic>
        <p:nvPicPr>
          <p:cNvPr id="6" name="Picture 2" descr="Return to School Phrase, School Bus go to Road School, Back to School  vector Illustration | School illustration, Back to school, School bus">
            <a:hlinkClick r:id="rId2" action="ppaction://hlinksldjump"/>
            <a:extLst>
              <a:ext uri="{FF2B5EF4-FFF2-40B4-BE49-F238E27FC236}">
                <a16:creationId xmlns:a16="http://schemas.microsoft.com/office/drawing/2014/main" id="{E2F2D82C-265C-4BF6-A357-D931156C1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16578" r="4598" b="18888"/>
          <a:stretch/>
        </p:blipFill>
        <p:spPr bwMode="auto">
          <a:xfrm>
            <a:off x="0" y="4190294"/>
            <a:ext cx="1267655" cy="9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423A4-2AD0-9BD7-364B-1647A6A9A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00" y="953206"/>
            <a:ext cx="2953244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B9B8-FD56-4DD2-AA8C-ED2497AB0C2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wedgeRoundRectCallout">
            <a:avLst>
              <a:gd name="adj1" fmla="val -55385"/>
              <a:gd name="adj2" fmla="val -3226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  <a:prstDash val="solid"/>
          </a:ln>
        </p:spPr>
        <p:txBody>
          <a:bodyPr/>
          <a:lstStyle/>
          <a:p>
            <a:pPr algn="ctr"/>
            <a:r>
              <a:rPr lang="en-US" dirty="0"/>
              <a:t>I'm going ________ to the art room.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62BC7-501A-46FC-98B5-B395902DA887}"/>
              </a:ext>
            </a:extLst>
          </p:cNvPr>
          <p:cNvSpPr txBox="1"/>
          <p:nvPr/>
        </p:nvSpPr>
        <p:spPr>
          <a:xfrm>
            <a:off x="2895600" y="338334"/>
            <a:ext cx="2068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alsamiq Sans"/>
                <a:ea typeface="Balsamiq Sans"/>
                <a:sym typeface="Balsamiq Sans"/>
              </a:rPr>
              <a:t>upstairs</a:t>
            </a:r>
          </a:p>
        </p:txBody>
      </p:sp>
      <p:pic>
        <p:nvPicPr>
          <p:cNvPr id="6" name="Picture 2" descr="Return to School Phrase, School Bus go to Road School, Back to School  vector Illustration | School illustration, Back to school, School bus">
            <a:hlinkClick r:id="rId2" action="ppaction://hlinksldjump"/>
            <a:extLst>
              <a:ext uri="{FF2B5EF4-FFF2-40B4-BE49-F238E27FC236}">
                <a16:creationId xmlns:a16="http://schemas.microsoft.com/office/drawing/2014/main" id="{64E13058-5982-4151-B8C1-C2CBF9023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16578" r="4598" b="18888"/>
          <a:stretch/>
        </p:blipFill>
        <p:spPr bwMode="auto">
          <a:xfrm>
            <a:off x="-7620" y="4258491"/>
            <a:ext cx="1226820" cy="8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encil Icon Eraser Pen Flat Design And Back To School Concept On White  Background Stock Illustration - Download Image Now - iStock">
            <a:extLst>
              <a:ext uri="{FF2B5EF4-FFF2-40B4-BE49-F238E27FC236}">
                <a16:creationId xmlns:a16="http://schemas.microsoft.com/office/drawing/2014/main" id="{59ED9952-23D8-419F-9C2E-4CF37105C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6004" r="16004" b="16631"/>
          <a:stretch/>
        </p:blipFill>
        <p:spPr bwMode="auto">
          <a:xfrm>
            <a:off x="303749" y="1654778"/>
            <a:ext cx="959507" cy="9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encil Icon Eraser Pen Flat Design And Back To School Concept On White  Background Stock Illustration - Download Image Now - iStock">
            <a:extLst>
              <a:ext uri="{FF2B5EF4-FFF2-40B4-BE49-F238E27FC236}">
                <a16:creationId xmlns:a16="http://schemas.microsoft.com/office/drawing/2014/main" id="{708D82D3-C2F5-4DD1-A37A-A1752CA4D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6004" r="16004" b="16631"/>
          <a:stretch/>
        </p:blipFill>
        <p:spPr bwMode="auto">
          <a:xfrm>
            <a:off x="303749" y="2266950"/>
            <a:ext cx="959507" cy="9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FB9E60-94AA-D181-66F4-C8DC73652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853" y="1084101"/>
            <a:ext cx="7089280" cy="40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5105400" y="991527"/>
            <a:ext cx="1689225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60" name="Google Shape;360;p40"/>
          <p:cNvSpPr txBox="1">
            <a:spLocks noGrp="1"/>
          </p:cNvSpPr>
          <p:nvPr>
            <p:ph type="subTitle" idx="1"/>
          </p:nvPr>
        </p:nvSpPr>
        <p:spPr>
          <a:xfrm>
            <a:off x="3657600" y="2235327"/>
            <a:ext cx="4737225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latin typeface="Balsamiq Sans" panose="020B0604020202020204" charset="0"/>
                <a:ea typeface="Balsamiq Sans" panose="020B0604020202020204" charset="0"/>
              </a:rPr>
              <a:t>Read and tick True or False.</a:t>
            </a:r>
            <a:endParaRPr sz="5000" b="1" dirty="0">
              <a:latin typeface="Balsamiq Sans" panose="020B0604020202020204" charset="0"/>
              <a:ea typeface="Balsamiq Sans" panose="020B0604020202020204" charset="0"/>
            </a:endParaRPr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154" y="2718047"/>
            <a:ext cx="260966" cy="4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137" y="1183300"/>
            <a:ext cx="2021976" cy="2406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2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825874" y="1142749"/>
            <a:ext cx="1689225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60" name="Google Shape;360;p40"/>
          <p:cNvSpPr txBox="1">
            <a:spLocks noGrp="1"/>
          </p:cNvSpPr>
          <p:nvPr>
            <p:ph type="subTitle" idx="1"/>
          </p:nvPr>
        </p:nvSpPr>
        <p:spPr>
          <a:xfrm>
            <a:off x="3720975" y="2270153"/>
            <a:ext cx="3899025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Balsamiq Sans" panose="020B0604020202020204" charset="0"/>
                <a:ea typeface="Balsamiq Sans" panose="020B0604020202020204" charset="0"/>
              </a:rPr>
              <a:t>Let's write.</a:t>
            </a:r>
            <a:endParaRPr sz="6000" dirty="0">
              <a:latin typeface="Balsamiq Sans" panose="020B0604020202020204" charset="0"/>
              <a:ea typeface="Balsamiq Sans" panose="020B0604020202020204" charset="0"/>
            </a:endParaRPr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154" y="2718047"/>
            <a:ext cx="260966" cy="4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137" y="1183300"/>
            <a:ext cx="2021976" cy="2406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2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write.</a:t>
            </a:r>
            <a:endParaRPr/>
          </a:p>
        </p:txBody>
      </p:sp>
      <p:pic>
        <p:nvPicPr>
          <p:cNvPr id="370" name="Google Shape;3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93" y="4237701"/>
            <a:ext cx="462117" cy="83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69069A-A61E-D446-6ADC-0C19B3568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750"/>
            <a:ext cx="9144000" cy="2743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5067300" y="1138247"/>
            <a:ext cx="1689225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60" name="Google Shape;360;p40"/>
          <p:cNvSpPr txBox="1">
            <a:spLocks noGrp="1"/>
          </p:cNvSpPr>
          <p:nvPr>
            <p:ph type="subTitle" idx="1"/>
          </p:nvPr>
        </p:nvSpPr>
        <p:spPr>
          <a:xfrm>
            <a:off x="4572000" y="2382047"/>
            <a:ext cx="28194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Balsamiq Sans" panose="020B0604020202020204" charset="0"/>
                <a:ea typeface="Balsamiq Sans" panose="020B0604020202020204" charset="0"/>
              </a:rPr>
              <a:t>Project</a:t>
            </a:r>
            <a:endParaRPr sz="6000" dirty="0">
              <a:latin typeface="Balsamiq Sans" panose="020B0604020202020204" charset="0"/>
              <a:ea typeface="Balsamiq Sans" panose="020B0604020202020204" charset="0"/>
            </a:endParaRPr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154" y="2718047"/>
            <a:ext cx="260966" cy="4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137" y="1183300"/>
            <a:ext cx="2021976" cy="2406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9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ic School Supplies for Pre-K by Slidesgo">
  <a:themeElements>
    <a:clrScheme name="Simple Light">
      <a:dk1>
        <a:srgbClr val="202C70"/>
      </a:dk1>
      <a:lt1>
        <a:srgbClr val="FBF3F5"/>
      </a:lt1>
      <a:dk2>
        <a:srgbClr val="DC60B4"/>
      </a:dk2>
      <a:lt2>
        <a:srgbClr val="B7290E"/>
      </a:lt2>
      <a:accent1>
        <a:srgbClr val="F1CB4B"/>
      </a:accent1>
      <a:accent2>
        <a:srgbClr val="6CAB8C"/>
      </a:accent2>
      <a:accent3>
        <a:srgbClr val="3B51A5"/>
      </a:accent3>
      <a:accent4>
        <a:srgbClr val="FFFFFF"/>
      </a:accent4>
      <a:accent5>
        <a:srgbClr val="FFFFFF"/>
      </a:accent5>
      <a:accent6>
        <a:srgbClr val="FFFFFF"/>
      </a:accent6>
      <a:hlink>
        <a:srgbClr val="202C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1929</TotalTime>
  <Words>89</Words>
  <Application>Microsoft Office PowerPoint</Application>
  <PresentationFormat>On-screen Show (16:9)</PresentationFormat>
  <Paragraphs>19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Arial</vt:lpstr>
      <vt:lpstr>Balsamiq Sans</vt:lpstr>
      <vt:lpstr>Rubik</vt:lpstr>
      <vt:lpstr>Basic School Supplies for Pre-K by Slidesgo</vt:lpstr>
      <vt:lpstr>Office Theme</vt:lpstr>
      <vt:lpstr>PowerPoint Presentation</vt:lpstr>
      <vt:lpstr>Our school rooms</vt:lpstr>
      <vt:lpstr>Where's the library?</vt:lpstr>
      <vt:lpstr>Could you tell me the way to the art room, please?</vt:lpstr>
      <vt:lpstr>I'm going ________ to the art room.</vt:lpstr>
      <vt:lpstr>02</vt:lpstr>
      <vt:lpstr>03</vt:lpstr>
      <vt:lpstr>Let's write.</vt:lpstr>
      <vt:lpstr>04</vt:lpstr>
      <vt:lpstr>Fun corner &amp; Wrap-up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22</cp:revision>
  <dcterms:modified xsi:type="dcterms:W3CDTF">2026-01-06T05:24:37Z</dcterms:modified>
  <cp:category>9Slide.vn</cp:category>
</cp:coreProperties>
</file>