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9" r:id="rId2"/>
  </p:sldMasterIdLst>
  <p:notesMasterIdLst>
    <p:notesMasterId r:id="rId14"/>
  </p:notesMasterIdLst>
  <p:sldIdLst>
    <p:sldId id="321" r:id="rId3"/>
    <p:sldId id="260" r:id="rId4"/>
    <p:sldId id="337" r:id="rId5"/>
    <p:sldId id="341" r:id="rId6"/>
    <p:sldId id="338" r:id="rId7"/>
    <p:sldId id="339" r:id="rId8"/>
    <p:sldId id="285" r:id="rId9"/>
    <p:sldId id="286" r:id="rId10"/>
    <p:sldId id="287" r:id="rId11"/>
    <p:sldId id="288" r:id="rId12"/>
    <p:sldId id="311" r:id="rId13"/>
  </p:sldIdLst>
  <p:sldSz cx="12192000" cy="6858000"/>
  <p:notesSz cx="6858000" cy="9144000"/>
  <p:embeddedFontLst>
    <p:embeddedFont>
      <p:font typeface="2005_iannnnnMTV" panose="020B0604020202020204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Sitka Text Semibold" pitchFamily="2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F934-D940-FBA9-BC59-1BF22D197487}" name="Nhung Nguyễn" initials="NN" userId="ec38e0e8f548ff14" providerId="Windows Live"/>
  <p188:author id="{696C64FA-FA87-D8CF-A0EB-1798482ECDAC}" name="Nguyễn Mạnh Trường" initials="N" userId="S::nguyenmanhtruong@vnpt.vn::a21a8449-0b5d-400d-8573-9636c2a36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74"/>
    <a:srgbClr val="FFE21A"/>
    <a:srgbClr val="009E13"/>
    <a:srgbClr val="32B73E"/>
    <a:srgbClr val="32B9E9"/>
    <a:srgbClr val="FFFFFF"/>
    <a:srgbClr val="00C500"/>
    <a:srgbClr val="009B93"/>
    <a:srgbClr val="475967"/>
    <a:srgbClr val="EB8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44" y="4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F5F8-3BDD-4800-AC6E-0A9F48C2F51C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BC0C-3781-4131-ADE9-07672A7F7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99717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8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585" lvl="1" indent="-152396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377" lvl="2" indent="-152396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170" lvl="3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3962" lvl="4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754" lvl="5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547" lvl="6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339" lvl="7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131" lvl="8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4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383368" y="182034"/>
            <a:ext cx="3407833" cy="390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87859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585" lvl="1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377" lvl="2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170" lvl="3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3962" lvl="4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754" lvl="5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547" lvl="6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339" lvl="7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131" lvl="8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4801" y="956733"/>
            <a:ext cx="2005543" cy="312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94859" y="3578226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4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39347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154893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60893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49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42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5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31E115-E4E7-4965-B87B-AF703ADA4E21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242234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0" r:id="rId3"/>
    <p:sldLayoutId id="2147483665" r:id="rId4"/>
    <p:sldLayoutId id="2147483664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9077" y="3989129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601693" y="1561806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2967" y="2333832"/>
            <a:ext cx="9564739" cy="129740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3385487" y="2462755"/>
            <a:ext cx="82942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dirty="0">
                <a:latin typeface="Sitka Text Semibold" pitchFamily="2" charset="0"/>
                <a:cs typeface="Arial" panose="020B0604020202020204" pitchFamily="34" charset="0"/>
              </a:rPr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242752187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0310" y="5918201"/>
            <a:ext cx="9471381" cy="8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2489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6317" y="1705970"/>
            <a:ext cx="6565900" cy="30087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656852" y="1805746"/>
            <a:ext cx="616865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Warm-up </a:t>
            </a:r>
          </a:p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&amp; Review</a:t>
            </a: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659893" y="5353141"/>
            <a:ext cx="5368837" cy="970094"/>
          </a:xfrm>
          <a:prstGeom prst="rect">
            <a:avLst/>
          </a:prstGeom>
          <a:solidFill>
            <a:srgbClr val="009B93"/>
          </a:solidFill>
          <a:ln>
            <a:solidFill>
              <a:srgbClr val="FFD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play the guitar</a:t>
            </a:r>
          </a:p>
        </p:txBody>
      </p:sp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04" y="5609778"/>
            <a:ext cx="1030424" cy="1030424"/>
          </a:xfrm>
          <a:prstGeom prst="rect">
            <a:avLst/>
          </a:prstGeom>
        </p:spPr>
      </p:pic>
      <p:pic>
        <p:nvPicPr>
          <p:cNvPr id="73" name="Picture 4" descr="Cartoon happy boy playing guitar 5161858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25" y="820515"/>
            <a:ext cx="3598412" cy="401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5015060" y="5351013"/>
            <a:ext cx="2663386" cy="970094"/>
          </a:xfrm>
          <a:prstGeom prst="rect">
            <a:avLst/>
          </a:prstGeom>
          <a:solidFill>
            <a:srgbClr val="009B93"/>
          </a:solidFill>
          <a:ln>
            <a:solidFill>
              <a:srgbClr val="FFD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dance</a:t>
            </a:r>
          </a:p>
        </p:txBody>
      </p:sp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04" y="5609778"/>
            <a:ext cx="1030424" cy="1030424"/>
          </a:xfrm>
          <a:prstGeom prst="rect">
            <a:avLst/>
          </a:prstGeom>
        </p:spPr>
      </p:pic>
      <p:pic>
        <p:nvPicPr>
          <p:cNvPr id="9222" name="Picture 6" descr="Free dancings, Download Free dancings png images, Free ClipArts on Clipart 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65" y="548707"/>
            <a:ext cx="2804880" cy="46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85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930555" y="5351013"/>
            <a:ext cx="5221030" cy="970094"/>
          </a:xfrm>
          <a:prstGeom prst="rect">
            <a:avLst/>
          </a:prstGeom>
          <a:solidFill>
            <a:srgbClr val="009B93"/>
          </a:solidFill>
          <a:ln>
            <a:solidFill>
              <a:srgbClr val="FFD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play the violin</a:t>
            </a:r>
          </a:p>
        </p:txBody>
      </p:sp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04" y="5609778"/>
            <a:ext cx="1030424" cy="1030424"/>
          </a:xfrm>
          <a:prstGeom prst="rect">
            <a:avLst/>
          </a:prstGeom>
        </p:spPr>
      </p:pic>
      <p:pic>
        <p:nvPicPr>
          <p:cNvPr id="72" name="Picture 2" descr="Cartoon little girl playing a violin 15220256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47" y="1155445"/>
            <a:ext cx="3286657" cy="39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8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55" y="137536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4889369" y="5374582"/>
            <a:ext cx="2413262" cy="970094"/>
          </a:xfrm>
          <a:prstGeom prst="rect">
            <a:avLst/>
          </a:prstGeom>
          <a:solidFill>
            <a:srgbClr val="009B93"/>
          </a:solidFill>
          <a:ln>
            <a:solidFill>
              <a:srgbClr val="FFD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paint</a:t>
            </a:r>
          </a:p>
        </p:txBody>
      </p:sp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04" y="5609778"/>
            <a:ext cx="1030424" cy="1030424"/>
          </a:xfrm>
          <a:prstGeom prst="rect">
            <a:avLst/>
          </a:prstGeom>
        </p:spPr>
      </p:pic>
      <p:pic>
        <p:nvPicPr>
          <p:cNvPr id="73" name="Picture 2" descr="The Little Painter Stock Illustration - Download Image Now - Child,  Painting - Activity, Painting - Art Product - iStock">
            <a:extLst>
              <a:ext uri="{FF2B5EF4-FFF2-40B4-BE49-F238E27FC236}">
                <a16:creationId xmlns:a16="http://schemas.microsoft.com/office/drawing/2014/main" id="{D8C6B04D-4DAB-6D45-AE2A-58BC581B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28" y="799071"/>
            <a:ext cx="4848543" cy="42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69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558" y="1651379"/>
            <a:ext cx="6565900" cy="32072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906183" y="5634207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750817" y="1824429"/>
            <a:ext cx="59987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Look, listen</a:t>
            </a:r>
          </a:p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and repeat.</a:t>
            </a:r>
          </a:p>
        </p:txBody>
      </p:sp>
    </p:spTree>
    <p:extLst>
      <p:ext uri="{BB962C8B-B14F-4D97-AF65-F5344CB8AC3E}">
        <p14:creationId xmlns:p14="http://schemas.microsoft.com/office/powerpoint/2010/main" val="14433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1" y="1719618"/>
            <a:ext cx="6810853" cy="326544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772723" y="2162481"/>
            <a:ext cx="64956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Listen, point</a:t>
            </a:r>
          </a:p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 and say.</a:t>
            </a:r>
          </a:p>
        </p:txBody>
      </p:sp>
    </p:spTree>
    <p:extLst>
      <p:ext uri="{BB962C8B-B14F-4D97-AF65-F5344CB8AC3E}">
        <p14:creationId xmlns:p14="http://schemas.microsoft.com/office/powerpoint/2010/main" val="11980166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3951" y="1957984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6893892" y="18491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04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2361063"/>
            <a:ext cx="6565900" cy="209339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5517217" y="2627145"/>
            <a:ext cx="50978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Let’s talk.</a:t>
            </a:r>
          </a:p>
        </p:txBody>
      </p:sp>
    </p:spTree>
    <p:extLst>
      <p:ext uri="{BB962C8B-B14F-4D97-AF65-F5344CB8AC3E}">
        <p14:creationId xmlns:p14="http://schemas.microsoft.com/office/powerpoint/2010/main" val="326169564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55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2005_iannnnnMTV</vt:lpstr>
      <vt:lpstr>Sitka Text Semibold</vt:lpstr>
      <vt:lpstr>Calibri</vt:lpstr>
      <vt:lpstr>Arial</vt:lpstr>
      <vt:lpstr>Comic Sans MS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PowerPoint Template</dc:title>
  <dc:subject>Learning PowerPoint Template</dc:subject>
  <dc:creator>www.PowerPointhub.com</dc:creator>
  <cp:lastModifiedBy>pwc153</cp:lastModifiedBy>
  <cp:revision>133</cp:revision>
  <dcterms:created xsi:type="dcterms:W3CDTF">2021-07-23T14:52:23Z</dcterms:created>
  <dcterms:modified xsi:type="dcterms:W3CDTF">2026-01-06T05:27:45Z</dcterms:modified>
  <cp:category>Education</cp:category>
</cp:coreProperties>
</file>