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</p:sldMasterIdLst>
  <p:notesMasterIdLst>
    <p:notesMasterId r:id="rId19"/>
  </p:notesMasterIdLst>
  <p:sldIdLst>
    <p:sldId id="331" r:id="rId3"/>
    <p:sldId id="257" r:id="rId4"/>
    <p:sldId id="260" r:id="rId5"/>
    <p:sldId id="256" r:id="rId6"/>
    <p:sldId id="262" r:id="rId7"/>
    <p:sldId id="263" r:id="rId8"/>
    <p:sldId id="285" r:id="rId9"/>
    <p:sldId id="264" r:id="rId10"/>
    <p:sldId id="300" r:id="rId11"/>
    <p:sldId id="301" r:id="rId12"/>
    <p:sldId id="302" r:id="rId13"/>
    <p:sldId id="286" r:id="rId14"/>
    <p:sldId id="293" r:id="rId15"/>
    <p:sldId id="287" r:id="rId16"/>
    <p:sldId id="288" r:id="rId17"/>
    <p:sldId id="311" r:id="rId18"/>
  </p:sldIdLst>
  <p:sldSz cx="12192000" cy="6858000"/>
  <p:notesSz cx="6858000" cy="9144000"/>
  <p:embeddedFontLst>
    <p:embeddedFont>
      <p:font typeface="2005_iannnnnMTV" panose="020B0604020202020204" charset="0"/>
      <p:regular r:id="rId20"/>
    </p:embeddedFont>
    <p:embeddedFont>
      <p:font typeface="Amasis MT Pro Black" panose="02040A04050005020304" pitchFamily="18" charset="0"/>
      <p:bold r:id="rId21"/>
      <p:boldItalic r:id="rId22"/>
    </p:embeddedFont>
    <p:embeddedFont>
      <p:font typeface="Barlow Condensed" panose="020F0502020204030204" pitchFamily="2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Fredoka One" panose="02000000000000000000" pitchFamily="2" charset="0"/>
      <p:regular r:id="rId31"/>
    </p:embeddedFont>
    <p:embeddedFont>
      <p:font typeface="Sitka Text Semibold" pitchFamily="2" charset="0"/>
      <p:bold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60" y="3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4CD4-B7C4-4E68-9B84-67D92366783B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CE695-D7EF-47D6-B0CD-FECEE042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5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3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77045c3dc7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77045c3dc7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63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7045c3dc7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77045c3dc7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46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3">
  <p:cSld name="Layout 3">
    <p:bg>
      <p:bgPr>
        <a:solidFill>
          <a:srgbClr val="80A61D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6"/>
          <p:cNvSpPr/>
          <p:nvPr/>
        </p:nvSpPr>
        <p:spPr>
          <a:xfrm>
            <a:off x="0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4193212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 rot="10800000">
            <a:off x="8048789" y="17345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0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4193212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6"/>
          <p:cNvSpPr/>
          <p:nvPr/>
        </p:nvSpPr>
        <p:spPr>
          <a:xfrm rot="10800000">
            <a:off x="8048789" y="2473608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0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4193212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 rot="10800000">
            <a:off x="8048789" y="4680827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6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55" name="Google Shape;255;p6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4540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">
  <p:cSld name="Layout 4">
    <p:bg>
      <p:bgPr>
        <a:solidFill>
          <a:srgbClr val="80A61D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0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4193212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 rot="10800000">
            <a:off x="8048789" y="17345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0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4193212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 rot="10800000">
            <a:off x="8048789" y="2473608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0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4193212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/>
          <p:nvPr/>
        </p:nvSpPr>
        <p:spPr>
          <a:xfrm rot="10800000">
            <a:off x="8048789" y="4680827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7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268" name="Google Shape;268;p7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7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71" name="Google Shape;271;p7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72" name="Google Shape;272;p7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11890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6">
  <p:cSld name="Layout 6">
    <p:bg>
      <p:bgPr>
        <a:solidFill>
          <a:srgbClr val="8153A5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9"/>
          <p:cNvSpPr/>
          <p:nvPr/>
        </p:nvSpPr>
        <p:spPr>
          <a:xfrm rot="1188020" flipH="1">
            <a:off x="-453149" y="-1385871"/>
            <a:ext cx="13301352" cy="9759130"/>
          </a:xfrm>
          <a:custGeom>
            <a:avLst/>
            <a:gdLst/>
            <a:ahLst/>
            <a:cxnLst/>
            <a:rect l="l" t="t" r="r" b="b"/>
            <a:pathLst>
              <a:path w="3611821" h="3157846" extrusionOk="0">
                <a:moveTo>
                  <a:pt x="77209" y="1740504"/>
                </a:moveTo>
                <a:lnTo>
                  <a:pt x="77209" y="1954848"/>
                </a:lnTo>
                <a:lnTo>
                  <a:pt x="0" y="1922003"/>
                </a:lnTo>
                <a:close/>
                <a:moveTo>
                  <a:pt x="458273" y="844721"/>
                </a:moveTo>
                <a:lnTo>
                  <a:pt x="458274" y="2116952"/>
                </a:lnTo>
                <a:lnTo>
                  <a:pt x="342243" y="2067593"/>
                </a:lnTo>
                <a:lnTo>
                  <a:pt x="342243" y="1117477"/>
                </a:lnTo>
                <a:close/>
                <a:moveTo>
                  <a:pt x="3283275" y="1048886"/>
                </a:moveTo>
                <a:lnTo>
                  <a:pt x="3611821" y="1188648"/>
                </a:lnTo>
                <a:lnTo>
                  <a:pt x="3611821" y="1496640"/>
                </a:lnTo>
                <a:lnTo>
                  <a:pt x="3283276" y="2268965"/>
                </a:lnTo>
                <a:close/>
                <a:moveTo>
                  <a:pt x="2887553" y="880546"/>
                </a:moveTo>
                <a:lnTo>
                  <a:pt x="3003583" y="929905"/>
                </a:lnTo>
                <a:lnTo>
                  <a:pt x="3003582" y="2926453"/>
                </a:lnTo>
                <a:lnTo>
                  <a:pt x="2905148" y="3157846"/>
                </a:lnTo>
                <a:lnTo>
                  <a:pt x="2887554" y="3150362"/>
                </a:lnTo>
                <a:close/>
                <a:moveTo>
                  <a:pt x="2410004" y="677398"/>
                </a:moveTo>
                <a:lnTo>
                  <a:pt x="2607864" y="761567"/>
                </a:lnTo>
                <a:lnTo>
                  <a:pt x="2607864" y="3031383"/>
                </a:lnTo>
                <a:lnTo>
                  <a:pt x="2410004" y="2947213"/>
                </a:lnTo>
                <a:close/>
                <a:moveTo>
                  <a:pt x="1853066" y="440478"/>
                </a:moveTo>
                <a:lnTo>
                  <a:pt x="2181610" y="580240"/>
                </a:lnTo>
                <a:lnTo>
                  <a:pt x="2181610" y="2850055"/>
                </a:lnTo>
                <a:lnTo>
                  <a:pt x="1853066" y="2710293"/>
                </a:lnTo>
                <a:close/>
                <a:moveTo>
                  <a:pt x="1545280" y="309547"/>
                </a:moveTo>
                <a:lnTo>
                  <a:pt x="1661310" y="358906"/>
                </a:lnTo>
                <a:lnTo>
                  <a:pt x="1661310" y="2628721"/>
                </a:lnTo>
                <a:lnTo>
                  <a:pt x="1545280" y="2579362"/>
                </a:lnTo>
                <a:close/>
                <a:moveTo>
                  <a:pt x="1148339" y="140689"/>
                </a:moveTo>
                <a:lnTo>
                  <a:pt x="1346200" y="224859"/>
                </a:lnTo>
                <a:lnTo>
                  <a:pt x="1346201" y="2494674"/>
                </a:lnTo>
                <a:lnTo>
                  <a:pt x="1148340" y="2410505"/>
                </a:lnTo>
                <a:close/>
                <a:moveTo>
                  <a:pt x="817615" y="0"/>
                </a:moveTo>
                <a:lnTo>
                  <a:pt x="956587" y="59118"/>
                </a:lnTo>
                <a:lnTo>
                  <a:pt x="956587" y="2328933"/>
                </a:lnTo>
                <a:lnTo>
                  <a:pt x="628042" y="2189171"/>
                </a:lnTo>
                <a:lnTo>
                  <a:pt x="628042" y="445638"/>
                </a:lnTo>
                <a:close/>
              </a:path>
            </a:pathLst>
          </a:cu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283" name="Google Shape;283;p9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9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87" name="Google Shape;287;p9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0539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3306241"/>
            <a:ext cx="13142044" cy="5905078"/>
            <a:chOff x="0" y="3255766"/>
            <a:chExt cx="13142044" cy="590507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0" y="4225867"/>
              <a:ext cx="6848984" cy="2632134"/>
              <a:chOff x="0" y="4225867"/>
              <a:chExt cx="6152519" cy="263213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0" y="4225867"/>
                <a:ext cx="6152519" cy="2632134"/>
              </a:xfrm>
              <a:custGeom>
                <a:avLst/>
                <a:gdLst/>
                <a:ahLst/>
                <a:cxnLst/>
                <a:rect l="l" t="t" r="r" b="b"/>
                <a:pathLst>
                  <a:path w="6152519" h="2632134" extrusionOk="0">
                    <a:moveTo>
                      <a:pt x="0" y="963"/>
                    </a:moveTo>
                    <a:cubicBezTo>
                      <a:pt x="1376646" y="-19726"/>
                      <a:pt x="2916795" y="295166"/>
                      <a:pt x="3942215" y="733694"/>
                    </a:cubicBezTo>
                    <a:cubicBezTo>
                      <a:pt x="4967635" y="1172222"/>
                      <a:pt x="5573197" y="1697044"/>
                      <a:pt x="6152519" y="2632134"/>
                    </a:cubicBezTo>
                    <a:lnTo>
                      <a:pt x="0" y="2632134"/>
                    </a:lnTo>
                    <a:lnTo>
                      <a:pt x="0" y="963"/>
                    </a:lnTo>
                    <a:close/>
                  </a:path>
                </a:pathLst>
              </a:custGeom>
              <a:solidFill>
                <a:srgbClr val="80A61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" y="4226829"/>
                <a:ext cx="5577234" cy="2440416"/>
              </a:xfrm>
              <a:custGeom>
                <a:avLst/>
                <a:gdLst/>
                <a:ahLst/>
                <a:cxnLst/>
                <a:rect l="l" t="t" r="r" b="b"/>
                <a:pathLst>
                  <a:path w="5577234" h="2440416" extrusionOk="0">
                    <a:moveTo>
                      <a:pt x="5283536" y="1853020"/>
                    </a:moveTo>
                    <a:cubicBezTo>
                      <a:pt x="5445741" y="1853020"/>
                      <a:pt x="5577234" y="1984513"/>
                      <a:pt x="5577234" y="2146718"/>
                    </a:cubicBezTo>
                    <a:cubicBezTo>
                      <a:pt x="5577234" y="2308923"/>
                      <a:pt x="5445741" y="2440416"/>
                      <a:pt x="5283536" y="2440416"/>
                    </a:cubicBezTo>
                    <a:cubicBezTo>
                      <a:pt x="5121331" y="2440416"/>
                      <a:pt x="4989838" y="2308923"/>
                      <a:pt x="4989838" y="2146718"/>
                    </a:cubicBezTo>
                    <a:cubicBezTo>
                      <a:pt x="4989838" y="1984513"/>
                      <a:pt x="5121331" y="1853020"/>
                      <a:pt x="5283536" y="1853020"/>
                    </a:cubicBezTo>
                    <a:close/>
                    <a:moveTo>
                      <a:pt x="1964042" y="1797513"/>
                    </a:moveTo>
                    <a:cubicBezTo>
                      <a:pt x="2126246" y="1797513"/>
                      <a:pt x="2257739" y="1929006"/>
                      <a:pt x="2257739" y="2091211"/>
                    </a:cubicBezTo>
                    <a:cubicBezTo>
                      <a:pt x="2257739" y="2253416"/>
                      <a:pt x="2126246" y="2384909"/>
                      <a:pt x="1964042" y="2384909"/>
                    </a:cubicBezTo>
                    <a:cubicBezTo>
                      <a:pt x="1801837" y="2384909"/>
                      <a:pt x="1670343" y="2253416"/>
                      <a:pt x="1670343" y="2091211"/>
                    </a:cubicBezTo>
                    <a:cubicBezTo>
                      <a:pt x="1670343" y="1929006"/>
                      <a:pt x="1801837" y="1797513"/>
                      <a:pt x="1964042" y="1797513"/>
                    </a:cubicBezTo>
                    <a:close/>
                    <a:moveTo>
                      <a:pt x="3014694" y="1709706"/>
                    </a:moveTo>
                    <a:cubicBezTo>
                      <a:pt x="3176899" y="1709706"/>
                      <a:pt x="3308392" y="1841199"/>
                      <a:pt x="3308392" y="2003404"/>
                    </a:cubicBezTo>
                    <a:cubicBezTo>
                      <a:pt x="3308392" y="2165609"/>
                      <a:pt x="3176899" y="2297102"/>
                      <a:pt x="3014694" y="2297102"/>
                    </a:cubicBezTo>
                    <a:cubicBezTo>
                      <a:pt x="2852489" y="2297102"/>
                      <a:pt x="2720996" y="2165609"/>
                      <a:pt x="2720996" y="2003404"/>
                    </a:cubicBezTo>
                    <a:cubicBezTo>
                      <a:pt x="2720996" y="1841199"/>
                      <a:pt x="2852489" y="1709706"/>
                      <a:pt x="3014694" y="1709706"/>
                    </a:cubicBezTo>
                    <a:close/>
                    <a:moveTo>
                      <a:pt x="4210681" y="1682454"/>
                    </a:moveTo>
                    <a:cubicBezTo>
                      <a:pt x="4372886" y="1682454"/>
                      <a:pt x="4504379" y="1813947"/>
                      <a:pt x="4504379" y="1976152"/>
                    </a:cubicBezTo>
                    <a:cubicBezTo>
                      <a:pt x="4504379" y="2138357"/>
                      <a:pt x="4372886" y="2269850"/>
                      <a:pt x="4210681" y="2269850"/>
                    </a:cubicBezTo>
                    <a:cubicBezTo>
                      <a:pt x="4048476" y="2269850"/>
                      <a:pt x="3916983" y="2138357"/>
                      <a:pt x="3916983" y="1976152"/>
                    </a:cubicBezTo>
                    <a:cubicBezTo>
                      <a:pt x="3916983" y="1813947"/>
                      <a:pt x="4048476" y="1682454"/>
                      <a:pt x="4210681" y="1682454"/>
                    </a:cubicBezTo>
                    <a:close/>
                    <a:moveTo>
                      <a:pt x="721629" y="1657224"/>
                    </a:moveTo>
                    <a:cubicBezTo>
                      <a:pt x="883834" y="1657224"/>
                      <a:pt x="1015327" y="1788717"/>
                      <a:pt x="1015327" y="1950922"/>
                    </a:cubicBezTo>
                    <a:cubicBezTo>
                      <a:pt x="1015327" y="2113127"/>
                      <a:pt x="883834" y="2244620"/>
                      <a:pt x="721629" y="2244620"/>
                    </a:cubicBezTo>
                    <a:cubicBezTo>
                      <a:pt x="559424" y="2244620"/>
                      <a:pt x="427931" y="2113127"/>
                      <a:pt x="427931" y="1950922"/>
                    </a:cubicBezTo>
                    <a:cubicBezTo>
                      <a:pt x="427931" y="1788717"/>
                      <a:pt x="559424" y="1657224"/>
                      <a:pt x="721629" y="1657224"/>
                    </a:cubicBezTo>
                    <a:close/>
                    <a:moveTo>
                      <a:pt x="1513907" y="1062763"/>
                    </a:moveTo>
                    <a:cubicBezTo>
                      <a:pt x="1676112" y="1062763"/>
                      <a:pt x="1807605" y="1194256"/>
                      <a:pt x="1807605" y="1356461"/>
                    </a:cubicBezTo>
                    <a:cubicBezTo>
                      <a:pt x="1807605" y="1518666"/>
                      <a:pt x="1676112" y="1650159"/>
                      <a:pt x="1513907" y="1650159"/>
                    </a:cubicBezTo>
                    <a:cubicBezTo>
                      <a:pt x="1351701" y="1650159"/>
                      <a:pt x="1220209" y="1518666"/>
                      <a:pt x="1220209" y="1356461"/>
                    </a:cubicBezTo>
                    <a:cubicBezTo>
                      <a:pt x="1220209" y="1194256"/>
                      <a:pt x="1351701" y="1062763"/>
                      <a:pt x="1513907" y="1062763"/>
                    </a:cubicBezTo>
                    <a:close/>
                    <a:moveTo>
                      <a:pt x="4296436" y="896584"/>
                    </a:moveTo>
                    <a:lnTo>
                      <a:pt x="4307835" y="901857"/>
                    </a:lnTo>
                    <a:cubicBezTo>
                      <a:pt x="4423660" y="960003"/>
                      <a:pt x="4533695" y="1020129"/>
                      <a:pt x="4638706" y="1082870"/>
                    </a:cubicBezTo>
                    <a:lnTo>
                      <a:pt x="4762458" y="1163810"/>
                    </a:lnTo>
                    <a:lnTo>
                      <a:pt x="4746738" y="1241676"/>
                    </a:lnTo>
                    <a:cubicBezTo>
                      <a:pt x="4702152" y="1347088"/>
                      <a:pt x="4597774" y="1421053"/>
                      <a:pt x="4476120" y="1421053"/>
                    </a:cubicBezTo>
                    <a:cubicBezTo>
                      <a:pt x="4313915" y="1421053"/>
                      <a:pt x="4182422" y="1289560"/>
                      <a:pt x="4182422" y="1127355"/>
                    </a:cubicBezTo>
                    <a:cubicBezTo>
                      <a:pt x="4182422" y="1046253"/>
                      <a:pt x="4215296" y="972828"/>
                      <a:pt x="4268444" y="919679"/>
                    </a:cubicBezTo>
                    <a:close/>
                    <a:moveTo>
                      <a:pt x="3548599" y="856871"/>
                    </a:moveTo>
                    <a:cubicBezTo>
                      <a:pt x="3710804" y="856871"/>
                      <a:pt x="3842297" y="988364"/>
                      <a:pt x="3842297" y="1150569"/>
                    </a:cubicBezTo>
                    <a:cubicBezTo>
                      <a:pt x="3842297" y="1312774"/>
                      <a:pt x="3710804" y="1444267"/>
                      <a:pt x="3548599" y="1444267"/>
                    </a:cubicBezTo>
                    <a:cubicBezTo>
                      <a:pt x="3386394" y="1444267"/>
                      <a:pt x="3254901" y="1312774"/>
                      <a:pt x="3254901" y="1150569"/>
                    </a:cubicBezTo>
                    <a:cubicBezTo>
                      <a:pt x="3254901" y="988364"/>
                      <a:pt x="3386394" y="856871"/>
                      <a:pt x="3548599" y="856871"/>
                    </a:cubicBezTo>
                    <a:close/>
                    <a:moveTo>
                      <a:pt x="2510057" y="823566"/>
                    </a:moveTo>
                    <a:cubicBezTo>
                      <a:pt x="2672262" y="823566"/>
                      <a:pt x="2803755" y="955059"/>
                      <a:pt x="2803755" y="1117264"/>
                    </a:cubicBezTo>
                    <a:cubicBezTo>
                      <a:pt x="2803755" y="1279469"/>
                      <a:pt x="2672262" y="1410962"/>
                      <a:pt x="2510057" y="1410962"/>
                    </a:cubicBezTo>
                    <a:cubicBezTo>
                      <a:pt x="2347852" y="1410962"/>
                      <a:pt x="2216359" y="1279469"/>
                      <a:pt x="2216359" y="1117264"/>
                    </a:cubicBezTo>
                    <a:cubicBezTo>
                      <a:pt x="2216359" y="955059"/>
                      <a:pt x="2347852" y="823566"/>
                      <a:pt x="2510057" y="823566"/>
                    </a:cubicBezTo>
                    <a:close/>
                    <a:moveTo>
                      <a:pt x="616665" y="601525"/>
                    </a:moveTo>
                    <a:cubicBezTo>
                      <a:pt x="778870" y="601525"/>
                      <a:pt x="910363" y="733018"/>
                      <a:pt x="910363" y="895223"/>
                    </a:cubicBezTo>
                    <a:cubicBezTo>
                      <a:pt x="910363" y="1057428"/>
                      <a:pt x="778870" y="1188921"/>
                      <a:pt x="616665" y="1188921"/>
                    </a:cubicBezTo>
                    <a:cubicBezTo>
                      <a:pt x="454460" y="1188921"/>
                      <a:pt x="322967" y="1057428"/>
                      <a:pt x="322967" y="895223"/>
                    </a:cubicBezTo>
                    <a:cubicBezTo>
                      <a:pt x="322967" y="733018"/>
                      <a:pt x="454460" y="601525"/>
                      <a:pt x="616665" y="601525"/>
                    </a:cubicBezTo>
                    <a:close/>
                    <a:moveTo>
                      <a:pt x="2038716" y="183448"/>
                    </a:moveTo>
                    <a:lnTo>
                      <a:pt x="2102816" y="194159"/>
                    </a:lnTo>
                    <a:lnTo>
                      <a:pt x="2602248" y="301650"/>
                    </a:lnTo>
                    <a:lnTo>
                      <a:pt x="2587905" y="372695"/>
                    </a:lnTo>
                    <a:cubicBezTo>
                      <a:pt x="2543319" y="478107"/>
                      <a:pt x="2438941" y="552072"/>
                      <a:pt x="2317287" y="552072"/>
                    </a:cubicBezTo>
                    <a:cubicBezTo>
                      <a:pt x="2155082" y="552072"/>
                      <a:pt x="2023589" y="420579"/>
                      <a:pt x="2023589" y="258374"/>
                    </a:cubicBezTo>
                    <a:close/>
                    <a:moveTo>
                      <a:pt x="1038669" y="43137"/>
                    </a:moveTo>
                    <a:lnTo>
                      <a:pt x="1052543" y="44093"/>
                    </a:lnTo>
                    <a:lnTo>
                      <a:pt x="1440512" y="90284"/>
                    </a:lnTo>
                    <a:lnTo>
                      <a:pt x="1458702" y="112331"/>
                    </a:lnTo>
                    <a:cubicBezTo>
                      <a:pt x="1490370" y="159205"/>
                      <a:pt x="1508861" y="215713"/>
                      <a:pt x="1508861" y="276540"/>
                    </a:cubicBezTo>
                    <a:cubicBezTo>
                      <a:pt x="1508861" y="438745"/>
                      <a:pt x="1377368" y="570238"/>
                      <a:pt x="1215163" y="570238"/>
                    </a:cubicBezTo>
                    <a:cubicBezTo>
                      <a:pt x="1052958" y="570238"/>
                      <a:pt x="921465" y="438745"/>
                      <a:pt x="921465" y="276540"/>
                    </a:cubicBezTo>
                    <a:cubicBezTo>
                      <a:pt x="921465" y="195438"/>
                      <a:pt x="954338" y="122013"/>
                      <a:pt x="1007487" y="68864"/>
                    </a:cubicBezTo>
                    <a:close/>
                    <a:moveTo>
                      <a:pt x="15282" y="0"/>
                    </a:moveTo>
                    <a:lnTo>
                      <a:pt x="259871" y="2"/>
                    </a:lnTo>
                    <a:cubicBezTo>
                      <a:pt x="347023" y="1279"/>
                      <a:pt x="434648" y="3815"/>
                      <a:pt x="522581" y="7558"/>
                    </a:cubicBezTo>
                    <a:lnTo>
                      <a:pt x="574361" y="11128"/>
                    </a:lnTo>
                    <a:lnTo>
                      <a:pt x="587396" y="75695"/>
                    </a:lnTo>
                    <a:cubicBezTo>
                      <a:pt x="587396" y="237900"/>
                      <a:pt x="455903" y="369393"/>
                      <a:pt x="293698" y="369393"/>
                    </a:cubicBezTo>
                    <a:cubicBezTo>
                      <a:pt x="131493" y="369393"/>
                      <a:pt x="0" y="237900"/>
                      <a:pt x="0" y="75695"/>
                    </a:cubicBezTo>
                    <a:close/>
                  </a:path>
                </a:pathLst>
              </a:custGeom>
              <a:solidFill>
                <a:srgbClr val="6897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 flipH="1">
              <a:off x="5347323" y="4225866"/>
              <a:ext cx="6844677" cy="2632134"/>
            </a:xfrm>
            <a:custGeom>
              <a:avLst/>
              <a:gdLst/>
              <a:ahLst/>
              <a:cxnLst/>
              <a:rect l="l" t="t" r="r" b="b"/>
              <a:pathLst>
                <a:path w="6152519" h="2632134" extrusionOk="0">
                  <a:moveTo>
                    <a:pt x="0" y="963"/>
                  </a:moveTo>
                  <a:cubicBezTo>
                    <a:pt x="1376646" y="-19726"/>
                    <a:pt x="2916795" y="295166"/>
                    <a:pt x="3942215" y="733694"/>
                  </a:cubicBezTo>
                  <a:cubicBezTo>
                    <a:pt x="4967635" y="1172222"/>
                    <a:pt x="5573197" y="1697044"/>
                    <a:pt x="6152519" y="2632134"/>
                  </a:cubicBezTo>
                  <a:lnTo>
                    <a:pt x="0" y="2632134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153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1386274">
              <a:off x="5822543" y="4473614"/>
              <a:ext cx="6916162" cy="3469382"/>
            </a:xfrm>
            <a:custGeom>
              <a:avLst/>
              <a:gdLst/>
              <a:ahLst/>
              <a:cxnLst/>
              <a:rect l="l" t="t" r="r" b="b"/>
              <a:pathLst>
                <a:path w="6914585" h="3468591" extrusionOk="0">
                  <a:moveTo>
                    <a:pt x="197860" y="444296"/>
                  </a:moveTo>
                  <a:lnTo>
                    <a:pt x="197860" y="1049461"/>
                  </a:lnTo>
                  <a:lnTo>
                    <a:pt x="0" y="965292"/>
                  </a:lnTo>
                  <a:lnTo>
                    <a:pt x="0" y="544319"/>
                  </a:lnTo>
                  <a:lnTo>
                    <a:pt x="111339" y="485754"/>
                  </a:lnTo>
                  <a:close/>
                  <a:moveTo>
                    <a:pt x="625945" y="263738"/>
                  </a:moveTo>
                  <a:lnTo>
                    <a:pt x="625945" y="1231567"/>
                  </a:lnTo>
                  <a:lnTo>
                    <a:pt x="509916" y="1182208"/>
                  </a:lnTo>
                  <a:lnTo>
                    <a:pt x="509916" y="308089"/>
                  </a:lnTo>
                  <a:close/>
                  <a:moveTo>
                    <a:pt x="1215251" y="102335"/>
                  </a:moveTo>
                  <a:lnTo>
                    <a:pt x="1215251" y="1482256"/>
                  </a:lnTo>
                  <a:lnTo>
                    <a:pt x="886706" y="1342494"/>
                  </a:lnTo>
                  <a:lnTo>
                    <a:pt x="886706" y="182580"/>
                  </a:lnTo>
                  <a:lnTo>
                    <a:pt x="987417" y="151439"/>
                  </a:lnTo>
                  <a:close/>
                  <a:moveTo>
                    <a:pt x="1574331" y="40572"/>
                  </a:moveTo>
                  <a:lnTo>
                    <a:pt x="1574331" y="1635008"/>
                  </a:lnTo>
                  <a:lnTo>
                    <a:pt x="1376471" y="1550839"/>
                  </a:lnTo>
                  <a:lnTo>
                    <a:pt x="1376471" y="69059"/>
                  </a:lnTo>
                  <a:lnTo>
                    <a:pt x="1543779" y="43927"/>
                  </a:lnTo>
                  <a:close/>
                  <a:moveTo>
                    <a:pt x="2006691" y="5450"/>
                  </a:moveTo>
                  <a:lnTo>
                    <a:pt x="2006691" y="1818933"/>
                  </a:lnTo>
                  <a:lnTo>
                    <a:pt x="1890662" y="1769575"/>
                  </a:lnTo>
                  <a:lnTo>
                    <a:pt x="1890662" y="11537"/>
                  </a:lnTo>
                  <a:lnTo>
                    <a:pt x="1940424" y="7943"/>
                  </a:lnTo>
                  <a:close/>
                  <a:moveTo>
                    <a:pt x="2748056" y="11943"/>
                  </a:moveTo>
                  <a:lnTo>
                    <a:pt x="2748056" y="2134308"/>
                  </a:lnTo>
                  <a:lnTo>
                    <a:pt x="2419511" y="1994546"/>
                  </a:lnTo>
                  <a:lnTo>
                    <a:pt x="2419511" y="0"/>
                  </a:lnTo>
                  <a:lnTo>
                    <a:pt x="2589527" y="3795"/>
                  </a:lnTo>
                  <a:close/>
                  <a:moveTo>
                    <a:pt x="3019197" y="31669"/>
                  </a:moveTo>
                  <a:lnTo>
                    <a:pt x="3019197" y="2249651"/>
                  </a:lnTo>
                  <a:lnTo>
                    <a:pt x="2821337" y="2165481"/>
                  </a:lnTo>
                  <a:lnTo>
                    <a:pt x="2821337" y="15710"/>
                  </a:lnTo>
                  <a:lnTo>
                    <a:pt x="2824085" y="15851"/>
                  </a:lnTo>
                  <a:close/>
                  <a:moveTo>
                    <a:pt x="3400261" y="73566"/>
                  </a:moveTo>
                  <a:lnTo>
                    <a:pt x="3400261" y="2411754"/>
                  </a:lnTo>
                  <a:lnTo>
                    <a:pt x="3284231" y="2362395"/>
                  </a:lnTo>
                  <a:lnTo>
                    <a:pt x="3284232" y="59022"/>
                  </a:lnTo>
                  <a:lnTo>
                    <a:pt x="3322314" y="63146"/>
                  </a:lnTo>
                  <a:close/>
                  <a:moveTo>
                    <a:pt x="3898575" y="148830"/>
                  </a:moveTo>
                  <a:lnTo>
                    <a:pt x="3898575" y="2623736"/>
                  </a:lnTo>
                  <a:lnTo>
                    <a:pt x="3570030" y="2483973"/>
                  </a:lnTo>
                  <a:lnTo>
                    <a:pt x="3570030" y="96261"/>
                  </a:lnTo>
                  <a:lnTo>
                    <a:pt x="3583706" y="98089"/>
                  </a:lnTo>
                  <a:cubicBezTo>
                    <a:pt x="3672011" y="110967"/>
                    <a:pt x="3761428" y="125068"/>
                    <a:pt x="3851765" y="140367"/>
                  </a:cubicBezTo>
                  <a:close/>
                  <a:moveTo>
                    <a:pt x="4288188" y="224747"/>
                  </a:moveTo>
                  <a:lnTo>
                    <a:pt x="4288188" y="2789476"/>
                  </a:lnTo>
                  <a:lnTo>
                    <a:pt x="4090328" y="2705307"/>
                  </a:lnTo>
                  <a:lnTo>
                    <a:pt x="4090327" y="183499"/>
                  </a:lnTo>
                  <a:lnTo>
                    <a:pt x="4125351" y="189832"/>
                  </a:lnTo>
                  <a:close/>
                  <a:moveTo>
                    <a:pt x="4603298" y="292313"/>
                  </a:moveTo>
                  <a:lnTo>
                    <a:pt x="4603298" y="2923523"/>
                  </a:lnTo>
                  <a:lnTo>
                    <a:pt x="4487268" y="2874165"/>
                  </a:lnTo>
                  <a:lnTo>
                    <a:pt x="4487269" y="267434"/>
                  </a:lnTo>
                  <a:close/>
                  <a:moveTo>
                    <a:pt x="5123598" y="423346"/>
                  </a:moveTo>
                  <a:lnTo>
                    <a:pt x="5123598" y="3144858"/>
                  </a:lnTo>
                  <a:lnTo>
                    <a:pt x="4795053" y="3005095"/>
                  </a:lnTo>
                  <a:lnTo>
                    <a:pt x="4795054" y="338330"/>
                  </a:lnTo>
                  <a:close/>
                  <a:moveTo>
                    <a:pt x="5549851" y="547286"/>
                  </a:moveTo>
                  <a:lnTo>
                    <a:pt x="5549852" y="3326185"/>
                  </a:lnTo>
                  <a:lnTo>
                    <a:pt x="5351992" y="3242016"/>
                  </a:lnTo>
                  <a:lnTo>
                    <a:pt x="5351992" y="487020"/>
                  </a:lnTo>
                  <a:close/>
                  <a:moveTo>
                    <a:pt x="5945570" y="674081"/>
                  </a:moveTo>
                  <a:lnTo>
                    <a:pt x="5945570" y="3325295"/>
                  </a:lnTo>
                  <a:lnTo>
                    <a:pt x="5884612" y="3468591"/>
                  </a:lnTo>
                  <a:lnTo>
                    <a:pt x="5829542" y="3445164"/>
                  </a:lnTo>
                  <a:lnTo>
                    <a:pt x="5829541" y="632991"/>
                  </a:lnTo>
                  <a:close/>
                  <a:moveTo>
                    <a:pt x="6553809" y="896773"/>
                  </a:moveTo>
                  <a:lnTo>
                    <a:pt x="6553809" y="1895482"/>
                  </a:lnTo>
                  <a:lnTo>
                    <a:pt x="6225264" y="2667807"/>
                  </a:lnTo>
                  <a:lnTo>
                    <a:pt x="6225263" y="773131"/>
                  </a:lnTo>
                  <a:lnTo>
                    <a:pt x="6376317" y="826625"/>
                  </a:lnTo>
                  <a:close/>
                  <a:moveTo>
                    <a:pt x="6914585" y="1047390"/>
                  </a:moveTo>
                  <a:lnTo>
                    <a:pt x="6760217" y="1410269"/>
                  </a:lnTo>
                  <a:lnTo>
                    <a:pt x="6760217" y="981723"/>
                  </a:lnTo>
                  <a:close/>
                </a:path>
              </a:pathLst>
            </a:custGeom>
            <a:solidFill>
              <a:srgbClr val="7148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69360" y="4765766"/>
              <a:ext cx="8253280" cy="2092233"/>
            </a:xfrm>
            <a:custGeom>
              <a:avLst/>
              <a:gdLst/>
              <a:ahLst/>
              <a:cxnLst/>
              <a:rect l="l" t="t" r="r" b="b"/>
              <a:pathLst>
                <a:path w="8253280" h="2092233" extrusionOk="0">
                  <a:moveTo>
                    <a:pt x="4126640" y="13"/>
                  </a:moveTo>
                  <a:cubicBezTo>
                    <a:pt x="6283363" y="5059"/>
                    <a:pt x="7475591" y="1446805"/>
                    <a:pt x="8253280" y="2092233"/>
                  </a:cubicBezTo>
                  <a:lnTo>
                    <a:pt x="0" y="2092233"/>
                  </a:lnTo>
                  <a:cubicBezTo>
                    <a:pt x="1375547" y="1394826"/>
                    <a:pt x="1969917" y="-5033"/>
                    <a:pt x="4126640" y="13"/>
                  </a:cubicBezTo>
                  <a:close/>
                </a:path>
              </a:pathLst>
            </a:custGeom>
            <a:solidFill>
              <a:srgbClr val="F5A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87529">
              <a:off x="2862594" y="4787547"/>
              <a:ext cx="6874517" cy="2479544"/>
            </a:xfrm>
            <a:custGeom>
              <a:avLst/>
              <a:gdLst/>
              <a:ahLst/>
              <a:cxnLst/>
              <a:rect l="l" t="t" r="r" b="b"/>
              <a:pathLst>
                <a:path w="6877527" h="2480630" extrusionOk="0">
                  <a:moveTo>
                    <a:pt x="6699827" y="1108073"/>
                  </a:moveTo>
                  <a:cubicBezTo>
                    <a:pt x="6719505" y="1109134"/>
                    <a:pt x="6733830" y="1182979"/>
                    <a:pt x="6763380" y="1202942"/>
                  </a:cubicBezTo>
                  <a:cubicBezTo>
                    <a:pt x="6801299" y="1211244"/>
                    <a:pt x="6870851" y="1208930"/>
                    <a:pt x="6877135" y="1227847"/>
                  </a:cubicBezTo>
                  <a:cubicBezTo>
                    <a:pt x="6883419" y="1246765"/>
                    <a:pt x="6812372" y="1284149"/>
                    <a:pt x="6801084" y="1316449"/>
                  </a:cubicBezTo>
                  <a:cubicBezTo>
                    <a:pt x="6803859" y="1351515"/>
                    <a:pt x="6828129" y="1410578"/>
                    <a:pt x="6809409" y="1421646"/>
                  </a:cubicBezTo>
                  <a:cubicBezTo>
                    <a:pt x="6790689" y="1432715"/>
                    <a:pt x="6725291" y="1382859"/>
                    <a:pt x="6688764" y="1382859"/>
                  </a:cubicBezTo>
                  <a:cubicBezTo>
                    <a:pt x="6655925" y="1395788"/>
                    <a:pt x="6604651" y="1433841"/>
                    <a:pt x="6590245" y="1421646"/>
                  </a:cubicBezTo>
                  <a:cubicBezTo>
                    <a:pt x="6575841" y="1409451"/>
                    <a:pt x="6613622" y="1341988"/>
                    <a:pt x="6602335" y="1309688"/>
                  </a:cubicBezTo>
                  <a:cubicBezTo>
                    <a:pt x="6575730" y="1282408"/>
                    <a:pt x="6515356" y="1246699"/>
                    <a:pt x="6522521" y="1227848"/>
                  </a:cubicBezTo>
                  <a:cubicBezTo>
                    <a:pt x="6529684" y="1208996"/>
                    <a:pt x="6615769" y="1216538"/>
                    <a:pt x="6645321" y="1196576"/>
                  </a:cubicBezTo>
                  <a:cubicBezTo>
                    <a:pt x="6674872" y="1176613"/>
                    <a:pt x="6680151" y="1107012"/>
                    <a:pt x="6699827" y="1108073"/>
                  </a:cubicBezTo>
                  <a:close/>
                  <a:moveTo>
                    <a:pt x="4394072" y="1443048"/>
                  </a:moveTo>
                  <a:cubicBezTo>
                    <a:pt x="4412579" y="1435032"/>
                    <a:pt x="4467220" y="1501980"/>
                    <a:pt x="4502137" y="1509231"/>
                  </a:cubicBezTo>
                  <a:cubicBezTo>
                    <a:pt x="4537053" y="1516482"/>
                    <a:pt x="4590610" y="1471717"/>
                    <a:pt x="4603574" y="1486556"/>
                  </a:cubicBezTo>
                  <a:cubicBezTo>
                    <a:pt x="4616539" y="1501396"/>
                    <a:pt x="4573616" y="1563169"/>
                    <a:pt x="4579924" y="1598269"/>
                  </a:cubicBezTo>
                  <a:cubicBezTo>
                    <a:pt x="4600423" y="1631230"/>
                    <a:pt x="4650596" y="1679455"/>
                    <a:pt x="4641423" y="1697154"/>
                  </a:cubicBezTo>
                  <a:cubicBezTo>
                    <a:pt x="4632250" y="1714852"/>
                    <a:pt x="4555905" y="1690017"/>
                    <a:pt x="4524887" y="1704459"/>
                  </a:cubicBezTo>
                  <a:cubicBezTo>
                    <a:pt x="4501695" y="1730906"/>
                    <a:pt x="4476302" y="1789495"/>
                    <a:pt x="4455313" y="1783802"/>
                  </a:cubicBezTo>
                  <a:cubicBezTo>
                    <a:pt x="4434324" y="1778108"/>
                    <a:pt x="4424433" y="1696471"/>
                    <a:pt x="4398954" y="1670296"/>
                  </a:cubicBezTo>
                  <a:cubicBezTo>
                    <a:pt x="4366784" y="1655783"/>
                    <a:pt x="4303751" y="1645585"/>
                    <a:pt x="4302443" y="1626756"/>
                  </a:cubicBezTo>
                  <a:cubicBezTo>
                    <a:pt x="4301133" y="1607927"/>
                    <a:pt x="4375829" y="1587944"/>
                    <a:pt x="4391100" y="1557326"/>
                  </a:cubicBezTo>
                  <a:cubicBezTo>
                    <a:pt x="4392091" y="1519233"/>
                    <a:pt x="4375566" y="1451064"/>
                    <a:pt x="4394072" y="1443048"/>
                  </a:cubicBezTo>
                  <a:close/>
                  <a:moveTo>
                    <a:pt x="177893" y="2164680"/>
                  </a:moveTo>
                  <a:cubicBezTo>
                    <a:pt x="197570" y="2165741"/>
                    <a:pt x="211895" y="2239586"/>
                    <a:pt x="241447" y="2259549"/>
                  </a:cubicBezTo>
                  <a:cubicBezTo>
                    <a:pt x="279365" y="2267851"/>
                    <a:pt x="348917" y="2265537"/>
                    <a:pt x="355201" y="2284454"/>
                  </a:cubicBezTo>
                  <a:cubicBezTo>
                    <a:pt x="361485" y="2303372"/>
                    <a:pt x="290437" y="2340756"/>
                    <a:pt x="279150" y="2373056"/>
                  </a:cubicBezTo>
                  <a:cubicBezTo>
                    <a:pt x="281925" y="2408122"/>
                    <a:pt x="306196" y="2467185"/>
                    <a:pt x="287476" y="2478253"/>
                  </a:cubicBezTo>
                  <a:cubicBezTo>
                    <a:pt x="268756" y="2489322"/>
                    <a:pt x="203357" y="2439466"/>
                    <a:pt x="166830" y="2439466"/>
                  </a:cubicBezTo>
                  <a:cubicBezTo>
                    <a:pt x="133990" y="2452395"/>
                    <a:pt x="82716" y="2490448"/>
                    <a:pt x="68312" y="2478253"/>
                  </a:cubicBezTo>
                  <a:cubicBezTo>
                    <a:pt x="53907" y="2466058"/>
                    <a:pt x="91688" y="2398595"/>
                    <a:pt x="80401" y="2366295"/>
                  </a:cubicBezTo>
                  <a:cubicBezTo>
                    <a:pt x="53796" y="2339015"/>
                    <a:pt x="-6578" y="2303306"/>
                    <a:pt x="586" y="2284455"/>
                  </a:cubicBezTo>
                  <a:cubicBezTo>
                    <a:pt x="7750" y="2265603"/>
                    <a:pt x="93836" y="2273145"/>
                    <a:pt x="123387" y="2253183"/>
                  </a:cubicBezTo>
                  <a:cubicBezTo>
                    <a:pt x="152938" y="2233221"/>
                    <a:pt x="158217" y="2163619"/>
                    <a:pt x="177893" y="2164680"/>
                  </a:cubicBezTo>
                  <a:close/>
                  <a:moveTo>
                    <a:pt x="6092519" y="1118093"/>
                  </a:moveTo>
                  <a:cubicBezTo>
                    <a:pt x="6111024" y="1110077"/>
                    <a:pt x="6165666" y="1177024"/>
                    <a:pt x="6200583" y="1184275"/>
                  </a:cubicBezTo>
                  <a:cubicBezTo>
                    <a:pt x="6235499" y="1191527"/>
                    <a:pt x="6289055" y="1146761"/>
                    <a:pt x="6302020" y="1161601"/>
                  </a:cubicBezTo>
                  <a:cubicBezTo>
                    <a:pt x="6314985" y="1176440"/>
                    <a:pt x="6272062" y="1238214"/>
                    <a:pt x="6278369" y="1273313"/>
                  </a:cubicBezTo>
                  <a:cubicBezTo>
                    <a:pt x="6298869" y="1306275"/>
                    <a:pt x="6349042" y="1354500"/>
                    <a:pt x="6339869" y="1372199"/>
                  </a:cubicBezTo>
                  <a:cubicBezTo>
                    <a:pt x="6330696" y="1389897"/>
                    <a:pt x="6254351" y="1365062"/>
                    <a:pt x="6223333" y="1379503"/>
                  </a:cubicBezTo>
                  <a:cubicBezTo>
                    <a:pt x="6200142" y="1405951"/>
                    <a:pt x="6174748" y="1464540"/>
                    <a:pt x="6153759" y="1458847"/>
                  </a:cubicBezTo>
                  <a:cubicBezTo>
                    <a:pt x="6132770" y="1453153"/>
                    <a:pt x="6122879" y="1371516"/>
                    <a:pt x="6097401" y="1345341"/>
                  </a:cubicBezTo>
                  <a:cubicBezTo>
                    <a:pt x="6065230" y="1330828"/>
                    <a:pt x="6002197" y="1320629"/>
                    <a:pt x="6000888" y="1301801"/>
                  </a:cubicBezTo>
                  <a:cubicBezTo>
                    <a:pt x="5999580" y="1282972"/>
                    <a:pt x="6074274" y="1262989"/>
                    <a:pt x="6089547" y="1232371"/>
                  </a:cubicBezTo>
                  <a:cubicBezTo>
                    <a:pt x="6090538" y="1194278"/>
                    <a:pt x="6074013" y="1126108"/>
                    <a:pt x="6092519" y="1118093"/>
                  </a:cubicBezTo>
                  <a:close/>
                  <a:moveTo>
                    <a:pt x="5569265" y="1142777"/>
                  </a:moveTo>
                  <a:cubicBezTo>
                    <a:pt x="5573783" y="1141198"/>
                    <a:pt x="5577985" y="1141096"/>
                    <a:pt x="5581844" y="1142891"/>
                  </a:cubicBezTo>
                  <a:cubicBezTo>
                    <a:pt x="5612716" y="1157255"/>
                    <a:pt x="5588571" y="1283715"/>
                    <a:pt x="5623215" y="1334447"/>
                  </a:cubicBezTo>
                  <a:cubicBezTo>
                    <a:pt x="5678714" y="1372060"/>
                    <a:pt x="5791708" y="1413204"/>
                    <a:pt x="5789714" y="1447285"/>
                  </a:cubicBezTo>
                  <a:cubicBezTo>
                    <a:pt x="5787718" y="1481366"/>
                    <a:pt x="5649954" y="1494932"/>
                    <a:pt x="5611248" y="1538935"/>
                  </a:cubicBezTo>
                  <a:cubicBezTo>
                    <a:pt x="5593326" y="1596390"/>
                    <a:pt x="5594558" y="1705793"/>
                    <a:pt x="5557481" y="1711301"/>
                  </a:cubicBezTo>
                  <a:cubicBezTo>
                    <a:pt x="5520405" y="1716809"/>
                    <a:pt x="5447357" y="1595523"/>
                    <a:pt x="5388791" y="1571986"/>
                  </a:cubicBezTo>
                  <a:cubicBezTo>
                    <a:pt x="5327890" y="1571350"/>
                    <a:pt x="5221402" y="1598720"/>
                    <a:pt x="5206086" y="1570078"/>
                  </a:cubicBezTo>
                  <a:cubicBezTo>
                    <a:pt x="5190771" y="1541436"/>
                    <a:pt x="5294389" y="1458684"/>
                    <a:pt x="5296899" y="1400134"/>
                  </a:cubicBezTo>
                  <a:cubicBezTo>
                    <a:pt x="5271647" y="1339683"/>
                    <a:pt x="5197628" y="1244093"/>
                    <a:pt x="5221143" y="1218782"/>
                  </a:cubicBezTo>
                  <a:cubicBezTo>
                    <a:pt x="5244658" y="1193471"/>
                    <a:pt x="5377870" y="1260916"/>
                    <a:pt x="5437987" y="1248268"/>
                  </a:cubicBezTo>
                  <a:cubicBezTo>
                    <a:pt x="5490589" y="1237200"/>
                    <a:pt x="5537643" y="1153825"/>
                    <a:pt x="5569265" y="1142777"/>
                  </a:cubicBezTo>
                  <a:close/>
                  <a:moveTo>
                    <a:pt x="2137778" y="1709009"/>
                  </a:moveTo>
                  <a:cubicBezTo>
                    <a:pt x="2156284" y="1700993"/>
                    <a:pt x="2210925" y="1767941"/>
                    <a:pt x="2245842" y="1775192"/>
                  </a:cubicBezTo>
                  <a:cubicBezTo>
                    <a:pt x="2280759" y="1782443"/>
                    <a:pt x="2334315" y="1737678"/>
                    <a:pt x="2347279" y="1752518"/>
                  </a:cubicBezTo>
                  <a:cubicBezTo>
                    <a:pt x="2360244" y="1767357"/>
                    <a:pt x="2317321" y="1829131"/>
                    <a:pt x="2323629" y="1864230"/>
                  </a:cubicBezTo>
                  <a:cubicBezTo>
                    <a:pt x="2344129" y="1897192"/>
                    <a:pt x="2394301" y="1945417"/>
                    <a:pt x="2385128" y="1963115"/>
                  </a:cubicBezTo>
                  <a:cubicBezTo>
                    <a:pt x="2375955" y="1980813"/>
                    <a:pt x="2299610" y="1955978"/>
                    <a:pt x="2268592" y="1970420"/>
                  </a:cubicBezTo>
                  <a:cubicBezTo>
                    <a:pt x="2245401" y="1996868"/>
                    <a:pt x="2220007" y="2055457"/>
                    <a:pt x="2199018" y="2049763"/>
                  </a:cubicBezTo>
                  <a:cubicBezTo>
                    <a:pt x="2178030" y="2044070"/>
                    <a:pt x="2168138" y="1962432"/>
                    <a:pt x="2142660" y="1936258"/>
                  </a:cubicBezTo>
                  <a:cubicBezTo>
                    <a:pt x="2110489" y="1921744"/>
                    <a:pt x="2047457" y="1911546"/>
                    <a:pt x="2046148" y="1892717"/>
                  </a:cubicBezTo>
                  <a:cubicBezTo>
                    <a:pt x="2044839" y="1873889"/>
                    <a:pt x="2119534" y="1853905"/>
                    <a:pt x="2134806" y="1823287"/>
                  </a:cubicBezTo>
                  <a:cubicBezTo>
                    <a:pt x="2135796" y="1785194"/>
                    <a:pt x="2119272" y="1717025"/>
                    <a:pt x="2137778" y="1709009"/>
                  </a:cubicBezTo>
                  <a:close/>
                  <a:moveTo>
                    <a:pt x="3667954" y="1364774"/>
                  </a:moveTo>
                  <a:cubicBezTo>
                    <a:pt x="3686460" y="1356758"/>
                    <a:pt x="3741102" y="1423706"/>
                    <a:pt x="3776018" y="1430957"/>
                  </a:cubicBezTo>
                  <a:cubicBezTo>
                    <a:pt x="3810935" y="1438209"/>
                    <a:pt x="3864491" y="1393443"/>
                    <a:pt x="3877456" y="1408283"/>
                  </a:cubicBezTo>
                  <a:cubicBezTo>
                    <a:pt x="3890420" y="1423122"/>
                    <a:pt x="3847497" y="1484896"/>
                    <a:pt x="3853805" y="1519995"/>
                  </a:cubicBezTo>
                  <a:cubicBezTo>
                    <a:pt x="3874305" y="1552957"/>
                    <a:pt x="3924478" y="1601182"/>
                    <a:pt x="3915305" y="1618880"/>
                  </a:cubicBezTo>
                  <a:cubicBezTo>
                    <a:pt x="3906132" y="1636578"/>
                    <a:pt x="3829787" y="1611743"/>
                    <a:pt x="3798768" y="1626185"/>
                  </a:cubicBezTo>
                  <a:cubicBezTo>
                    <a:pt x="3775577" y="1652633"/>
                    <a:pt x="3750183" y="1711222"/>
                    <a:pt x="3729195" y="1705528"/>
                  </a:cubicBezTo>
                  <a:cubicBezTo>
                    <a:pt x="3708206" y="1699835"/>
                    <a:pt x="3698314" y="1618197"/>
                    <a:pt x="3672836" y="1592023"/>
                  </a:cubicBezTo>
                  <a:cubicBezTo>
                    <a:pt x="3640665" y="1577509"/>
                    <a:pt x="3577633" y="1567311"/>
                    <a:pt x="3576324" y="1548482"/>
                  </a:cubicBezTo>
                  <a:cubicBezTo>
                    <a:pt x="3575015" y="1529654"/>
                    <a:pt x="3649710" y="1509670"/>
                    <a:pt x="3664982" y="1479052"/>
                  </a:cubicBezTo>
                  <a:cubicBezTo>
                    <a:pt x="3665973" y="1440960"/>
                    <a:pt x="3649448" y="1372790"/>
                    <a:pt x="3667954" y="1364774"/>
                  </a:cubicBezTo>
                  <a:close/>
                  <a:moveTo>
                    <a:pt x="3144701" y="1389458"/>
                  </a:moveTo>
                  <a:cubicBezTo>
                    <a:pt x="3149218" y="1387880"/>
                    <a:pt x="3153421" y="1387778"/>
                    <a:pt x="3157280" y="1389573"/>
                  </a:cubicBezTo>
                  <a:cubicBezTo>
                    <a:pt x="3188152" y="1403936"/>
                    <a:pt x="3164006" y="1530397"/>
                    <a:pt x="3198651" y="1581129"/>
                  </a:cubicBezTo>
                  <a:cubicBezTo>
                    <a:pt x="3254150" y="1618741"/>
                    <a:pt x="3367143" y="1659886"/>
                    <a:pt x="3365148" y="1693967"/>
                  </a:cubicBezTo>
                  <a:cubicBezTo>
                    <a:pt x="3363154" y="1728048"/>
                    <a:pt x="3225389" y="1741613"/>
                    <a:pt x="3186684" y="1785616"/>
                  </a:cubicBezTo>
                  <a:cubicBezTo>
                    <a:pt x="3168762" y="1843072"/>
                    <a:pt x="3169993" y="1952474"/>
                    <a:pt x="3132917" y="1957983"/>
                  </a:cubicBezTo>
                  <a:cubicBezTo>
                    <a:pt x="3095841" y="1963491"/>
                    <a:pt x="3022793" y="1842205"/>
                    <a:pt x="2964227" y="1818668"/>
                  </a:cubicBezTo>
                  <a:cubicBezTo>
                    <a:pt x="2903325" y="1818032"/>
                    <a:pt x="2796837" y="1845402"/>
                    <a:pt x="2781521" y="1816760"/>
                  </a:cubicBezTo>
                  <a:cubicBezTo>
                    <a:pt x="2766206" y="1788118"/>
                    <a:pt x="2869825" y="1705365"/>
                    <a:pt x="2872335" y="1646816"/>
                  </a:cubicBezTo>
                  <a:cubicBezTo>
                    <a:pt x="2847083" y="1586365"/>
                    <a:pt x="2773064" y="1490775"/>
                    <a:pt x="2796578" y="1465464"/>
                  </a:cubicBezTo>
                  <a:cubicBezTo>
                    <a:pt x="2820093" y="1440153"/>
                    <a:pt x="2953305" y="1507598"/>
                    <a:pt x="3013422" y="1494949"/>
                  </a:cubicBezTo>
                  <a:cubicBezTo>
                    <a:pt x="3066024" y="1483882"/>
                    <a:pt x="3113078" y="1400507"/>
                    <a:pt x="3144701" y="1389458"/>
                  </a:cubicBezTo>
                  <a:close/>
                  <a:moveTo>
                    <a:pt x="1491518" y="1661984"/>
                  </a:moveTo>
                  <a:cubicBezTo>
                    <a:pt x="1511195" y="1663045"/>
                    <a:pt x="1525520" y="1736891"/>
                    <a:pt x="1555071" y="1756853"/>
                  </a:cubicBezTo>
                  <a:cubicBezTo>
                    <a:pt x="1592989" y="1765155"/>
                    <a:pt x="1662542" y="1762841"/>
                    <a:pt x="1668826" y="1781759"/>
                  </a:cubicBezTo>
                  <a:cubicBezTo>
                    <a:pt x="1675110" y="1800676"/>
                    <a:pt x="1604062" y="1838060"/>
                    <a:pt x="1592774" y="1870360"/>
                  </a:cubicBezTo>
                  <a:cubicBezTo>
                    <a:pt x="1595550" y="1905426"/>
                    <a:pt x="1619820" y="1964489"/>
                    <a:pt x="1601100" y="1975557"/>
                  </a:cubicBezTo>
                  <a:cubicBezTo>
                    <a:pt x="1582380" y="1986626"/>
                    <a:pt x="1516982" y="1936771"/>
                    <a:pt x="1480454" y="1936770"/>
                  </a:cubicBezTo>
                  <a:cubicBezTo>
                    <a:pt x="1447615" y="1949699"/>
                    <a:pt x="1396341" y="1987753"/>
                    <a:pt x="1381936" y="1975558"/>
                  </a:cubicBezTo>
                  <a:cubicBezTo>
                    <a:pt x="1367531" y="1963362"/>
                    <a:pt x="1405313" y="1895899"/>
                    <a:pt x="1394025" y="1863599"/>
                  </a:cubicBezTo>
                  <a:cubicBezTo>
                    <a:pt x="1367420" y="1836319"/>
                    <a:pt x="1307046" y="1800611"/>
                    <a:pt x="1314211" y="1781759"/>
                  </a:cubicBezTo>
                  <a:cubicBezTo>
                    <a:pt x="1321375" y="1762907"/>
                    <a:pt x="1407460" y="1770449"/>
                    <a:pt x="1437011" y="1750487"/>
                  </a:cubicBezTo>
                  <a:cubicBezTo>
                    <a:pt x="1466563" y="1730525"/>
                    <a:pt x="1471841" y="1660924"/>
                    <a:pt x="1491518" y="1661984"/>
                  </a:cubicBezTo>
                  <a:close/>
                  <a:moveTo>
                    <a:pt x="674323" y="1694633"/>
                  </a:moveTo>
                  <a:cubicBezTo>
                    <a:pt x="706148" y="1682530"/>
                    <a:pt x="779924" y="1788040"/>
                    <a:pt x="840442" y="1798602"/>
                  </a:cubicBezTo>
                  <a:cubicBezTo>
                    <a:pt x="906106" y="1785068"/>
                    <a:pt x="1014403" y="1732800"/>
                    <a:pt x="1037433" y="1758001"/>
                  </a:cubicBezTo>
                  <a:cubicBezTo>
                    <a:pt x="1060463" y="1783203"/>
                    <a:pt x="974091" y="1891383"/>
                    <a:pt x="978625" y="1949811"/>
                  </a:cubicBezTo>
                  <a:cubicBezTo>
                    <a:pt x="1007294" y="2002729"/>
                    <a:pt x="1086547" y="2078157"/>
                    <a:pt x="1064633" y="2108567"/>
                  </a:cubicBezTo>
                  <a:cubicBezTo>
                    <a:pt x="1042719" y="2138977"/>
                    <a:pt x="904857" y="2106721"/>
                    <a:pt x="847140" y="2132270"/>
                  </a:cubicBezTo>
                  <a:cubicBezTo>
                    <a:pt x="804204" y="2175467"/>
                    <a:pt x="749539" y="2270864"/>
                    <a:pt x="718333" y="2261860"/>
                  </a:cubicBezTo>
                  <a:cubicBezTo>
                    <a:pt x="687126" y="2252856"/>
                    <a:pt x="700104" y="2120885"/>
                    <a:pt x="659900" y="2078248"/>
                  </a:cubicBezTo>
                  <a:cubicBezTo>
                    <a:pt x="598969" y="2054177"/>
                    <a:pt x="478843" y="2040540"/>
                    <a:pt x="477107" y="2006035"/>
                  </a:cubicBezTo>
                  <a:cubicBezTo>
                    <a:pt x="475372" y="1971530"/>
                    <a:pt x="616619" y="1923119"/>
                    <a:pt x="649488" y="1871219"/>
                  </a:cubicBezTo>
                  <a:cubicBezTo>
                    <a:pt x="682357" y="1819319"/>
                    <a:pt x="642497" y="1706736"/>
                    <a:pt x="674323" y="1694633"/>
                  </a:cubicBezTo>
                  <a:close/>
                  <a:moveTo>
                    <a:pt x="5722928" y="573797"/>
                  </a:moveTo>
                  <a:cubicBezTo>
                    <a:pt x="5741434" y="565781"/>
                    <a:pt x="5796075" y="632729"/>
                    <a:pt x="5830993" y="639980"/>
                  </a:cubicBezTo>
                  <a:cubicBezTo>
                    <a:pt x="5865909" y="647232"/>
                    <a:pt x="5919465" y="602466"/>
                    <a:pt x="5932430" y="617306"/>
                  </a:cubicBezTo>
                  <a:cubicBezTo>
                    <a:pt x="5945395" y="632145"/>
                    <a:pt x="5902472" y="693919"/>
                    <a:pt x="5908779" y="729018"/>
                  </a:cubicBezTo>
                  <a:cubicBezTo>
                    <a:pt x="5929279" y="761980"/>
                    <a:pt x="5979452" y="810205"/>
                    <a:pt x="5970278" y="827903"/>
                  </a:cubicBezTo>
                  <a:cubicBezTo>
                    <a:pt x="5961106" y="845601"/>
                    <a:pt x="5884761" y="820766"/>
                    <a:pt x="5853743" y="835208"/>
                  </a:cubicBezTo>
                  <a:cubicBezTo>
                    <a:pt x="5830551" y="861656"/>
                    <a:pt x="5805158" y="920245"/>
                    <a:pt x="5784169" y="914551"/>
                  </a:cubicBezTo>
                  <a:cubicBezTo>
                    <a:pt x="5763180" y="908858"/>
                    <a:pt x="5753289" y="827220"/>
                    <a:pt x="5727810" y="801046"/>
                  </a:cubicBezTo>
                  <a:cubicBezTo>
                    <a:pt x="5695640" y="786532"/>
                    <a:pt x="5632607" y="776334"/>
                    <a:pt x="5631298" y="757505"/>
                  </a:cubicBezTo>
                  <a:cubicBezTo>
                    <a:pt x="5629990" y="738677"/>
                    <a:pt x="5704684" y="718693"/>
                    <a:pt x="5719957" y="688075"/>
                  </a:cubicBezTo>
                  <a:cubicBezTo>
                    <a:pt x="5720947" y="649983"/>
                    <a:pt x="5704423" y="581813"/>
                    <a:pt x="5722928" y="573797"/>
                  </a:cubicBezTo>
                  <a:close/>
                  <a:moveTo>
                    <a:pt x="4830793" y="645240"/>
                  </a:moveTo>
                  <a:cubicBezTo>
                    <a:pt x="4849299" y="637224"/>
                    <a:pt x="4903940" y="704172"/>
                    <a:pt x="4938857" y="711423"/>
                  </a:cubicBezTo>
                  <a:cubicBezTo>
                    <a:pt x="4973774" y="718675"/>
                    <a:pt x="5027330" y="673909"/>
                    <a:pt x="5040294" y="688749"/>
                  </a:cubicBezTo>
                  <a:cubicBezTo>
                    <a:pt x="5053259" y="703588"/>
                    <a:pt x="5010336" y="765362"/>
                    <a:pt x="5016644" y="800461"/>
                  </a:cubicBezTo>
                  <a:cubicBezTo>
                    <a:pt x="5037144" y="833423"/>
                    <a:pt x="5087316" y="881648"/>
                    <a:pt x="5078143" y="899346"/>
                  </a:cubicBezTo>
                  <a:cubicBezTo>
                    <a:pt x="5068970" y="917044"/>
                    <a:pt x="4992625" y="892209"/>
                    <a:pt x="4961607" y="906651"/>
                  </a:cubicBezTo>
                  <a:cubicBezTo>
                    <a:pt x="4938416" y="933099"/>
                    <a:pt x="4913022" y="991688"/>
                    <a:pt x="4892033" y="985994"/>
                  </a:cubicBezTo>
                  <a:cubicBezTo>
                    <a:pt x="4871045" y="980301"/>
                    <a:pt x="4861153" y="898663"/>
                    <a:pt x="4835675" y="872489"/>
                  </a:cubicBezTo>
                  <a:cubicBezTo>
                    <a:pt x="4803504" y="857975"/>
                    <a:pt x="4740472" y="847777"/>
                    <a:pt x="4739163" y="828948"/>
                  </a:cubicBezTo>
                  <a:cubicBezTo>
                    <a:pt x="4737854" y="810120"/>
                    <a:pt x="4812549" y="790136"/>
                    <a:pt x="4827821" y="759518"/>
                  </a:cubicBezTo>
                  <a:cubicBezTo>
                    <a:pt x="4828811" y="721426"/>
                    <a:pt x="4812287" y="653256"/>
                    <a:pt x="4830793" y="645240"/>
                  </a:cubicBezTo>
                  <a:close/>
                  <a:moveTo>
                    <a:pt x="4307539" y="669924"/>
                  </a:moveTo>
                  <a:cubicBezTo>
                    <a:pt x="4312057" y="668346"/>
                    <a:pt x="4316260" y="668244"/>
                    <a:pt x="4320118" y="670039"/>
                  </a:cubicBezTo>
                  <a:cubicBezTo>
                    <a:pt x="4350990" y="684402"/>
                    <a:pt x="4326845" y="810863"/>
                    <a:pt x="4361489" y="861595"/>
                  </a:cubicBezTo>
                  <a:cubicBezTo>
                    <a:pt x="4416989" y="899207"/>
                    <a:pt x="4529982" y="940352"/>
                    <a:pt x="4527987" y="974433"/>
                  </a:cubicBezTo>
                  <a:cubicBezTo>
                    <a:pt x="4525993" y="1008514"/>
                    <a:pt x="4388228" y="1022079"/>
                    <a:pt x="4349523" y="1066082"/>
                  </a:cubicBezTo>
                  <a:cubicBezTo>
                    <a:pt x="4331601" y="1123538"/>
                    <a:pt x="4332832" y="1232940"/>
                    <a:pt x="4295755" y="1238449"/>
                  </a:cubicBezTo>
                  <a:cubicBezTo>
                    <a:pt x="4258680" y="1243957"/>
                    <a:pt x="4185631" y="1122671"/>
                    <a:pt x="4127065" y="1099134"/>
                  </a:cubicBezTo>
                  <a:cubicBezTo>
                    <a:pt x="4066164" y="1098498"/>
                    <a:pt x="3959676" y="1125868"/>
                    <a:pt x="3944360" y="1097226"/>
                  </a:cubicBezTo>
                  <a:cubicBezTo>
                    <a:pt x="3929045" y="1068584"/>
                    <a:pt x="4032664" y="985831"/>
                    <a:pt x="4035173" y="927282"/>
                  </a:cubicBezTo>
                  <a:cubicBezTo>
                    <a:pt x="4009921" y="866831"/>
                    <a:pt x="3935902" y="771241"/>
                    <a:pt x="3959417" y="745930"/>
                  </a:cubicBezTo>
                  <a:cubicBezTo>
                    <a:pt x="3982932" y="720618"/>
                    <a:pt x="4116144" y="788064"/>
                    <a:pt x="4176261" y="775415"/>
                  </a:cubicBezTo>
                  <a:cubicBezTo>
                    <a:pt x="4228863" y="764348"/>
                    <a:pt x="4275916" y="680973"/>
                    <a:pt x="4307539" y="669924"/>
                  </a:cubicBezTo>
                  <a:close/>
                  <a:moveTo>
                    <a:pt x="3298364" y="820479"/>
                  </a:moveTo>
                  <a:cubicBezTo>
                    <a:pt x="3316870" y="812463"/>
                    <a:pt x="3371511" y="879411"/>
                    <a:pt x="3406428" y="886662"/>
                  </a:cubicBezTo>
                  <a:cubicBezTo>
                    <a:pt x="3441345" y="893913"/>
                    <a:pt x="3494901" y="849148"/>
                    <a:pt x="3507865" y="863987"/>
                  </a:cubicBezTo>
                  <a:cubicBezTo>
                    <a:pt x="3520830" y="878827"/>
                    <a:pt x="3477907" y="940600"/>
                    <a:pt x="3484215" y="975700"/>
                  </a:cubicBezTo>
                  <a:cubicBezTo>
                    <a:pt x="3504715" y="1008661"/>
                    <a:pt x="3554887" y="1056886"/>
                    <a:pt x="3545714" y="1074585"/>
                  </a:cubicBezTo>
                  <a:cubicBezTo>
                    <a:pt x="3536541" y="1092283"/>
                    <a:pt x="3460197" y="1067448"/>
                    <a:pt x="3429178" y="1081890"/>
                  </a:cubicBezTo>
                  <a:cubicBezTo>
                    <a:pt x="3405987" y="1108337"/>
                    <a:pt x="3380593" y="1166926"/>
                    <a:pt x="3359605" y="1161233"/>
                  </a:cubicBezTo>
                  <a:cubicBezTo>
                    <a:pt x="3338616" y="1155539"/>
                    <a:pt x="3328724" y="1073902"/>
                    <a:pt x="3303246" y="1047727"/>
                  </a:cubicBezTo>
                  <a:cubicBezTo>
                    <a:pt x="3271075" y="1033214"/>
                    <a:pt x="3208043" y="1023016"/>
                    <a:pt x="3206734" y="1004187"/>
                  </a:cubicBezTo>
                  <a:cubicBezTo>
                    <a:pt x="3205425" y="985358"/>
                    <a:pt x="3280120" y="965375"/>
                    <a:pt x="3295392" y="934757"/>
                  </a:cubicBezTo>
                  <a:cubicBezTo>
                    <a:pt x="3296382" y="896664"/>
                    <a:pt x="3279858" y="828495"/>
                    <a:pt x="3298364" y="820479"/>
                  </a:cubicBezTo>
                  <a:close/>
                  <a:moveTo>
                    <a:pt x="2436242" y="923641"/>
                  </a:moveTo>
                  <a:cubicBezTo>
                    <a:pt x="2454748" y="915625"/>
                    <a:pt x="2509390" y="982572"/>
                    <a:pt x="2544306" y="989823"/>
                  </a:cubicBezTo>
                  <a:cubicBezTo>
                    <a:pt x="2579223" y="997075"/>
                    <a:pt x="2632779" y="952309"/>
                    <a:pt x="2645744" y="967149"/>
                  </a:cubicBezTo>
                  <a:cubicBezTo>
                    <a:pt x="2658708" y="981988"/>
                    <a:pt x="2615785" y="1043762"/>
                    <a:pt x="2622093" y="1078861"/>
                  </a:cubicBezTo>
                  <a:cubicBezTo>
                    <a:pt x="2642593" y="1111823"/>
                    <a:pt x="2692766" y="1160048"/>
                    <a:pt x="2683593" y="1177746"/>
                  </a:cubicBezTo>
                  <a:cubicBezTo>
                    <a:pt x="2674420" y="1195445"/>
                    <a:pt x="2598075" y="1170610"/>
                    <a:pt x="2567056" y="1185051"/>
                  </a:cubicBezTo>
                  <a:cubicBezTo>
                    <a:pt x="2543865" y="1211499"/>
                    <a:pt x="2518471" y="1270088"/>
                    <a:pt x="2497483" y="1264395"/>
                  </a:cubicBezTo>
                  <a:cubicBezTo>
                    <a:pt x="2476494" y="1258701"/>
                    <a:pt x="2466602" y="1177064"/>
                    <a:pt x="2441124" y="1150889"/>
                  </a:cubicBezTo>
                  <a:cubicBezTo>
                    <a:pt x="2408953" y="1136376"/>
                    <a:pt x="2345921" y="1126177"/>
                    <a:pt x="2344612" y="1107349"/>
                  </a:cubicBezTo>
                  <a:cubicBezTo>
                    <a:pt x="2343303" y="1088520"/>
                    <a:pt x="2417998" y="1068537"/>
                    <a:pt x="2433270" y="1037918"/>
                  </a:cubicBezTo>
                  <a:cubicBezTo>
                    <a:pt x="2434261" y="999826"/>
                    <a:pt x="2417736" y="931656"/>
                    <a:pt x="2436242" y="923641"/>
                  </a:cubicBezTo>
                  <a:close/>
                  <a:moveTo>
                    <a:pt x="1121928" y="1117689"/>
                  </a:moveTo>
                  <a:cubicBezTo>
                    <a:pt x="1141604" y="1118750"/>
                    <a:pt x="1155930" y="1192595"/>
                    <a:pt x="1185481" y="1212558"/>
                  </a:cubicBezTo>
                  <a:cubicBezTo>
                    <a:pt x="1223399" y="1220860"/>
                    <a:pt x="1292952" y="1218546"/>
                    <a:pt x="1299236" y="1237463"/>
                  </a:cubicBezTo>
                  <a:cubicBezTo>
                    <a:pt x="1305519" y="1256381"/>
                    <a:pt x="1234472" y="1293765"/>
                    <a:pt x="1223184" y="1326065"/>
                  </a:cubicBezTo>
                  <a:cubicBezTo>
                    <a:pt x="1225959" y="1361130"/>
                    <a:pt x="1250230" y="1420194"/>
                    <a:pt x="1231510" y="1431262"/>
                  </a:cubicBezTo>
                  <a:cubicBezTo>
                    <a:pt x="1212790" y="1442331"/>
                    <a:pt x="1147392" y="1392475"/>
                    <a:pt x="1110864" y="1392475"/>
                  </a:cubicBezTo>
                  <a:cubicBezTo>
                    <a:pt x="1078025" y="1405404"/>
                    <a:pt x="1026751" y="1443457"/>
                    <a:pt x="1012346" y="1431262"/>
                  </a:cubicBezTo>
                  <a:cubicBezTo>
                    <a:pt x="997941" y="1419067"/>
                    <a:pt x="1035723" y="1351604"/>
                    <a:pt x="1024435" y="1319304"/>
                  </a:cubicBezTo>
                  <a:cubicBezTo>
                    <a:pt x="997830" y="1292024"/>
                    <a:pt x="937456" y="1256315"/>
                    <a:pt x="944620" y="1237464"/>
                  </a:cubicBezTo>
                  <a:cubicBezTo>
                    <a:pt x="951785" y="1218611"/>
                    <a:pt x="1037870" y="1226154"/>
                    <a:pt x="1067422" y="1206192"/>
                  </a:cubicBezTo>
                  <a:cubicBezTo>
                    <a:pt x="1096972" y="1186229"/>
                    <a:pt x="1102252" y="1116628"/>
                    <a:pt x="1121928" y="1117689"/>
                  </a:cubicBezTo>
                  <a:close/>
                  <a:moveTo>
                    <a:pt x="1912989" y="948325"/>
                  </a:moveTo>
                  <a:cubicBezTo>
                    <a:pt x="1917506" y="946746"/>
                    <a:pt x="1921709" y="946644"/>
                    <a:pt x="1925568" y="948439"/>
                  </a:cubicBezTo>
                  <a:cubicBezTo>
                    <a:pt x="1956440" y="962803"/>
                    <a:pt x="1932294" y="1089263"/>
                    <a:pt x="1966939" y="1139995"/>
                  </a:cubicBezTo>
                  <a:cubicBezTo>
                    <a:pt x="2022438" y="1177608"/>
                    <a:pt x="2135431" y="1218752"/>
                    <a:pt x="2133437" y="1252833"/>
                  </a:cubicBezTo>
                  <a:cubicBezTo>
                    <a:pt x="2131442" y="1286914"/>
                    <a:pt x="1993677" y="1300480"/>
                    <a:pt x="1954972" y="1344483"/>
                  </a:cubicBezTo>
                  <a:cubicBezTo>
                    <a:pt x="1937050" y="1401938"/>
                    <a:pt x="1938281" y="1511340"/>
                    <a:pt x="1901205" y="1516849"/>
                  </a:cubicBezTo>
                  <a:cubicBezTo>
                    <a:pt x="1864129" y="1522357"/>
                    <a:pt x="1791081" y="1401071"/>
                    <a:pt x="1732515" y="1377534"/>
                  </a:cubicBezTo>
                  <a:cubicBezTo>
                    <a:pt x="1671613" y="1376898"/>
                    <a:pt x="1565125" y="1404268"/>
                    <a:pt x="1549809" y="1375626"/>
                  </a:cubicBezTo>
                  <a:cubicBezTo>
                    <a:pt x="1534494" y="1346984"/>
                    <a:pt x="1638113" y="1264232"/>
                    <a:pt x="1640623" y="1205682"/>
                  </a:cubicBezTo>
                  <a:cubicBezTo>
                    <a:pt x="1615371" y="1145231"/>
                    <a:pt x="1541352" y="1049641"/>
                    <a:pt x="1564867" y="1024330"/>
                  </a:cubicBezTo>
                  <a:cubicBezTo>
                    <a:pt x="1588381" y="999019"/>
                    <a:pt x="1721594" y="1066464"/>
                    <a:pt x="1781710" y="1053816"/>
                  </a:cubicBezTo>
                  <a:cubicBezTo>
                    <a:pt x="1834313" y="1042748"/>
                    <a:pt x="1881366" y="959373"/>
                    <a:pt x="1912989" y="948325"/>
                  </a:cubicBezTo>
                  <a:close/>
                  <a:moveTo>
                    <a:pt x="4461203" y="100945"/>
                  </a:moveTo>
                  <a:cubicBezTo>
                    <a:pt x="4479709" y="92929"/>
                    <a:pt x="4534350" y="159877"/>
                    <a:pt x="4569267" y="167128"/>
                  </a:cubicBezTo>
                  <a:cubicBezTo>
                    <a:pt x="4604184" y="174379"/>
                    <a:pt x="4657740" y="129613"/>
                    <a:pt x="4670704" y="144453"/>
                  </a:cubicBezTo>
                  <a:cubicBezTo>
                    <a:pt x="4683669" y="159293"/>
                    <a:pt x="4640746" y="221066"/>
                    <a:pt x="4647054" y="256166"/>
                  </a:cubicBezTo>
                  <a:cubicBezTo>
                    <a:pt x="4667554" y="289127"/>
                    <a:pt x="4717726" y="337352"/>
                    <a:pt x="4708553" y="355051"/>
                  </a:cubicBezTo>
                  <a:cubicBezTo>
                    <a:pt x="4699380" y="372749"/>
                    <a:pt x="4623035" y="347914"/>
                    <a:pt x="4592017" y="362356"/>
                  </a:cubicBezTo>
                  <a:cubicBezTo>
                    <a:pt x="4568826" y="388803"/>
                    <a:pt x="4543432" y="447392"/>
                    <a:pt x="4522443" y="441699"/>
                  </a:cubicBezTo>
                  <a:cubicBezTo>
                    <a:pt x="4501454" y="436005"/>
                    <a:pt x="4491563" y="354368"/>
                    <a:pt x="4466085" y="328193"/>
                  </a:cubicBezTo>
                  <a:cubicBezTo>
                    <a:pt x="4433914" y="313680"/>
                    <a:pt x="4370881" y="303482"/>
                    <a:pt x="4369573" y="284653"/>
                  </a:cubicBezTo>
                  <a:cubicBezTo>
                    <a:pt x="4368264" y="265824"/>
                    <a:pt x="4442959" y="245841"/>
                    <a:pt x="4458231" y="215223"/>
                  </a:cubicBezTo>
                  <a:cubicBezTo>
                    <a:pt x="4459221" y="177130"/>
                    <a:pt x="4442696" y="108961"/>
                    <a:pt x="4461203" y="100945"/>
                  </a:cubicBezTo>
                  <a:close/>
                  <a:moveTo>
                    <a:pt x="2066652" y="379345"/>
                  </a:moveTo>
                  <a:cubicBezTo>
                    <a:pt x="2085158" y="371329"/>
                    <a:pt x="2139799" y="438277"/>
                    <a:pt x="2174716" y="445528"/>
                  </a:cubicBezTo>
                  <a:cubicBezTo>
                    <a:pt x="2209633" y="452780"/>
                    <a:pt x="2263189" y="408014"/>
                    <a:pt x="2276153" y="422854"/>
                  </a:cubicBezTo>
                  <a:cubicBezTo>
                    <a:pt x="2289118" y="437693"/>
                    <a:pt x="2246195" y="499467"/>
                    <a:pt x="2252503" y="534566"/>
                  </a:cubicBezTo>
                  <a:cubicBezTo>
                    <a:pt x="2273003" y="567528"/>
                    <a:pt x="2323176" y="615753"/>
                    <a:pt x="2314003" y="633451"/>
                  </a:cubicBezTo>
                  <a:cubicBezTo>
                    <a:pt x="2304830" y="651149"/>
                    <a:pt x="2228485" y="626314"/>
                    <a:pt x="2197466" y="640756"/>
                  </a:cubicBezTo>
                  <a:cubicBezTo>
                    <a:pt x="2174275" y="667204"/>
                    <a:pt x="2148881" y="725793"/>
                    <a:pt x="2127893" y="720099"/>
                  </a:cubicBezTo>
                  <a:cubicBezTo>
                    <a:pt x="2106904" y="714406"/>
                    <a:pt x="2097012" y="632768"/>
                    <a:pt x="2071534" y="606594"/>
                  </a:cubicBezTo>
                  <a:cubicBezTo>
                    <a:pt x="2039363" y="592080"/>
                    <a:pt x="1976331" y="581882"/>
                    <a:pt x="1975022" y="563053"/>
                  </a:cubicBezTo>
                  <a:cubicBezTo>
                    <a:pt x="1973713" y="544225"/>
                    <a:pt x="2048408" y="524241"/>
                    <a:pt x="2063680" y="493623"/>
                  </a:cubicBezTo>
                  <a:cubicBezTo>
                    <a:pt x="2064671" y="455531"/>
                    <a:pt x="2048146" y="387361"/>
                    <a:pt x="2066652" y="379345"/>
                  </a:cubicBezTo>
                  <a:close/>
                  <a:moveTo>
                    <a:pt x="3674795" y="665"/>
                  </a:moveTo>
                  <a:cubicBezTo>
                    <a:pt x="3693301" y="-7351"/>
                    <a:pt x="3747943" y="59596"/>
                    <a:pt x="3782859" y="66847"/>
                  </a:cubicBezTo>
                  <a:cubicBezTo>
                    <a:pt x="3817776" y="74099"/>
                    <a:pt x="3871332" y="29333"/>
                    <a:pt x="3884297" y="44173"/>
                  </a:cubicBezTo>
                  <a:cubicBezTo>
                    <a:pt x="3897261" y="59012"/>
                    <a:pt x="3854338" y="120786"/>
                    <a:pt x="3860646" y="155885"/>
                  </a:cubicBezTo>
                  <a:cubicBezTo>
                    <a:pt x="3881146" y="188847"/>
                    <a:pt x="3931319" y="237072"/>
                    <a:pt x="3922146" y="254770"/>
                  </a:cubicBezTo>
                  <a:cubicBezTo>
                    <a:pt x="3912973" y="272469"/>
                    <a:pt x="3836628" y="247634"/>
                    <a:pt x="3805609" y="262075"/>
                  </a:cubicBezTo>
                  <a:cubicBezTo>
                    <a:pt x="3782418" y="288523"/>
                    <a:pt x="3757024" y="347112"/>
                    <a:pt x="3736036" y="341418"/>
                  </a:cubicBezTo>
                  <a:cubicBezTo>
                    <a:pt x="3715047" y="335725"/>
                    <a:pt x="3705155" y="254088"/>
                    <a:pt x="3679677" y="227913"/>
                  </a:cubicBezTo>
                  <a:cubicBezTo>
                    <a:pt x="3647506" y="213400"/>
                    <a:pt x="3584474" y="203201"/>
                    <a:pt x="3583165" y="184373"/>
                  </a:cubicBezTo>
                  <a:cubicBezTo>
                    <a:pt x="3581856" y="165544"/>
                    <a:pt x="3656551" y="145560"/>
                    <a:pt x="3671823" y="114942"/>
                  </a:cubicBezTo>
                  <a:cubicBezTo>
                    <a:pt x="3672814" y="76850"/>
                    <a:pt x="3656289" y="8680"/>
                    <a:pt x="3674795" y="665"/>
                  </a:cubicBezTo>
                  <a:close/>
                  <a:moveTo>
                    <a:pt x="3151542" y="25348"/>
                  </a:moveTo>
                  <a:cubicBezTo>
                    <a:pt x="3156059" y="23770"/>
                    <a:pt x="3160262" y="23668"/>
                    <a:pt x="3164121" y="25463"/>
                  </a:cubicBezTo>
                  <a:cubicBezTo>
                    <a:pt x="3194993" y="39827"/>
                    <a:pt x="3170847" y="166287"/>
                    <a:pt x="3205492" y="217019"/>
                  </a:cubicBezTo>
                  <a:cubicBezTo>
                    <a:pt x="3260991" y="254632"/>
                    <a:pt x="3373984" y="295776"/>
                    <a:pt x="3371990" y="329857"/>
                  </a:cubicBezTo>
                  <a:cubicBezTo>
                    <a:pt x="3369995" y="363938"/>
                    <a:pt x="3232230" y="377504"/>
                    <a:pt x="3193525" y="421507"/>
                  </a:cubicBezTo>
                  <a:cubicBezTo>
                    <a:pt x="3175603" y="478962"/>
                    <a:pt x="3176834" y="588364"/>
                    <a:pt x="3139758" y="593873"/>
                  </a:cubicBezTo>
                  <a:cubicBezTo>
                    <a:pt x="3102682" y="599381"/>
                    <a:pt x="3029634" y="478095"/>
                    <a:pt x="2971068" y="454558"/>
                  </a:cubicBezTo>
                  <a:cubicBezTo>
                    <a:pt x="2910166" y="453922"/>
                    <a:pt x="2803678" y="481292"/>
                    <a:pt x="2788362" y="452650"/>
                  </a:cubicBezTo>
                  <a:cubicBezTo>
                    <a:pt x="2773047" y="424008"/>
                    <a:pt x="2876666" y="341256"/>
                    <a:pt x="2879176" y="282706"/>
                  </a:cubicBezTo>
                  <a:cubicBezTo>
                    <a:pt x="2853924" y="222255"/>
                    <a:pt x="2779905" y="126665"/>
                    <a:pt x="2803420" y="101354"/>
                  </a:cubicBezTo>
                  <a:cubicBezTo>
                    <a:pt x="2826934" y="76043"/>
                    <a:pt x="2960147" y="143488"/>
                    <a:pt x="3020263" y="130840"/>
                  </a:cubicBezTo>
                  <a:cubicBezTo>
                    <a:pt x="3072866" y="119772"/>
                    <a:pt x="3119919" y="36397"/>
                    <a:pt x="3151542" y="25348"/>
                  </a:cubicBezTo>
                  <a:close/>
                </a:path>
              </a:pathLst>
            </a:custGeom>
            <a:solidFill>
              <a:srgbClr val="FB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81216" y="397271"/>
            <a:ext cx="3229286" cy="2101984"/>
            <a:chOff x="5582189" y="-750031"/>
            <a:chExt cx="1442805" cy="1021869"/>
          </a:xfrm>
        </p:grpSpPr>
        <p:sp>
          <p:nvSpPr>
            <p:cNvPr id="21" name="Google Shape;21;p2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2780819" y="1232897"/>
            <a:ext cx="6896029" cy="3078067"/>
            <a:chOff x="4166273" y="2230953"/>
            <a:chExt cx="1826279" cy="815166"/>
          </a:xfrm>
        </p:grpSpPr>
        <p:sp>
          <p:nvSpPr>
            <p:cNvPr id="24" name="Google Shape;24;p2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 flipH="1">
            <a:off x="8962715" y="1639951"/>
            <a:ext cx="3229286" cy="2101984"/>
            <a:chOff x="5582189" y="-750031"/>
            <a:chExt cx="1442805" cy="1021869"/>
          </a:xfrm>
        </p:grpSpPr>
        <p:sp>
          <p:nvSpPr>
            <p:cNvPr id="37" name="Google Shape;37;p2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75908" y="3887137"/>
            <a:ext cx="846778" cy="815166"/>
            <a:chOff x="8085257" y="2958637"/>
            <a:chExt cx="870992" cy="815166"/>
          </a:xfrm>
        </p:grpSpPr>
        <p:grpSp>
          <p:nvGrpSpPr>
            <p:cNvPr id="40" name="Google Shape;40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" name="Google Shape;49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10205908" y="1143937"/>
            <a:ext cx="846778" cy="815166"/>
            <a:chOff x="8085257" y="2958637"/>
            <a:chExt cx="870992" cy="815166"/>
          </a:xfrm>
        </p:grpSpPr>
        <p:grpSp>
          <p:nvGrpSpPr>
            <p:cNvPr id="54" name="Google Shape;54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63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75908" y="2779662"/>
            <a:ext cx="846778" cy="815166"/>
            <a:chOff x="8085257" y="2958637"/>
            <a:chExt cx="870992" cy="815166"/>
          </a:xfrm>
        </p:grpSpPr>
        <p:grpSp>
          <p:nvGrpSpPr>
            <p:cNvPr id="68" name="Google Shape;68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1936758" y="3400762"/>
            <a:ext cx="846778" cy="815166"/>
            <a:chOff x="8085257" y="2958637"/>
            <a:chExt cx="870992" cy="815166"/>
          </a:xfrm>
        </p:grpSpPr>
        <p:grpSp>
          <p:nvGrpSpPr>
            <p:cNvPr id="82" name="Google Shape;82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" name="Google Shape;91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2"/>
          <p:cNvGrpSpPr/>
          <p:nvPr/>
        </p:nvGrpSpPr>
        <p:grpSpPr>
          <a:xfrm>
            <a:off x="9359133" y="420037"/>
            <a:ext cx="846778" cy="815166"/>
            <a:chOff x="8085257" y="2958637"/>
            <a:chExt cx="870992" cy="815166"/>
          </a:xfrm>
        </p:grpSpPr>
        <p:grpSp>
          <p:nvGrpSpPr>
            <p:cNvPr id="96" name="Google Shape;96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10754258" y="420037"/>
            <a:ext cx="846778" cy="815166"/>
            <a:chOff x="8085257" y="2958637"/>
            <a:chExt cx="870992" cy="815166"/>
          </a:xfrm>
        </p:grpSpPr>
        <p:grpSp>
          <p:nvGrpSpPr>
            <p:cNvPr id="110" name="Google Shape;110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2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9633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2">
  <p:cSld name="Layout 2">
    <p:bg>
      <p:bgPr>
        <a:solidFill>
          <a:srgbClr val="F5AF0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4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p4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148" name="Google Shape;148;p4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52" name="Google Shape;152;p4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7225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7A0EB"/>
            </a:gs>
            <a:gs pos="100000">
              <a:srgbClr val="145A8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Fredoka One"/>
              <a:buNone/>
              <a:defRPr sz="37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●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●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3478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1" r:id="rId3"/>
    <p:sldLayoutId id="2147483672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gi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39621" y="388330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16937" y="5094357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066765" y="5767291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E0A74EAC-7092-15B9-A673-9323DDDA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44" y="1208560"/>
            <a:ext cx="5758887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9BB6AC9B-E302-DC27-1037-265BDD9E0E31}"/>
              </a:ext>
            </a:extLst>
          </p:cNvPr>
          <p:cNvSpPr txBox="1"/>
          <p:nvPr/>
        </p:nvSpPr>
        <p:spPr>
          <a:xfrm>
            <a:off x="2485382" y="230266"/>
            <a:ext cx="8771006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10991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4C05EC4-A0A1-DDD8-52C8-4C29F04E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52" y="1184952"/>
            <a:ext cx="5816038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76ED2E3-3361-E068-4785-B6C070DA2A6F}"/>
              </a:ext>
            </a:extLst>
          </p:cNvPr>
          <p:cNvSpPr txBox="1"/>
          <p:nvPr/>
        </p:nvSpPr>
        <p:spPr>
          <a:xfrm>
            <a:off x="2481372" y="190870"/>
            <a:ext cx="905534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8209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365" y="2051241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517128" y="171774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965169"/>
            <a:ext cx="6565900" cy="30198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445180" y="2162481"/>
            <a:ext cx="515077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 complete.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8B5E0DA-11A8-9FB8-E15A-71D65A928A5D}"/>
              </a:ext>
            </a:extLst>
          </p:cNvPr>
          <p:cNvSpPr txBox="1"/>
          <p:nvPr/>
        </p:nvSpPr>
        <p:spPr>
          <a:xfrm>
            <a:off x="1806070" y="4124457"/>
            <a:ext cx="94399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A: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he doing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He’s _________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 		</a:t>
            </a:r>
            <a:r>
              <a:rPr lang="en-US" sz="35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his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2B00AB1-B6B7-A45C-52B6-534FE68E6432}"/>
              </a:ext>
            </a:extLst>
          </p:cNvPr>
          <p:cNvSpPr/>
          <p:nvPr/>
        </p:nvSpPr>
        <p:spPr>
          <a:xfrm>
            <a:off x="4255462" y="4544400"/>
            <a:ext cx="59216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solving a </a:t>
            </a:r>
            <a:r>
              <a:rPr lang="en-US" sz="45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</a:t>
            </a:r>
            <a:r>
              <a:rPr lang="en-US" sz="4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problem</a:t>
            </a:r>
            <a:endParaRPr lang="en-US" sz="45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59991A7-66F4-5A14-F0F2-662777685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530" y="555610"/>
            <a:ext cx="70309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954" y="2394462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481970" y="2000143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487173"/>
            <a:ext cx="6565900" cy="44743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602316" y="1544572"/>
            <a:ext cx="497764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Listen,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complete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sing.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38" y="368681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5863856" y="-156709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619" y="2159884"/>
            <a:ext cx="10256057" cy="16043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2509140" y="2481251"/>
            <a:ext cx="90989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6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310" y="5918201"/>
            <a:ext cx="9471381" cy="85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479">
              <a:defRPr/>
            </a:pPr>
            <a:r>
              <a:rPr lang="en-US" sz="2489" b="1" dirty="0">
                <a:solidFill>
                  <a:srgbClr val="0070C0"/>
                </a:solidFill>
              </a:rPr>
              <a:t>Website</a:t>
            </a:r>
            <a:r>
              <a:rPr lang="en-US" sz="2489" dirty="0">
                <a:solidFill>
                  <a:srgbClr val="0070C0"/>
                </a:solidFill>
              </a:rPr>
              <a:t>: </a:t>
            </a:r>
            <a:r>
              <a:rPr lang="en-US" sz="2489" i="1" dirty="0">
                <a:solidFill>
                  <a:srgbClr val="FFFFFF"/>
                </a:solidFill>
              </a:rPr>
              <a:t>hoclieu.vn</a:t>
            </a:r>
          </a:p>
          <a:p>
            <a:pPr algn="ctr" defTabSz="1625479">
              <a:defRPr/>
            </a:pPr>
            <a:r>
              <a:rPr lang="en-US" sz="2489" b="1" dirty="0">
                <a:solidFill>
                  <a:srgbClr val="0070C0"/>
                </a:solidFill>
              </a:rPr>
              <a:t>Fanpage</a:t>
            </a:r>
            <a:r>
              <a:rPr lang="en-US" sz="2489" dirty="0">
                <a:solidFill>
                  <a:srgbClr val="0070C0"/>
                </a:solidFill>
              </a:rPr>
              <a:t>:</a:t>
            </a:r>
            <a:r>
              <a:rPr lang="vi-VN" sz="2489" dirty="0">
                <a:solidFill>
                  <a:srgbClr val="0070C0"/>
                </a:solidFill>
              </a:rPr>
              <a:t> </a:t>
            </a:r>
            <a:r>
              <a:rPr lang="en-US" sz="2489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2489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72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F1688DC7-FE64-C2D8-D5F3-F6E0F6AF6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083D85B5-BA98-E1D8-1861-F6F7259D74BF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1 - Period 2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636" y="242223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558411" y="1940023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828799"/>
            <a:ext cx="6565900" cy="341497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98366" y="2240106"/>
            <a:ext cx="59909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"/>
          <p:cNvSpPr/>
          <p:nvPr/>
        </p:nvSpPr>
        <p:spPr>
          <a:xfrm>
            <a:off x="3620774" y="1658282"/>
            <a:ext cx="5102849" cy="9985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Fredoka One"/>
                <a:cs typeface="Arial"/>
                <a:sym typeface="Arial"/>
              </a:rPr>
              <a:t>Lucky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doka One"/>
              <a:cs typeface="Arial"/>
              <a:sym typeface="Arial"/>
            </a:endParaRPr>
          </a:p>
        </p:txBody>
      </p:sp>
      <p:sp>
        <p:nvSpPr>
          <p:cNvPr id="304" name="Google Shape;304;p11"/>
          <p:cNvSpPr/>
          <p:nvPr/>
        </p:nvSpPr>
        <p:spPr>
          <a:xfrm>
            <a:off x="3920672" y="2779653"/>
            <a:ext cx="4726762" cy="9985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number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doka One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61D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17"/>
          <p:cNvGrpSpPr/>
          <p:nvPr/>
        </p:nvGrpSpPr>
        <p:grpSpPr>
          <a:xfrm>
            <a:off x="381842" y="332104"/>
            <a:ext cx="2432332" cy="2320044"/>
            <a:chOff x="8085257" y="2958637"/>
            <a:chExt cx="870992" cy="815166"/>
          </a:xfrm>
        </p:grpSpPr>
        <p:grpSp>
          <p:nvGrpSpPr>
            <p:cNvPr id="489" name="Google Shape;489;p17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7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7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7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7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8" name="Google Shape;498;p17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2" name="Google Shape;502;p17"/>
          <p:cNvSpPr/>
          <p:nvPr/>
        </p:nvSpPr>
        <p:spPr>
          <a:xfrm>
            <a:off x="1124322" y="789895"/>
            <a:ext cx="962868" cy="14044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5</a:t>
            </a:r>
          </a:p>
        </p:txBody>
      </p:sp>
      <p:grpSp>
        <p:nvGrpSpPr>
          <p:cNvPr id="503" name="Google Shape;503;p17"/>
          <p:cNvGrpSpPr/>
          <p:nvPr/>
        </p:nvGrpSpPr>
        <p:grpSpPr>
          <a:xfrm>
            <a:off x="10767799" y="158230"/>
            <a:ext cx="1243689" cy="1197234"/>
            <a:chOff x="8085257" y="2958637"/>
            <a:chExt cx="870992" cy="815166"/>
          </a:xfrm>
        </p:grpSpPr>
        <p:grpSp>
          <p:nvGrpSpPr>
            <p:cNvPr id="504" name="Google Shape;504;p17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7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7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3" name="Google Shape;513;p17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17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518" name="Google Shape;518;p17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17"/>
          <p:cNvSpPr txBox="1">
            <a:spLocks noGrp="1"/>
          </p:cNvSpPr>
          <p:nvPr>
            <p:ph type="title"/>
          </p:nvPr>
        </p:nvSpPr>
        <p:spPr>
          <a:xfrm>
            <a:off x="3207678" y="81601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does she like? </a:t>
            </a:r>
          </a:p>
        </p:txBody>
      </p:sp>
      <p:sp>
        <p:nvSpPr>
          <p:cNvPr id="525" name="Google Shape;525;p17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9BD863F-6585-6C44-ABC4-202A4D07DD9E}"/>
              </a:ext>
            </a:extLst>
          </p:cNvPr>
          <p:cNvSpPr/>
          <p:nvPr/>
        </p:nvSpPr>
        <p:spPr>
          <a:xfrm>
            <a:off x="4818385" y="1574486"/>
            <a:ext cx="3001306" cy="3882646"/>
          </a:xfrm>
          <a:custGeom>
            <a:avLst/>
            <a:gdLst/>
            <a:ahLst/>
            <a:cxnLst/>
            <a:rect l="l" t="t" r="r" b="b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122" name="Picture 2" descr="2,04 ct">
            <a:extLst>
              <a:ext uri="{FF2B5EF4-FFF2-40B4-BE49-F238E27FC236}">
                <a16:creationId xmlns:a16="http://schemas.microsoft.com/office/drawing/2014/main" id="{894D78A0-68F3-1ED9-6690-5C3B94AA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8" y="3669127"/>
            <a:ext cx="2102772" cy="13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23;p17">
            <a:extLst>
              <a:ext uri="{FF2B5EF4-FFF2-40B4-BE49-F238E27FC236}">
                <a16:creationId xmlns:a16="http://schemas.microsoft.com/office/drawing/2014/main" id="{3F38A626-BAB7-5807-11DE-892A143EDBD1}"/>
              </a:ext>
            </a:extLst>
          </p:cNvPr>
          <p:cNvSpPr txBox="1">
            <a:spLocks/>
          </p:cNvSpPr>
          <p:nvPr/>
        </p:nvSpPr>
        <p:spPr>
          <a:xfrm>
            <a:off x="1654202" y="5623211"/>
            <a:ext cx="10277476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She likes solving </a:t>
            </a:r>
            <a:r>
              <a:rPr lang="en-US" kern="0" dirty="0" err="1"/>
              <a:t>maths</a:t>
            </a:r>
            <a:r>
              <a:rPr lang="en-US" kern="0" dirty="0"/>
              <a:t> problems.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53A5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18"/>
          <p:cNvGrpSpPr/>
          <p:nvPr/>
        </p:nvGrpSpPr>
        <p:grpSpPr>
          <a:xfrm>
            <a:off x="406514" y="324602"/>
            <a:ext cx="2432332" cy="2329418"/>
            <a:chOff x="8085257" y="2958637"/>
            <a:chExt cx="870992" cy="815166"/>
          </a:xfrm>
        </p:grpSpPr>
        <p:grpSp>
          <p:nvGrpSpPr>
            <p:cNvPr id="531" name="Google Shape;531;p18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32" name="Google Shape;532;p18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8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8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8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8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18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18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8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18"/>
          <p:cNvSpPr/>
          <p:nvPr/>
        </p:nvSpPr>
        <p:spPr>
          <a:xfrm>
            <a:off x="1121597" y="789895"/>
            <a:ext cx="1002169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6</a:t>
            </a:r>
          </a:p>
        </p:txBody>
      </p:sp>
      <p:grpSp>
        <p:nvGrpSpPr>
          <p:cNvPr id="545" name="Google Shape;545;p18"/>
          <p:cNvGrpSpPr/>
          <p:nvPr/>
        </p:nvGrpSpPr>
        <p:grpSpPr>
          <a:xfrm>
            <a:off x="10757818" y="171455"/>
            <a:ext cx="1243689" cy="1197234"/>
            <a:chOff x="8085257" y="2958637"/>
            <a:chExt cx="870992" cy="815166"/>
          </a:xfrm>
        </p:grpSpPr>
        <p:grpSp>
          <p:nvGrpSpPr>
            <p:cNvPr id="546" name="Google Shape;546;p18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47" name="Google Shape;547;p18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5" name="Google Shape;555;p18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18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560" name="Google Shape;560;p18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8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18"/>
          <p:cNvSpPr txBox="1">
            <a:spLocks noGrp="1"/>
          </p:cNvSpPr>
          <p:nvPr>
            <p:ph type="title"/>
          </p:nvPr>
        </p:nvSpPr>
        <p:spPr>
          <a:xfrm>
            <a:off x="3474590" y="7062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 they like? </a:t>
            </a:r>
          </a:p>
        </p:txBody>
      </p:sp>
      <p:sp>
        <p:nvSpPr>
          <p:cNvPr id="567" name="Google Shape;567;p18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2" descr="Pin on Clip">
            <a:extLst>
              <a:ext uri="{FF2B5EF4-FFF2-40B4-BE49-F238E27FC236}">
                <a16:creationId xmlns:a16="http://schemas.microsoft.com/office/drawing/2014/main" id="{166E90D1-0780-3924-88DF-63C8824A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22" y="1260119"/>
            <a:ext cx="7000875" cy="438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itter Gif Picgifs diamonds 161459 | Diamond, Diamond glitter, Diamond  background">
            <a:extLst>
              <a:ext uri="{FF2B5EF4-FFF2-40B4-BE49-F238E27FC236}">
                <a16:creationId xmlns:a16="http://schemas.microsoft.com/office/drawing/2014/main" id="{287BB34B-746A-0AE5-8A6A-9AACFC1B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6" y="2900783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65;p18">
            <a:extLst>
              <a:ext uri="{FF2B5EF4-FFF2-40B4-BE49-F238E27FC236}">
                <a16:creationId xmlns:a16="http://schemas.microsoft.com/office/drawing/2014/main" id="{8B260956-A74F-4BB7-9435-6046A52F55D0}"/>
              </a:ext>
            </a:extLst>
          </p:cNvPr>
          <p:cNvSpPr txBox="1">
            <a:spLocks/>
          </p:cNvSpPr>
          <p:nvPr/>
        </p:nvSpPr>
        <p:spPr>
          <a:xfrm>
            <a:off x="2450931" y="5609986"/>
            <a:ext cx="9372938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They like playing football.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543" y="235306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359676" y="1727511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487174"/>
            <a:ext cx="6565900" cy="33810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498341" y="1824429"/>
            <a:ext cx="650370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number.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2C8191F-ACFA-3ADB-E9DC-09AC093B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726"/>
            <a:ext cx="12192000" cy="3159946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8B031EF5-01AA-C471-51C7-F07E11EDA013}"/>
              </a:ext>
            </a:extLst>
          </p:cNvPr>
          <p:cNvSpPr txBox="1"/>
          <p:nvPr/>
        </p:nvSpPr>
        <p:spPr>
          <a:xfrm>
            <a:off x="1694232" y="903163"/>
            <a:ext cx="1025000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/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76027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B96A2B3-F231-D281-66F5-7B375A29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128" y="1224025"/>
            <a:ext cx="5885582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37D15C78-3D3D-454E-1615-5A15A3177664}"/>
              </a:ext>
            </a:extLst>
          </p:cNvPr>
          <p:cNvSpPr txBox="1"/>
          <p:nvPr/>
        </p:nvSpPr>
        <p:spPr>
          <a:xfrm>
            <a:off x="2644557" y="242369"/>
            <a:ext cx="9177000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18829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24D7FF"/>
      </a:accent1>
      <a:accent2>
        <a:srgbClr val="F9CF1B"/>
      </a:accent2>
      <a:accent3>
        <a:srgbClr val="BEE51A"/>
      </a:accent3>
      <a:accent4>
        <a:srgbClr val="CB7BFF"/>
      </a:accent4>
      <a:accent5>
        <a:srgbClr val="22DBC0"/>
      </a:accent5>
      <a:accent6>
        <a:srgbClr val="FD6A8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149</Words>
  <Application>Microsoft Office PowerPoint</Application>
  <PresentationFormat>Widescreen</PresentationFormat>
  <Paragraphs>41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Dekko</vt:lpstr>
      <vt:lpstr>Barlow Condensed</vt:lpstr>
      <vt:lpstr>Calibri</vt:lpstr>
      <vt:lpstr>2005_iannnnnMTV</vt:lpstr>
      <vt:lpstr>Arial</vt:lpstr>
      <vt:lpstr>Fredoka One</vt:lpstr>
      <vt:lpstr>Amasis MT Pro Black</vt:lpstr>
      <vt:lpstr>Comic Sans MS</vt:lpstr>
      <vt:lpstr>Sitka Text Semibold</vt:lpstr>
      <vt:lpstr>Calibri Light</vt:lpstr>
      <vt:lpstr>Office Theme</vt:lpstr>
      <vt:lpstr>SlidesMania</vt:lpstr>
      <vt:lpstr>PowerPoint Presentation</vt:lpstr>
      <vt:lpstr>PowerPoint Presentation</vt:lpstr>
      <vt:lpstr>PowerPoint Presentation</vt:lpstr>
      <vt:lpstr>PowerPoint Presentation</vt:lpstr>
      <vt:lpstr>What school activities does she like? </vt:lpstr>
      <vt:lpstr>What school activities do they like?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pwc153</cp:lastModifiedBy>
  <cp:revision>36</cp:revision>
  <dcterms:created xsi:type="dcterms:W3CDTF">2021-07-23T14:52:23Z</dcterms:created>
  <dcterms:modified xsi:type="dcterms:W3CDTF">2026-01-06T07:06:46Z</dcterms:modified>
  <cp:category>Education</cp:category>
</cp:coreProperties>
</file>