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24"/>
  </p:notesMasterIdLst>
  <p:sldIdLst>
    <p:sldId id="331" r:id="rId3"/>
    <p:sldId id="257" r:id="rId4"/>
    <p:sldId id="279" r:id="rId5"/>
    <p:sldId id="260" r:id="rId6"/>
    <p:sldId id="299" r:id="rId7"/>
    <p:sldId id="303" r:id="rId8"/>
    <p:sldId id="300" r:id="rId9"/>
    <p:sldId id="302" r:id="rId10"/>
    <p:sldId id="301" r:id="rId11"/>
    <p:sldId id="304" r:id="rId12"/>
    <p:sldId id="285" r:id="rId13"/>
    <p:sldId id="338" r:id="rId14"/>
    <p:sldId id="286" r:id="rId15"/>
    <p:sldId id="337" r:id="rId16"/>
    <p:sldId id="294" r:id="rId17"/>
    <p:sldId id="296" r:id="rId18"/>
    <p:sldId id="295" r:id="rId19"/>
    <p:sldId id="287" r:id="rId20"/>
    <p:sldId id="330" r:id="rId21"/>
    <p:sldId id="288" r:id="rId22"/>
    <p:sldId id="311" r:id="rId23"/>
  </p:sldIdLst>
  <p:sldSz cx="12192000" cy="6858000"/>
  <p:notesSz cx="6858000" cy="9144000"/>
  <p:embeddedFontLst>
    <p:embeddedFont>
      <p:font typeface="2005_iannnnnMTV" panose="020B0604020202020204" charset="0"/>
      <p:regular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Sitka Text Semibold" pitchFamily="2" charset="0"/>
      <p:bold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1A"/>
    <a:srgbClr val="475967"/>
    <a:srgbClr val="009B93"/>
    <a:srgbClr val="EB871E"/>
    <a:srgbClr val="80BA3F"/>
    <a:srgbClr val="2BA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598" autoAdjust="0"/>
  </p:normalViewPr>
  <p:slideViewPr>
    <p:cSldViewPr snapToGrid="0" showGuides="1">
      <p:cViewPr varScale="1">
        <p:scale>
          <a:sx n="70" d="100"/>
          <a:sy n="70" d="100"/>
        </p:scale>
        <p:origin x="576" y="4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F8D01-16F2-45CD-87A8-6A655182180F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BBC41-55C5-429A-8D6B-280696727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009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C02EC0F-C669-437A-9E10-F8D41B14362D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2019 , Thailand </a:t>
            </a:r>
          </a:p>
        </p:txBody>
      </p:sp>
    </p:spTree>
    <p:extLst>
      <p:ext uri="{BB962C8B-B14F-4D97-AF65-F5344CB8AC3E}">
        <p14:creationId xmlns:p14="http://schemas.microsoft.com/office/powerpoint/2010/main" val="99717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585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2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792" lvl="0" indent="-152396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585" lvl="1" indent="-152396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377" lvl="2" indent="-152396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170" lvl="3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3962" lvl="4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754" lvl="5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547" lvl="6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339" lvl="7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131" lvl="8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7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7092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585" lvl="1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377" lvl="2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7092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585" lvl="1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377" lvl="2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23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792" lvl="0" indent="-152396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585" lvl="1" indent="-152396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377" lvl="2" indent="-1523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170" lvl="3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3962" lvl="4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754" lvl="5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547" lvl="6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339" lvl="7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131" lvl="8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585" lvl="1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170" lvl="3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3962" lvl="4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754" lvl="5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547" lvl="6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339" lvl="7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131" lvl="8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792" lvl="0" indent="-152396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585" lvl="1" indent="-152396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377" lvl="2" indent="-1523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170" lvl="3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3962" lvl="4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754" lvl="5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547" lvl="6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339" lvl="7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131" lvl="8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585" lvl="1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170" lvl="3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3962" lvl="4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754" lvl="5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547" lvl="6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339" lvl="7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131" lvl="8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66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71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04801" y="182034"/>
            <a:ext cx="2005543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383368" y="182034"/>
            <a:ext cx="3407833" cy="390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87859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585" lvl="1" indent="-27092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377" lvl="2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170" lvl="3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3962" lvl="4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754" lvl="5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547" lvl="6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339" lvl="7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131" lvl="8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304801" y="956733"/>
            <a:ext cx="2005543" cy="3127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152396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585" lvl="1" indent="-15239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377" lvl="2" indent="-152396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170" lvl="3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3962" lvl="4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754" lvl="5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547" lvl="6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339" lvl="7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131" lvl="8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76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194859" y="3578226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152396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585" lvl="1" indent="-15239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377" lvl="2" indent="-152396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170" lvl="3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3962" lvl="4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754" lvl="5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547" lvl="6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339" lvl="7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131" lvl="8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76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539347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585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5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3154893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360893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585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6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0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749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471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742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0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009B93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7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2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A31E115-E4E7-4965-B87B-AF703ADA4E21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2021 , Thailand </a:t>
            </a:r>
          </a:p>
        </p:txBody>
      </p:sp>
    </p:spTree>
    <p:extLst>
      <p:ext uri="{BB962C8B-B14F-4D97-AF65-F5344CB8AC3E}">
        <p14:creationId xmlns:p14="http://schemas.microsoft.com/office/powerpoint/2010/main" val="242234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0" r:id="rId3"/>
    <p:sldLayoutId id="2147483665" r:id="rId4"/>
    <p:sldLayoutId id="2147483664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452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23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55" y="137536"/>
            <a:ext cx="11298446" cy="685249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80AD9-2C4D-4226-B040-01AA1CE7255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39427B-4202-4962-8692-AA7AFFF0665B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33B6B1-C2D9-4775-97FE-E622A02C6F1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656C23-5568-4D69-BA78-07EA6E80480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DC7A11-DDE8-487D-B43C-DBEEF19AF3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1DA283-C84A-40B8-AB70-9C40C70F5BD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0F091-3570-4EC9-BFE6-151448E136F7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833B25-E80E-44D2-AEAA-95AD55B87545}"/>
              </a:ext>
            </a:extLst>
          </p:cNvPr>
          <p:cNvSpPr txBox="1"/>
          <p:nvPr/>
        </p:nvSpPr>
        <p:spPr>
          <a:xfrm>
            <a:off x="3229042" y="444568"/>
            <a:ext cx="5416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b="1" dirty="0">
              <a:latin typeface="Comic Sans MS" panose="030F0702030302020204" pitchFamily="66" charset="0"/>
              <a:cs typeface="2005_iannnnnMTV" panose="02000000000000000000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5833B25-E80E-44D2-AEAA-95AD55B87545}"/>
              </a:ext>
            </a:extLst>
          </p:cNvPr>
          <p:cNvSpPr txBox="1"/>
          <p:nvPr/>
        </p:nvSpPr>
        <p:spPr>
          <a:xfrm>
            <a:off x="806562" y="5294441"/>
            <a:ext cx="11019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play the violin</a:t>
            </a:r>
          </a:p>
        </p:txBody>
      </p:sp>
      <p:pic>
        <p:nvPicPr>
          <p:cNvPr id="6146" name="Picture 2" descr="Cartoon little girl playing a violin 15220256 Vector Art at Vecteez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47" y="1155445"/>
            <a:ext cx="3286657" cy="39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Halka 3">
            <a:extLst>
              <a:ext uri="{FF2B5EF4-FFF2-40B4-BE49-F238E27FC236}">
                <a16:creationId xmlns:a16="http://schemas.microsoft.com/office/drawing/2014/main" id="{8FA1DCA3-52A1-42E7-A69F-ACD0863EB54A}"/>
              </a:ext>
            </a:extLst>
          </p:cNvPr>
          <p:cNvSpPr/>
          <p:nvPr/>
        </p:nvSpPr>
        <p:spPr>
          <a:xfrm>
            <a:off x="-9672353" y="-8897049"/>
            <a:ext cx="29226799" cy="2404651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9 -0.06667 L 0.07969 -0.06644 L 0.29375 -0.06111 C 0.29935 -0.06088 0.30482 -0.05787 0.31042 -0.05556 C 0.32252 -0.05116 0.32148 -0.05116 0.33151 -0.04445 L 0.22656 -0.02223 L 0.05456 0.11111 L -0.0168 0.00555 L -0.0168 -0.15556 L 0.12591 -0.11667 L 0.12591 0.01666 L 0.20976 -0.15556 L 0.28112 0.06111 L 0.19297 0.13889 L 0.06289 0.01666 L -0.05026 2.96296E-6 L 1.66667E-6 2.96296E-6 " pathEditMode="relative" rAng="0" ptsTypes="AAAAAAAAAAAAAAAAA">
                                      <p:cBhvr>
                                        <p:cTn id="6" dur="7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448" y="3244677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1680448" y="795874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2005_iannnnnMTV" panose="02000000000000000000" pitchFamily="2" charset="0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6558" y="754292"/>
            <a:ext cx="6565900" cy="506512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4783687" y="1824429"/>
            <a:ext cx="593303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  <a:cs typeface="Arial" panose="020B0604020202020204" pitchFamily="34" charset="0"/>
              </a:rPr>
              <a:t>Look, listen </a:t>
            </a:r>
          </a:p>
          <a:p>
            <a:pPr algn="ctr"/>
            <a:r>
              <a:rPr lang="en-US" sz="8000" dirty="0">
                <a:latin typeface="Comic Sans MS" panose="030F0702030302020204" pitchFamily="66" charset="0"/>
                <a:cs typeface="Arial" panose="020B0604020202020204" pitchFamily="34" charset="0"/>
              </a:rPr>
              <a:t>and repeat. </a:t>
            </a:r>
          </a:p>
        </p:txBody>
      </p:sp>
    </p:spTree>
    <p:extLst>
      <p:ext uri="{BB962C8B-B14F-4D97-AF65-F5344CB8AC3E}">
        <p14:creationId xmlns:p14="http://schemas.microsoft.com/office/powerpoint/2010/main" val="1443342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75">
            <a:extLst>
              <a:ext uri="{FF2B5EF4-FFF2-40B4-BE49-F238E27FC236}">
                <a16:creationId xmlns:a16="http://schemas.microsoft.com/office/drawing/2014/main" id="{BFC8C75D-6023-DE9C-4364-C9F85890708C}"/>
              </a:ext>
            </a:extLst>
          </p:cNvPr>
          <p:cNvSpPr/>
          <p:nvPr/>
        </p:nvSpPr>
        <p:spPr>
          <a:xfrm>
            <a:off x="1108451" y="1444726"/>
            <a:ext cx="7708003" cy="1598725"/>
          </a:xfrm>
          <a:prstGeom prst="wedgeRoundRectCallout">
            <a:avLst>
              <a:gd name="adj1" fmla="val -40633"/>
              <a:gd name="adj2" fmla="val 8026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0" i="0" u="none" strike="noStrike" baseline="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Why does he like </a:t>
            </a:r>
          </a:p>
          <a:p>
            <a:pPr algn="ctr"/>
            <a:r>
              <a:rPr lang="en-GB" sz="4800" b="0" i="0" u="none" strike="noStrike" baseline="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solving</a:t>
            </a:r>
            <a:r>
              <a:rPr lang="vi-VN" sz="4800" b="0" i="0" u="none" strike="noStrike" baseline="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maths problems?</a:t>
            </a:r>
            <a:endParaRPr lang="vi-VN" sz="4800" b="0" i="0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peech Bubble: Rectangle with Corners Rounded 77">
            <a:extLst>
              <a:ext uri="{FF2B5EF4-FFF2-40B4-BE49-F238E27FC236}">
                <a16:creationId xmlns:a16="http://schemas.microsoft.com/office/drawing/2014/main" id="{D8E9B1D6-C89C-A70E-4F1D-95BF72902E48}"/>
              </a:ext>
            </a:extLst>
          </p:cNvPr>
          <p:cNvSpPr/>
          <p:nvPr/>
        </p:nvSpPr>
        <p:spPr>
          <a:xfrm>
            <a:off x="2493742" y="4158571"/>
            <a:ext cx="8670126" cy="1123113"/>
          </a:xfrm>
          <a:prstGeom prst="wedgeRoundRectCallout">
            <a:avLst>
              <a:gd name="adj1" fmla="val 51003"/>
              <a:gd name="adj2" fmla="val 885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800" b="0" i="0" u="none" strike="noStrike" baseline="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Because he thinks it’s useful.</a:t>
            </a:r>
          </a:p>
        </p:txBody>
      </p:sp>
    </p:spTree>
    <p:extLst>
      <p:ext uri="{BB962C8B-B14F-4D97-AF65-F5344CB8AC3E}">
        <p14:creationId xmlns:p14="http://schemas.microsoft.com/office/powerpoint/2010/main" val="2015870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448" y="3244677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1680448" y="795874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2005_iannnnnMTV" panose="02000000000000000000" pitchFamily="2" charset="0"/>
                <a:cs typeface="2005_iannnnnMTV" panose="02000000000000000000" pitchFamily="2" charset="0"/>
              </a:rPr>
              <a:t>03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6852" y="896439"/>
            <a:ext cx="6565900" cy="506512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4813598" y="2162481"/>
            <a:ext cx="641393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  <a:cs typeface="Arial" panose="020B0604020202020204" pitchFamily="34" charset="0"/>
              </a:rPr>
              <a:t>Listen, point </a:t>
            </a:r>
          </a:p>
          <a:p>
            <a:pPr algn="ctr"/>
            <a:r>
              <a:rPr lang="en-US" sz="8000" dirty="0">
                <a:latin typeface="Comic Sans MS" panose="030F0702030302020204" pitchFamily="66" charset="0"/>
                <a:cs typeface="Arial" panose="020B0604020202020204" pitchFamily="34" charset="0"/>
              </a:rPr>
              <a:t>and say.</a:t>
            </a:r>
          </a:p>
        </p:txBody>
      </p:sp>
    </p:spTree>
    <p:extLst>
      <p:ext uri="{BB962C8B-B14F-4D97-AF65-F5344CB8AC3E}">
        <p14:creationId xmlns:p14="http://schemas.microsoft.com/office/powerpoint/2010/main" val="119801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25DCD-A62F-6331-42FF-FF04B5785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40" y="971550"/>
            <a:ext cx="9246870" cy="56807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9CD887-3266-A302-B53A-9E00EA73C1F1}"/>
              </a:ext>
            </a:extLst>
          </p:cNvPr>
          <p:cNvSpPr/>
          <p:nvPr/>
        </p:nvSpPr>
        <p:spPr>
          <a:xfrm>
            <a:off x="2983230" y="205740"/>
            <a:ext cx="5257800" cy="6743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Look and guess.</a:t>
            </a:r>
          </a:p>
        </p:txBody>
      </p:sp>
    </p:spTree>
    <p:extLst>
      <p:ext uri="{BB962C8B-B14F-4D97-AF65-F5344CB8AC3E}">
        <p14:creationId xmlns:p14="http://schemas.microsoft.com/office/powerpoint/2010/main" val="305570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55" y="137536"/>
            <a:ext cx="11298446" cy="685249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80AD9-2C4D-4226-B040-01AA1CE7255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39427B-4202-4962-8692-AA7AFFF0665B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33B6B1-C2D9-4775-97FE-E622A02C6F1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656C23-5568-4D69-BA78-07EA6E80480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DC7A11-DDE8-487D-B43C-DBEEF19AF3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1DA283-C84A-40B8-AB70-9C40C70F5BD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0F091-3570-4EC9-BFE6-151448E136F7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833B25-E80E-44D2-AEAA-95AD55B87545}"/>
              </a:ext>
            </a:extLst>
          </p:cNvPr>
          <p:cNvSpPr txBox="1"/>
          <p:nvPr/>
        </p:nvSpPr>
        <p:spPr>
          <a:xfrm>
            <a:off x="3229042" y="444568"/>
            <a:ext cx="5416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useful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26" name="Picture 2" descr="Free vector toolbox for diy house repai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9" b="20620"/>
          <a:stretch/>
        </p:blipFill>
        <p:spPr bwMode="auto">
          <a:xfrm>
            <a:off x="3230722" y="2067327"/>
            <a:ext cx="5578332" cy="36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A07F490-733A-9DB1-C2C9-5060FB56E278}"/>
              </a:ext>
            </a:extLst>
          </p:cNvPr>
          <p:cNvSpPr txBox="1"/>
          <p:nvPr/>
        </p:nvSpPr>
        <p:spPr>
          <a:xfrm>
            <a:off x="3066384" y="5551827"/>
            <a:ext cx="6336923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Comic Sans MS" panose="030F0702030302020204" pitchFamily="66" charset="0"/>
              </a:rPr>
              <a:t>This tools are useful.</a:t>
            </a:r>
          </a:p>
        </p:txBody>
      </p:sp>
    </p:spTree>
    <p:extLst>
      <p:ext uri="{BB962C8B-B14F-4D97-AF65-F5344CB8AC3E}">
        <p14:creationId xmlns:p14="http://schemas.microsoft.com/office/powerpoint/2010/main" val="422586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55" y="137536"/>
            <a:ext cx="11298446" cy="685249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80AD9-2C4D-4226-B040-01AA1CE7255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39427B-4202-4962-8692-AA7AFFF0665B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33B6B1-C2D9-4775-97FE-E622A02C6F1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656C23-5568-4D69-BA78-07EA6E80480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DC7A11-DDE8-487D-B43C-DBEEF19AF3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1DA283-C84A-40B8-AB70-9C40C70F5BD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0F091-3570-4EC9-BFE6-151448E136F7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833B25-E80E-44D2-AEAA-95AD55B87545}"/>
              </a:ext>
            </a:extLst>
          </p:cNvPr>
          <p:cNvSpPr txBox="1"/>
          <p:nvPr/>
        </p:nvSpPr>
        <p:spPr>
          <a:xfrm>
            <a:off x="3229042" y="444568"/>
            <a:ext cx="5416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interesting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074" name="Picture 2" descr="Free vector idea concept gather idea after brainstorming creative and innovative process with light bul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6" b="8801"/>
          <a:stretch/>
        </p:blipFill>
        <p:spPr bwMode="auto">
          <a:xfrm>
            <a:off x="3285639" y="1819853"/>
            <a:ext cx="4942065" cy="342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3114448" y="5594547"/>
            <a:ext cx="712137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Comic Sans MS" panose="030F0702030302020204" pitchFamily="66" charset="0"/>
              </a:rPr>
              <a:t>This book is interesting.</a:t>
            </a:r>
          </a:p>
        </p:txBody>
      </p:sp>
    </p:spTree>
    <p:extLst>
      <p:ext uri="{BB962C8B-B14F-4D97-AF65-F5344CB8AC3E}">
        <p14:creationId xmlns:p14="http://schemas.microsoft.com/office/powerpoint/2010/main" val="400375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55" y="137536"/>
            <a:ext cx="11298446" cy="685249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8375" y="13380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80AD9-2C4D-4226-B040-01AA1CE7255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39427B-4202-4962-8692-AA7AFFF0665B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33B6B1-C2D9-4775-97FE-E622A02C6F1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656C23-5568-4D69-BA78-07EA6E80480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DC7A11-DDE8-487D-B43C-DBEEF19AF3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1DA283-C84A-40B8-AB70-9C40C70F5BD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0F091-3570-4EC9-BFE6-151448E136F7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833B25-E80E-44D2-AEAA-95AD55B87545}"/>
              </a:ext>
            </a:extLst>
          </p:cNvPr>
          <p:cNvSpPr txBox="1"/>
          <p:nvPr/>
        </p:nvSpPr>
        <p:spPr>
          <a:xfrm>
            <a:off x="2055313" y="572911"/>
            <a:ext cx="8841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good for group work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80181" y="5074085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050" name="Picture 2" descr="Vector teamwork vector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51" y="1637266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8DF1D74-AC5D-10C3-ACF7-831AE04E2F71}"/>
              </a:ext>
            </a:extLst>
          </p:cNvPr>
          <p:cNvSpPr txBox="1"/>
          <p:nvPr/>
        </p:nvSpPr>
        <p:spPr>
          <a:xfrm>
            <a:off x="1308001" y="5424961"/>
            <a:ext cx="10167046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Comic Sans MS" panose="030F0702030302020204" pitchFamily="66" charset="0"/>
              </a:rPr>
              <a:t>Doing projects is good for group work.</a:t>
            </a:r>
          </a:p>
        </p:txBody>
      </p:sp>
    </p:spTree>
    <p:extLst>
      <p:ext uri="{BB962C8B-B14F-4D97-AF65-F5344CB8AC3E}">
        <p14:creationId xmlns:p14="http://schemas.microsoft.com/office/powerpoint/2010/main" val="1339447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448" y="3244677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1680448" y="795874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2005_iannnnnMTV" panose="02000000000000000000" pitchFamily="2" charset="0"/>
                <a:cs typeface="2005_iannnnnMTV" panose="02000000000000000000" pitchFamily="2" charset="0"/>
              </a:rPr>
              <a:t>04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6852" y="896439"/>
            <a:ext cx="6565900" cy="506512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5554000" y="2767280"/>
            <a:ext cx="48878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  <a:cs typeface="Arial" panose="020B0604020202020204" pitchFamily="34" charset="0"/>
              </a:rPr>
              <a:t>Let’s talk.</a:t>
            </a:r>
          </a:p>
        </p:txBody>
      </p:sp>
    </p:spTree>
    <p:extLst>
      <p:ext uri="{BB962C8B-B14F-4D97-AF65-F5344CB8AC3E}">
        <p14:creationId xmlns:p14="http://schemas.microsoft.com/office/powerpoint/2010/main" val="3261695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94" y="-147666"/>
            <a:ext cx="11298446" cy="7316598"/>
          </a:xfrm>
          <a:prstGeom prst="rect">
            <a:avLst/>
          </a:prstGeom>
        </p:spPr>
      </p:pic>
      <p:pic>
        <p:nvPicPr>
          <p:cNvPr id="1026" name="Picture 2" descr="https://media.istockphoto.com/vectors/boy-and-girl-working-together-vector-id496602642?k=6&amp;m=496602642&amp;s=612x612&amp;w=0&amp;h=saHsx01aAkfxcGrIqWPN_VGw51a7fFojcsegxzcG42k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13" y="3684253"/>
            <a:ext cx="4106379" cy="336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84037" y="792510"/>
            <a:ext cx="4246777" cy="2236304"/>
          </a:xfrm>
          <a:prstGeom prst="wedgeRoundRectCallout">
            <a:avLst>
              <a:gd name="adj1" fmla="val 44456"/>
              <a:gd name="adj2" fmla="val 7528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Why does he / she like _______?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842470" y="1212442"/>
            <a:ext cx="5495827" cy="1762816"/>
          </a:xfrm>
          <a:prstGeom prst="wedgeRoundRectCallout">
            <a:avLst>
              <a:gd name="adj1" fmla="val -39120"/>
              <a:gd name="adj2" fmla="val 8968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Because he / she thinks ______. </a:t>
            </a:r>
          </a:p>
        </p:txBody>
      </p:sp>
    </p:spTree>
    <p:extLst>
      <p:ext uri="{BB962C8B-B14F-4D97-AF65-F5344CB8AC3E}">
        <p14:creationId xmlns:p14="http://schemas.microsoft.com/office/powerpoint/2010/main" val="367335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009B93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3596823" y="6051194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7259464" y="5981960"/>
            <a:ext cx="1184806" cy="1533236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 rot="20062601">
            <a:off x="10970995" y="1115534"/>
            <a:ext cx="706049" cy="1493867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4003EA0-90D4-47A4-71EA-469B4E28F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12374" y="4052771"/>
            <a:ext cx="2485264" cy="31719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9544B0-4E9E-6CC7-FF4E-A0609D93A32E}"/>
              </a:ext>
            </a:extLst>
          </p:cNvPr>
          <p:cNvSpPr txBox="1"/>
          <p:nvPr/>
        </p:nvSpPr>
        <p:spPr>
          <a:xfrm>
            <a:off x="263369" y="1893440"/>
            <a:ext cx="103874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Our favourite </a:t>
            </a:r>
          </a:p>
          <a:p>
            <a:pPr algn="ctr"/>
            <a:r>
              <a:rPr lang="en-US" sz="66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school activities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115B3C-D5BA-E14E-79CC-DA4830012085}"/>
              </a:ext>
            </a:extLst>
          </p:cNvPr>
          <p:cNvGrpSpPr/>
          <p:nvPr/>
        </p:nvGrpSpPr>
        <p:grpSpPr>
          <a:xfrm>
            <a:off x="252102" y="5146658"/>
            <a:ext cx="2688156" cy="1437720"/>
            <a:chOff x="2921495" y="4445840"/>
            <a:chExt cx="2688156" cy="143772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DC196D7-8BE7-60C2-8DF4-119B9BD6827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ECB8DE4-CB4D-363C-D4EC-3E30EF85509D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9F12CF-FD3B-E560-F717-4614744B26B2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C92B342-FF98-3A5A-0B88-C2F7E6ADB993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273C9C4-63DA-B8F3-95D3-FDDD36D2BB21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955557A-67FB-9D00-5735-5A011259E4D4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E66A5F08-D93F-4C76-36B7-74D3C6997117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883A9EC-BDF5-0B7B-34B0-D7EE8199CE77}"/>
              </a:ext>
            </a:extLst>
          </p:cNvPr>
          <p:cNvGrpSpPr/>
          <p:nvPr/>
        </p:nvGrpSpPr>
        <p:grpSpPr>
          <a:xfrm>
            <a:off x="317277" y="5557063"/>
            <a:ext cx="678158" cy="1196950"/>
            <a:chOff x="1951270" y="5756012"/>
            <a:chExt cx="678158" cy="1196950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976F5FD-FD26-827B-2AF7-B63E4ABEE6C1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3E5B205-37DC-35EE-7CBF-6DCEB2C2FD9B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2EDA217-8DFD-5CD8-8E84-4346B96303BE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8C5CF16-B8DE-8EF6-6CED-D5BABEBBF7A5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6F92F74-54BB-4632-B179-FC07DD290F0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723033B-20FC-85F8-E42E-2688A3279E6F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112AA8B-B40A-7E72-30D1-4FEE412DE51C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63DE7F9-FCFC-56CD-2858-4DBF1746AE5C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3F3E224-BA89-1F5D-ED16-FCB3A440D0CD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0A4FC4-B33E-2B93-8B67-D080678A7896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FF06607-BBF7-DD9D-020C-D31A28D71B88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25C8746-C938-FB1B-E01F-BFFFA433302D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813AF4D-F4C0-E1CE-5060-E9DFBF03EFDE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560010D-F229-5204-1BA5-C527B471B0C0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D61CD09-29CF-1B2B-9823-B7CEA0E949C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2CA4CA0-5EF6-AE8A-D0F0-AFA76C57D78A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700C944-0960-C64C-7CCC-CAB79C6C33B9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223EB48-6313-2FA9-9FCD-36B691FA4C1F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B0FE5CF-9B1A-4F7D-05B9-21EB9228454B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1D1D4FC-29B2-7DEE-E130-E7862D2B8319}"/>
              </a:ext>
            </a:extLst>
          </p:cNvPr>
          <p:cNvGrpSpPr/>
          <p:nvPr/>
        </p:nvGrpSpPr>
        <p:grpSpPr>
          <a:xfrm rot="19203411">
            <a:off x="374000" y="293983"/>
            <a:ext cx="1127415" cy="880576"/>
            <a:chOff x="937505" y="123244"/>
            <a:chExt cx="1127415" cy="880576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4F04C0C-584D-08F2-9141-BB28D9449196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8B480AF-1A10-2E0A-FD50-3EBA451BC4A2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649B31F-0932-6DBD-573D-92ECC919DEE5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60814CE-F38F-5169-7011-D0520F3EA550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0816021-C8FA-764F-026C-5F166A3D7878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16527DC-CDAB-F36A-23F0-2ED529F84752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97595C8-6288-90E9-DE11-D622C7068248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108E2D3-3586-D73A-478F-F1531F6AD7E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FBE1ED4-5DB4-F6EB-B2BE-10FC39E0905B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3F4D505-6C3B-8BA0-591D-A233C67064FA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AFA7510-A781-DDB2-C02F-B91F0A8B87CB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CB13E41-A301-86D7-7877-93079D088302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9D4601A-7994-C4A6-CD88-CB4729401CB1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456132A-070C-2B72-8B6C-12E234167B09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31C9A09-A296-6216-346A-FF28CD192B9C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FAC897F-4463-08A7-F1D5-F76DBC1A11A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B10E461-9887-A621-DB1A-E64EC39331AE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1E3C7BE-E830-4D52-071E-5B5EF97B4DFD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1A98B60-9E4A-4633-2087-11C645A57724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5963EE5-03B8-3325-17EC-00C7520DA6CD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04833B3-DD03-82E9-29F6-6B30AD462BD6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D42C901-FB0F-2395-90D2-2BB4B8C24597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50EDD0C5-B385-6C45-FEC6-7087E0CD0DCC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3D19D72-F21A-C264-0D24-18070916BE78}"/>
              </a:ext>
            </a:extLst>
          </p:cNvPr>
          <p:cNvGrpSpPr/>
          <p:nvPr/>
        </p:nvGrpSpPr>
        <p:grpSpPr>
          <a:xfrm>
            <a:off x="-26119" y="3043607"/>
            <a:ext cx="1022222" cy="1409798"/>
            <a:chOff x="-223896" y="1190389"/>
            <a:chExt cx="1277548" cy="1438063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0B16B1E-A9D3-304C-113A-BBB419101318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3D5B023-4621-284B-AAE0-CC5B52A06930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76DD17A-7BA6-391F-6147-F1F6CE78651D}"/>
                </a:ext>
              </a:extLst>
            </p:cNvPr>
            <p:cNvSpPr/>
            <p:nvPr/>
          </p:nvSpPr>
          <p:spPr>
            <a:xfrm>
              <a:off x="-187868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22AF599-3AB9-E389-7C5C-5057D726AA05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570A2F4-351D-9507-B19B-EC0252198894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5CB5354-E60B-41CB-B23C-84CFC9D424A3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3578424-76BD-FABB-12E2-6FDA3DA7D595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C579564-B541-1AC8-3D3C-E32C56E5CF2F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A7FB948-88B9-772D-039A-B9E640011759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95A5EFB-4658-25BF-8817-F3FB6E8701D3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47624FA-9BAA-A87D-E00B-7709CA4B6986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F974BFC-235A-F82F-8265-388687267F3B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020AA39-52B6-88AA-8162-1F0A89B580C4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99EF816-7936-B25A-8B44-8C8D595D5DF0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60420F3-DB85-8A7C-B3DD-16A98794ED7E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3D32720-34AB-0393-71AC-4F61EB8D41B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14FA022-52E3-A1DE-57BB-D43ECB0B8B52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F3606F3-9A33-BF55-7290-040A7FBA4063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08D2783-9E9D-7335-7933-1E428BC6D457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DB54962-D6D5-10D2-B441-EB97A5B5311B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17FD8EF-1C67-E60B-451E-1A2EE69F03A4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EEE6879-5733-AE2B-FF4B-118360348D9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A2AAB90-7199-FBDB-99F0-78599DC0EA0B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1D88519-A014-D392-AE86-62A8703109D1}"/>
              </a:ext>
            </a:extLst>
          </p:cNvPr>
          <p:cNvGrpSpPr/>
          <p:nvPr/>
        </p:nvGrpSpPr>
        <p:grpSpPr>
          <a:xfrm>
            <a:off x="3593571" y="-408022"/>
            <a:ext cx="1457703" cy="1332067"/>
            <a:chOff x="3028553" y="-226049"/>
            <a:chExt cx="1423136" cy="1356162"/>
          </a:xfrm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6299B831-1759-057F-D9D3-550962495902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926FDF2-2610-09EE-5DE8-889CE0EFC7F1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5548212-5223-0721-A35F-E3EFE832764A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87E8AAB-DD55-0572-363E-1F8DC27CE5D7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0A3CA34-E9BB-AB26-EC60-6BA1012B75E4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CB8266D-380C-D0A3-F922-6FC46B87F24D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A135A2D5-8BC3-6956-6E39-260B23265DE5}"/>
              </a:ext>
            </a:extLst>
          </p:cNvPr>
          <p:cNvSpPr txBox="1"/>
          <p:nvPr/>
        </p:nvSpPr>
        <p:spPr>
          <a:xfrm>
            <a:off x="2387349" y="3765178"/>
            <a:ext cx="7367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2005_iannnnnMTV" panose="02000000000000000000" pitchFamily="2" charset="0"/>
                <a:cs typeface="2005_iannnnnMTV" panose="02000000000000000000" pitchFamily="2" charset="0"/>
              </a:rPr>
              <a:t>Lesson 2 - Period 3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D693B73A-3A2A-C061-F83B-9D357995D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688" y="-31710"/>
            <a:ext cx="2145730" cy="19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488" y="2186106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5855321" y="-133196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2005_iannnnnMTV" panose="02000000000000000000" pitchFamily="2" charset="0"/>
                <a:cs typeface="2005_iannnnnMTV" panose="02000000000000000000" pitchFamily="2" charset="0"/>
              </a:rPr>
              <a:t>05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9686" y="2443243"/>
            <a:ext cx="9739871" cy="177623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2951579" y="2732579"/>
            <a:ext cx="90989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600" dirty="0">
                <a:latin typeface="Sitka Text Semibold" pitchFamily="2" charset="0"/>
                <a:cs typeface="Arial" panose="020B0604020202020204" pitchFamily="34" charset="0"/>
              </a:rPr>
              <a:t>Fun corner &amp; Wrap-up</a:t>
            </a:r>
          </a:p>
        </p:txBody>
      </p:sp>
    </p:spTree>
    <p:extLst>
      <p:ext uri="{BB962C8B-B14F-4D97-AF65-F5344CB8AC3E}">
        <p14:creationId xmlns:p14="http://schemas.microsoft.com/office/powerpoint/2010/main" val="2427521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0310" y="5918201"/>
            <a:ext cx="9471381" cy="858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25479">
              <a:buClr>
                <a:srgbClr val="000000"/>
              </a:buClr>
              <a:defRPr/>
            </a:pPr>
            <a:r>
              <a:rPr lang="en-US" sz="2489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2489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2489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625479">
              <a:buClr>
                <a:srgbClr val="000000"/>
              </a:buClr>
              <a:defRPr/>
            </a:pPr>
            <a:r>
              <a:rPr lang="en-US" sz="2489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2489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2489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89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https://www.facebook.com/tienganhglobalsuccess.vn/</a:t>
            </a:r>
            <a:endParaRPr lang="en-GB" sz="2489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367CDBC-FA93-48D4-A3CB-7195DDE9B1B2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62E034-A6C1-48F6-9947-2BEBA29620D9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650542B-97E3-4429-83A0-B79E374A4037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C4B75E5-4040-4F18-B9E1-4C95E4261CF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6374B3-E272-4296-8774-E644C096EE7C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B42BBA4-0FC1-4E6C-87D6-08428028DC3E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3A18B4C-20C1-405E-BDEB-FA383F36AA46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2E6E77-D3FF-4C08-9481-596C0479D28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A5A9E20-9A03-475F-9724-B868847B7FC5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8B0D57A-6B07-4260-B0FA-1E17A34030EB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0424CE0-A33E-40CB-8C4C-D02006C4EEC3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FF10188-6062-4AD8-B714-1E1190EF6FB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52F759-1AFD-4F6D-BD5D-900D6895DE2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085F2C2-0C37-4455-887F-41D7FB3DE9E3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9338AA-B6B6-4A9E-A8F7-0312604151F6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9DFD6F3-D79C-45B5-A13E-9C53564C359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A4CEFD-685F-4F01-9703-E628C82818B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A5A7F87-3501-4C28-A3FF-F8D745601F3D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F151C8C-E1EF-4109-9497-B1308B92FE92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A627AA-CFB3-4C7D-8EE9-31021CB241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FFEAB84-D5A2-47FE-AC76-232E78117A0D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B7EAFD8-7C67-4A37-8CC8-ABD985300712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F663C86-348B-4C0E-A587-5A597467D9B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565E6EB-418C-4803-A83C-12F2370D093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13522B0-B790-45D5-BDE6-41F162019CBE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7B84EF3-07BF-4627-AC7C-8C84FC42F82D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89F005-9440-48C6-AC61-66818FC86FA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D7499FC-61D4-468A-BA2D-1D8C09748752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2C88CBE-8ADA-46EE-A0C2-FF5386F5BE34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FAED97-C90A-49D6-91E0-2BC8848CD94D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F8C3857-3CBA-4FA0-8911-613F3E0AE2A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311A030-6A26-4035-8E2E-4FB249078608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7140254-2E84-4341-BACE-6CBD3D37BC2F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D775B5B-904B-415D-BB56-0947EB60B0AD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3447D79-D0AC-4372-9723-541DE810EF61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F832C65-B2BE-463F-8B38-62D708CA3A9B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1DBD24-5BFA-45D6-B460-2C95BFA5B170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D07557C-20DF-4AEE-ADA8-1D3BE41D241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5650F0-66D4-470E-B3DB-7B5301D2605D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9A79FB-79C0-4E2F-9C03-9AE37A0C02F2}"/>
              </a:ext>
            </a:extLst>
          </p:cNvPr>
          <p:cNvGrpSpPr/>
          <p:nvPr/>
        </p:nvGrpSpPr>
        <p:grpSpPr>
          <a:xfrm>
            <a:off x="11827832" y="1933041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479CE01-3583-413A-9610-442E763FCEEF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DC2DEE-1725-4EB8-8481-E1BCE369AA88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92918D5-95BC-4EEA-BFD1-F77913812772}"/>
              </a:ext>
            </a:extLst>
          </p:cNvPr>
          <p:cNvSpPr/>
          <p:nvPr/>
        </p:nvSpPr>
        <p:spPr>
          <a:xfrm>
            <a:off x="1831762" y="591737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F80F893-CDBA-4110-9BEE-069489800895}"/>
              </a:ext>
            </a:extLst>
          </p:cNvPr>
          <p:cNvSpPr/>
          <p:nvPr/>
        </p:nvSpPr>
        <p:spPr>
          <a:xfrm>
            <a:off x="9040379" y="6474674"/>
            <a:ext cx="3243320" cy="490608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D74868-C0A2-458C-99CF-B37CFA63B019}"/>
              </a:ext>
            </a:extLst>
          </p:cNvPr>
          <p:cNvGrpSpPr/>
          <p:nvPr/>
        </p:nvGrpSpPr>
        <p:grpSpPr>
          <a:xfrm>
            <a:off x="748700" y="4605418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E297FE-AC16-40AA-95B3-4AD147D16353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BF778E9-B3E3-4DAB-A7D0-A337F76C2DC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0EE36F0-BE52-46A5-9A46-0832057F2133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846CEB0-5670-4260-8DB5-D2751774972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FB0B735-50CD-469F-B599-75AFEF5D2F35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38FB02D-751A-41DD-B9DD-EF2CCD77A89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B47A980-044E-4F84-9A2B-3538AD8798FC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5EAD9F0-E193-4B56-94F6-8DBD0A610CB9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11A6670-74C9-4B15-B142-6A88724E57F8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CD0EAB3-E8AE-4A06-B7A4-FBDD48DF7FD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C18F439-EC96-4438-BD09-81EC3C9F79DD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E016FFC-A9FD-48A9-85C6-73189F865D90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F2C9BEA-CB39-43EC-9A99-E98E5B97284E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5F3F57E-A712-4CDF-A524-53AEEA293A9B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9B75A64-D4FD-4FB0-919F-6689B97C2339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BA6EB3-EEE3-44CC-97BA-6644421B11A9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1FB7DC2-EBD1-4713-AA6A-8EB5F2AF770C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7033152-4D77-4B2F-8D4A-5F70D9D0AAE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05BD9EB-E862-42AD-A7C8-2DFD0D932DBC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ECAC742-C5AA-486A-B14A-B21A0D1C0A0F}"/>
              </a:ext>
            </a:extLst>
          </p:cNvPr>
          <p:cNvSpPr txBox="1"/>
          <p:nvPr/>
        </p:nvSpPr>
        <p:spPr>
          <a:xfrm>
            <a:off x="-926895" y="1621612"/>
            <a:ext cx="9431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latin typeface="Comic Sans MS" panose="030F0702030302020204" pitchFamily="66" charset="0"/>
                <a:cs typeface="2005_iannnnnMTV" panose="02000000000000000000" pitchFamily="2" charset="0"/>
              </a:rPr>
              <a:t>Warm-up &amp; Review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F402E2D-360E-42FA-9122-A831850CCC59}"/>
              </a:ext>
            </a:extLst>
          </p:cNvPr>
          <p:cNvSpPr txBox="1"/>
          <p:nvPr/>
        </p:nvSpPr>
        <p:spPr>
          <a:xfrm>
            <a:off x="2540671" y="3452255"/>
            <a:ext cx="782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latin typeface="Comic Sans MS" panose="030F0702030302020204" pitchFamily="66" charset="0"/>
                <a:cs typeface="2005_iannnnnMTV" panose="02000000000000000000" pitchFamily="2" charset="0"/>
              </a:rPr>
              <a:t>Listen, point and say.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0229BBD-3F36-4052-906B-3D4655AB3388}"/>
              </a:ext>
            </a:extLst>
          </p:cNvPr>
          <p:cNvSpPr txBox="1"/>
          <p:nvPr/>
        </p:nvSpPr>
        <p:spPr>
          <a:xfrm>
            <a:off x="2785774" y="2584167"/>
            <a:ext cx="8340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  <a:cs typeface="2005_iannnnnMTV" panose="02000000000000000000" pitchFamily="2" charset="0"/>
              </a:rPr>
              <a:t>Look, listen and repeat.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0F1DDC7-7192-4DCA-B999-543CCAF5B30C}"/>
              </a:ext>
            </a:extLst>
          </p:cNvPr>
          <p:cNvSpPr txBox="1"/>
          <p:nvPr/>
        </p:nvSpPr>
        <p:spPr>
          <a:xfrm>
            <a:off x="3958951" y="4432576"/>
            <a:ext cx="7372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  <a:cs typeface="2005_iannnnnMTV" panose="02000000000000000000" pitchFamily="2" charset="0"/>
              </a:rPr>
              <a:t>Let’s talk.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F092AFB-4A70-4BDA-AE2F-53F55AEC2C93}"/>
              </a:ext>
            </a:extLst>
          </p:cNvPr>
          <p:cNvSpPr txBox="1"/>
          <p:nvPr/>
        </p:nvSpPr>
        <p:spPr>
          <a:xfrm>
            <a:off x="2095640" y="324105"/>
            <a:ext cx="7938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Table of contents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A73EB0D-EEBB-453E-9AFB-CB68E4CD0C0A}"/>
              </a:ext>
            </a:extLst>
          </p:cNvPr>
          <p:cNvGrpSpPr/>
          <p:nvPr/>
        </p:nvGrpSpPr>
        <p:grpSpPr>
          <a:xfrm>
            <a:off x="10243001" y="660990"/>
            <a:ext cx="1864191" cy="1403213"/>
            <a:chOff x="5337376" y="3832625"/>
            <a:chExt cx="1864191" cy="1403213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B6A5BB8-F907-4BBB-AADC-504A93B310B1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D97978-0947-40A4-AE6E-7FB1C852730B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6968256-2BD2-4CCF-887C-993B9CF0FF8E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61E70FA-47C8-4543-9E39-91E9CF9B03CC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18EE7EA-0A24-430F-86B1-FF161650B266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61A84EE-4DF9-45C5-A1DD-3E5FEEA2B150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DB0D00A-3490-4233-8ED9-5F57538FC98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366B2D1-F613-4206-B1C4-D955B1D9775C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48752E1-50A7-4C2C-8831-302D6463FDEB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25B6721-4F91-482B-85CB-EBE656EF0EE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EBFC927-3CF2-4714-9EB3-871F5CDC3D79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D5CF856-B8D8-4B7F-A110-380030DA8AA0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DDB70DA-31B6-4E04-AE1D-44091E0CAAD9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CA86904-08C9-4D9B-AE96-C363F77A7567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2690971-5282-4863-B396-27AEB229077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E8522C8-FF57-4A5D-84C9-91FEEC14DC0C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0EEBDC7-820F-494C-99C4-2BCC89C0BA7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FD65F29-36F1-44D5-96E9-65F67D7E481C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FA2FE52-910A-4DAA-8EB2-693440398CE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3671A1B-141B-4FFE-B59E-B6E846082548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0674C4-83EB-49A7-A16A-0511D6B63885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0EECF9C-4782-4385-8E09-0E687A12A2AC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6C82B19-B755-4083-A83F-327B36DAF3E6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A27659F-DD3F-4809-A7A2-8CB32B4EDAC8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2E055AA-63DF-498F-BEBA-8453083D0715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05CAE51-C085-4AD4-9A2E-102AB363456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677C0D7-1C2F-48B7-921E-FA8BA2A3DB91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863915D-79FA-458D-BF9F-B8F52F95B678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5A559EE-5BFF-4DE0-AD6D-B6EEB14CCDFB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F133201-CC67-40CE-B92A-DC1471D067C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92D1B-16B9-4EA5-8916-ED3C462827F2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093A2C6-4966-4E91-9964-67941AE7363D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1541E98-D952-4A11-B71A-A9109933DF3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6267E4B-0B00-4F13-8E40-4D6F0B9AFC43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64CD4ED-15C5-48DF-BCFB-F1E3D306FE2F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F26D21A-CEFB-445F-B1E4-ED1202CBA3BF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4188675-5BA5-43EF-B4FD-F3965AFC7201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7198281-96DF-4E13-A764-4E45D08BC0FB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037D20E-601C-448E-9EA2-E891BFB57C4E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BA8F7CA-4EA1-4A33-B1DC-5071A4F3EBCC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868C3D5-8D34-4BB0-A00A-32566DF80C3B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BAFD229-54DB-410E-9061-0DB28E2DF89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A135A2D5-8BC3-6956-6E39-260B23265DE5}"/>
              </a:ext>
            </a:extLst>
          </p:cNvPr>
          <p:cNvSpPr txBox="1"/>
          <p:nvPr/>
        </p:nvSpPr>
        <p:spPr>
          <a:xfrm>
            <a:off x="4526731" y="5406595"/>
            <a:ext cx="7995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  <a:cs typeface="2005_iannnnnMTV" panose="02000000000000000000" pitchFamily="2" charset="0"/>
              </a:rPr>
              <a:t>Fun</a:t>
            </a:r>
            <a:r>
              <a:rPr lang="en-US" sz="5400" dirty="0">
                <a:solidFill>
                  <a:srgbClr val="009B93"/>
                </a:solidFill>
                <a:latin typeface="Comic Sans MS" panose="030F0702030302020204" pitchFamily="66" charset="0"/>
                <a:cs typeface="2005_iannnnnMTV" panose="02000000000000000000" pitchFamily="2" charset="0"/>
              </a:rPr>
              <a:t> </a:t>
            </a:r>
            <a:r>
              <a:rPr lang="en-US" sz="5400" dirty="0">
                <a:latin typeface="Comic Sans MS" panose="030F0702030302020204" pitchFamily="66" charset="0"/>
                <a:cs typeface="2005_iannnnnMTV" panose="02000000000000000000" pitchFamily="2" charset="0"/>
              </a:rPr>
              <a:t>corner &amp; Wrap-up</a:t>
            </a:r>
          </a:p>
        </p:txBody>
      </p:sp>
      <p:pic>
        <p:nvPicPr>
          <p:cNvPr id="131" name="Graphic 130">
            <a:extLst>
              <a:ext uri="{FF2B5EF4-FFF2-40B4-BE49-F238E27FC236}">
                <a16:creationId xmlns:a16="http://schemas.microsoft.com/office/drawing/2014/main" id="{EA274A9B-425E-39A2-85D6-343DD67A9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3651" y="1554514"/>
            <a:ext cx="974627" cy="944170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CE108CEC-059E-F3BC-B0B3-1E6AD8F6F16B}"/>
              </a:ext>
            </a:extLst>
          </p:cNvPr>
          <p:cNvSpPr txBox="1"/>
          <p:nvPr/>
        </p:nvSpPr>
        <p:spPr>
          <a:xfrm>
            <a:off x="1483879" y="1461851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33" name="Graphic 132">
            <a:extLst>
              <a:ext uri="{FF2B5EF4-FFF2-40B4-BE49-F238E27FC236}">
                <a16:creationId xmlns:a16="http://schemas.microsoft.com/office/drawing/2014/main" id="{0EF438BB-32FE-A8B9-793F-8B14A6CDC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392" y="2601267"/>
            <a:ext cx="974627" cy="944170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E2E73391-EC4D-EF69-E008-20D76F5B783A}"/>
              </a:ext>
            </a:extLst>
          </p:cNvPr>
          <p:cNvSpPr txBox="1"/>
          <p:nvPr/>
        </p:nvSpPr>
        <p:spPr>
          <a:xfrm>
            <a:off x="1831762" y="253010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35" name="Graphic 134">
            <a:extLst>
              <a:ext uri="{FF2B5EF4-FFF2-40B4-BE49-F238E27FC236}">
                <a16:creationId xmlns:a16="http://schemas.microsoft.com/office/drawing/2014/main" id="{7F702000-C642-03C2-4E79-209868068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9613" y="3575765"/>
            <a:ext cx="974627" cy="944170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8157C555-4FB0-BC22-53AE-C705B594A80B}"/>
              </a:ext>
            </a:extLst>
          </p:cNvPr>
          <p:cNvSpPr txBox="1"/>
          <p:nvPr/>
        </p:nvSpPr>
        <p:spPr>
          <a:xfrm>
            <a:off x="2487340" y="345343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03</a:t>
            </a:r>
          </a:p>
        </p:txBody>
      </p:sp>
      <p:pic>
        <p:nvPicPr>
          <p:cNvPr id="137" name="Graphic 136">
            <a:extLst>
              <a:ext uri="{FF2B5EF4-FFF2-40B4-BE49-F238E27FC236}">
                <a16:creationId xmlns:a16="http://schemas.microsoft.com/office/drawing/2014/main" id="{895D786B-2CF2-4715-CBBF-DB75B227C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0369" y="4541272"/>
            <a:ext cx="974627" cy="94417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46B814EC-0607-478D-6A56-16D832676E45}"/>
              </a:ext>
            </a:extLst>
          </p:cNvPr>
          <p:cNvSpPr txBox="1"/>
          <p:nvPr/>
        </p:nvSpPr>
        <p:spPr>
          <a:xfrm>
            <a:off x="2981782" y="4422257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04</a:t>
            </a:r>
          </a:p>
        </p:txBody>
      </p:sp>
      <p:pic>
        <p:nvPicPr>
          <p:cNvPr id="139" name="Graphic 138">
            <a:extLst>
              <a:ext uri="{FF2B5EF4-FFF2-40B4-BE49-F238E27FC236}">
                <a16:creationId xmlns:a16="http://schemas.microsoft.com/office/drawing/2014/main" id="{CAFFF328-A20E-2911-3FEF-8CCB697A0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1821" y="5530504"/>
            <a:ext cx="974627" cy="94417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BFD98983-24F0-42D3-AE04-20F232E72E89}"/>
              </a:ext>
            </a:extLst>
          </p:cNvPr>
          <p:cNvSpPr txBox="1"/>
          <p:nvPr/>
        </p:nvSpPr>
        <p:spPr>
          <a:xfrm>
            <a:off x="3552104" y="5453267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79493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448" y="3244677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1680448" y="795874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2005_iannnnnMTV" panose="02000000000000000000" pitchFamily="2" charset="0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4931" y="940702"/>
            <a:ext cx="7578770" cy="506512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4372386" y="2075598"/>
            <a:ext cx="745449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  <a:cs typeface="Arial" panose="020B0604020202020204" pitchFamily="34" charset="0"/>
              </a:rPr>
              <a:t>Warm-up </a:t>
            </a:r>
          </a:p>
          <a:p>
            <a:pPr algn="ctr"/>
            <a:r>
              <a:rPr lang="en-US" sz="8000" dirty="0">
                <a:latin typeface="Comic Sans MS" panose="030F0702030302020204" pitchFamily="66" charset="0"/>
                <a:cs typeface="Arial" panose="020B0604020202020204" pitchFamily="34" charset="0"/>
              </a:rPr>
              <a:t>&amp; Review</a:t>
            </a: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55" y="137536"/>
            <a:ext cx="11298446" cy="685249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80AD9-2C4D-4226-B040-01AA1CE7255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39427B-4202-4962-8692-AA7AFFF0665B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33B6B1-C2D9-4775-97FE-E622A02C6F1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656C23-5568-4D69-BA78-07EA6E80480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DC7A11-DDE8-487D-B43C-DBEEF19AF3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1DA283-C84A-40B8-AB70-9C40C70F5BD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0F091-3570-4EC9-BFE6-151448E136F7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833B25-E80E-44D2-AEAA-95AD55B87545}"/>
              </a:ext>
            </a:extLst>
          </p:cNvPr>
          <p:cNvSpPr txBox="1"/>
          <p:nvPr/>
        </p:nvSpPr>
        <p:spPr>
          <a:xfrm>
            <a:off x="3229042" y="444568"/>
            <a:ext cx="5416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b="1" dirty="0">
              <a:latin typeface="Comic Sans MS" panose="030F0702030302020204" pitchFamily="66" charset="0"/>
              <a:cs typeface="2005_iannnnnMTV" panose="02000000000000000000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26" name="Picture 2" descr="http://clipart-library.com/img1/13162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261" y="1192577"/>
            <a:ext cx="5797333" cy="371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5833B25-E80E-44D2-AEAA-95AD55B87545}"/>
              </a:ext>
            </a:extLst>
          </p:cNvPr>
          <p:cNvSpPr txBox="1"/>
          <p:nvPr/>
        </p:nvSpPr>
        <p:spPr>
          <a:xfrm>
            <a:off x="2956406" y="5095686"/>
            <a:ext cx="5416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do projects</a:t>
            </a:r>
          </a:p>
        </p:txBody>
      </p:sp>
      <p:sp>
        <p:nvSpPr>
          <p:cNvPr id="70" name="Halka 3">
            <a:extLst>
              <a:ext uri="{FF2B5EF4-FFF2-40B4-BE49-F238E27FC236}">
                <a16:creationId xmlns:a16="http://schemas.microsoft.com/office/drawing/2014/main" id="{8FA1DCA3-52A1-42E7-A69F-ACD0863EB54A}"/>
              </a:ext>
            </a:extLst>
          </p:cNvPr>
          <p:cNvSpPr/>
          <p:nvPr/>
        </p:nvSpPr>
        <p:spPr>
          <a:xfrm>
            <a:off x="-10744199" y="-8918624"/>
            <a:ext cx="30271276" cy="23853824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9 -0.06666 L 0.07969 -0.06643 L 0.29375 -0.06111 C 0.29935 -0.06088 0.30482 -0.05787 0.31042 -0.05555 C 0.32252 -0.05115 0.32148 -0.05115 0.33151 -0.04444 L 0.22656 -0.02222 L 0.05456 0.11111 L -0.0168 0.00556 L -0.0168 -0.15555 L 0.12591 -0.11666 L 0.12591 0.01667 L 0.20976 -0.15555 L 0.28112 0.06111 L 0.19297 0.13889 L 0.06289 0.01667 L -0.05026 -2.59259E-6 L 1.45833E-6 -2.59259E-6 " pathEditMode="relative" rAng="0" ptsTypes="AAAAAAAAAAAAAAAAA">
                                      <p:cBhvr>
                                        <p:cTn id="6" dur="6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0" grpId="0" animBg="1"/>
      <p:bldP spid="7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55" y="137536"/>
            <a:ext cx="11298446" cy="685249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80AD9-2C4D-4226-B040-01AA1CE7255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39427B-4202-4962-8692-AA7AFFF0665B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33B6B1-C2D9-4775-97FE-E622A02C6F1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656C23-5568-4D69-BA78-07EA6E80480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DC7A11-DDE8-487D-B43C-DBEEF19AF3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1DA283-C84A-40B8-AB70-9C40C70F5BD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0F091-3570-4EC9-BFE6-151448E136F7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833B25-E80E-44D2-AEAA-95AD55B87545}"/>
              </a:ext>
            </a:extLst>
          </p:cNvPr>
          <p:cNvSpPr txBox="1"/>
          <p:nvPr/>
        </p:nvSpPr>
        <p:spPr>
          <a:xfrm>
            <a:off x="3229042" y="444568"/>
            <a:ext cx="5416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b="1" dirty="0">
              <a:latin typeface="Comic Sans MS" panose="030F0702030302020204" pitchFamily="66" charset="0"/>
              <a:cs typeface="2005_iannnnnMTV" panose="02000000000000000000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5833B25-E80E-44D2-AEAA-95AD55B87545}"/>
              </a:ext>
            </a:extLst>
          </p:cNvPr>
          <p:cNvSpPr txBox="1"/>
          <p:nvPr/>
        </p:nvSpPr>
        <p:spPr>
          <a:xfrm>
            <a:off x="480770" y="5294441"/>
            <a:ext cx="11019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play football</a:t>
            </a:r>
          </a:p>
        </p:txBody>
      </p:sp>
      <p:pic>
        <p:nvPicPr>
          <p:cNvPr id="7170" name="Picture 2" descr="boy playing football cartoon vector 18807797 Vector Art at Vecteez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300" y="791618"/>
            <a:ext cx="4394409" cy="423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Halka 3">
            <a:extLst>
              <a:ext uri="{FF2B5EF4-FFF2-40B4-BE49-F238E27FC236}">
                <a16:creationId xmlns:a16="http://schemas.microsoft.com/office/drawing/2014/main" id="{8FA1DCA3-52A1-42E7-A69F-ACD0863EB54A}"/>
              </a:ext>
            </a:extLst>
          </p:cNvPr>
          <p:cNvSpPr/>
          <p:nvPr/>
        </p:nvSpPr>
        <p:spPr>
          <a:xfrm>
            <a:off x="-10221775" y="-8887865"/>
            <a:ext cx="28890775" cy="2359773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5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9 -0.06667 L 0.07969 -0.06644 L 0.29375 -0.06112 C 0.29935 -0.06088 0.30482 -0.05787 0.31042 -0.05556 C 0.32253 -0.05116 0.32149 -0.05116 0.33151 -0.04445 L 0.22657 -0.02223 L 0.05456 0.11111 L -0.01679 0.00555 L -0.01679 -0.15556 L 0.12592 -0.11667 L 0.12592 0.01666 L 0.20977 -0.15556 L 0.28112 0.06111 L 0.19297 0.13888 L 0.06289 0.01666 L -0.05026 4.44444E-6 L -4.16667E-6 4.44444E-6 " pathEditMode="relative" rAng="0" ptsTypes="AAAAAAAAAAAAAAAAA">
                                      <p:cBhvr>
                                        <p:cTn id="6" dur="6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679" y="-34477"/>
            <a:ext cx="11298446" cy="685249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80AD9-2C4D-4226-B040-01AA1CE7255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39427B-4202-4962-8692-AA7AFFF0665B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33B6B1-C2D9-4775-97FE-E622A02C6F1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656C23-5568-4D69-BA78-07EA6E80480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DC7A11-DDE8-487D-B43C-DBEEF19AF3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1DA283-C84A-40B8-AB70-9C40C70F5BD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0F091-3570-4EC9-BFE6-151448E136F7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833B25-E80E-44D2-AEAA-95AD55B87545}"/>
              </a:ext>
            </a:extLst>
          </p:cNvPr>
          <p:cNvSpPr txBox="1"/>
          <p:nvPr/>
        </p:nvSpPr>
        <p:spPr>
          <a:xfrm>
            <a:off x="3229042" y="444568"/>
            <a:ext cx="5416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b="1" dirty="0">
              <a:latin typeface="Comic Sans MS" panose="030F0702030302020204" pitchFamily="66" charset="0"/>
              <a:cs typeface="2005_iannnnnMTV" panose="02000000000000000000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098" name="Picture 2" descr="https://static.vecteezy.com/system/resources/previews/000/374/407/original/vector-boy-and-girl-reading-story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58" y="740469"/>
            <a:ext cx="4081979" cy="34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5833B25-E80E-44D2-AEAA-95AD55B87545}"/>
              </a:ext>
            </a:extLst>
          </p:cNvPr>
          <p:cNvSpPr txBox="1"/>
          <p:nvPr/>
        </p:nvSpPr>
        <p:spPr>
          <a:xfrm>
            <a:off x="3610183" y="4894871"/>
            <a:ext cx="5416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read books</a:t>
            </a:r>
          </a:p>
        </p:txBody>
      </p:sp>
      <p:sp>
        <p:nvSpPr>
          <p:cNvPr id="71" name="Halka 3">
            <a:extLst>
              <a:ext uri="{FF2B5EF4-FFF2-40B4-BE49-F238E27FC236}">
                <a16:creationId xmlns:a16="http://schemas.microsoft.com/office/drawing/2014/main" id="{8FA1DCA3-52A1-42E7-A69F-ACD0863EB54A}"/>
              </a:ext>
            </a:extLst>
          </p:cNvPr>
          <p:cNvSpPr/>
          <p:nvPr/>
        </p:nvSpPr>
        <p:spPr>
          <a:xfrm>
            <a:off x="-7988735" y="-8594558"/>
            <a:ext cx="26429135" cy="2211487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8 -0.06667 L 0.07968 -0.06644 L 0.29375 -0.06111 C 0.29934 -0.06088 0.30481 -0.05787 0.31041 -0.05556 C 0.32252 -0.05116 0.32148 -0.05116 0.33151 -0.04445 L 0.22656 -0.02222 L 0.05455 0.11111 L -0.0168 0.00555 L -0.0168 -0.15556 L 0.12591 -0.11667 L 0.12591 0.01666 L 0.20976 -0.15556 L 0.28112 0.06111 L 0.19296 0.13889 L 0.06289 0.01666 L -0.05026 2.22222E-6 L 4.16667E-6 2.22222E-6 " pathEditMode="relative" rAng="0" ptsTypes="AAAAAAAAAAAAAAAAA">
                                      <p:cBhvr>
                                        <p:cTn id="6" dur="6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55" y="-28481"/>
            <a:ext cx="11298446" cy="685249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80AD9-2C4D-4226-B040-01AA1CE7255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39427B-4202-4962-8692-AA7AFFF0665B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33B6B1-C2D9-4775-97FE-E622A02C6F1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656C23-5568-4D69-BA78-07EA6E80480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DC7A11-DDE8-487D-B43C-DBEEF19AF3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1DA283-C84A-40B8-AB70-9C40C70F5BD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0F091-3570-4EC9-BFE6-151448E136F7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833B25-E80E-44D2-AEAA-95AD55B87545}"/>
              </a:ext>
            </a:extLst>
          </p:cNvPr>
          <p:cNvSpPr txBox="1"/>
          <p:nvPr/>
        </p:nvSpPr>
        <p:spPr>
          <a:xfrm>
            <a:off x="3229042" y="444568"/>
            <a:ext cx="5416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b="1" dirty="0">
              <a:latin typeface="Comic Sans MS" panose="030F0702030302020204" pitchFamily="66" charset="0"/>
              <a:cs typeface="2005_iannnnnMTV" panose="02000000000000000000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5833B25-E80E-44D2-AEAA-95AD55B87545}"/>
              </a:ext>
            </a:extLst>
          </p:cNvPr>
          <p:cNvSpPr txBox="1"/>
          <p:nvPr/>
        </p:nvSpPr>
        <p:spPr>
          <a:xfrm>
            <a:off x="772158" y="5229933"/>
            <a:ext cx="11019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play the guitar</a:t>
            </a:r>
          </a:p>
        </p:txBody>
      </p:sp>
      <p:pic>
        <p:nvPicPr>
          <p:cNvPr id="2052" name="Picture 4" descr="Cartoon happy boy playing guitar 5161858 Vector Art at Vecteez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25" y="820515"/>
            <a:ext cx="3598412" cy="401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Halka 3">
            <a:extLst>
              <a:ext uri="{FF2B5EF4-FFF2-40B4-BE49-F238E27FC236}">
                <a16:creationId xmlns:a16="http://schemas.microsoft.com/office/drawing/2014/main" id="{8FA1DCA3-52A1-42E7-A69F-ACD0863EB54A}"/>
              </a:ext>
            </a:extLst>
          </p:cNvPr>
          <p:cNvSpPr/>
          <p:nvPr/>
        </p:nvSpPr>
        <p:spPr>
          <a:xfrm>
            <a:off x="-7937630" y="-7498186"/>
            <a:ext cx="25524310" cy="21854372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6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9 -0.06667 L 0.07969 -0.06644 L 0.29375 -0.06111 C 0.29935 -0.06088 0.30482 -0.05787 0.31042 -0.05556 C 0.32253 -0.05116 0.32149 -0.05116 0.33151 -0.04444 L 0.22657 -0.02222 L 0.05456 0.11111 L -0.01679 0.00556 L -0.01679 -0.15556 L 0.12591 -0.11667 L 0.12591 0.01667 L 0.20977 -0.15556 L 0.28112 0.06111 L 0.19297 0.13889 L 0.06289 0.01667 L -0.05026 0 L -3.125E-6 0 " pathEditMode="relative" rAng="0" ptsTypes="AAAAAAAAAAAAAAAAA">
                                      <p:cBhvr>
                                        <p:cTn id="6" dur="7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55" y="137536"/>
            <a:ext cx="11298446" cy="685249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80AD9-2C4D-4226-B040-01AA1CE7255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39427B-4202-4962-8692-AA7AFFF0665B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33B6B1-C2D9-4775-97FE-E622A02C6F1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656C23-5568-4D69-BA78-07EA6E80480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DC7A11-DDE8-487D-B43C-DBEEF19AF3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1DA283-C84A-40B8-AB70-9C40C70F5BD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0F091-3570-4EC9-BFE6-151448E136F7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833B25-E80E-44D2-AEAA-95AD55B87545}"/>
              </a:ext>
            </a:extLst>
          </p:cNvPr>
          <p:cNvSpPr txBox="1"/>
          <p:nvPr/>
        </p:nvSpPr>
        <p:spPr>
          <a:xfrm>
            <a:off x="3229042" y="444568"/>
            <a:ext cx="5416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b="1" dirty="0">
              <a:latin typeface="Comic Sans MS" panose="030F0702030302020204" pitchFamily="66" charset="0"/>
              <a:cs typeface="2005_iannnnnMTV" panose="02000000000000000000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074" name="Picture 2" descr="http://clipart-library.com/img/14864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60" y="1552564"/>
            <a:ext cx="4980197" cy="309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5833B25-E80E-44D2-AEAA-95AD55B87545}"/>
              </a:ext>
            </a:extLst>
          </p:cNvPr>
          <p:cNvSpPr txBox="1"/>
          <p:nvPr/>
        </p:nvSpPr>
        <p:spPr>
          <a:xfrm>
            <a:off x="3478218" y="5228652"/>
            <a:ext cx="5416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play games</a:t>
            </a:r>
          </a:p>
        </p:txBody>
      </p:sp>
      <p:sp>
        <p:nvSpPr>
          <p:cNvPr id="71" name="Halka 3">
            <a:extLst>
              <a:ext uri="{FF2B5EF4-FFF2-40B4-BE49-F238E27FC236}">
                <a16:creationId xmlns:a16="http://schemas.microsoft.com/office/drawing/2014/main" id="{8FA1DCA3-52A1-42E7-A69F-ACD0863EB54A}"/>
              </a:ext>
            </a:extLst>
          </p:cNvPr>
          <p:cNvSpPr/>
          <p:nvPr/>
        </p:nvSpPr>
        <p:spPr>
          <a:xfrm>
            <a:off x="-8057286" y="-7336848"/>
            <a:ext cx="25153491" cy="21531695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9 -0.06667 L 0.07969 -0.06644 L 0.29375 -0.06111 C 0.29935 -0.06088 0.30482 -0.05787 0.31042 -0.05556 C 0.32253 -0.05116 0.32149 -0.05116 0.33151 -0.04444 L 0.22657 -0.02222 L 0.05456 0.11111 L -0.01679 0.00556 L -0.01679 -0.15556 L 0.12591 -0.11667 L 0.12591 0.01667 L 0.20977 -0.15556 L 0.28112 0.06111 L 0.19297 0.13889 L 0.06289 0.01667 L -0.05026 0 L -3.125E-6 0 " pathEditMode="relative" rAng="0" ptsTypes="AAAAAAAAAAAAAAAAA">
                                      <p:cBhvr>
                                        <p:cTn id="6" dur="7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154</Words>
  <Application>Microsoft Office PowerPoint</Application>
  <PresentationFormat>Widescreen</PresentationFormat>
  <Paragraphs>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2005_iannnnnMTV</vt:lpstr>
      <vt:lpstr>Arial</vt:lpstr>
      <vt:lpstr>Comic Sans MS</vt:lpstr>
      <vt:lpstr>Sitka Text Semibold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Auxein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PowerPoint Template</dc:title>
  <dc:subject>Learning PowerPoint Template</dc:subject>
  <dc:creator>www.PowerPointhub.com</dc:creator>
  <cp:lastModifiedBy>pwc153</cp:lastModifiedBy>
  <cp:revision>66</cp:revision>
  <dcterms:created xsi:type="dcterms:W3CDTF">2021-07-23T14:52:23Z</dcterms:created>
  <dcterms:modified xsi:type="dcterms:W3CDTF">2026-01-06T07:09:17Z</dcterms:modified>
  <cp:category>Education</cp:category>
</cp:coreProperties>
</file>