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7" r:id="rId2"/>
  </p:sldMasterIdLst>
  <p:sldIdLst>
    <p:sldId id="274" r:id="rId3"/>
    <p:sldId id="257" r:id="rId4"/>
    <p:sldId id="279" r:id="rId5"/>
    <p:sldId id="260" r:id="rId6"/>
    <p:sldId id="308" r:id="rId7"/>
    <p:sldId id="309" r:id="rId8"/>
    <p:sldId id="310" r:id="rId9"/>
    <p:sldId id="285" r:id="rId10"/>
    <p:sldId id="286" r:id="rId11"/>
    <p:sldId id="287" r:id="rId12"/>
    <p:sldId id="288" r:id="rId13"/>
    <p:sldId id="404" r:id="rId14"/>
  </p:sldIdLst>
  <p:sldSz cx="12192000" cy="6858000"/>
  <p:notesSz cx="6858000" cy="9144000"/>
  <p:embeddedFontLst>
    <p:embeddedFont>
      <p:font typeface="2005_iannnnnMTV" panose="020B0604020202020204" charset="0"/>
      <p:regular r:id="rId15"/>
    </p:embeddedFont>
    <p:embeddedFont>
      <p:font typeface="Amasis MT Pro Black" panose="02040A04050005020304" pitchFamily="18" charset="0"/>
      <p:bold r:id="rId16"/>
      <p:boldItalic r:id="rId17"/>
    </p:embeddedFont>
    <p:embeddedFont>
      <p:font typeface="Comic Sans MS" panose="030F0702030302020204" pitchFamily="66" charset="0"/>
      <p:regular r:id="rId18"/>
      <p:bold r:id="rId19"/>
      <p:italic r:id="rId20"/>
      <p:boldItalic r:id="rId21"/>
    </p:embeddedFont>
    <p:embeddedFont>
      <p:font typeface="Sitka Text Semibold" pitchFamily="2" charset="0"/>
      <p:bold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9900"/>
    <a:srgbClr val="FFE21A"/>
    <a:srgbClr val="475967"/>
    <a:srgbClr val="009B93"/>
    <a:srgbClr val="EB871E"/>
    <a:srgbClr val="80BA3F"/>
    <a:srgbClr val="2BAA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95226" autoAdjust="0"/>
  </p:normalViewPr>
  <p:slideViewPr>
    <p:cSldViewPr snapToGrid="0" showGuides="1">
      <p:cViewPr varScale="1">
        <p:scale>
          <a:sx n="70" d="100"/>
          <a:sy n="70" d="100"/>
        </p:scale>
        <p:origin x="544" y="44"/>
      </p:cViewPr>
      <p:guideLst>
        <p:guide orient="horz" pos="2136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rgbClr val="009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1F8040-234D-48FE-A4C0-CDED281F8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06/01/2026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8D85B7-6667-4BBC-AEEA-34EC631D3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35936A-EE07-4ABA-BE6B-9548EB621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E9E354C-7525-428F-8B2D-1C76375B0C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925" r="7123"/>
          <a:stretch/>
        </p:blipFill>
        <p:spPr>
          <a:xfrm>
            <a:off x="5358581" y="-9832"/>
            <a:ext cx="6833419" cy="686783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B36D119-759E-421A-97AE-DCBF6D830A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85156" y="35767"/>
            <a:ext cx="3342276" cy="695954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0045BC3-4D39-43D5-9A50-664CEE048247}"/>
              </a:ext>
            </a:extLst>
          </p:cNvPr>
          <p:cNvGrpSpPr/>
          <p:nvPr userDrawn="1"/>
        </p:nvGrpSpPr>
        <p:grpSpPr>
          <a:xfrm>
            <a:off x="2921495" y="4445840"/>
            <a:ext cx="2688156" cy="1437720"/>
            <a:chOff x="2921495" y="4445840"/>
            <a:chExt cx="2688156" cy="143772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F377F3A-C243-4F6C-A0F7-14963F7E4508}"/>
                </a:ext>
              </a:extLst>
            </p:cNvPr>
            <p:cNvSpPr/>
            <p:nvPr/>
          </p:nvSpPr>
          <p:spPr>
            <a:xfrm>
              <a:off x="5003284" y="5025381"/>
              <a:ext cx="606366" cy="349935"/>
            </a:xfrm>
            <a:custGeom>
              <a:avLst/>
              <a:gdLst>
                <a:gd name="connsiteX0" fmla="*/ 54242 w 606366"/>
                <a:gd name="connsiteY0" fmla="*/ 200975 h 349935"/>
                <a:gd name="connsiteX1" fmla="*/ 0 w 606366"/>
                <a:gd name="connsiteY1" fmla="*/ 349936 h 349935"/>
                <a:gd name="connsiteX2" fmla="*/ 606367 w 606366"/>
                <a:gd name="connsiteY2" fmla="*/ 0 h 349935"/>
                <a:gd name="connsiteX3" fmla="*/ 54242 w 606366"/>
                <a:gd name="connsiteY3" fmla="*/ 200975 h 34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366" h="349935">
                  <a:moveTo>
                    <a:pt x="54242" y="200975"/>
                  </a:moveTo>
                  <a:lnTo>
                    <a:pt x="0" y="349936"/>
                  </a:lnTo>
                  <a:lnTo>
                    <a:pt x="606367" y="0"/>
                  </a:lnTo>
                  <a:lnTo>
                    <a:pt x="54242" y="200975"/>
                  </a:lnTo>
                  <a:close/>
                </a:path>
              </a:pathLst>
            </a:custGeom>
            <a:solidFill>
              <a:srgbClr val="D7E9E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6DB8299-16FF-44A9-A9C0-E653093DA515}"/>
                </a:ext>
              </a:extLst>
            </p:cNvPr>
            <p:cNvSpPr/>
            <p:nvPr/>
          </p:nvSpPr>
          <p:spPr>
            <a:xfrm>
              <a:off x="4827001" y="5025381"/>
              <a:ext cx="782650" cy="200975"/>
            </a:xfrm>
            <a:custGeom>
              <a:avLst/>
              <a:gdLst>
                <a:gd name="connsiteX0" fmla="*/ 782650 w 782650"/>
                <a:gd name="connsiteY0" fmla="*/ 0 h 200975"/>
                <a:gd name="connsiteX1" fmla="*/ 230525 w 782650"/>
                <a:gd name="connsiteY1" fmla="*/ 200975 h 200975"/>
                <a:gd name="connsiteX2" fmla="*/ 0 w 782650"/>
                <a:gd name="connsiteY2" fmla="*/ 607 h 200975"/>
                <a:gd name="connsiteX3" fmla="*/ 782650 w 782650"/>
                <a:gd name="connsiteY3" fmla="*/ 0 h 20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650" h="200975">
                  <a:moveTo>
                    <a:pt x="782650" y="0"/>
                  </a:moveTo>
                  <a:lnTo>
                    <a:pt x="230525" y="200975"/>
                  </a:lnTo>
                  <a:lnTo>
                    <a:pt x="0" y="607"/>
                  </a:lnTo>
                  <a:lnTo>
                    <a:pt x="782650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03DE76F-B7BC-4DA2-8B44-81440AF4859D}"/>
                </a:ext>
              </a:extLst>
            </p:cNvPr>
            <p:cNvSpPr/>
            <p:nvPr/>
          </p:nvSpPr>
          <p:spPr>
            <a:xfrm>
              <a:off x="5135244" y="5025381"/>
              <a:ext cx="474406" cy="515087"/>
            </a:xfrm>
            <a:custGeom>
              <a:avLst/>
              <a:gdLst>
                <a:gd name="connsiteX0" fmla="*/ 474407 w 474406"/>
                <a:gd name="connsiteY0" fmla="*/ 0 h 515087"/>
                <a:gd name="connsiteX1" fmla="*/ 0 w 474406"/>
                <a:gd name="connsiteY1" fmla="*/ 273836 h 515087"/>
                <a:gd name="connsiteX2" fmla="*/ 213726 w 474406"/>
                <a:gd name="connsiteY2" fmla="*/ 515088 h 515087"/>
                <a:gd name="connsiteX3" fmla="*/ 474407 w 474406"/>
                <a:gd name="connsiteY3" fmla="*/ 0 h 5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06" h="515087">
                  <a:moveTo>
                    <a:pt x="474407" y="0"/>
                  </a:moveTo>
                  <a:lnTo>
                    <a:pt x="0" y="273836"/>
                  </a:lnTo>
                  <a:lnTo>
                    <a:pt x="213726" y="515088"/>
                  </a:lnTo>
                  <a:lnTo>
                    <a:pt x="474407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414C030-71CA-48C1-8DE5-FE6649EF6FFF}"/>
                </a:ext>
              </a:extLst>
            </p:cNvPr>
            <p:cNvSpPr/>
            <p:nvPr/>
          </p:nvSpPr>
          <p:spPr>
            <a:xfrm>
              <a:off x="4940138" y="5373698"/>
              <a:ext cx="38049" cy="13155"/>
            </a:xfrm>
            <a:custGeom>
              <a:avLst/>
              <a:gdLst>
                <a:gd name="connsiteX0" fmla="*/ 38738 w 38049"/>
                <a:gd name="connsiteY0" fmla="*/ 12940 h 13155"/>
                <a:gd name="connsiteX1" fmla="*/ 688 w 38049"/>
                <a:gd name="connsiteY1" fmla="*/ -215 h 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49" h="13155">
                  <a:moveTo>
                    <a:pt x="38738" y="12940"/>
                  </a:moveTo>
                  <a:cubicBezTo>
                    <a:pt x="27162" y="5857"/>
                    <a:pt x="14168" y="1364"/>
                    <a:pt x="688" y="-215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E999C89-B926-4301-8EC8-BF80B1030EF4}"/>
                </a:ext>
              </a:extLst>
            </p:cNvPr>
            <p:cNvSpPr/>
            <p:nvPr/>
          </p:nvSpPr>
          <p:spPr>
            <a:xfrm>
              <a:off x="2921495" y="4445840"/>
              <a:ext cx="1937888" cy="1437720"/>
            </a:xfrm>
            <a:custGeom>
              <a:avLst/>
              <a:gdLst>
                <a:gd name="connsiteX0" fmla="*/ 1938577 w 1937888"/>
                <a:gd name="connsiteY0" fmla="*/ 924404 h 1437720"/>
                <a:gd name="connsiteX1" fmla="*/ 1664538 w 1937888"/>
                <a:gd name="connsiteY1" fmla="*/ 935536 h 1437720"/>
                <a:gd name="connsiteX2" fmla="*/ 1347390 w 1937888"/>
                <a:gd name="connsiteY2" fmla="*/ 1043815 h 1437720"/>
                <a:gd name="connsiteX3" fmla="*/ 1442109 w 1937888"/>
                <a:gd name="connsiteY3" fmla="*/ 1339510 h 1437720"/>
                <a:gd name="connsiteX4" fmla="*/ 1527721 w 1937888"/>
                <a:gd name="connsiteY4" fmla="*/ 1326760 h 1437720"/>
                <a:gd name="connsiteX5" fmla="*/ 1514565 w 1937888"/>
                <a:gd name="connsiteY5" fmla="*/ 1206336 h 1437720"/>
                <a:gd name="connsiteX6" fmla="*/ 1383011 w 1937888"/>
                <a:gd name="connsiteY6" fmla="*/ 1200467 h 1437720"/>
                <a:gd name="connsiteX7" fmla="*/ 1271088 w 1937888"/>
                <a:gd name="connsiteY7" fmla="*/ 1281424 h 1437720"/>
                <a:gd name="connsiteX8" fmla="*/ 1014050 w 1937888"/>
                <a:gd name="connsiteY8" fmla="*/ 1426741 h 1437720"/>
                <a:gd name="connsiteX9" fmla="*/ 733737 w 1937888"/>
                <a:gd name="connsiteY9" fmla="*/ 1370072 h 1437720"/>
                <a:gd name="connsiteX10" fmla="*/ 548751 w 1937888"/>
                <a:gd name="connsiteY10" fmla="*/ 1118093 h 1437720"/>
                <a:gd name="connsiteX11" fmla="*/ 274105 w 1937888"/>
                <a:gd name="connsiteY11" fmla="*/ 1016897 h 1437720"/>
                <a:gd name="connsiteX12" fmla="*/ 24150 w 1937888"/>
                <a:gd name="connsiteY12" fmla="*/ 875223 h 1437720"/>
                <a:gd name="connsiteX13" fmla="*/ 88107 w 1937888"/>
                <a:gd name="connsiteY13" fmla="*/ 614137 h 1437720"/>
                <a:gd name="connsiteX14" fmla="*/ 305273 w 1937888"/>
                <a:gd name="connsiteY14" fmla="*/ 552003 h 1437720"/>
                <a:gd name="connsiteX15" fmla="*/ 568383 w 1937888"/>
                <a:gd name="connsiteY15" fmla="*/ 218663 h 1437720"/>
                <a:gd name="connsiteX16" fmla="*/ 533774 w 1937888"/>
                <a:gd name="connsiteY16" fmla="*/ 75167 h 1437720"/>
                <a:gd name="connsiteX17" fmla="*/ 327334 w 1937888"/>
                <a:gd name="connsiteY17" fmla="*/ -123 h 14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7888" h="1437720">
                  <a:moveTo>
                    <a:pt x="1938577" y="924404"/>
                  </a:moveTo>
                  <a:cubicBezTo>
                    <a:pt x="1839202" y="927440"/>
                    <a:pt x="1712303" y="947679"/>
                    <a:pt x="1664538" y="935536"/>
                  </a:cubicBezTo>
                  <a:cubicBezTo>
                    <a:pt x="1548770" y="906189"/>
                    <a:pt x="1411345" y="942215"/>
                    <a:pt x="1347390" y="1043815"/>
                  </a:cubicBezTo>
                  <a:cubicBezTo>
                    <a:pt x="1283434" y="1145416"/>
                    <a:pt x="1327151" y="1306925"/>
                    <a:pt x="1442109" y="1339510"/>
                  </a:cubicBezTo>
                  <a:cubicBezTo>
                    <a:pt x="1471011" y="1349630"/>
                    <a:pt x="1503029" y="1344853"/>
                    <a:pt x="1527721" y="1326760"/>
                  </a:cubicBezTo>
                  <a:cubicBezTo>
                    <a:pt x="1562330" y="1296198"/>
                    <a:pt x="1551604" y="1233659"/>
                    <a:pt x="1514565" y="1206336"/>
                  </a:cubicBezTo>
                  <a:cubicBezTo>
                    <a:pt x="1474775" y="1181482"/>
                    <a:pt x="1424865" y="1179256"/>
                    <a:pt x="1383011" y="1200467"/>
                  </a:cubicBezTo>
                  <a:cubicBezTo>
                    <a:pt x="1342087" y="1222062"/>
                    <a:pt x="1304402" y="1249304"/>
                    <a:pt x="1271088" y="1281424"/>
                  </a:cubicBezTo>
                  <a:cubicBezTo>
                    <a:pt x="1195191" y="1345582"/>
                    <a:pt x="1110187" y="1402859"/>
                    <a:pt x="1014050" y="1426741"/>
                  </a:cubicBezTo>
                  <a:cubicBezTo>
                    <a:pt x="917914" y="1450623"/>
                    <a:pt x="808217" y="1436052"/>
                    <a:pt x="733737" y="1370072"/>
                  </a:cubicBezTo>
                  <a:cubicBezTo>
                    <a:pt x="655614" y="1300651"/>
                    <a:pt x="626874" y="1187919"/>
                    <a:pt x="548751" y="1118093"/>
                  </a:cubicBezTo>
                  <a:cubicBezTo>
                    <a:pt x="474675" y="1052316"/>
                    <a:pt x="370645" y="1037137"/>
                    <a:pt x="274105" y="1016897"/>
                  </a:cubicBezTo>
                  <a:cubicBezTo>
                    <a:pt x="177564" y="996658"/>
                    <a:pt x="73130" y="961644"/>
                    <a:pt x="24150" y="875223"/>
                  </a:cubicBezTo>
                  <a:cubicBezTo>
                    <a:pt x="-23756" y="784551"/>
                    <a:pt x="3730" y="672406"/>
                    <a:pt x="88107" y="614137"/>
                  </a:cubicBezTo>
                  <a:cubicBezTo>
                    <a:pt x="151860" y="573659"/>
                    <a:pt x="232615" y="573659"/>
                    <a:pt x="305273" y="552003"/>
                  </a:cubicBezTo>
                  <a:cubicBezTo>
                    <a:pt x="452432" y="504481"/>
                    <a:pt x="556340" y="372825"/>
                    <a:pt x="568383" y="218663"/>
                  </a:cubicBezTo>
                  <a:cubicBezTo>
                    <a:pt x="573807" y="168268"/>
                    <a:pt x="561562" y="117548"/>
                    <a:pt x="533774" y="75167"/>
                  </a:cubicBezTo>
                  <a:cubicBezTo>
                    <a:pt x="487831" y="12831"/>
                    <a:pt x="407683" y="-1539"/>
                    <a:pt x="327334" y="-123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custDash>
                <a:ds d="300750" sp="300750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7502A61-3509-4F46-935A-DB3984B4C9F1}"/>
                </a:ext>
              </a:extLst>
            </p:cNvPr>
            <p:cNvSpPr/>
            <p:nvPr/>
          </p:nvSpPr>
          <p:spPr>
            <a:xfrm>
              <a:off x="3167791" y="4447957"/>
              <a:ext cx="40478" cy="3642"/>
            </a:xfrm>
            <a:custGeom>
              <a:avLst/>
              <a:gdLst>
                <a:gd name="connsiteX0" fmla="*/ 41167 w 40478"/>
                <a:gd name="connsiteY0" fmla="*/ -215 h 3642"/>
                <a:gd name="connsiteX1" fmla="*/ 688 w 40478"/>
                <a:gd name="connsiteY1" fmla="*/ 3428 h 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78" h="3642">
                  <a:moveTo>
                    <a:pt x="41167" y="-215"/>
                  </a:moveTo>
                  <a:cubicBezTo>
                    <a:pt x="27404" y="-215"/>
                    <a:pt x="14047" y="2011"/>
                    <a:pt x="688" y="3428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EAFAEA-65FA-42D6-B4B4-E238F11FDD0F}"/>
              </a:ext>
            </a:extLst>
          </p:cNvPr>
          <p:cNvGrpSpPr/>
          <p:nvPr userDrawn="1"/>
        </p:nvGrpSpPr>
        <p:grpSpPr>
          <a:xfrm>
            <a:off x="1615899" y="5380084"/>
            <a:ext cx="247023" cy="301737"/>
            <a:chOff x="1615899" y="5380084"/>
            <a:chExt cx="247023" cy="30173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8324A8C-87BF-44C7-AFED-BABE720B8A02}"/>
                </a:ext>
              </a:extLst>
            </p:cNvPr>
            <p:cNvSpPr/>
            <p:nvPr/>
          </p:nvSpPr>
          <p:spPr>
            <a:xfrm>
              <a:off x="1621161" y="5389214"/>
              <a:ext cx="241761" cy="292607"/>
            </a:xfrm>
            <a:custGeom>
              <a:avLst/>
              <a:gdLst>
                <a:gd name="connsiteX0" fmla="*/ 170041 w 241761"/>
                <a:gd name="connsiteY0" fmla="*/ 70285 h 292607"/>
                <a:gd name="connsiteX1" fmla="*/ 64190 w 241761"/>
                <a:gd name="connsiteY1" fmla="*/ 201637 h 292607"/>
                <a:gd name="connsiteX2" fmla="*/ 52249 w 241761"/>
                <a:gd name="connsiteY2" fmla="*/ 238878 h 292607"/>
                <a:gd name="connsiteX3" fmla="*/ 114788 w 241761"/>
                <a:gd name="connsiteY3" fmla="*/ 218638 h 292607"/>
                <a:gd name="connsiteX4" fmla="*/ 158910 w 241761"/>
                <a:gd name="connsiteY4" fmla="*/ 167838 h 292607"/>
                <a:gd name="connsiteX5" fmla="*/ 222663 w 241761"/>
                <a:gd name="connsiteY5" fmla="*/ 79190 h 292607"/>
                <a:gd name="connsiteX6" fmla="*/ 238247 w 241761"/>
                <a:gd name="connsiteY6" fmla="*/ 17056 h 292607"/>
                <a:gd name="connsiteX7" fmla="*/ 203638 w 241761"/>
                <a:gd name="connsiteY7" fmla="*/ -148 h 292607"/>
                <a:gd name="connsiteX8" fmla="*/ 165386 w 241761"/>
                <a:gd name="connsiteY8" fmla="*/ 12603 h 292607"/>
                <a:gd name="connsiteX9" fmla="*/ 26545 w 241761"/>
                <a:gd name="connsiteY9" fmla="*/ 171076 h 292607"/>
                <a:gd name="connsiteX10" fmla="*/ 6305 w 241761"/>
                <a:gd name="connsiteY10" fmla="*/ 263569 h 292607"/>
                <a:gd name="connsiteX11" fmla="*/ 71881 w 241761"/>
                <a:gd name="connsiteY11" fmla="*/ 291095 h 292607"/>
                <a:gd name="connsiteX12" fmla="*/ 138265 w 241761"/>
                <a:gd name="connsiteY12" fmla="*/ 256486 h 292607"/>
                <a:gd name="connsiteX13" fmla="*/ 235616 w 241761"/>
                <a:gd name="connsiteY13" fmla="*/ 152658 h 29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61" h="292607">
                  <a:moveTo>
                    <a:pt x="170041" y="70285"/>
                  </a:moveTo>
                  <a:lnTo>
                    <a:pt x="64190" y="201637"/>
                  </a:lnTo>
                  <a:cubicBezTo>
                    <a:pt x="55488" y="212364"/>
                    <a:pt x="46380" y="226329"/>
                    <a:pt x="52249" y="238878"/>
                  </a:cubicBezTo>
                  <a:cubicBezTo>
                    <a:pt x="74998" y="241002"/>
                    <a:pt x="97605" y="233676"/>
                    <a:pt x="114788" y="218638"/>
                  </a:cubicBezTo>
                  <a:cubicBezTo>
                    <a:pt x="131748" y="203803"/>
                    <a:pt x="146584" y="186701"/>
                    <a:pt x="158910" y="167838"/>
                  </a:cubicBezTo>
                  <a:lnTo>
                    <a:pt x="222663" y="79190"/>
                  </a:lnTo>
                  <a:cubicBezTo>
                    <a:pt x="235818" y="60975"/>
                    <a:pt x="249581" y="36688"/>
                    <a:pt x="238247" y="17056"/>
                  </a:cubicBezTo>
                  <a:cubicBezTo>
                    <a:pt x="230577" y="5580"/>
                    <a:pt x="217401" y="-957"/>
                    <a:pt x="203638" y="-148"/>
                  </a:cubicBezTo>
                  <a:cubicBezTo>
                    <a:pt x="190037" y="945"/>
                    <a:pt x="176923" y="5317"/>
                    <a:pt x="165386" y="12603"/>
                  </a:cubicBezTo>
                  <a:cubicBezTo>
                    <a:pt x="104669" y="47617"/>
                    <a:pt x="64190" y="110561"/>
                    <a:pt x="26545" y="171076"/>
                  </a:cubicBezTo>
                  <a:cubicBezTo>
                    <a:pt x="9139" y="199208"/>
                    <a:pt x="-8671" y="234425"/>
                    <a:pt x="6305" y="263569"/>
                  </a:cubicBezTo>
                  <a:cubicBezTo>
                    <a:pt x="20393" y="285407"/>
                    <a:pt x="46440" y="296337"/>
                    <a:pt x="71881" y="291095"/>
                  </a:cubicBezTo>
                  <a:cubicBezTo>
                    <a:pt x="96613" y="285448"/>
                    <a:pt x="119463" y="273527"/>
                    <a:pt x="138265" y="256486"/>
                  </a:cubicBezTo>
                  <a:cubicBezTo>
                    <a:pt x="175567" y="226754"/>
                    <a:pt x="208354" y="191780"/>
                    <a:pt x="235616" y="152658"/>
                  </a:cubicBezTo>
                </a:path>
              </a:pathLst>
            </a:custGeom>
            <a:noFill/>
            <a:ln w="20234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F4688C6-1350-4EA5-BF74-0C247B05787B}"/>
                </a:ext>
              </a:extLst>
            </p:cNvPr>
            <p:cNvSpPr/>
            <p:nvPr/>
          </p:nvSpPr>
          <p:spPr>
            <a:xfrm>
              <a:off x="1615899" y="5380084"/>
              <a:ext cx="241791" cy="292475"/>
            </a:xfrm>
            <a:custGeom>
              <a:avLst/>
              <a:gdLst>
                <a:gd name="connsiteX0" fmla="*/ 170243 w 241791"/>
                <a:gd name="connsiteY0" fmla="*/ 70106 h 292475"/>
                <a:gd name="connsiteX1" fmla="*/ 64393 w 241791"/>
                <a:gd name="connsiteY1" fmla="*/ 201255 h 292475"/>
                <a:gd name="connsiteX2" fmla="*/ 52248 w 241791"/>
                <a:gd name="connsiteY2" fmla="*/ 238698 h 292475"/>
                <a:gd name="connsiteX3" fmla="*/ 114788 w 241791"/>
                <a:gd name="connsiteY3" fmla="*/ 218459 h 292475"/>
                <a:gd name="connsiteX4" fmla="*/ 158909 w 241791"/>
                <a:gd name="connsiteY4" fmla="*/ 167659 h 292475"/>
                <a:gd name="connsiteX5" fmla="*/ 222663 w 241791"/>
                <a:gd name="connsiteY5" fmla="*/ 79213 h 292475"/>
                <a:gd name="connsiteX6" fmla="*/ 238247 w 241791"/>
                <a:gd name="connsiteY6" fmla="*/ 17079 h 292475"/>
                <a:gd name="connsiteX7" fmla="*/ 203638 w 241791"/>
                <a:gd name="connsiteY7" fmla="*/ -124 h 292475"/>
                <a:gd name="connsiteX8" fmla="*/ 165386 w 241791"/>
                <a:gd name="connsiteY8" fmla="*/ 12626 h 292475"/>
                <a:gd name="connsiteX9" fmla="*/ 26545 w 241791"/>
                <a:gd name="connsiteY9" fmla="*/ 170897 h 292475"/>
                <a:gd name="connsiteX10" fmla="*/ 6306 w 241791"/>
                <a:gd name="connsiteY10" fmla="*/ 263592 h 292475"/>
                <a:gd name="connsiteX11" fmla="*/ 71881 w 241791"/>
                <a:gd name="connsiteY11" fmla="*/ 290915 h 292475"/>
                <a:gd name="connsiteX12" fmla="*/ 138265 w 241791"/>
                <a:gd name="connsiteY12" fmla="*/ 256509 h 292475"/>
                <a:gd name="connsiteX13" fmla="*/ 235615 w 241791"/>
                <a:gd name="connsiteY13" fmla="*/ 152479 h 29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91" h="292475">
                  <a:moveTo>
                    <a:pt x="170243" y="70106"/>
                  </a:moveTo>
                  <a:lnTo>
                    <a:pt x="64393" y="201255"/>
                  </a:lnTo>
                  <a:cubicBezTo>
                    <a:pt x="55690" y="211983"/>
                    <a:pt x="46379" y="226150"/>
                    <a:pt x="52248" y="238698"/>
                  </a:cubicBezTo>
                  <a:cubicBezTo>
                    <a:pt x="74998" y="240823"/>
                    <a:pt x="97605" y="233497"/>
                    <a:pt x="114788" y="218459"/>
                  </a:cubicBezTo>
                  <a:cubicBezTo>
                    <a:pt x="131788" y="203664"/>
                    <a:pt x="146644" y="186562"/>
                    <a:pt x="158909" y="167659"/>
                  </a:cubicBezTo>
                  <a:lnTo>
                    <a:pt x="222663" y="79213"/>
                  </a:lnTo>
                  <a:cubicBezTo>
                    <a:pt x="236021" y="60796"/>
                    <a:pt x="249580" y="36711"/>
                    <a:pt x="238247" y="17079"/>
                  </a:cubicBezTo>
                  <a:cubicBezTo>
                    <a:pt x="230678" y="5502"/>
                    <a:pt x="217440" y="-1076"/>
                    <a:pt x="203638" y="-124"/>
                  </a:cubicBezTo>
                  <a:cubicBezTo>
                    <a:pt x="190038" y="968"/>
                    <a:pt x="176922" y="5340"/>
                    <a:pt x="165386" y="12626"/>
                  </a:cubicBezTo>
                  <a:cubicBezTo>
                    <a:pt x="104668" y="47640"/>
                    <a:pt x="64190" y="110584"/>
                    <a:pt x="26545" y="170897"/>
                  </a:cubicBezTo>
                  <a:cubicBezTo>
                    <a:pt x="9139" y="199029"/>
                    <a:pt x="-8672" y="234448"/>
                    <a:pt x="6306" y="263592"/>
                  </a:cubicBezTo>
                  <a:cubicBezTo>
                    <a:pt x="20412" y="285390"/>
                    <a:pt x="46481" y="296258"/>
                    <a:pt x="71881" y="290915"/>
                  </a:cubicBezTo>
                  <a:cubicBezTo>
                    <a:pt x="96593" y="285329"/>
                    <a:pt x="119464" y="273489"/>
                    <a:pt x="138265" y="256509"/>
                  </a:cubicBezTo>
                  <a:cubicBezTo>
                    <a:pt x="175525" y="226656"/>
                    <a:pt x="208293" y="191622"/>
                    <a:pt x="235615" y="152479"/>
                  </a:cubicBezTo>
                </a:path>
              </a:pathLst>
            </a:custGeom>
            <a:noFill/>
            <a:ln w="20234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F6E90C6-AE80-49A7-A414-85A60AC221B0}"/>
              </a:ext>
            </a:extLst>
          </p:cNvPr>
          <p:cNvSpPr/>
          <p:nvPr userDrawn="1"/>
        </p:nvSpPr>
        <p:spPr>
          <a:xfrm>
            <a:off x="310990" y="548404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1C05BDF-A134-4F5B-897E-66D176073472}"/>
              </a:ext>
            </a:extLst>
          </p:cNvPr>
          <p:cNvSpPr/>
          <p:nvPr userDrawn="1"/>
        </p:nvSpPr>
        <p:spPr>
          <a:xfrm>
            <a:off x="2820650" y="1357972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25FA01B-3DDC-4AFF-AB70-C73E013ED739}"/>
              </a:ext>
            </a:extLst>
          </p:cNvPr>
          <p:cNvSpPr/>
          <p:nvPr userDrawn="1"/>
        </p:nvSpPr>
        <p:spPr>
          <a:xfrm>
            <a:off x="108597" y="4312895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1553AF3-2296-4149-995D-DA948B789A37}"/>
              </a:ext>
            </a:extLst>
          </p:cNvPr>
          <p:cNvSpPr/>
          <p:nvPr userDrawn="1"/>
        </p:nvSpPr>
        <p:spPr>
          <a:xfrm>
            <a:off x="79671" y="3322986"/>
            <a:ext cx="536979" cy="535402"/>
          </a:xfrm>
          <a:custGeom>
            <a:avLst/>
            <a:gdLst>
              <a:gd name="connsiteX0" fmla="*/ 391126 w 536979"/>
              <a:gd name="connsiteY0" fmla="*/ 2897 h 535402"/>
              <a:gd name="connsiteX1" fmla="*/ 423711 w 536979"/>
              <a:gd name="connsiteY1" fmla="*/ 5326 h 535402"/>
              <a:gd name="connsiteX2" fmla="*/ 430188 w 536979"/>
              <a:gd name="connsiteY2" fmla="*/ 19088 h 535402"/>
              <a:gd name="connsiteX3" fmla="*/ 536849 w 536979"/>
              <a:gd name="connsiteY3" fmla="*/ 385418 h 535402"/>
              <a:gd name="connsiteX4" fmla="*/ 536849 w 536979"/>
              <a:gd name="connsiteY4" fmla="*/ 395537 h 535402"/>
              <a:gd name="connsiteX5" fmla="*/ 528146 w 536979"/>
              <a:gd name="connsiteY5" fmla="*/ 403228 h 535402"/>
              <a:gd name="connsiteX6" fmla="*/ 375744 w 536979"/>
              <a:gd name="connsiteY6" fmla="*/ 445528 h 535402"/>
              <a:gd name="connsiteX7" fmla="*/ 277584 w 536979"/>
              <a:gd name="connsiteY7" fmla="*/ 490864 h 535402"/>
              <a:gd name="connsiteX8" fmla="*/ 135910 w 536979"/>
              <a:gd name="connsiteY8" fmla="*/ 535188 h 535402"/>
              <a:gd name="connsiteX9" fmla="*/ 66691 w 536979"/>
              <a:gd name="connsiteY9" fmla="*/ 361333 h 535402"/>
              <a:gd name="connsiteX10" fmla="*/ 21558 w 536979"/>
              <a:gd name="connsiteY10" fmla="*/ 198205 h 535402"/>
              <a:gd name="connsiteX11" fmla="*/ 1319 w 536979"/>
              <a:gd name="connsiteY11" fmla="*/ 125344 h 535402"/>
              <a:gd name="connsiteX12" fmla="*/ 63453 w 536979"/>
              <a:gd name="connsiteY12" fmla="*/ 98628 h 53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6979" h="535402">
                <a:moveTo>
                  <a:pt x="391126" y="2897"/>
                </a:moveTo>
                <a:cubicBezTo>
                  <a:pt x="402257" y="-341"/>
                  <a:pt x="415817" y="-2972"/>
                  <a:pt x="423711" y="5326"/>
                </a:cubicBezTo>
                <a:cubicBezTo>
                  <a:pt x="426989" y="9313"/>
                  <a:pt x="429217" y="14028"/>
                  <a:pt x="430188" y="19088"/>
                </a:cubicBezTo>
                <a:cubicBezTo>
                  <a:pt x="465809" y="140523"/>
                  <a:pt x="501368" y="262626"/>
                  <a:pt x="536849" y="385418"/>
                </a:cubicBezTo>
                <a:cubicBezTo>
                  <a:pt x="537941" y="388696"/>
                  <a:pt x="537941" y="392258"/>
                  <a:pt x="536849" y="395537"/>
                </a:cubicBezTo>
                <a:cubicBezTo>
                  <a:pt x="534986" y="399079"/>
                  <a:pt x="531890" y="401812"/>
                  <a:pt x="528146" y="403228"/>
                </a:cubicBezTo>
                <a:cubicBezTo>
                  <a:pt x="480988" y="426908"/>
                  <a:pt x="425533" y="427515"/>
                  <a:pt x="375744" y="445528"/>
                </a:cubicBezTo>
                <a:cubicBezTo>
                  <a:pt x="341742" y="457672"/>
                  <a:pt x="311181" y="477709"/>
                  <a:pt x="277584" y="490864"/>
                </a:cubicBezTo>
                <a:cubicBezTo>
                  <a:pt x="231641" y="508877"/>
                  <a:pt x="180840" y="513330"/>
                  <a:pt x="135910" y="535188"/>
                </a:cubicBezTo>
                <a:cubicBezTo>
                  <a:pt x="103669" y="481331"/>
                  <a:pt x="80292" y="422617"/>
                  <a:pt x="66691" y="361333"/>
                </a:cubicBezTo>
                <a:cubicBezTo>
                  <a:pt x="51714" y="306890"/>
                  <a:pt x="36737" y="252649"/>
                  <a:pt x="21558" y="198205"/>
                </a:cubicBezTo>
                <a:cubicBezTo>
                  <a:pt x="17307" y="182621"/>
                  <a:pt x="-3133" y="140321"/>
                  <a:pt x="1319" y="125344"/>
                </a:cubicBezTo>
                <a:cubicBezTo>
                  <a:pt x="7593" y="106926"/>
                  <a:pt x="45845" y="103890"/>
                  <a:pt x="63453" y="98628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CD77B5-2A07-42DC-9AB4-916B70E40C68}"/>
              </a:ext>
            </a:extLst>
          </p:cNvPr>
          <p:cNvGrpSpPr/>
          <p:nvPr userDrawn="1"/>
        </p:nvGrpSpPr>
        <p:grpSpPr>
          <a:xfrm>
            <a:off x="10703" y="3141234"/>
            <a:ext cx="651272" cy="648341"/>
            <a:chOff x="10703" y="3141234"/>
            <a:chExt cx="651272" cy="648341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AE0993-73CD-4C7A-8B8F-20E5EB857557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4D881C6-4D8E-40C2-B272-CDC64EC527DC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C826615-ADD7-409F-B071-7240CDDC2828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0B8D348-64AE-4863-B1D8-40FC402D66ED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76A9431-1C2E-4A25-ACBF-144C3D600AFD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1DD1690-BAFE-43DF-B82A-98F4659A6FAB}"/>
              </a:ext>
            </a:extLst>
          </p:cNvPr>
          <p:cNvGrpSpPr/>
          <p:nvPr userDrawn="1"/>
        </p:nvGrpSpPr>
        <p:grpSpPr>
          <a:xfrm>
            <a:off x="1951270" y="5756012"/>
            <a:ext cx="678158" cy="1196950"/>
            <a:chOff x="1951270" y="5756012"/>
            <a:chExt cx="678158" cy="1196950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A0199DB-DEAF-4CD8-B6D6-2F66606CB938}"/>
                </a:ext>
              </a:extLst>
            </p:cNvPr>
            <p:cNvSpPr/>
            <p:nvPr/>
          </p:nvSpPr>
          <p:spPr>
            <a:xfrm>
              <a:off x="1963560" y="5765934"/>
              <a:ext cx="657393" cy="1175492"/>
            </a:xfrm>
            <a:custGeom>
              <a:avLst/>
              <a:gdLst>
                <a:gd name="connsiteX0" fmla="*/ 288083 w 657393"/>
                <a:gd name="connsiteY0" fmla="*/ 1175277 h 1175492"/>
                <a:gd name="connsiteX1" fmla="*/ 280595 w 657393"/>
                <a:gd name="connsiteY1" fmla="*/ 1174063 h 1175492"/>
                <a:gd name="connsiteX2" fmla="*/ 1497 w 657393"/>
                <a:gd name="connsiteY2" fmla="*/ 1041091 h 1175492"/>
                <a:gd name="connsiteX3" fmla="*/ 353658 w 657393"/>
                <a:gd name="connsiteY3" fmla="*/ 25691 h 1175492"/>
                <a:gd name="connsiteX4" fmla="*/ 380374 w 657393"/>
                <a:gd name="connsiteY4" fmla="*/ 999 h 1175492"/>
                <a:gd name="connsiteX5" fmla="*/ 389482 w 657393"/>
                <a:gd name="connsiteY5" fmla="*/ -215 h 1175492"/>
                <a:gd name="connsiteX6" fmla="*/ 409721 w 657393"/>
                <a:gd name="connsiteY6" fmla="*/ 3630 h 1175492"/>
                <a:gd name="connsiteX7" fmla="*/ 633769 w 657393"/>
                <a:gd name="connsiteY7" fmla="*/ 73051 h 1175492"/>
                <a:gd name="connsiteX8" fmla="*/ 654009 w 657393"/>
                <a:gd name="connsiteY8" fmla="*/ 86003 h 1175492"/>
                <a:gd name="connsiteX9" fmla="*/ 655627 w 657393"/>
                <a:gd name="connsiteY9" fmla="*/ 115553 h 1175492"/>
                <a:gd name="connsiteX10" fmla="*/ 352039 w 657393"/>
                <a:gd name="connsiteY10" fmla="*/ 1046556 h 1175492"/>
                <a:gd name="connsiteX11" fmla="*/ 325728 w 657393"/>
                <a:gd name="connsiteY11" fmla="*/ 1115977 h 1175492"/>
                <a:gd name="connsiteX12" fmla="*/ 322894 w 657393"/>
                <a:gd name="connsiteY12" fmla="*/ 1124276 h 1175492"/>
                <a:gd name="connsiteX13" fmla="*/ 299012 w 657393"/>
                <a:gd name="connsiteY13" fmla="*/ 1171837 h 1175492"/>
                <a:gd name="connsiteX14" fmla="*/ 290512 w 657393"/>
                <a:gd name="connsiteY14" fmla="*/ 1175277 h 1175492"/>
                <a:gd name="connsiteX15" fmla="*/ 441700 w 657393"/>
                <a:gd name="connsiteY15" fmla="*/ 108874 h 1175492"/>
                <a:gd name="connsiteX16" fmla="*/ 439877 w 657393"/>
                <a:gd name="connsiteY16" fmla="*/ 108874 h 1175492"/>
                <a:gd name="connsiteX17" fmla="*/ 425507 w 657393"/>
                <a:gd name="connsiteY17" fmla="*/ 139638 h 1175492"/>
                <a:gd name="connsiteX18" fmla="*/ 442914 w 657393"/>
                <a:gd name="connsiteY18" fmla="*/ 157651 h 1175492"/>
                <a:gd name="connsiteX19" fmla="*/ 442914 w 657393"/>
                <a:gd name="connsiteY19" fmla="*/ 157651 h 1175492"/>
                <a:gd name="connsiteX20" fmla="*/ 446152 w 657393"/>
                <a:gd name="connsiteY20" fmla="*/ 157651 h 1175492"/>
                <a:gd name="connsiteX21" fmla="*/ 451819 w 657393"/>
                <a:gd name="connsiteY21" fmla="*/ 152186 h 1175492"/>
                <a:gd name="connsiteX22" fmla="*/ 462748 w 657393"/>
                <a:gd name="connsiteY22" fmla="*/ 135590 h 1175492"/>
                <a:gd name="connsiteX23" fmla="*/ 462748 w 657393"/>
                <a:gd name="connsiteY23" fmla="*/ 122232 h 1175492"/>
                <a:gd name="connsiteX24" fmla="*/ 441700 w 657393"/>
                <a:gd name="connsiteY24" fmla="*/ 108874 h 117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7393" h="1175492">
                  <a:moveTo>
                    <a:pt x="288083" y="1175277"/>
                  </a:moveTo>
                  <a:cubicBezTo>
                    <a:pt x="285534" y="1175258"/>
                    <a:pt x="283024" y="1174853"/>
                    <a:pt x="280595" y="1174063"/>
                  </a:cubicBezTo>
                  <a:cubicBezTo>
                    <a:pt x="230604" y="1160908"/>
                    <a:pt x="24771" y="1084201"/>
                    <a:pt x="1497" y="1041091"/>
                  </a:cubicBezTo>
                  <a:cubicBezTo>
                    <a:pt x="-17528" y="1004661"/>
                    <a:pt x="305085" y="104826"/>
                    <a:pt x="353658" y="25691"/>
                  </a:cubicBezTo>
                  <a:cubicBezTo>
                    <a:pt x="358961" y="14256"/>
                    <a:pt x="368555" y="5391"/>
                    <a:pt x="380374" y="999"/>
                  </a:cubicBezTo>
                  <a:cubicBezTo>
                    <a:pt x="383349" y="189"/>
                    <a:pt x="386405" y="-215"/>
                    <a:pt x="389482" y="-215"/>
                  </a:cubicBezTo>
                  <a:cubicBezTo>
                    <a:pt x="396384" y="48"/>
                    <a:pt x="403204" y="1343"/>
                    <a:pt x="409721" y="3630"/>
                  </a:cubicBezTo>
                  <a:lnTo>
                    <a:pt x="633769" y="73051"/>
                  </a:lnTo>
                  <a:cubicBezTo>
                    <a:pt x="641825" y="74852"/>
                    <a:pt x="649009" y="79427"/>
                    <a:pt x="654009" y="86003"/>
                  </a:cubicBezTo>
                  <a:cubicBezTo>
                    <a:pt x="658805" y="95152"/>
                    <a:pt x="659392" y="105940"/>
                    <a:pt x="655627" y="115553"/>
                  </a:cubicBezTo>
                  <a:cubicBezTo>
                    <a:pt x="626887" y="223023"/>
                    <a:pt x="364790" y="1008912"/>
                    <a:pt x="352039" y="1046556"/>
                  </a:cubicBezTo>
                  <a:cubicBezTo>
                    <a:pt x="343539" y="1070439"/>
                    <a:pt x="334633" y="1093714"/>
                    <a:pt x="325728" y="1115977"/>
                  </a:cubicBezTo>
                  <a:lnTo>
                    <a:pt x="322894" y="1124276"/>
                  </a:lnTo>
                  <a:cubicBezTo>
                    <a:pt x="319090" y="1141903"/>
                    <a:pt x="310872" y="1158256"/>
                    <a:pt x="299012" y="1171837"/>
                  </a:cubicBezTo>
                  <a:cubicBezTo>
                    <a:pt x="296605" y="1173841"/>
                    <a:pt x="293629" y="1175035"/>
                    <a:pt x="290512" y="1175277"/>
                  </a:cubicBezTo>
                  <a:close/>
                  <a:moveTo>
                    <a:pt x="441700" y="108874"/>
                  </a:moveTo>
                  <a:lnTo>
                    <a:pt x="439877" y="108874"/>
                  </a:lnTo>
                  <a:cubicBezTo>
                    <a:pt x="431356" y="116929"/>
                    <a:pt x="426216" y="127939"/>
                    <a:pt x="425507" y="139638"/>
                  </a:cubicBezTo>
                  <a:cubicBezTo>
                    <a:pt x="426458" y="148948"/>
                    <a:pt x="433644" y="156396"/>
                    <a:pt x="442914" y="157651"/>
                  </a:cubicBezTo>
                  <a:lnTo>
                    <a:pt x="442914" y="157651"/>
                  </a:lnTo>
                  <a:cubicBezTo>
                    <a:pt x="443986" y="157833"/>
                    <a:pt x="445079" y="157833"/>
                    <a:pt x="446152" y="157651"/>
                  </a:cubicBezTo>
                  <a:cubicBezTo>
                    <a:pt x="448378" y="156213"/>
                    <a:pt x="450301" y="154351"/>
                    <a:pt x="451819" y="152186"/>
                  </a:cubicBezTo>
                  <a:cubicBezTo>
                    <a:pt x="456392" y="147329"/>
                    <a:pt x="460097" y="141722"/>
                    <a:pt x="462748" y="135590"/>
                  </a:cubicBezTo>
                  <a:cubicBezTo>
                    <a:pt x="464812" y="131380"/>
                    <a:pt x="464812" y="126442"/>
                    <a:pt x="462748" y="122232"/>
                  </a:cubicBezTo>
                  <a:cubicBezTo>
                    <a:pt x="457668" y="115270"/>
                    <a:pt x="450159" y="110493"/>
                    <a:pt x="441700" y="108874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E36C302-BD02-4E08-B670-8632B3D081DD}"/>
                </a:ext>
              </a:extLst>
            </p:cNvPr>
            <p:cNvSpPr/>
            <p:nvPr/>
          </p:nvSpPr>
          <p:spPr>
            <a:xfrm>
              <a:off x="1951270" y="5756012"/>
              <a:ext cx="678158" cy="1196950"/>
            </a:xfrm>
            <a:custGeom>
              <a:avLst/>
              <a:gdLst>
                <a:gd name="connsiteX0" fmla="*/ 401772 w 678158"/>
                <a:gd name="connsiteY0" fmla="*/ 20433 h 1196950"/>
                <a:gd name="connsiteX1" fmla="*/ 418369 w 678158"/>
                <a:gd name="connsiteY1" fmla="*/ 23874 h 1196950"/>
                <a:gd name="connsiteX2" fmla="*/ 642417 w 678158"/>
                <a:gd name="connsiteY2" fmla="*/ 93093 h 1196950"/>
                <a:gd name="connsiteX3" fmla="*/ 657191 w 678158"/>
                <a:gd name="connsiteY3" fmla="*/ 101795 h 1196950"/>
                <a:gd name="connsiteX4" fmla="*/ 657191 w 678158"/>
                <a:gd name="connsiteY4" fmla="*/ 122034 h 1196950"/>
                <a:gd name="connsiteX5" fmla="*/ 353603 w 678158"/>
                <a:gd name="connsiteY5" fmla="*/ 1053038 h 1196950"/>
                <a:gd name="connsiteX6" fmla="*/ 327696 w 678158"/>
                <a:gd name="connsiteY6" fmla="*/ 1121850 h 1196950"/>
                <a:gd name="connsiteX7" fmla="*/ 304624 w 678158"/>
                <a:gd name="connsiteY7" fmla="*/ 1173056 h 1196950"/>
                <a:gd name="connsiteX8" fmla="*/ 301588 w 678158"/>
                <a:gd name="connsiteY8" fmla="*/ 1174473 h 1196950"/>
                <a:gd name="connsiteX9" fmla="*/ 300374 w 678158"/>
                <a:gd name="connsiteY9" fmla="*/ 1174473 h 1196950"/>
                <a:gd name="connsiteX10" fmla="*/ 295719 w 678158"/>
                <a:gd name="connsiteY10" fmla="*/ 1174473 h 1196950"/>
                <a:gd name="connsiteX11" fmla="*/ 23299 w 678158"/>
                <a:gd name="connsiteY11" fmla="*/ 1046561 h 1196950"/>
                <a:gd name="connsiteX12" fmla="*/ 375056 w 678158"/>
                <a:gd name="connsiteY12" fmla="*/ 42089 h 1196950"/>
                <a:gd name="connsiteX13" fmla="*/ 395296 w 678158"/>
                <a:gd name="connsiteY13" fmla="*/ 21850 h 1196950"/>
                <a:gd name="connsiteX14" fmla="*/ 401367 w 678158"/>
                <a:gd name="connsiteY14" fmla="*/ 21850 h 1196950"/>
                <a:gd name="connsiteX15" fmla="*/ 456013 w 678158"/>
                <a:gd name="connsiteY15" fmla="*/ 179918 h 1196950"/>
                <a:gd name="connsiteX16" fmla="*/ 463096 w 678158"/>
                <a:gd name="connsiteY16" fmla="*/ 178704 h 1196950"/>
                <a:gd name="connsiteX17" fmla="*/ 473015 w 678158"/>
                <a:gd name="connsiteY17" fmla="*/ 170001 h 1196950"/>
                <a:gd name="connsiteX18" fmla="*/ 485563 w 678158"/>
                <a:gd name="connsiteY18" fmla="*/ 149762 h 1196950"/>
                <a:gd name="connsiteX19" fmla="*/ 484349 w 678158"/>
                <a:gd name="connsiteY19" fmla="*/ 127094 h 1196950"/>
                <a:gd name="connsiteX20" fmla="*/ 453585 w 678158"/>
                <a:gd name="connsiteY20" fmla="*/ 108878 h 1196950"/>
                <a:gd name="connsiteX21" fmla="*/ 446703 w 678158"/>
                <a:gd name="connsiteY21" fmla="*/ 110295 h 1196950"/>
                <a:gd name="connsiteX22" fmla="*/ 426464 w 678158"/>
                <a:gd name="connsiteY22" fmla="*/ 150774 h 1196950"/>
                <a:gd name="connsiteX23" fmla="*/ 453787 w 678158"/>
                <a:gd name="connsiteY23" fmla="*/ 179310 h 1196950"/>
                <a:gd name="connsiteX24" fmla="*/ 455811 w 678158"/>
                <a:gd name="connsiteY24" fmla="*/ 179310 h 1196950"/>
                <a:gd name="connsiteX25" fmla="*/ 401165 w 678158"/>
                <a:gd name="connsiteY25" fmla="*/ -211 h 1196950"/>
                <a:gd name="connsiteX26" fmla="*/ 389224 w 678158"/>
                <a:gd name="connsiteY26" fmla="*/ 1408 h 1196950"/>
                <a:gd name="connsiteX27" fmla="*/ 356032 w 678158"/>
                <a:gd name="connsiteY27" fmla="*/ 30958 h 1196950"/>
                <a:gd name="connsiteX28" fmla="*/ 148580 w 678158"/>
                <a:gd name="connsiteY28" fmla="*/ 573166 h 1196950"/>
                <a:gd name="connsiteX29" fmla="*/ 43336 w 678158"/>
                <a:gd name="connsiteY29" fmla="*/ 891327 h 1196950"/>
                <a:gd name="connsiteX30" fmla="*/ 2857 w 678158"/>
                <a:gd name="connsiteY30" fmla="*/ 1056681 h 1196950"/>
                <a:gd name="connsiteX31" fmla="*/ 288837 w 678158"/>
                <a:gd name="connsiteY31" fmla="*/ 1195319 h 1196950"/>
                <a:gd name="connsiteX32" fmla="*/ 298957 w 678158"/>
                <a:gd name="connsiteY32" fmla="*/ 1196736 h 1196950"/>
                <a:gd name="connsiteX33" fmla="*/ 302600 w 678158"/>
                <a:gd name="connsiteY33" fmla="*/ 1196736 h 1196950"/>
                <a:gd name="connsiteX34" fmla="*/ 316565 w 678158"/>
                <a:gd name="connsiteY34" fmla="*/ 1190867 h 1196950"/>
                <a:gd name="connsiteX35" fmla="*/ 343483 w 678158"/>
                <a:gd name="connsiteY35" fmla="*/ 1138244 h 1196950"/>
                <a:gd name="connsiteX36" fmla="*/ 346115 w 678158"/>
                <a:gd name="connsiteY36" fmla="*/ 1130756 h 1196950"/>
                <a:gd name="connsiteX37" fmla="*/ 372628 w 678158"/>
                <a:gd name="connsiteY37" fmla="*/ 1060930 h 1196950"/>
                <a:gd name="connsiteX38" fmla="*/ 676216 w 678158"/>
                <a:gd name="connsiteY38" fmla="*/ 129927 h 1196950"/>
                <a:gd name="connsiteX39" fmla="*/ 672977 w 678158"/>
                <a:gd name="connsiteY39" fmla="*/ 91676 h 1196950"/>
                <a:gd name="connsiteX40" fmla="*/ 646666 w 678158"/>
                <a:gd name="connsiteY40" fmla="*/ 74269 h 1196950"/>
                <a:gd name="connsiteX41" fmla="*/ 422417 w 678158"/>
                <a:gd name="connsiteY41" fmla="*/ 4849 h 1196950"/>
                <a:gd name="connsiteX42" fmla="*/ 399546 w 678158"/>
                <a:gd name="connsiteY42" fmla="*/ 599 h 1196950"/>
                <a:gd name="connsiteX43" fmla="*/ 454596 w 678158"/>
                <a:gd name="connsiteY43" fmla="*/ 157656 h 1196950"/>
                <a:gd name="connsiteX44" fmla="*/ 447917 w 678158"/>
                <a:gd name="connsiteY44" fmla="*/ 150166 h 1196950"/>
                <a:gd name="connsiteX45" fmla="*/ 455405 w 678158"/>
                <a:gd name="connsiteY45" fmla="*/ 129927 h 1196950"/>
                <a:gd name="connsiteX46" fmla="*/ 465930 w 678158"/>
                <a:gd name="connsiteY46" fmla="*/ 137214 h 1196950"/>
                <a:gd name="connsiteX47" fmla="*/ 465930 w 678158"/>
                <a:gd name="connsiteY47" fmla="*/ 141059 h 1196950"/>
                <a:gd name="connsiteX48" fmla="*/ 456822 w 678158"/>
                <a:gd name="connsiteY48" fmla="*/ 154417 h 1196950"/>
                <a:gd name="connsiteX49" fmla="*/ 455204 w 678158"/>
                <a:gd name="connsiteY49" fmla="*/ 156643 h 11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78158" h="1196950">
                  <a:moveTo>
                    <a:pt x="401772" y="20433"/>
                  </a:moveTo>
                  <a:cubicBezTo>
                    <a:pt x="407460" y="20676"/>
                    <a:pt x="413065" y="21850"/>
                    <a:pt x="418369" y="23874"/>
                  </a:cubicBezTo>
                  <a:lnTo>
                    <a:pt x="642417" y="93093"/>
                  </a:lnTo>
                  <a:cubicBezTo>
                    <a:pt x="648204" y="94206"/>
                    <a:pt x="653426" y="97281"/>
                    <a:pt x="657191" y="101795"/>
                  </a:cubicBezTo>
                  <a:cubicBezTo>
                    <a:pt x="659964" y="108251"/>
                    <a:pt x="659964" y="115577"/>
                    <a:pt x="657191" y="122034"/>
                  </a:cubicBezTo>
                  <a:cubicBezTo>
                    <a:pt x="629261" y="226063"/>
                    <a:pt x="369997" y="1004666"/>
                    <a:pt x="353603" y="1053038"/>
                  </a:cubicBezTo>
                  <a:cubicBezTo>
                    <a:pt x="345507" y="1075908"/>
                    <a:pt x="336804" y="1098980"/>
                    <a:pt x="327696" y="1121850"/>
                  </a:cubicBezTo>
                  <a:cubicBezTo>
                    <a:pt x="324256" y="1130149"/>
                    <a:pt x="314744" y="1165568"/>
                    <a:pt x="304624" y="1173056"/>
                  </a:cubicBezTo>
                  <a:cubicBezTo>
                    <a:pt x="303794" y="1173845"/>
                    <a:pt x="302722" y="1174351"/>
                    <a:pt x="301588" y="1174473"/>
                  </a:cubicBezTo>
                  <a:lnTo>
                    <a:pt x="300374" y="1174473"/>
                  </a:lnTo>
                  <a:cubicBezTo>
                    <a:pt x="298836" y="1174676"/>
                    <a:pt x="297257" y="1174676"/>
                    <a:pt x="295719" y="1174473"/>
                  </a:cubicBezTo>
                  <a:cubicBezTo>
                    <a:pt x="239454" y="1159496"/>
                    <a:pt x="43336" y="1084003"/>
                    <a:pt x="23299" y="1046561"/>
                  </a:cubicBezTo>
                  <a:cubicBezTo>
                    <a:pt x="13382" y="1027536"/>
                    <a:pt x="306648" y="156036"/>
                    <a:pt x="375056" y="42089"/>
                  </a:cubicBezTo>
                  <a:cubicBezTo>
                    <a:pt x="379105" y="33102"/>
                    <a:pt x="386309" y="25898"/>
                    <a:pt x="395296" y="21850"/>
                  </a:cubicBezTo>
                  <a:cubicBezTo>
                    <a:pt x="397299" y="21546"/>
                    <a:pt x="399363" y="21546"/>
                    <a:pt x="401367" y="21850"/>
                  </a:cubicBezTo>
                  <a:moveTo>
                    <a:pt x="456013" y="179918"/>
                  </a:moveTo>
                  <a:cubicBezTo>
                    <a:pt x="458422" y="179938"/>
                    <a:pt x="460830" y="179534"/>
                    <a:pt x="463096" y="178704"/>
                  </a:cubicBezTo>
                  <a:cubicBezTo>
                    <a:pt x="467023" y="176599"/>
                    <a:pt x="470423" y="173623"/>
                    <a:pt x="473015" y="170001"/>
                  </a:cubicBezTo>
                  <a:cubicBezTo>
                    <a:pt x="478297" y="163990"/>
                    <a:pt x="482527" y="157149"/>
                    <a:pt x="485563" y="149762"/>
                  </a:cubicBezTo>
                  <a:cubicBezTo>
                    <a:pt x="488720" y="142435"/>
                    <a:pt x="488274" y="134035"/>
                    <a:pt x="484349" y="127094"/>
                  </a:cubicBezTo>
                  <a:cubicBezTo>
                    <a:pt x="477204" y="116873"/>
                    <a:pt x="465991" y="110235"/>
                    <a:pt x="453585" y="108878"/>
                  </a:cubicBezTo>
                  <a:cubicBezTo>
                    <a:pt x="451217" y="108838"/>
                    <a:pt x="448868" y="109324"/>
                    <a:pt x="446703" y="110295"/>
                  </a:cubicBezTo>
                  <a:cubicBezTo>
                    <a:pt x="434478" y="120273"/>
                    <a:pt x="427112" y="135008"/>
                    <a:pt x="426464" y="150774"/>
                  </a:cubicBezTo>
                  <a:cubicBezTo>
                    <a:pt x="427375" y="165690"/>
                    <a:pt x="438931" y="177753"/>
                    <a:pt x="453787" y="179310"/>
                  </a:cubicBezTo>
                  <a:lnTo>
                    <a:pt x="455811" y="179310"/>
                  </a:lnTo>
                  <a:moveTo>
                    <a:pt x="401165" y="-211"/>
                  </a:moveTo>
                  <a:cubicBezTo>
                    <a:pt x="397118" y="-272"/>
                    <a:pt x="393109" y="275"/>
                    <a:pt x="389224" y="1408"/>
                  </a:cubicBezTo>
                  <a:cubicBezTo>
                    <a:pt x="374753" y="6610"/>
                    <a:pt x="362873" y="17195"/>
                    <a:pt x="356032" y="30958"/>
                  </a:cubicBezTo>
                  <a:cubicBezTo>
                    <a:pt x="310493" y="106652"/>
                    <a:pt x="185820" y="465088"/>
                    <a:pt x="148580" y="573166"/>
                  </a:cubicBezTo>
                  <a:cubicBezTo>
                    <a:pt x="108101" y="688529"/>
                    <a:pt x="70659" y="804500"/>
                    <a:pt x="43336" y="891327"/>
                  </a:cubicBezTo>
                  <a:cubicBezTo>
                    <a:pt x="-4226" y="1041704"/>
                    <a:pt x="-1392" y="1046965"/>
                    <a:pt x="2857" y="1056681"/>
                  </a:cubicBezTo>
                  <a:cubicBezTo>
                    <a:pt x="30382" y="1108088"/>
                    <a:pt x="255038" y="1186413"/>
                    <a:pt x="288837" y="1195319"/>
                  </a:cubicBezTo>
                  <a:cubicBezTo>
                    <a:pt x="292137" y="1196250"/>
                    <a:pt x="295536" y="1196736"/>
                    <a:pt x="298957" y="1196736"/>
                  </a:cubicBezTo>
                  <a:lnTo>
                    <a:pt x="302600" y="1196736"/>
                  </a:lnTo>
                  <a:cubicBezTo>
                    <a:pt x="307700" y="1196048"/>
                    <a:pt x="312517" y="1194024"/>
                    <a:pt x="316565" y="1190867"/>
                  </a:cubicBezTo>
                  <a:cubicBezTo>
                    <a:pt x="330004" y="1175990"/>
                    <a:pt x="339293" y="1157856"/>
                    <a:pt x="343483" y="1138244"/>
                  </a:cubicBezTo>
                  <a:cubicBezTo>
                    <a:pt x="344698" y="1135006"/>
                    <a:pt x="345507" y="1132375"/>
                    <a:pt x="346115" y="1130756"/>
                  </a:cubicBezTo>
                  <a:cubicBezTo>
                    <a:pt x="355222" y="1108493"/>
                    <a:pt x="364128" y="1085015"/>
                    <a:pt x="372628" y="1060930"/>
                  </a:cubicBezTo>
                  <a:cubicBezTo>
                    <a:pt x="385783" y="1023285"/>
                    <a:pt x="648083" y="236588"/>
                    <a:pt x="676216" y="129927"/>
                  </a:cubicBezTo>
                  <a:cubicBezTo>
                    <a:pt x="680628" y="117298"/>
                    <a:pt x="679454" y="103374"/>
                    <a:pt x="672977" y="91676"/>
                  </a:cubicBezTo>
                  <a:cubicBezTo>
                    <a:pt x="666642" y="82831"/>
                    <a:pt x="657292" y="76637"/>
                    <a:pt x="646666" y="74269"/>
                  </a:cubicBezTo>
                  <a:lnTo>
                    <a:pt x="422417" y="4849"/>
                  </a:lnTo>
                  <a:cubicBezTo>
                    <a:pt x="415049" y="2279"/>
                    <a:pt x="407337" y="842"/>
                    <a:pt x="399546" y="599"/>
                  </a:cubicBezTo>
                  <a:close/>
                  <a:moveTo>
                    <a:pt x="454596" y="157656"/>
                  </a:moveTo>
                  <a:cubicBezTo>
                    <a:pt x="451096" y="156683"/>
                    <a:pt x="448484" y="153748"/>
                    <a:pt x="447917" y="150166"/>
                  </a:cubicBezTo>
                  <a:cubicBezTo>
                    <a:pt x="448687" y="142901"/>
                    <a:pt x="451257" y="135938"/>
                    <a:pt x="455405" y="129927"/>
                  </a:cubicBezTo>
                  <a:cubicBezTo>
                    <a:pt x="459413" y="131526"/>
                    <a:pt x="463016" y="134016"/>
                    <a:pt x="465930" y="137214"/>
                  </a:cubicBezTo>
                  <a:cubicBezTo>
                    <a:pt x="466113" y="138489"/>
                    <a:pt x="466113" y="139783"/>
                    <a:pt x="465930" y="141059"/>
                  </a:cubicBezTo>
                  <a:cubicBezTo>
                    <a:pt x="463623" y="145977"/>
                    <a:pt x="460547" y="150491"/>
                    <a:pt x="456822" y="154417"/>
                  </a:cubicBezTo>
                  <a:lnTo>
                    <a:pt x="455204" y="156643"/>
                  </a:ln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CA58942-28B5-4091-820B-5FB27B5585A8}"/>
                </a:ext>
              </a:extLst>
            </p:cNvPr>
            <p:cNvSpPr/>
            <p:nvPr/>
          </p:nvSpPr>
          <p:spPr>
            <a:xfrm>
              <a:off x="2225656" y="6848730"/>
              <a:ext cx="43918" cy="16394"/>
            </a:xfrm>
            <a:custGeom>
              <a:avLst/>
              <a:gdLst>
                <a:gd name="connsiteX0" fmla="*/ 688 w 43918"/>
                <a:gd name="connsiteY0" fmla="*/ -215 h 16394"/>
                <a:gd name="connsiteX1" fmla="*/ 44607 w 43918"/>
                <a:gd name="connsiteY1" fmla="*/ 1618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4">
                  <a:moveTo>
                    <a:pt x="688" y="-215"/>
                  </a:moveTo>
                  <a:lnTo>
                    <a:pt x="44607" y="161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453EC9A-70B1-4FB2-8513-5BE2DCA4C3E3}"/>
                </a:ext>
              </a:extLst>
            </p:cNvPr>
            <p:cNvSpPr/>
            <p:nvPr/>
          </p:nvSpPr>
          <p:spPr>
            <a:xfrm>
              <a:off x="2185178" y="6778703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C6476D3-AD58-481A-801E-5ECE8946AFAF}"/>
                </a:ext>
              </a:extLst>
            </p:cNvPr>
            <p:cNvSpPr/>
            <p:nvPr/>
          </p:nvSpPr>
          <p:spPr>
            <a:xfrm>
              <a:off x="2268158" y="6735999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C48FE3B-6209-4A43-9044-AE49DE824A43}"/>
                </a:ext>
              </a:extLst>
            </p:cNvPr>
            <p:cNvSpPr/>
            <p:nvPr/>
          </p:nvSpPr>
          <p:spPr>
            <a:xfrm>
              <a:off x="2227680" y="6665768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98F1476-C0F4-42E0-AD1D-34E538FE5F63}"/>
                </a:ext>
              </a:extLst>
            </p:cNvPr>
            <p:cNvSpPr/>
            <p:nvPr/>
          </p:nvSpPr>
          <p:spPr>
            <a:xfrm>
              <a:off x="2309851" y="6623064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6C1E793-D900-4BC2-BC83-38411507B547}"/>
                </a:ext>
              </a:extLst>
            </p:cNvPr>
            <p:cNvSpPr/>
            <p:nvPr/>
          </p:nvSpPr>
          <p:spPr>
            <a:xfrm>
              <a:off x="2269372" y="6553036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2DB02FC-8B8D-449E-83D9-E9D89F3EDA5F}"/>
                </a:ext>
              </a:extLst>
            </p:cNvPr>
            <p:cNvSpPr/>
            <p:nvPr/>
          </p:nvSpPr>
          <p:spPr>
            <a:xfrm>
              <a:off x="2351543" y="6510331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1FDA545-07A1-43B7-91B3-F65526D838C2}"/>
                </a:ext>
              </a:extLst>
            </p:cNvPr>
            <p:cNvSpPr/>
            <p:nvPr/>
          </p:nvSpPr>
          <p:spPr>
            <a:xfrm>
              <a:off x="2311065" y="644010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63AA0AB-57B0-46C6-B6EE-32C58D8D3FBF}"/>
                </a:ext>
              </a:extLst>
            </p:cNvPr>
            <p:cNvSpPr/>
            <p:nvPr/>
          </p:nvSpPr>
          <p:spPr>
            <a:xfrm>
              <a:off x="2389998" y="6396992"/>
              <a:ext cx="43717" cy="16393"/>
            </a:xfrm>
            <a:custGeom>
              <a:avLst/>
              <a:gdLst>
                <a:gd name="connsiteX0" fmla="*/ 688 w 43717"/>
                <a:gd name="connsiteY0" fmla="*/ -215 h 16393"/>
                <a:gd name="connsiteX1" fmla="*/ 44406 w 43717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7" h="16393">
                  <a:moveTo>
                    <a:pt x="688" y="-215"/>
                  </a:moveTo>
                  <a:lnTo>
                    <a:pt x="44406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D0306F6-A515-4AFA-A2B3-A163164EE6B9}"/>
                </a:ext>
              </a:extLst>
            </p:cNvPr>
            <p:cNvSpPr/>
            <p:nvPr/>
          </p:nvSpPr>
          <p:spPr>
            <a:xfrm>
              <a:off x="2347091" y="6328179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1EAF6B7-C55B-4483-B8B7-BB0E0580C49F}"/>
                </a:ext>
              </a:extLst>
            </p:cNvPr>
            <p:cNvSpPr/>
            <p:nvPr/>
          </p:nvSpPr>
          <p:spPr>
            <a:xfrm>
              <a:off x="2422583" y="6283855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522E6E6-A30E-4684-85EB-4DA8A73ABABD}"/>
                </a:ext>
              </a:extLst>
            </p:cNvPr>
            <p:cNvSpPr/>
            <p:nvPr/>
          </p:nvSpPr>
          <p:spPr>
            <a:xfrm>
              <a:off x="2382713" y="6209981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3BCDC7-F7E4-4B9C-B37B-1840D69A872C}"/>
                </a:ext>
              </a:extLst>
            </p:cNvPr>
            <p:cNvSpPr/>
            <p:nvPr/>
          </p:nvSpPr>
          <p:spPr>
            <a:xfrm>
              <a:off x="2460229" y="6174765"/>
              <a:ext cx="43918" cy="16393"/>
            </a:xfrm>
            <a:custGeom>
              <a:avLst/>
              <a:gdLst>
                <a:gd name="connsiteX0" fmla="*/ 688 w 43918"/>
                <a:gd name="connsiteY0" fmla="*/ -215 h 16393"/>
                <a:gd name="connsiteX1" fmla="*/ 44607 w 43918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3">
                  <a:moveTo>
                    <a:pt x="688" y="-215"/>
                  </a:moveTo>
                  <a:lnTo>
                    <a:pt x="44607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34DF90B-38A9-4C1A-B548-23B6E59253DC}"/>
                </a:ext>
              </a:extLst>
            </p:cNvPr>
            <p:cNvSpPr/>
            <p:nvPr/>
          </p:nvSpPr>
          <p:spPr>
            <a:xfrm>
              <a:off x="2414892" y="6096237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0EE5F55-87A6-4146-B791-CB41E14335BD}"/>
                </a:ext>
              </a:extLst>
            </p:cNvPr>
            <p:cNvSpPr/>
            <p:nvPr/>
          </p:nvSpPr>
          <p:spPr>
            <a:xfrm>
              <a:off x="2497063" y="6053330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7C752B0-1ADB-474C-B646-F042638AD168}"/>
                </a:ext>
              </a:extLst>
            </p:cNvPr>
            <p:cNvSpPr/>
            <p:nvPr/>
          </p:nvSpPr>
          <p:spPr>
            <a:xfrm>
              <a:off x="2456585" y="598411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8CF9990-6C98-427D-B05E-68A723E1E609}"/>
                </a:ext>
              </a:extLst>
            </p:cNvPr>
            <p:cNvSpPr/>
            <p:nvPr/>
          </p:nvSpPr>
          <p:spPr>
            <a:xfrm>
              <a:off x="2538756" y="5940396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EF7F533-5B85-4C39-977F-7FA02F9D6A8E}"/>
              </a:ext>
            </a:extLst>
          </p:cNvPr>
          <p:cNvGrpSpPr/>
          <p:nvPr userDrawn="1"/>
        </p:nvGrpSpPr>
        <p:grpSpPr>
          <a:xfrm>
            <a:off x="937505" y="123244"/>
            <a:ext cx="1127415" cy="880576"/>
            <a:chOff x="937505" y="123244"/>
            <a:chExt cx="1127415" cy="880576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8D1663A-D3FE-4F00-9F37-8F69AC7B0707}"/>
                </a:ext>
              </a:extLst>
            </p:cNvPr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922D2A3-ADD0-4320-A1A8-9A9E4A49BE2F}"/>
                </a:ext>
              </a:extLst>
            </p:cNvPr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2A38E451-F5DF-4106-8723-85D6BA62B432}"/>
                </a:ext>
              </a:extLst>
            </p:cNvPr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C4F1A76-AA07-4EC7-A3CB-C608E0C8AF57}"/>
                </a:ext>
              </a:extLst>
            </p:cNvPr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92E12A2-7314-43BA-ACB1-AFF47FF3ECC2}"/>
                </a:ext>
              </a:extLst>
            </p:cNvPr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BDB5EDC-DA69-491E-9EB1-D30A59B49489}"/>
                </a:ext>
              </a:extLst>
            </p:cNvPr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099B41E-C92F-4F16-9917-7C9BED06F9E9}"/>
                </a:ext>
              </a:extLst>
            </p:cNvPr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4901167-6236-43AC-9B29-8E3916ADEEF3}"/>
                </a:ext>
              </a:extLst>
            </p:cNvPr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F86277E-0412-47CA-BC0D-E1C3989D0DE1}"/>
                </a:ext>
              </a:extLst>
            </p:cNvPr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F0089BC-4A7E-464A-83D0-385F1852ED36}"/>
                </a:ext>
              </a:extLst>
            </p:cNvPr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8DEE6DE-B47D-487D-B979-E6A1B34BE864}"/>
                </a:ext>
              </a:extLst>
            </p:cNvPr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D9CFEBE-F29E-49A5-950B-0AB92EC7E471}"/>
                </a:ext>
              </a:extLst>
            </p:cNvPr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E335E7B-66C2-48AA-B677-4CCF08F67A0A}"/>
                </a:ext>
              </a:extLst>
            </p:cNvPr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EF93C4-1CEE-44AD-8531-1B6E558A7FD6}"/>
                </a:ext>
              </a:extLst>
            </p:cNvPr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5602C8B-DAFD-405B-BED8-2ED8902F8577}"/>
                </a:ext>
              </a:extLst>
            </p:cNvPr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A26C9AE-D8B9-4EE1-894C-B5C2C28C1863}"/>
                </a:ext>
              </a:extLst>
            </p:cNvPr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D1E39BDE-3B92-425B-8FB6-00E76F046714}"/>
                </a:ext>
              </a:extLst>
            </p:cNvPr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0BAC1E6-CAF2-48E5-B2A6-D7404B658819}"/>
                </a:ext>
              </a:extLst>
            </p:cNvPr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3DF4EC-7C32-49BB-835A-AC199347542D}"/>
                </a:ext>
              </a:extLst>
            </p:cNvPr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6878C1E-272A-4300-9B25-6BD520754009}"/>
                </a:ext>
              </a:extLst>
            </p:cNvPr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8C233FF0-B9E9-457B-82BC-8EB5AED70BE1}"/>
                </a:ext>
              </a:extLst>
            </p:cNvPr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79F3037-9A75-4864-8EC5-A45E4FAB151A}"/>
                </a:ext>
              </a:extLst>
            </p:cNvPr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B2B1DFF-1742-4E7C-8F6A-919FAEB486B0}"/>
              </a:ext>
            </a:extLst>
          </p:cNvPr>
          <p:cNvGrpSpPr/>
          <p:nvPr userDrawn="1"/>
        </p:nvGrpSpPr>
        <p:grpSpPr>
          <a:xfrm>
            <a:off x="88994" y="4835942"/>
            <a:ext cx="1223056" cy="1897728"/>
            <a:chOff x="88994" y="4835942"/>
            <a:chExt cx="1223056" cy="1897728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21A6EC4-DB42-4F7F-9C3D-738F5A93A672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D2DBD13D-2A3E-4A3B-8675-AEE86A22E797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D9132B2-A90E-40B0-A969-7CF017E7547B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530A421-7049-4F0E-AB94-7137CA258C0E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B5F5B86-5A2D-4FCB-8C32-33C2708B0F02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23DC2E4-8B46-4CAA-9849-7EA30601E3ED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883A862-AEC6-41F5-9E1D-2AF6537FCF45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4BC3752-92B1-431D-A0C0-E317349C5020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F4E10477-2892-4A6A-AA4E-3592923F866A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A7D3ADE-3C8A-4BCA-9E2F-E0791F856B2E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2A920A18-E057-4523-BD59-7529AB1ADB0F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4EB3A4C3-5138-4507-82C6-E90F9D6BE92E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88D41E9D-0C0F-4710-97F3-9EA58294DBF5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1659169-06E1-4AC6-A66F-8B6AE050D194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98A661E-C372-4BEB-8B19-DBDF26A2A265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4054465-9D52-48FD-84E0-E6991FB57056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2C503E1-8EC2-4582-9DB3-FB00DDDF45F9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2293E76C-53EE-47A2-8513-03357F224E72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26AE10A-5085-43C9-B96C-300E60BCA990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40CF4A2C-6137-4CE9-B482-7595FB972606}"/>
              </a:ext>
            </a:extLst>
          </p:cNvPr>
          <p:cNvSpPr/>
          <p:nvPr userDrawn="1"/>
        </p:nvSpPr>
        <p:spPr>
          <a:xfrm>
            <a:off x="4735927" y="1013234"/>
            <a:ext cx="405500" cy="353720"/>
          </a:xfrm>
          <a:custGeom>
            <a:avLst/>
            <a:gdLst>
              <a:gd name="connsiteX0" fmla="*/ 390695 w 405500"/>
              <a:gd name="connsiteY0" fmla="*/ 124184 h 353720"/>
              <a:gd name="connsiteX1" fmla="*/ 278368 w 405500"/>
              <a:gd name="connsiteY1" fmla="*/ 261203 h 353720"/>
              <a:gd name="connsiteX2" fmla="*/ 203685 w 405500"/>
              <a:gd name="connsiteY2" fmla="*/ 321921 h 353720"/>
              <a:gd name="connsiteX3" fmla="*/ 174743 w 405500"/>
              <a:gd name="connsiteY3" fmla="*/ 342160 h 353720"/>
              <a:gd name="connsiteX4" fmla="*/ 59380 w 405500"/>
              <a:gd name="connsiteY4" fmla="*/ 339934 h 353720"/>
              <a:gd name="connsiteX5" fmla="*/ 5543 w 405500"/>
              <a:gd name="connsiteY5" fmla="*/ 298039 h 353720"/>
              <a:gd name="connsiteX6" fmla="*/ 8782 w 405500"/>
              <a:gd name="connsiteY6" fmla="*/ 232666 h 353720"/>
              <a:gd name="connsiteX7" fmla="*/ 72737 w 405500"/>
              <a:gd name="connsiteY7" fmla="*/ 135113 h 353720"/>
              <a:gd name="connsiteX8" fmla="*/ 90345 w 405500"/>
              <a:gd name="connsiteY8" fmla="*/ 114874 h 353720"/>
              <a:gd name="connsiteX9" fmla="*/ 162195 w 405500"/>
              <a:gd name="connsiteY9" fmla="*/ 46668 h 353720"/>
              <a:gd name="connsiteX10" fmla="*/ 311965 w 405500"/>
              <a:gd name="connsiteY10" fmla="*/ 118 h 353720"/>
              <a:gd name="connsiteX11" fmla="*/ 405470 w 405500"/>
              <a:gd name="connsiteY11" fmla="*/ 55978 h 353720"/>
              <a:gd name="connsiteX12" fmla="*/ 390695 w 405500"/>
              <a:gd name="connsiteY12" fmla="*/ 124184 h 35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0" h="353720">
                <a:moveTo>
                  <a:pt x="390695" y="124184"/>
                </a:moveTo>
                <a:cubicBezTo>
                  <a:pt x="362300" y="176583"/>
                  <a:pt x="324190" y="223093"/>
                  <a:pt x="278368" y="261203"/>
                </a:cubicBezTo>
                <a:cubicBezTo>
                  <a:pt x="254283" y="282657"/>
                  <a:pt x="228782" y="302694"/>
                  <a:pt x="203685" y="321921"/>
                </a:cubicBezTo>
                <a:cubicBezTo>
                  <a:pt x="194719" y="329592"/>
                  <a:pt x="185025" y="336352"/>
                  <a:pt x="174743" y="342160"/>
                </a:cubicBezTo>
                <a:cubicBezTo>
                  <a:pt x="137746" y="358028"/>
                  <a:pt x="95730" y="357218"/>
                  <a:pt x="59380" y="339934"/>
                </a:cubicBezTo>
                <a:cubicBezTo>
                  <a:pt x="36753" y="333316"/>
                  <a:pt x="17505" y="318339"/>
                  <a:pt x="5543" y="298039"/>
                </a:cubicBezTo>
                <a:cubicBezTo>
                  <a:pt x="-1904" y="276646"/>
                  <a:pt x="-751" y="253209"/>
                  <a:pt x="8782" y="232666"/>
                </a:cubicBezTo>
                <a:cubicBezTo>
                  <a:pt x="23981" y="196519"/>
                  <a:pt x="45658" y="163468"/>
                  <a:pt x="72737" y="135113"/>
                </a:cubicBezTo>
                <a:lnTo>
                  <a:pt x="90345" y="114874"/>
                </a:lnTo>
                <a:cubicBezTo>
                  <a:pt x="112386" y="90202"/>
                  <a:pt x="136410" y="67393"/>
                  <a:pt x="162195" y="46668"/>
                </a:cubicBezTo>
                <a:cubicBezTo>
                  <a:pt x="204920" y="13719"/>
                  <a:pt x="258068" y="-2817"/>
                  <a:pt x="311965" y="118"/>
                </a:cubicBezTo>
                <a:cubicBezTo>
                  <a:pt x="347181" y="1737"/>
                  <a:pt x="397982" y="15702"/>
                  <a:pt x="405470" y="55978"/>
                </a:cubicBezTo>
                <a:cubicBezTo>
                  <a:pt x="408222" y="79718"/>
                  <a:pt x="403021" y="103702"/>
                  <a:pt x="390695" y="124184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8CF2620A-907F-48A9-AC5F-2D7DFE9736B7}"/>
              </a:ext>
            </a:extLst>
          </p:cNvPr>
          <p:cNvSpPr/>
          <p:nvPr userDrawn="1"/>
        </p:nvSpPr>
        <p:spPr>
          <a:xfrm>
            <a:off x="4695610" y="972752"/>
            <a:ext cx="405506" cy="353773"/>
          </a:xfrm>
          <a:custGeom>
            <a:avLst/>
            <a:gdLst>
              <a:gd name="connsiteX0" fmla="*/ 390736 w 405506"/>
              <a:gd name="connsiteY0" fmla="*/ 124187 h 353773"/>
              <a:gd name="connsiteX1" fmla="*/ 278206 w 405506"/>
              <a:gd name="connsiteY1" fmla="*/ 261409 h 353773"/>
              <a:gd name="connsiteX2" fmla="*/ 203524 w 405506"/>
              <a:gd name="connsiteY2" fmla="*/ 322127 h 353773"/>
              <a:gd name="connsiteX3" fmla="*/ 174784 w 405506"/>
              <a:gd name="connsiteY3" fmla="*/ 342366 h 353773"/>
              <a:gd name="connsiteX4" fmla="*/ 59421 w 405506"/>
              <a:gd name="connsiteY4" fmla="*/ 340139 h 353773"/>
              <a:gd name="connsiteX5" fmla="*/ 5382 w 405506"/>
              <a:gd name="connsiteY5" fmla="*/ 298042 h 353773"/>
              <a:gd name="connsiteX6" fmla="*/ 8823 w 405506"/>
              <a:gd name="connsiteY6" fmla="*/ 232872 h 353773"/>
              <a:gd name="connsiteX7" fmla="*/ 72576 w 405506"/>
              <a:gd name="connsiteY7" fmla="*/ 135116 h 353773"/>
              <a:gd name="connsiteX8" fmla="*/ 90184 w 405506"/>
              <a:gd name="connsiteY8" fmla="*/ 114877 h 353773"/>
              <a:gd name="connsiteX9" fmla="*/ 162236 w 405506"/>
              <a:gd name="connsiteY9" fmla="*/ 46873 h 353773"/>
              <a:gd name="connsiteX10" fmla="*/ 311804 w 405506"/>
              <a:gd name="connsiteY10" fmla="*/ 121 h 353773"/>
              <a:gd name="connsiteX11" fmla="*/ 405511 w 405506"/>
              <a:gd name="connsiteY11" fmla="*/ 55981 h 353773"/>
              <a:gd name="connsiteX12" fmla="*/ 390736 w 405506"/>
              <a:gd name="connsiteY12" fmla="*/ 124187 h 35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6" h="353773">
                <a:moveTo>
                  <a:pt x="390736" y="124187"/>
                </a:moveTo>
                <a:cubicBezTo>
                  <a:pt x="362219" y="176627"/>
                  <a:pt x="324049" y="223177"/>
                  <a:pt x="278206" y="261409"/>
                </a:cubicBezTo>
                <a:cubicBezTo>
                  <a:pt x="254122" y="282660"/>
                  <a:pt x="228823" y="302899"/>
                  <a:pt x="203524" y="322127"/>
                </a:cubicBezTo>
                <a:cubicBezTo>
                  <a:pt x="194558" y="329696"/>
                  <a:pt x="184924" y="336456"/>
                  <a:pt x="174784" y="342366"/>
                </a:cubicBezTo>
                <a:cubicBezTo>
                  <a:pt x="137746" y="358031"/>
                  <a:pt x="95811" y="357221"/>
                  <a:pt x="59421" y="340139"/>
                </a:cubicBezTo>
                <a:cubicBezTo>
                  <a:pt x="36793" y="333318"/>
                  <a:pt x="17525" y="318321"/>
                  <a:pt x="5382" y="298042"/>
                </a:cubicBezTo>
                <a:cubicBezTo>
                  <a:pt x="-1904" y="276690"/>
                  <a:pt x="-669" y="253333"/>
                  <a:pt x="8823" y="232872"/>
                </a:cubicBezTo>
                <a:cubicBezTo>
                  <a:pt x="23880" y="196643"/>
                  <a:pt x="45476" y="163491"/>
                  <a:pt x="72576" y="135116"/>
                </a:cubicBezTo>
                <a:lnTo>
                  <a:pt x="90184" y="114877"/>
                </a:lnTo>
                <a:cubicBezTo>
                  <a:pt x="112286" y="90266"/>
                  <a:pt x="136391" y="67517"/>
                  <a:pt x="162236" y="46873"/>
                </a:cubicBezTo>
                <a:cubicBezTo>
                  <a:pt x="204839" y="13782"/>
                  <a:pt x="257947" y="-2834"/>
                  <a:pt x="311804" y="121"/>
                </a:cubicBezTo>
                <a:cubicBezTo>
                  <a:pt x="347020" y="1740"/>
                  <a:pt x="397820" y="15705"/>
                  <a:pt x="405511" y="55981"/>
                </a:cubicBezTo>
                <a:cubicBezTo>
                  <a:pt x="408183" y="79721"/>
                  <a:pt x="402981" y="103685"/>
                  <a:pt x="390736" y="124187"/>
                </a:cubicBezTo>
                <a:close/>
              </a:path>
            </a:pathLst>
          </a:custGeom>
          <a:solidFill>
            <a:srgbClr val="EB871E"/>
          </a:solidFill>
          <a:ln w="17806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77453738-CE67-41CB-8947-7C446A8230C6}"/>
              </a:ext>
            </a:extLst>
          </p:cNvPr>
          <p:cNvSpPr/>
          <p:nvPr userDrawn="1"/>
        </p:nvSpPr>
        <p:spPr>
          <a:xfrm>
            <a:off x="4787534" y="1091690"/>
            <a:ext cx="185391" cy="141877"/>
          </a:xfrm>
          <a:custGeom>
            <a:avLst/>
            <a:gdLst>
              <a:gd name="connsiteX0" fmla="*/ 688 w 185391"/>
              <a:gd name="connsiteY0" fmla="*/ -215 h 141877"/>
              <a:gd name="connsiteX1" fmla="*/ 135077 w 185391"/>
              <a:gd name="connsiteY1" fmla="*/ 46335 h 141877"/>
              <a:gd name="connsiteX2" fmla="*/ 166853 w 185391"/>
              <a:gd name="connsiteY2" fmla="*/ 70825 h 141877"/>
              <a:gd name="connsiteX3" fmla="*/ 175151 w 185391"/>
              <a:gd name="connsiteY3" fmla="*/ 93492 h 141877"/>
              <a:gd name="connsiteX4" fmla="*/ 186080 w 185391"/>
              <a:gd name="connsiteY4" fmla="*/ 141662 h 14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391" h="141877">
                <a:moveTo>
                  <a:pt x="688" y="-215"/>
                </a:moveTo>
                <a:cubicBezTo>
                  <a:pt x="46814" y="11180"/>
                  <a:pt x="91785" y="26764"/>
                  <a:pt x="135077" y="46335"/>
                </a:cubicBezTo>
                <a:cubicBezTo>
                  <a:pt x="147727" y="51395"/>
                  <a:pt x="158737" y="59876"/>
                  <a:pt x="166853" y="70825"/>
                </a:cubicBezTo>
                <a:cubicBezTo>
                  <a:pt x="170738" y="77929"/>
                  <a:pt x="173531" y="85559"/>
                  <a:pt x="175151" y="93492"/>
                </a:cubicBezTo>
                <a:cubicBezTo>
                  <a:pt x="179198" y="109279"/>
                  <a:pt x="182841" y="125471"/>
                  <a:pt x="186080" y="141662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4844B7E4-04B0-4F42-A2DF-3E556CAFA26B}"/>
              </a:ext>
            </a:extLst>
          </p:cNvPr>
          <p:cNvSpPr/>
          <p:nvPr userDrawn="1"/>
        </p:nvSpPr>
        <p:spPr>
          <a:xfrm>
            <a:off x="4685247" y="1077523"/>
            <a:ext cx="297797" cy="259668"/>
          </a:xfrm>
          <a:custGeom>
            <a:avLst/>
            <a:gdLst>
              <a:gd name="connsiteX0" fmla="*/ 135561 w 297797"/>
              <a:gd name="connsiteY0" fmla="*/ 259454 h 259668"/>
              <a:gd name="connsiteX1" fmla="*/ 66140 w 297797"/>
              <a:gd name="connsiteY1" fmla="*/ 244881 h 259668"/>
              <a:gd name="connsiteX2" fmla="*/ 6434 w 297797"/>
              <a:gd name="connsiteY2" fmla="*/ 197522 h 259668"/>
              <a:gd name="connsiteX3" fmla="*/ 9673 w 297797"/>
              <a:gd name="connsiteY3" fmla="*/ 124458 h 259668"/>
              <a:gd name="connsiteX4" fmla="*/ 75450 w 297797"/>
              <a:gd name="connsiteY4" fmla="*/ 23262 h 259668"/>
              <a:gd name="connsiteX5" fmla="*/ 95689 w 297797"/>
              <a:gd name="connsiteY5" fmla="*/ -215 h 259668"/>
              <a:gd name="connsiteX6" fmla="*/ 103178 w 297797"/>
              <a:gd name="connsiteY6" fmla="*/ -215 h 259668"/>
              <a:gd name="connsiteX7" fmla="*/ 246472 w 297797"/>
              <a:gd name="connsiteY7" fmla="*/ 52002 h 259668"/>
              <a:gd name="connsiteX8" fmla="*/ 249305 w 297797"/>
              <a:gd name="connsiteY8" fmla="*/ 54228 h 259668"/>
              <a:gd name="connsiteX9" fmla="*/ 282699 w 297797"/>
              <a:gd name="connsiteY9" fmla="*/ 83777 h 259668"/>
              <a:gd name="connsiteX10" fmla="*/ 294438 w 297797"/>
              <a:gd name="connsiteY10" fmla="*/ 139840 h 259668"/>
              <a:gd name="connsiteX11" fmla="*/ 298486 w 297797"/>
              <a:gd name="connsiteY11" fmla="*/ 156032 h 259668"/>
              <a:gd name="connsiteX12" fmla="*/ 294438 w 297797"/>
              <a:gd name="connsiteY12" fmla="*/ 162508 h 259668"/>
              <a:gd name="connsiteX13" fmla="*/ 219351 w 297797"/>
              <a:gd name="connsiteY13" fmla="*/ 224238 h 259668"/>
              <a:gd name="connsiteX14" fmla="*/ 188992 w 297797"/>
              <a:gd name="connsiteY14" fmla="*/ 244477 h 259668"/>
              <a:gd name="connsiteX15" fmla="*/ 135561 w 297797"/>
              <a:gd name="connsiteY15" fmla="*/ 259454 h 2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797" h="259668">
                <a:moveTo>
                  <a:pt x="135561" y="259454"/>
                </a:moveTo>
                <a:cubicBezTo>
                  <a:pt x="111719" y="259008"/>
                  <a:pt x="88160" y="254050"/>
                  <a:pt x="66140" y="244881"/>
                </a:cubicBezTo>
                <a:cubicBezTo>
                  <a:pt x="40679" y="237778"/>
                  <a:pt x="19144" y="220695"/>
                  <a:pt x="6434" y="197522"/>
                </a:cubicBezTo>
                <a:cubicBezTo>
                  <a:pt x="-2228" y="173700"/>
                  <a:pt x="-1054" y="147410"/>
                  <a:pt x="9673" y="124458"/>
                </a:cubicBezTo>
                <a:cubicBezTo>
                  <a:pt x="25237" y="86995"/>
                  <a:pt x="47520" y="52690"/>
                  <a:pt x="75450" y="23262"/>
                </a:cubicBezTo>
                <a:lnTo>
                  <a:pt x="95689" y="-215"/>
                </a:lnTo>
                <a:lnTo>
                  <a:pt x="103178" y="-215"/>
                </a:lnTo>
                <a:lnTo>
                  <a:pt x="246472" y="52002"/>
                </a:lnTo>
                <a:lnTo>
                  <a:pt x="249305" y="54228"/>
                </a:lnTo>
                <a:lnTo>
                  <a:pt x="282699" y="83777"/>
                </a:lnTo>
                <a:lnTo>
                  <a:pt x="294438" y="139840"/>
                </a:lnTo>
                <a:lnTo>
                  <a:pt x="298486" y="156032"/>
                </a:lnTo>
                <a:lnTo>
                  <a:pt x="294438" y="162508"/>
                </a:lnTo>
                <a:cubicBezTo>
                  <a:pt x="270556" y="183759"/>
                  <a:pt x="245257" y="202986"/>
                  <a:pt x="219351" y="224238"/>
                </a:cubicBezTo>
                <a:cubicBezTo>
                  <a:pt x="209838" y="231867"/>
                  <a:pt x="199678" y="238648"/>
                  <a:pt x="188992" y="244477"/>
                </a:cubicBezTo>
                <a:cubicBezTo>
                  <a:pt x="172679" y="253787"/>
                  <a:pt x="154322" y="258927"/>
                  <a:pt x="135561" y="259454"/>
                </a:cubicBezTo>
                <a:close/>
              </a:path>
            </a:pathLst>
          </a:custGeom>
          <a:solidFill>
            <a:srgbClr val="63D1E1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57F2DC55-7B81-4027-BF92-593EB39BC7C8}"/>
              </a:ext>
            </a:extLst>
          </p:cNvPr>
          <p:cNvSpPr/>
          <p:nvPr userDrawn="1"/>
        </p:nvSpPr>
        <p:spPr>
          <a:xfrm>
            <a:off x="4674475" y="1062141"/>
            <a:ext cx="321523" cy="283159"/>
          </a:xfrm>
          <a:custGeom>
            <a:avLst/>
            <a:gdLst>
              <a:gd name="connsiteX0" fmla="*/ 111319 w 321523"/>
              <a:gd name="connsiteY0" fmla="*/ 26298 h 283159"/>
              <a:gd name="connsiteX1" fmla="*/ 138845 w 321523"/>
              <a:gd name="connsiteY1" fmla="*/ 36215 h 283159"/>
              <a:gd name="connsiteX2" fmla="*/ 250161 w 321523"/>
              <a:gd name="connsiteY2" fmla="*/ 76694 h 283159"/>
              <a:gd name="connsiteX3" fmla="*/ 252994 w 321523"/>
              <a:gd name="connsiteY3" fmla="*/ 77706 h 283159"/>
              <a:gd name="connsiteX4" fmla="*/ 254208 w 321523"/>
              <a:gd name="connsiteY4" fmla="*/ 78718 h 283159"/>
              <a:gd name="connsiteX5" fmla="*/ 278293 w 321523"/>
              <a:gd name="connsiteY5" fmla="*/ 98957 h 283159"/>
              <a:gd name="connsiteX6" fmla="*/ 281126 w 321523"/>
              <a:gd name="connsiteY6" fmla="*/ 101385 h 283159"/>
              <a:gd name="connsiteX7" fmla="*/ 285174 w 321523"/>
              <a:gd name="connsiteY7" fmla="*/ 105029 h 283159"/>
              <a:gd name="connsiteX8" fmla="*/ 291448 w 321523"/>
              <a:gd name="connsiteY8" fmla="*/ 135388 h 283159"/>
              <a:gd name="connsiteX9" fmla="*/ 296103 w 321523"/>
              <a:gd name="connsiteY9" fmla="*/ 157650 h 283159"/>
              <a:gd name="connsiteX10" fmla="*/ 298734 w 321523"/>
              <a:gd name="connsiteY10" fmla="*/ 168378 h 283159"/>
              <a:gd name="connsiteX11" fmla="*/ 298734 w 321523"/>
              <a:gd name="connsiteY11" fmla="*/ 169997 h 283159"/>
              <a:gd name="connsiteX12" fmla="*/ 298734 w 321523"/>
              <a:gd name="connsiteY12" fmla="*/ 169997 h 283159"/>
              <a:gd name="connsiteX13" fmla="*/ 224052 w 321523"/>
              <a:gd name="connsiteY13" fmla="*/ 230714 h 283159"/>
              <a:gd name="connsiteX14" fmla="*/ 195312 w 321523"/>
              <a:gd name="connsiteY14" fmla="*/ 250953 h 283159"/>
              <a:gd name="connsiteX15" fmla="*/ 145726 w 321523"/>
              <a:gd name="connsiteY15" fmla="*/ 262490 h 283159"/>
              <a:gd name="connsiteX16" fmla="*/ 79949 w 321523"/>
              <a:gd name="connsiteY16" fmla="*/ 248727 h 283159"/>
              <a:gd name="connsiteX17" fmla="*/ 25910 w 321523"/>
              <a:gd name="connsiteY17" fmla="*/ 206630 h 283159"/>
              <a:gd name="connsiteX18" fmla="*/ 29351 w 321523"/>
              <a:gd name="connsiteY18" fmla="*/ 141459 h 283159"/>
              <a:gd name="connsiteX19" fmla="*/ 93104 w 321523"/>
              <a:gd name="connsiteY19" fmla="*/ 43704 h 283159"/>
              <a:gd name="connsiteX20" fmla="*/ 110712 w 321523"/>
              <a:gd name="connsiteY20" fmla="*/ 23465 h 283159"/>
              <a:gd name="connsiteX21" fmla="*/ 104843 w 321523"/>
              <a:gd name="connsiteY21" fmla="*/ -215 h 283159"/>
              <a:gd name="connsiteX22" fmla="*/ 95735 w 321523"/>
              <a:gd name="connsiteY22" fmla="*/ 9904 h 283159"/>
              <a:gd name="connsiteX23" fmla="*/ 77925 w 321523"/>
              <a:gd name="connsiteY23" fmla="*/ 30144 h 283159"/>
              <a:gd name="connsiteX24" fmla="*/ 10326 w 321523"/>
              <a:gd name="connsiteY24" fmla="*/ 133971 h 283159"/>
              <a:gd name="connsiteX25" fmla="*/ 7290 w 321523"/>
              <a:gd name="connsiteY25" fmla="*/ 214928 h 283159"/>
              <a:gd name="connsiteX26" fmla="*/ 72460 w 321523"/>
              <a:gd name="connsiteY26" fmla="*/ 267752 h 283159"/>
              <a:gd name="connsiteX27" fmla="*/ 145726 w 321523"/>
              <a:gd name="connsiteY27" fmla="*/ 282931 h 283159"/>
              <a:gd name="connsiteX28" fmla="*/ 204622 w 321523"/>
              <a:gd name="connsiteY28" fmla="*/ 268966 h 283159"/>
              <a:gd name="connsiteX29" fmla="*/ 236195 w 321523"/>
              <a:gd name="connsiteY29" fmla="*/ 247311 h 283159"/>
              <a:gd name="connsiteX30" fmla="*/ 312295 w 321523"/>
              <a:gd name="connsiteY30" fmla="*/ 184973 h 283159"/>
              <a:gd name="connsiteX31" fmla="*/ 322212 w 321523"/>
              <a:gd name="connsiteY31" fmla="*/ 176068 h 283159"/>
              <a:gd name="connsiteX32" fmla="*/ 317962 w 321523"/>
              <a:gd name="connsiteY32" fmla="*/ 163723 h 283159"/>
              <a:gd name="connsiteX33" fmla="*/ 317962 w 321523"/>
              <a:gd name="connsiteY33" fmla="*/ 163723 h 283159"/>
              <a:gd name="connsiteX34" fmla="*/ 315128 w 321523"/>
              <a:gd name="connsiteY34" fmla="*/ 152793 h 283159"/>
              <a:gd name="connsiteX35" fmla="*/ 310676 w 321523"/>
              <a:gd name="connsiteY35" fmla="*/ 131340 h 283159"/>
              <a:gd name="connsiteX36" fmla="*/ 304401 w 321523"/>
              <a:gd name="connsiteY36" fmla="*/ 100778 h 283159"/>
              <a:gd name="connsiteX37" fmla="*/ 302985 w 321523"/>
              <a:gd name="connsiteY37" fmla="*/ 94302 h 283159"/>
              <a:gd name="connsiteX38" fmla="*/ 297925 w 321523"/>
              <a:gd name="connsiteY38" fmla="*/ 89647 h 283159"/>
              <a:gd name="connsiteX39" fmla="*/ 293877 w 321523"/>
              <a:gd name="connsiteY39" fmla="*/ 86206 h 283159"/>
              <a:gd name="connsiteX40" fmla="*/ 290841 w 321523"/>
              <a:gd name="connsiteY40" fmla="*/ 83575 h 283159"/>
              <a:gd name="connsiteX41" fmla="*/ 266959 w 321523"/>
              <a:gd name="connsiteY41" fmla="*/ 63336 h 283159"/>
              <a:gd name="connsiteX42" fmla="*/ 266959 w 321523"/>
              <a:gd name="connsiteY42" fmla="*/ 63336 h 283159"/>
              <a:gd name="connsiteX43" fmla="*/ 266959 w 321523"/>
              <a:gd name="connsiteY43" fmla="*/ 63336 h 283159"/>
              <a:gd name="connsiteX44" fmla="*/ 265744 w 321523"/>
              <a:gd name="connsiteY44" fmla="*/ 62324 h 283159"/>
              <a:gd name="connsiteX45" fmla="*/ 263113 w 321523"/>
              <a:gd name="connsiteY45" fmla="*/ 60098 h 283159"/>
              <a:gd name="connsiteX46" fmla="*/ 260078 w 321523"/>
              <a:gd name="connsiteY46" fmla="*/ 60098 h 283159"/>
              <a:gd name="connsiteX47" fmla="*/ 257244 w 321523"/>
              <a:gd name="connsiteY47" fmla="*/ 59086 h 283159"/>
              <a:gd name="connsiteX48" fmla="*/ 145929 w 321523"/>
              <a:gd name="connsiteY48" fmla="*/ 18607 h 283159"/>
              <a:gd name="connsiteX49" fmla="*/ 118403 w 321523"/>
              <a:gd name="connsiteY49" fmla="*/ 8690 h 283159"/>
              <a:gd name="connsiteX50" fmla="*/ 105652 w 321523"/>
              <a:gd name="connsiteY50" fmla="*/ 4035 h 28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21523" h="283159">
                <a:moveTo>
                  <a:pt x="111319" y="26298"/>
                </a:moveTo>
                <a:lnTo>
                  <a:pt x="138845" y="36215"/>
                </a:lnTo>
                <a:lnTo>
                  <a:pt x="250161" y="76694"/>
                </a:lnTo>
                <a:lnTo>
                  <a:pt x="252994" y="77706"/>
                </a:lnTo>
                <a:lnTo>
                  <a:pt x="254208" y="78718"/>
                </a:lnTo>
                <a:lnTo>
                  <a:pt x="278293" y="98957"/>
                </a:lnTo>
                <a:lnTo>
                  <a:pt x="281126" y="101385"/>
                </a:lnTo>
                <a:lnTo>
                  <a:pt x="285174" y="105029"/>
                </a:lnTo>
                <a:lnTo>
                  <a:pt x="291448" y="135388"/>
                </a:lnTo>
                <a:lnTo>
                  <a:pt x="296103" y="157650"/>
                </a:lnTo>
                <a:lnTo>
                  <a:pt x="298734" y="168378"/>
                </a:lnTo>
                <a:lnTo>
                  <a:pt x="298734" y="169997"/>
                </a:lnTo>
                <a:lnTo>
                  <a:pt x="298734" y="169997"/>
                </a:lnTo>
                <a:cubicBezTo>
                  <a:pt x="274650" y="191248"/>
                  <a:pt x="249351" y="211487"/>
                  <a:pt x="224052" y="230714"/>
                </a:cubicBezTo>
                <a:cubicBezTo>
                  <a:pt x="215086" y="238284"/>
                  <a:pt x="205452" y="245044"/>
                  <a:pt x="195312" y="250953"/>
                </a:cubicBezTo>
                <a:cubicBezTo>
                  <a:pt x="179971" y="258765"/>
                  <a:pt x="162949" y="262712"/>
                  <a:pt x="145726" y="262490"/>
                </a:cubicBezTo>
                <a:cubicBezTo>
                  <a:pt x="123160" y="261903"/>
                  <a:pt x="100856" y="257248"/>
                  <a:pt x="79949" y="248727"/>
                </a:cubicBezTo>
                <a:cubicBezTo>
                  <a:pt x="57321" y="241907"/>
                  <a:pt x="38053" y="226909"/>
                  <a:pt x="25910" y="206630"/>
                </a:cubicBezTo>
                <a:cubicBezTo>
                  <a:pt x="18624" y="185277"/>
                  <a:pt x="19859" y="161921"/>
                  <a:pt x="29351" y="141459"/>
                </a:cubicBezTo>
                <a:cubicBezTo>
                  <a:pt x="44408" y="105231"/>
                  <a:pt x="66004" y="72079"/>
                  <a:pt x="93104" y="43704"/>
                </a:cubicBezTo>
                <a:lnTo>
                  <a:pt x="110712" y="23465"/>
                </a:lnTo>
                <a:moveTo>
                  <a:pt x="104843" y="-215"/>
                </a:moveTo>
                <a:lnTo>
                  <a:pt x="95735" y="9904"/>
                </a:lnTo>
                <a:lnTo>
                  <a:pt x="77925" y="30144"/>
                </a:lnTo>
                <a:cubicBezTo>
                  <a:pt x="49286" y="60381"/>
                  <a:pt x="26396" y="95557"/>
                  <a:pt x="10326" y="133971"/>
                </a:cubicBezTo>
                <a:cubicBezTo>
                  <a:pt x="-1372" y="159492"/>
                  <a:pt x="-2465" y="188617"/>
                  <a:pt x="7290" y="214928"/>
                </a:cubicBezTo>
                <a:cubicBezTo>
                  <a:pt x="21053" y="240571"/>
                  <a:pt x="44530" y="259596"/>
                  <a:pt x="72460" y="267752"/>
                </a:cubicBezTo>
                <a:cubicBezTo>
                  <a:pt x="95756" y="277224"/>
                  <a:pt x="120589" y="282365"/>
                  <a:pt x="145726" y="282931"/>
                </a:cubicBezTo>
                <a:cubicBezTo>
                  <a:pt x="166208" y="283235"/>
                  <a:pt x="186447" y="278438"/>
                  <a:pt x="204622" y="268966"/>
                </a:cubicBezTo>
                <a:cubicBezTo>
                  <a:pt x="215855" y="262834"/>
                  <a:pt x="226440" y="255588"/>
                  <a:pt x="236195" y="247311"/>
                </a:cubicBezTo>
                <a:cubicBezTo>
                  <a:pt x="262709" y="227071"/>
                  <a:pt x="288008" y="206832"/>
                  <a:pt x="312295" y="184973"/>
                </a:cubicBezTo>
                <a:lnTo>
                  <a:pt x="322212" y="176068"/>
                </a:lnTo>
                <a:lnTo>
                  <a:pt x="317962" y="163723"/>
                </a:lnTo>
                <a:lnTo>
                  <a:pt x="317962" y="163723"/>
                </a:lnTo>
                <a:lnTo>
                  <a:pt x="315128" y="152793"/>
                </a:lnTo>
                <a:lnTo>
                  <a:pt x="310676" y="131340"/>
                </a:lnTo>
                <a:lnTo>
                  <a:pt x="304401" y="100778"/>
                </a:lnTo>
                <a:lnTo>
                  <a:pt x="302985" y="94302"/>
                </a:lnTo>
                <a:lnTo>
                  <a:pt x="297925" y="89647"/>
                </a:lnTo>
                <a:lnTo>
                  <a:pt x="293877" y="86206"/>
                </a:lnTo>
                <a:lnTo>
                  <a:pt x="290841" y="83575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5744" y="62324"/>
                </a:lnTo>
                <a:lnTo>
                  <a:pt x="263113" y="60098"/>
                </a:lnTo>
                <a:lnTo>
                  <a:pt x="260078" y="60098"/>
                </a:lnTo>
                <a:lnTo>
                  <a:pt x="257244" y="59086"/>
                </a:lnTo>
                <a:lnTo>
                  <a:pt x="145929" y="18607"/>
                </a:lnTo>
                <a:lnTo>
                  <a:pt x="118403" y="8690"/>
                </a:lnTo>
                <a:lnTo>
                  <a:pt x="105652" y="4035"/>
                </a:lnTo>
                <a:close/>
              </a:path>
            </a:pathLst>
          </a:custGeom>
          <a:solidFill>
            <a:srgbClr val="190B0B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6BD7FF18-C528-4373-BFBB-1E5DC9197377}"/>
              </a:ext>
            </a:extLst>
          </p:cNvPr>
          <p:cNvSpPr/>
          <p:nvPr userDrawn="1"/>
        </p:nvSpPr>
        <p:spPr>
          <a:xfrm>
            <a:off x="4741794" y="1038056"/>
            <a:ext cx="310469" cy="243108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74CB9FF-B5EB-4D27-8713-2D274A98B32E}"/>
              </a:ext>
            </a:extLst>
          </p:cNvPr>
          <p:cNvGrpSpPr/>
          <p:nvPr userDrawn="1"/>
        </p:nvGrpSpPr>
        <p:grpSpPr>
          <a:xfrm>
            <a:off x="-223896" y="1190389"/>
            <a:ext cx="1277548" cy="1438063"/>
            <a:chOff x="-223896" y="1190389"/>
            <a:chExt cx="1277548" cy="1438063"/>
          </a:xfrm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5E405A3F-683E-41E5-99E6-AA0F8CCC97C2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7D10292A-321E-4BDC-9FBF-E56235284B27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11C97CB-9CB5-4F65-9915-7051A10F4A45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C0BD75ED-9359-4C9C-B7F1-015A4B8F69D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94902E8-1139-490F-A978-947C4FF81CC2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D6A08691-8646-447B-93F7-EA6F79438727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202B6B0-0641-4B70-B99C-0F697C5986C3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643EB9C1-ED04-49A7-BBB6-F4B3A23766C3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4E821A1-FFDF-453F-A55B-5393860C71D5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4D6F7F1-ED83-4755-98DF-784BD3DBC131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50660E8D-E92D-4AD9-BE37-C4644C73D50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93C14AA-B6CE-4CB1-B2C0-25C6F9235D12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65AA0BC-0FF0-40C6-B693-416A2875E678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8195FC5A-657F-471D-B879-8A123302846B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C6EF025E-92E1-46D4-962E-8012B77DB738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B749916D-259B-4EB9-A6CD-DDF66AF7E73F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851189AD-46EA-4C79-8335-A39E3FCB4307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026FBBD5-8A2A-4979-BE7F-CD1BEE25FF4B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E604A34D-483A-4740-BEAE-D0F9AF06E7F6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0B5F2DDD-D5BA-429B-A0FA-498297AA4E55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B2EF318-5F9D-47D3-A462-3B9263EF3A35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5A85578-62BA-425F-9893-88F78D034037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8D833AAC-89E0-47B6-823D-4E96DEB33AE1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1C8C1161-E65D-40B8-A1F9-B0E9C6FB7CA2}"/>
              </a:ext>
            </a:extLst>
          </p:cNvPr>
          <p:cNvGrpSpPr/>
          <p:nvPr userDrawn="1"/>
        </p:nvGrpSpPr>
        <p:grpSpPr>
          <a:xfrm>
            <a:off x="3028553" y="-226049"/>
            <a:ext cx="1423136" cy="1356162"/>
            <a:chOff x="3028553" y="-226049"/>
            <a:chExt cx="1423136" cy="1356162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5614F0A1-D807-4382-9DF1-A003F81CE554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7775E029-48F7-4089-BF02-D559DADD778B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909EACE-40BC-48A5-87DA-27645362B9B7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99577A77-8620-46D8-B01D-4166EE96C4B5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7BCD0BE-0487-450E-B91B-C85A951BEA7D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5CF64BE-57AC-4AC8-A335-B7C6734D18CA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36D12752-87FC-4938-96E9-28B5EE5DC4AA}"/>
              </a:ext>
            </a:extLst>
          </p:cNvPr>
          <p:cNvGrpSpPr/>
          <p:nvPr userDrawn="1"/>
        </p:nvGrpSpPr>
        <p:grpSpPr>
          <a:xfrm>
            <a:off x="3736781" y="5995118"/>
            <a:ext cx="1222642" cy="676808"/>
            <a:chOff x="3736781" y="5995118"/>
            <a:chExt cx="1222642" cy="676808"/>
          </a:xfrm>
        </p:grpSpPr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E577D22D-3073-4D91-AB4D-E83B9F286A7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7A0277ED-BE5A-458C-9F5F-59F03C843120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8A618088-FD60-4CE3-B54B-151CEE45CA11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C739D895-D2A6-4060-91C8-9951605F8AF9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DFED4BD-D0D1-4FEA-BB29-926F2080B7C1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949A6823-48B9-42B1-9AE4-F6DB21E64CCF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B857501D-4A77-4C28-ABC6-719A224141DB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55E72DEB-3C89-4A56-A181-DEEA34E16337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05653E1E-6E6D-4C26-8BD3-E0B088E2DDC5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5FB0AB55-F536-4E74-96D7-FB33A804E416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B5CAC2AB-E8AB-4A34-B953-C04774DE4C45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17A1541-3CB3-42BA-88F4-82548782737D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E87CB58D-DE3F-4111-B0FA-5C91F4424C6D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7C6B8924-8939-453A-A8EB-D596FD12BA79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4336431C-D09D-462C-BAF6-029A24DC10B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03A75618-792B-4CE6-AC83-1283BE0BECCE}"/>
              </a:ext>
            </a:extLst>
          </p:cNvPr>
          <p:cNvGrpSpPr/>
          <p:nvPr userDrawn="1"/>
        </p:nvGrpSpPr>
        <p:grpSpPr>
          <a:xfrm>
            <a:off x="5928790" y="5863083"/>
            <a:ext cx="1479647" cy="1132233"/>
            <a:chOff x="5928790" y="5863083"/>
            <a:chExt cx="1479647" cy="1132233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1610C9E3-9475-43C5-9C87-A5A71DB2F092}"/>
                </a:ext>
              </a:extLst>
            </p:cNvPr>
            <p:cNvSpPr/>
            <p:nvPr/>
          </p:nvSpPr>
          <p:spPr>
            <a:xfrm>
              <a:off x="6765309" y="6540893"/>
              <a:ext cx="626457" cy="437576"/>
            </a:xfrm>
            <a:custGeom>
              <a:avLst/>
              <a:gdLst>
                <a:gd name="connsiteX0" fmla="*/ 688 w 626457"/>
                <a:gd name="connsiteY0" fmla="*/ 103815 h 437576"/>
                <a:gd name="connsiteX1" fmla="*/ 549374 w 626457"/>
                <a:gd name="connsiteY1" fmla="*/ 424606 h 437576"/>
                <a:gd name="connsiteX2" fmla="*/ 587828 w 626457"/>
                <a:gd name="connsiteY2" fmla="*/ 437356 h 437576"/>
                <a:gd name="connsiteX3" fmla="*/ 624461 w 626457"/>
                <a:gd name="connsiteY3" fmla="*/ 364090 h 437576"/>
                <a:gd name="connsiteX4" fmla="*/ 565160 w 626457"/>
                <a:gd name="connsiteY4" fmla="*/ 303373 h 437576"/>
                <a:gd name="connsiteX5" fmla="*/ 50679 w 626457"/>
                <a:gd name="connsiteY5" fmla="*/ -215 h 43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6457" h="437576">
                  <a:moveTo>
                    <a:pt x="688" y="103815"/>
                  </a:moveTo>
                  <a:cubicBezTo>
                    <a:pt x="194378" y="219987"/>
                    <a:pt x="355482" y="308433"/>
                    <a:pt x="549374" y="424606"/>
                  </a:cubicBezTo>
                  <a:cubicBezTo>
                    <a:pt x="560404" y="433045"/>
                    <a:pt x="573944" y="437538"/>
                    <a:pt x="587828" y="437356"/>
                  </a:cubicBezTo>
                  <a:cubicBezTo>
                    <a:pt x="617377" y="433916"/>
                    <a:pt x="633973" y="392425"/>
                    <a:pt x="624461" y="364090"/>
                  </a:cubicBezTo>
                  <a:cubicBezTo>
                    <a:pt x="612297" y="337597"/>
                    <a:pt x="591350" y="316143"/>
                    <a:pt x="565160" y="303373"/>
                  </a:cubicBezTo>
                  <a:cubicBezTo>
                    <a:pt x="383007" y="189021"/>
                    <a:pt x="239713" y="103612"/>
                    <a:pt x="50679" y="-215"/>
                  </a:cubicBezTo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E85E69AE-85EA-4012-BFB4-70EE2CC129A7}"/>
                </a:ext>
              </a:extLst>
            </p:cNvPr>
            <p:cNvSpPr/>
            <p:nvPr/>
          </p:nvSpPr>
          <p:spPr>
            <a:xfrm>
              <a:off x="6761553" y="6531151"/>
              <a:ext cx="646884" cy="464165"/>
            </a:xfrm>
            <a:custGeom>
              <a:avLst/>
              <a:gdLst>
                <a:gd name="connsiteX0" fmla="*/ 2623 w 646884"/>
                <a:gd name="connsiteY0" fmla="*/ 116795 h 464165"/>
                <a:gd name="connsiteX1" fmla="*/ 136606 w 646884"/>
                <a:gd name="connsiteY1" fmla="*/ 210300 h 464165"/>
                <a:gd name="connsiteX2" fmla="*/ 269983 w 646884"/>
                <a:gd name="connsiteY2" fmla="*/ 289030 h 464165"/>
                <a:gd name="connsiteX3" fmla="*/ 541997 w 646884"/>
                <a:gd name="connsiteY3" fmla="*/ 448313 h 464165"/>
                <a:gd name="connsiteX4" fmla="*/ 604334 w 646884"/>
                <a:gd name="connsiteY4" fmla="*/ 462075 h 464165"/>
                <a:gd name="connsiteX5" fmla="*/ 642181 w 646884"/>
                <a:gd name="connsiteY5" fmla="*/ 423014 h 464165"/>
                <a:gd name="connsiteX6" fmla="*/ 609394 w 646884"/>
                <a:gd name="connsiteY6" fmla="*/ 319996 h 464165"/>
                <a:gd name="connsiteX7" fmla="*/ 548676 w 646884"/>
                <a:gd name="connsiteY7" fmla="*/ 279517 h 464165"/>
                <a:gd name="connsiteX8" fmla="*/ 483102 w 646884"/>
                <a:gd name="connsiteY8" fmla="*/ 239039 h 464165"/>
                <a:gd name="connsiteX9" fmla="*/ 356201 w 646884"/>
                <a:gd name="connsiteY9" fmla="*/ 161928 h 464165"/>
                <a:gd name="connsiteX10" fmla="*/ 216754 w 646884"/>
                <a:gd name="connsiteY10" fmla="*/ 80971 h 464165"/>
                <a:gd name="connsiteX11" fmla="*/ 59293 w 646884"/>
                <a:gd name="connsiteY11" fmla="*/ 1027 h 464165"/>
                <a:gd name="connsiteX12" fmla="*/ 45044 w 646884"/>
                <a:gd name="connsiteY12" fmla="*/ 5358 h 464165"/>
                <a:gd name="connsiteX13" fmla="*/ 48768 w 646884"/>
                <a:gd name="connsiteY13" fmla="*/ 19241 h 464165"/>
                <a:gd name="connsiteX14" fmla="*/ 527020 w 646884"/>
                <a:gd name="connsiteY14" fmla="*/ 307853 h 464165"/>
                <a:gd name="connsiteX15" fmla="*/ 582881 w 646884"/>
                <a:gd name="connsiteY15" fmla="*/ 343879 h 464165"/>
                <a:gd name="connsiteX16" fmla="*/ 612834 w 646884"/>
                <a:gd name="connsiteY16" fmla="*/ 385369 h 464165"/>
                <a:gd name="connsiteX17" fmla="*/ 599882 w 646884"/>
                <a:gd name="connsiteY17" fmla="*/ 424228 h 464165"/>
                <a:gd name="connsiteX18" fmla="*/ 552926 w 646884"/>
                <a:gd name="connsiteY18" fmla="*/ 413906 h 464165"/>
                <a:gd name="connsiteX19" fmla="*/ 299127 w 646884"/>
                <a:gd name="connsiteY19" fmla="*/ 265755 h 464165"/>
                <a:gd name="connsiteX20" fmla="*/ 158667 w 646884"/>
                <a:gd name="connsiteY20" fmla="*/ 186012 h 464165"/>
                <a:gd name="connsiteX21" fmla="*/ 5861 w 646884"/>
                <a:gd name="connsiteY21" fmla="*/ 110520 h 464165"/>
                <a:gd name="connsiteX22" fmla="*/ 1024 w 646884"/>
                <a:gd name="connsiteY22" fmla="*/ 112302 h 464165"/>
                <a:gd name="connsiteX23" fmla="*/ 2218 w 646884"/>
                <a:gd name="connsiteY23" fmla="*/ 116795 h 464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6884" h="464165">
                  <a:moveTo>
                    <a:pt x="2623" y="116795"/>
                  </a:moveTo>
                  <a:cubicBezTo>
                    <a:pt x="46542" y="149177"/>
                    <a:pt x="90259" y="181358"/>
                    <a:pt x="136606" y="210300"/>
                  </a:cubicBezTo>
                  <a:cubicBezTo>
                    <a:pt x="182954" y="239242"/>
                    <a:pt x="225254" y="263124"/>
                    <a:pt x="269983" y="289030"/>
                  </a:cubicBezTo>
                  <a:cubicBezTo>
                    <a:pt x="360857" y="341652"/>
                    <a:pt x="452136" y="394274"/>
                    <a:pt x="541997" y="448313"/>
                  </a:cubicBezTo>
                  <a:cubicBezTo>
                    <a:pt x="559666" y="461995"/>
                    <a:pt x="582537" y="467055"/>
                    <a:pt x="604334" y="462075"/>
                  </a:cubicBezTo>
                  <a:cubicBezTo>
                    <a:pt x="621963" y="455072"/>
                    <a:pt x="635745" y="440865"/>
                    <a:pt x="642181" y="423014"/>
                  </a:cubicBezTo>
                  <a:cubicBezTo>
                    <a:pt x="656025" y="385207"/>
                    <a:pt x="642546" y="342846"/>
                    <a:pt x="609394" y="319996"/>
                  </a:cubicBezTo>
                  <a:cubicBezTo>
                    <a:pt x="589944" y="305343"/>
                    <a:pt x="569685" y="291823"/>
                    <a:pt x="548676" y="279517"/>
                  </a:cubicBezTo>
                  <a:lnTo>
                    <a:pt x="483102" y="239039"/>
                  </a:lnTo>
                  <a:cubicBezTo>
                    <a:pt x="441004" y="212991"/>
                    <a:pt x="398704" y="187288"/>
                    <a:pt x="356201" y="161928"/>
                  </a:cubicBezTo>
                  <a:cubicBezTo>
                    <a:pt x="310056" y="134403"/>
                    <a:pt x="263506" y="107080"/>
                    <a:pt x="216754" y="80971"/>
                  </a:cubicBezTo>
                  <a:cubicBezTo>
                    <a:pt x="165548" y="51826"/>
                    <a:pt x="112522" y="26123"/>
                    <a:pt x="59293" y="1027"/>
                  </a:cubicBezTo>
                  <a:cubicBezTo>
                    <a:pt x="54172" y="-1706"/>
                    <a:pt x="47796" y="217"/>
                    <a:pt x="45044" y="5358"/>
                  </a:cubicBezTo>
                  <a:cubicBezTo>
                    <a:pt x="42433" y="10235"/>
                    <a:pt x="44072" y="16306"/>
                    <a:pt x="48768" y="19241"/>
                  </a:cubicBezTo>
                  <a:cubicBezTo>
                    <a:pt x="206431" y="118211"/>
                    <a:pt x="368952" y="209085"/>
                    <a:pt x="527020" y="307853"/>
                  </a:cubicBezTo>
                  <a:cubicBezTo>
                    <a:pt x="545641" y="319592"/>
                    <a:pt x="565273" y="330521"/>
                    <a:pt x="582881" y="343879"/>
                  </a:cubicBezTo>
                  <a:cubicBezTo>
                    <a:pt x="597756" y="353411"/>
                    <a:pt x="608463" y="368247"/>
                    <a:pt x="612834" y="385369"/>
                  </a:cubicBezTo>
                  <a:cubicBezTo>
                    <a:pt x="614757" y="399637"/>
                    <a:pt x="609981" y="413966"/>
                    <a:pt x="599882" y="424228"/>
                  </a:cubicBezTo>
                  <a:cubicBezTo>
                    <a:pt x="585107" y="437384"/>
                    <a:pt x="566284" y="422002"/>
                    <a:pt x="552926" y="413906"/>
                  </a:cubicBezTo>
                  <a:cubicBezTo>
                    <a:pt x="468731" y="363713"/>
                    <a:pt x="383929" y="314735"/>
                    <a:pt x="299127" y="265755"/>
                  </a:cubicBezTo>
                  <a:cubicBezTo>
                    <a:pt x="252374" y="239039"/>
                    <a:pt x="205824" y="211716"/>
                    <a:pt x="158667" y="186012"/>
                  </a:cubicBezTo>
                  <a:cubicBezTo>
                    <a:pt x="111510" y="160309"/>
                    <a:pt x="57471" y="135010"/>
                    <a:pt x="5861" y="110520"/>
                  </a:cubicBezTo>
                  <a:cubicBezTo>
                    <a:pt x="4039" y="109671"/>
                    <a:pt x="1874" y="110460"/>
                    <a:pt x="1024" y="112302"/>
                  </a:cubicBezTo>
                  <a:cubicBezTo>
                    <a:pt x="295" y="113880"/>
                    <a:pt x="781" y="115783"/>
                    <a:pt x="2218" y="11679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DC30F9EF-F48C-4AC6-8DA4-BA63700ACEAB}"/>
                </a:ext>
              </a:extLst>
            </p:cNvPr>
            <p:cNvSpPr/>
            <p:nvPr/>
          </p:nvSpPr>
          <p:spPr>
            <a:xfrm>
              <a:off x="5930427" y="5870795"/>
              <a:ext cx="909497" cy="974020"/>
            </a:xfrm>
            <a:custGeom>
              <a:avLst/>
              <a:gdLst>
                <a:gd name="connsiteX0" fmla="*/ 28431 w 909497"/>
                <a:gd name="connsiteY0" fmla="*/ 382891 h 974020"/>
                <a:gd name="connsiteX1" fmla="*/ 21348 w 909497"/>
                <a:gd name="connsiteY1" fmla="*/ 682431 h 974020"/>
                <a:gd name="connsiteX2" fmla="*/ 773234 w 909497"/>
                <a:gd name="connsiteY2" fmla="*/ 848797 h 974020"/>
                <a:gd name="connsiteX3" fmla="*/ 684789 w 909497"/>
                <a:gd name="connsiteY3" fmla="*/ 77278 h 974020"/>
                <a:gd name="connsiteX4" fmla="*/ 638643 w 909497"/>
                <a:gd name="connsiteY4" fmla="*/ 47527 h 974020"/>
                <a:gd name="connsiteX5" fmla="*/ 28431 w 909497"/>
                <a:gd name="connsiteY5" fmla="*/ 382891 h 97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497" h="974020">
                  <a:moveTo>
                    <a:pt x="28431" y="382891"/>
                  </a:moveTo>
                  <a:cubicBezTo>
                    <a:pt x="-5955" y="479412"/>
                    <a:pt x="-8445" y="584412"/>
                    <a:pt x="21348" y="682431"/>
                  </a:cubicBezTo>
                  <a:cubicBezTo>
                    <a:pt x="127198" y="992091"/>
                    <a:pt x="544936" y="1066976"/>
                    <a:pt x="773234" y="848797"/>
                  </a:cubicBezTo>
                  <a:cubicBezTo>
                    <a:pt x="1001532" y="630619"/>
                    <a:pt x="925432" y="252145"/>
                    <a:pt x="684789" y="77278"/>
                  </a:cubicBezTo>
                  <a:cubicBezTo>
                    <a:pt x="669974" y="66512"/>
                    <a:pt x="654551" y="56595"/>
                    <a:pt x="638643" y="47527"/>
                  </a:cubicBezTo>
                  <a:cubicBezTo>
                    <a:pt x="376545" y="-101433"/>
                    <a:pt x="113031" y="122614"/>
                    <a:pt x="28431" y="382891"/>
                  </a:cubicBezTo>
                  <a:close/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020E60C1-D7F9-44F9-A734-7B3F2718A91A}"/>
                </a:ext>
              </a:extLst>
            </p:cNvPr>
            <p:cNvSpPr/>
            <p:nvPr/>
          </p:nvSpPr>
          <p:spPr>
            <a:xfrm>
              <a:off x="5928790" y="5863083"/>
              <a:ext cx="915767" cy="988647"/>
            </a:xfrm>
            <a:custGeom>
              <a:avLst/>
              <a:gdLst>
                <a:gd name="connsiteX0" fmla="*/ 31080 w 915767"/>
                <a:gd name="connsiteY0" fmla="*/ 390805 h 988647"/>
                <a:gd name="connsiteX1" fmla="*/ 4769 w 915767"/>
                <a:gd name="connsiteY1" fmla="*/ 571744 h 988647"/>
                <a:gd name="connsiteX2" fmla="*/ 53140 w 915767"/>
                <a:gd name="connsiteY2" fmla="*/ 746003 h 988647"/>
                <a:gd name="connsiteX3" fmla="*/ 333453 w 915767"/>
                <a:gd name="connsiteY3" fmla="*/ 959324 h 988647"/>
                <a:gd name="connsiteX4" fmla="*/ 686830 w 915767"/>
                <a:gd name="connsiteY4" fmla="*/ 918845 h 988647"/>
                <a:gd name="connsiteX5" fmla="*/ 761108 w 915767"/>
                <a:gd name="connsiteY5" fmla="*/ 865818 h 988647"/>
                <a:gd name="connsiteX6" fmla="*/ 792883 w 915767"/>
                <a:gd name="connsiteY6" fmla="*/ 833234 h 988647"/>
                <a:gd name="connsiteX7" fmla="*/ 808265 w 915767"/>
                <a:gd name="connsiteY7" fmla="*/ 816232 h 988647"/>
                <a:gd name="connsiteX8" fmla="*/ 821826 w 915767"/>
                <a:gd name="connsiteY8" fmla="*/ 797815 h 988647"/>
                <a:gd name="connsiteX9" fmla="*/ 846922 w 915767"/>
                <a:gd name="connsiteY9" fmla="*/ 759563 h 988647"/>
                <a:gd name="connsiteX10" fmla="*/ 867161 w 915767"/>
                <a:gd name="connsiteY10" fmla="*/ 719084 h 988647"/>
                <a:gd name="connsiteX11" fmla="*/ 882543 w 915767"/>
                <a:gd name="connsiteY11" fmla="*/ 676177 h 988647"/>
                <a:gd name="connsiteX12" fmla="*/ 893674 w 915767"/>
                <a:gd name="connsiteY12" fmla="*/ 632056 h 988647"/>
                <a:gd name="connsiteX13" fmla="*/ 896913 w 915767"/>
                <a:gd name="connsiteY13" fmla="*/ 451117 h 988647"/>
                <a:gd name="connsiteX14" fmla="*/ 839029 w 915767"/>
                <a:gd name="connsiteY14" fmla="*/ 279691 h 988647"/>
                <a:gd name="connsiteX15" fmla="*/ 579562 w 915767"/>
                <a:gd name="connsiteY15" fmla="*/ 38845 h 988647"/>
                <a:gd name="connsiteX16" fmla="*/ 536857 w 915767"/>
                <a:gd name="connsiteY16" fmla="*/ 25689 h 988647"/>
                <a:gd name="connsiteX17" fmla="*/ 492533 w 915767"/>
                <a:gd name="connsiteY17" fmla="*/ 18606 h 988647"/>
                <a:gd name="connsiteX18" fmla="*/ 447805 w 915767"/>
                <a:gd name="connsiteY18" fmla="*/ 18606 h 988647"/>
                <a:gd name="connsiteX19" fmla="*/ 403278 w 915767"/>
                <a:gd name="connsiteY19" fmla="*/ 24070 h 988647"/>
                <a:gd name="connsiteX20" fmla="*/ 239948 w 915767"/>
                <a:gd name="connsiteY20" fmla="*/ 98146 h 988647"/>
                <a:gd name="connsiteX21" fmla="*/ 31080 w 915767"/>
                <a:gd name="connsiteY21" fmla="*/ 390805 h 988647"/>
                <a:gd name="connsiteX22" fmla="*/ 29258 w 915767"/>
                <a:gd name="connsiteY22" fmla="*/ 390805 h 988647"/>
                <a:gd name="connsiteX23" fmla="*/ 110215 w 915767"/>
                <a:gd name="connsiteY23" fmla="*/ 225247 h 988647"/>
                <a:gd name="connsiteX24" fmla="*/ 234079 w 915767"/>
                <a:gd name="connsiteY24" fmla="*/ 88026 h 988647"/>
                <a:gd name="connsiteX25" fmla="*/ 401052 w 915767"/>
                <a:gd name="connsiteY25" fmla="*/ 7069 h 988647"/>
                <a:gd name="connsiteX26" fmla="*/ 587253 w 915767"/>
                <a:gd name="connsiteY26" fmla="*/ 21844 h 988647"/>
                <a:gd name="connsiteX27" fmla="*/ 855017 w 915767"/>
                <a:gd name="connsiteY27" fmla="*/ 272202 h 988647"/>
                <a:gd name="connsiteX28" fmla="*/ 904401 w 915767"/>
                <a:gd name="connsiteY28" fmla="*/ 634282 h 988647"/>
                <a:gd name="connsiteX29" fmla="*/ 892056 w 915767"/>
                <a:gd name="connsiteY29" fmla="*/ 679214 h 988647"/>
                <a:gd name="connsiteX30" fmla="*/ 875257 w 915767"/>
                <a:gd name="connsiteY30" fmla="*/ 722525 h 988647"/>
                <a:gd name="connsiteX31" fmla="*/ 853399 w 915767"/>
                <a:gd name="connsiteY31" fmla="*/ 763003 h 988647"/>
                <a:gd name="connsiteX32" fmla="*/ 827492 w 915767"/>
                <a:gd name="connsiteY32" fmla="*/ 801458 h 988647"/>
                <a:gd name="connsiteX33" fmla="*/ 813730 w 915767"/>
                <a:gd name="connsiteY33" fmla="*/ 820078 h 988647"/>
                <a:gd name="connsiteX34" fmla="*/ 797943 w 915767"/>
                <a:gd name="connsiteY34" fmla="*/ 837079 h 988647"/>
                <a:gd name="connsiteX35" fmla="*/ 765358 w 915767"/>
                <a:gd name="connsiteY35" fmla="*/ 870069 h 988647"/>
                <a:gd name="connsiteX36" fmla="*/ 690473 w 915767"/>
                <a:gd name="connsiteY36" fmla="*/ 924310 h 988647"/>
                <a:gd name="connsiteX37" fmla="*/ 330418 w 915767"/>
                <a:gd name="connsiteY37" fmla="*/ 974503 h 988647"/>
                <a:gd name="connsiteX38" fmla="*/ 162432 w 915767"/>
                <a:gd name="connsiteY38" fmla="*/ 894760 h 988647"/>
                <a:gd name="connsiteX39" fmla="*/ 43831 w 915767"/>
                <a:gd name="connsiteY39" fmla="*/ 752074 h 988647"/>
                <a:gd name="connsiteX40" fmla="*/ 721 w 915767"/>
                <a:gd name="connsiteY40" fmla="*/ 572755 h 988647"/>
                <a:gd name="connsiteX41" fmla="*/ 29258 w 915767"/>
                <a:gd name="connsiteY41" fmla="*/ 390197 h 98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15767" h="988647">
                  <a:moveTo>
                    <a:pt x="31080" y="390805"/>
                  </a:moveTo>
                  <a:cubicBezTo>
                    <a:pt x="11893" y="449134"/>
                    <a:pt x="2988" y="510358"/>
                    <a:pt x="4769" y="571744"/>
                  </a:cubicBezTo>
                  <a:cubicBezTo>
                    <a:pt x="7136" y="632805"/>
                    <a:pt x="23693" y="692470"/>
                    <a:pt x="53140" y="746003"/>
                  </a:cubicBezTo>
                  <a:cubicBezTo>
                    <a:pt x="113069" y="852805"/>
                    <a:pt x="214548" y="930037"/>
                    <a:pt x="333453" y="959324"/>
                  </a:cubicBezTo>
                  <a:cubicBezTo>
                    <a:pt x="452035" y="992132"/>
                    <a:pt x="578732" y="977620"/>
                    <a:pt x="686830" y="918845"/>
                  </a:cubicBezTo>
                  <a:cubicBezTo>
                    <a:pt x="713546" y="904091"/>
                    <a:pt x="738460" y="886280"/>
                    <a:pt x="761108" y="865818"/>
                  </a:cubicBezTo>
                  <a:cubicBezTo>
                    <a:pt x="772401" y="855679"/>
                    <a:pt x="783026" y="844790"/>
                    <a:pt x="792883" y="833234"/>
                  </a:cubicBezTo>
                  <a:lnTo>
                    <a:pt x="808265" y="816232"/>
                  </a:lnTo>
                  <a:cubicBezTo>
                    <a:pt x="813183" y="810404"/>
                    <a:pt x="817717" y="804251"/>
                    <a:pt x="821826" y="797815"/>
                  </a:cubicBezTo>
                  <a:cubicBezTo>
                    <a:pt x="830974" y="785591"/>
                    <a:pt x="839353" y="772820"/>
                    <a:pt x="846922" y="759563"/>
                  </a:cubicBezTo>
                  <a:lnTo>
                    <a:pt x="867161" y="719084"/>
                  </a:lnTo>
                  <a:lnTo>
                    <a:pt x="882543" y="676177"/>
                  </a:lnTo>
                  <a:cubicBezTo>
                    <a:pt x="886996" y="661666"/>
                    <a:pt x="890699" y="646931"/>
                    <a:pt x="893674" y="632056"/>
                  </a:cubicBezTo>
                  <a:cubicBezTo>
                    <a:pt x="905474" y="572411"/>
                    <a:pt x="906567" y="511147"/>
                    <a:pt x="896913" y="451117"/>
                  </a:cubicBezTo>
                  <a:cubicBezTo>
                    <a:pt x="886894" y="391250"/>
                    <a:pt x="867364" y="333366"/>
                    <a:pt x="839029" y="279691"/>
                  </a:cubicBezTo>
                  <a:cubicBezTo>
                    <a:pt x="783897" y="171129"/>
                    <a:pt x="691910" y="85759"/>
                    <a:pt x="579562" y="38845"/>
                  </a:cubicBezTo>
                  <a:cubicBezTo>
                    <a:pt x="565395" y="34594"/>
                    <a:pt x="551227" y="29332"/>
                    <a:pt x="536857" y="25689"/>
                  </a:cubicBezTo>
                  <a:lnTo>
                    <a:pt x="492533" y="18606"/>
                  </a:lnTo>
                  <a:lnTo>
                    <a:pt x="447805" y="18606"/>
                  </a:lnTo>
                  <a:lnTo>
                    <a:pt x="403278" y="24070"/>
                  </a:lnTo>
                  <a:cubicBezTo>
                    <a:pt x="344018" y="36356"/>
                    <a:pt x="288239" y="61655"/>
                    <a:pt x="239948" y="98146"/>
                  </a:cubicBezTo>
                  <a:cubicBezTo>
                    <a:pt x="142436" y="172444"/>
                    <a:pt x="69635" y="274449"/>
                    <a:pt x="31080" y="390805"/>
                  </a:cubicBezTo>
                  <a:close/>
                  <a:moveTo>
                    <a:pt x="29258" y="390805"/>
                  </a:moveTo>
                  <a:cubicBezTo>
                    <a:pt x="48667" y="332212"/>
                    <a:pt x="75889" y="276533"/>
                    <a:pt x="110215" y="225247"/>
                  </a:cubicBezTo>
                  <a:cubicBezTo>
                    <a:pt x="144116" y="173355"/>
                    <a:pt x="185910" y="127047"/>
                    <a:pt x="234079" y="88026"/>
                  </a:cubicBezTo>
                  <a:cubicBezTo>
                    <a:pt x="282673" y="48417"/>
                    <a:pt x="339849" y="20690"/>
                    <a:pt x="401052" y="7069"/>
                  </a:cubicBezTo>
                  <a:cubicBezTo>
                    <a:pt x="463227" y="-6309"/>
                    <a:pt x="527972" y="-1189"/>
                    <a:pt x="587253" y="21844"/>
                  </a:cubicBezTo>
                  <a:cubicBezTo>
                    <a:pt x="704195" y="69629"/>
                    <a:pt x="799481" y="158742"/>
                    <a:pt x="855017" y="272202"/>
                  </a:cubicBezTo>
                  <a:cubicBezTo>
                    <a:pt x="913408" y="383377"/>
                    <a:pt x="930894" y="511531"/>
                    <a:pt x="904401" y="634282"/>
                  </a:cubicBezTo>
                  <a:cubicBezTo>
                    <a:pt x="901102" y="649461"/>
                    <a:pt x="896973" y="664459"/>
                    <a:pt x="892056" y="679214"/>
                  </a:cubicBezTo>
                  <a:lnTo>
                    <a:pt x="875257" y="722525"/>
                  </a:lnTo>
                  <a:lnTo>
                    <a:pt x="853399" y="763003"/>
                  </a:lnTo>
                  <a:cubicBezTo>
                    <a:pt x="845485" y="776301"/>
                    <a:pt x="836843" y="789132"/>
                    <a:pt x="827492" y="801458"/>
                  </a:cubicBezTo>
                  <a:cubicBezTo>
                    <a:pt x="823242" y="807914"/>
                    <a:pt x="818648" y="814127"/>
                    <a:pt x="813730" y="820078"/>
                  </a:cubicBezTo>
                  <a:lnTo>
                    <a:pt x="797943" y="837079"/>
                  </a:lnTo>
                  <a:cubicBezTo>
                    <a:pt x="787803" y="848777"/>
                    <a:pt x="776915" y="859788"/>
                    <a:pt x="765358" y="870069"/>
                  </a:cubicBezTo>
                  <a:cubicBezTo>
                    <a:pt x="742326" y="890673"/>
                    <a:pt x="717229" y="908847"/>
                    <a:pt x="690473" y="924310"/>
                  </a:cubicBezTo>
                  <a:cubicBezTo>
                    <a:pt x="581181" y="986160"/>
                    <a:pt x="452460" y="1004093"/>
                    <a:pt x="330418" y="974503"/>
                  </a:cubicBezTo>
                  <a:cubicBezTo>
                    <a:pt x="269538" y="959729"/>
                    <a:pt x="212362" y="932588"/>
                    <a:pt x="162432" y="894760"/>
                  </a:cubicBezTo>
                  <a:cubicBezTo>
                    <a:pt x="112421" y="856995"/>
                    <a:pt x="71821" y="808157"/>
                    <a:pt x="43831" y="752074"/>
                  </a:cubicBezTo>
                  <a:cubicBezTo>
                    <a:pt x="15779" y="696436"/>
                    <a:pt x="1024" y="635052"/>
                    <a:pt x="721" y="572755"/>
                  </a:cubicBezTo>
                  <a:cubicBezTo>
                    <a:pt x="53" y="510742"/>
                    <a:pt x="9687" y="449053"/>
                    <a:pt x="29258" y="39019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A3F357CD-3E91-4EFB-9B76-58708A5DC85C}"/>
                </a:ext>
              </a:extLst>
            </p:cNvPr>
            <p:cNvSpPr/>
            <p:nvPr/>
          </p:nvSpPr>
          <p:spPr>
            <a:xfrm>
              <a:off x="6243340" y="6822622"/>
              <a:ext cx="2023" cy="2024"/>
            </a:xfrm>
            <a:custGeom>
              <a:avLst/>
              <a:gdLst>
                <a:gd name="connsiteX0" fmla="*/ 1700 w 2023"/>
                <a:gd name="connsiteY0" fmla="*/ 1810 h 2024"/>
                <a:gd name="connsiteX1" fmla="*/ 2712 w 2023"/>
                <a:gd name="connsiteY1" fmla="*/ 797 h 2024"/>
                <a:gd name="connsiteX2" fmla="*/ 1700 w 2023"/>
                <a:gd name="connsiteY2" fmla="*/ -215 h 2024"/>
                <a:gd name="connsiteX3" fmla="*/ 688 w 2023"/>
                <a:gd name="connsiteY3" fmla="*/ 797 h 2024"/>
                <a:gd name="connsiteX4" fmla="*/ 1700 w 2023"/>
                <a:gd name="connsiteY4" fmla="*/ 1810 h 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3" h="2024">
                  <a:moveTo>
                    <a:pt x="1700" y="1810"/>
                  </a:moveTo>
                  <a:cubicBezTo>
                    <a:pt x="2267" y="1810"/>
                    <a:pt x="2712" y="1364"/>
                    <a:pt x="2712" y="797"/>
                  </a:cubicBezTo>
                  <a:cubicBezTo>
                    <a:pt x="2712" y="231"/>
                    <a:pt x="2267" y="-215"/>
                    <a:pt x="1700" y="-215"/>
                  </a:cubicBezTo>
                  <a:cubicBezTo>
                    <a:pt x="1134" y="-215"/>
                    <a:pt x="688" y="231"/>
                    <a:pt x="688" y="797"/>
                  </a:cubicBezTo>
                  <a:cubicBezTo>
                    <a:pt x="688" y="1364"/>
                    <a:pt x="1134" y="1810"/>
                    <a:pt x="1700" y="1810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51" name="Graphic 71">
              <a:extLst>
                <a:ext uri="{FF2B5EF4-FFF2-40B4-BE49-F238E27FC236}">
                  <a16:creationId xmlns:a16="http://schemas.microsoft.com/office/drawing/2014/main" id="{7F32B237-8943-4C1B-98ED-8FD5E4C32FD5}"/>
                </a:ext>
              </a:extLst>
            </p:cNvPr>
            <p:cNvGrpSpPr/>
            <p:nvPr/>
          </p:nvGrpSpPr>
          <p:grpSpPr>
            <a:xfrm>
              <a:off x="6007687" y="5943998"/>
              <a:ext cx="762993" cy="829389"/>
              <a:chOff x="6007687" y="5943998"/>
              <a:chExt cx="762993" cy="829389"/>
            </a:xfrm>
          </p:grpSpPr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1F79D951-4D6D-4341-A97A-E29F8E52F09A}"/>
                  </a:ext>
                </a:extLst>
              </p:cNvPr>
              <p:cNvSpPr/>
              <p:nvPr/>
            </p:nvSpPr>
            <p:spPr>
              <a:xfrm>
                <a:off x="6012284" y="5961383"/>
                <a:ext cx="747642" cy="801120"/>
              </a:xfrm>
              <a:custGeom>
                <a:avLst/>
                <a:gdLst>
                  <a:gd name="connsiteX0" fmla="*/ 23484 w 747642"/>
                  <a:gd name="connsiteY0" fmla="*/ 314768 h 801120"/>
                  <a:gd name="connsiteX1" fmla="*/ 17614 w 747642"/>
                  <a:gd name="connsiteY1" fmla="*/ 561079 h 801120"/>
                  <a:gd name="connsiteX2" fmla="*/ 635719 w 747642"/>
                  <a:gd name="connsiteY2" fmla="*/ 697896 h 801120"/>
                  <a:gd name="connsiteX3" fmla="*/ 563061 w 747642"/>
                  <a:gd name="connsiteY3" fmla="*/ 63600 h 801120"/>
                  <a:gd name="connsiteX4" fmla="*/ 525214 w 747642"/>
                  <a:gd name="connsiteY4" fmla="*/ 39111 h 801120"/>
                  <a:gd name="connsiteX5" fmla="*/ 23484 w 747642"/>
                  <a:gd name="connsiteY5" fmla="*/ 314768 h 801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7642" h="801120">
                    <a:moveTo>
                      <a:pt x="23484" y="314768"/>
                    </a:moveTo>
                    <a:cubicBezTo>
                      <a:pt x="-4750" y="394127"/>
                      <a:pt x="-6815" y="480467"/>
                      <a:pt x="17614" y="561079"/>
                    </a:cubicBezTo>
                    <a:cubicBezTo>
                      <a:pt x="104643" y="815689"/>
                      <a:pt x="448102" y="877823"/>
                      <a:pt x="635719" y="697896"/>
                    </a:cubicBezTo>
                    <a:cubicBezTo>
                      <a:pt x="823337" y="517970"/>
                      <a:pt x="761000" y="207298"/>
                      <a:pt x="563061" y="63600"/>
                    </a:cubicBezTo>
                    <a:cubicBezTo>
                      <a:pt x="550897" y="54756"/>
                      <a:pt x="538268" y="46579"/>
                      <a:pt x="525214" y="39111"/>
                    </a:cubicBezTo>
                    <a:cubicBezTo>
                      <a:pt x="309666" y="-83539"/>
                      <a:pt x="93107" y="100840"/>
                      <a:pt x="23484" y="31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00CDDABC-E353-440D-A0D8-B511624CC2FE}"/>
                  </a:ext>
                </a:extLst>
              </p:cNvPr>
              <p:cNvSpPr/>
              <p:nvPr/>
            </p:nvSpPr>
            <p:spPr>
              <a:xfrm>
                <a:off x="6007687" y="5943998"/>
                <a:ext cx="762993" cy="829389"/>
              </a:xfrm>
              <a:custGeom>
                <a:avLst/>
                <a:gdLst>
                  <a:gd name="connsiteX0" fmla="*/ 29699 w 762993"/>
                  <a:gd name="connsiteY0" fmla="*/ 332760 h 829389"/>
                  <a:gd name="connsiteX1" fmla="*/ 9460 w 762993"/>
                  <a:gd name="connsiteY1" fmla="*/ 481113 h 829389"/>
                  <a:gd name="connsiteX2" fmla="*/ 22616 w 762993"/>
                  <a:gd name="connsiteY2" fmla="*/ 554177 h 829389"/>
                  <a:gd name="connsiteX3" fmla="*/ 35973 w 762993"/>
                  <a:gd name="connsiteY3" fmla="*/ 588381 h 829389"/>
                  <a:gd name="connsiteX4" fmla="*/ 52165 w 762993"/>
                  <a:gd name="connsiteY4" fmla="*/ 621371 h 829389"/>
                  <a:gd name="connsiteX5" fmla="*/ 279249 w 762993"/>
                  <a:gd name="connsiteY5" fmla="*/ 791178 h 829389"/>
                  <a:gd name="connsiteX6" fmla="*/ 424768 w 762993"/>
                  <a:gd name="connsiteY6" fmla="*/ 805346 h 829389"/>
                  <a:gd name="connsiteX7" fmla="*/ 566443 w 762993"/>
                  <a:gd name="connsiteY7" fmla="*/ 763045 h 829389"/>
                  <a:gd name="connsiteX8" fmla="*/ 733416 w 762993"/>
                  <a:gd name="connsiteY8" fmla="*/ 528474 h 829389"/>
                  <a:gd name="connsiteX9" fmla="*/ 733416 w 762993"/>
                  <a:gd name="connsiteY9" fmla="*/ 382143 h 829389"/>
                  <a:gd name="connsiteX10" fmla="*/ 685449 w 762993"/>
                  <a:gd name="connsiteY10" fmla="*/ 244314 h 829389"/>
                  <a:gd name="connsiteX11" fmla="*/ 476783 w 762993"/>
                  <a:gd name="connsiteY11" fmla="*/ 52245 h 829389"/>
                  <a:gd name="connsiteX12" fmla="*/ 337335 w 762993"/>
                  <a:gd name="connsiteY12" fmla="*/ 39090 h 829389"/>
                  <a:gd name="connsiteX13" fmla="*/ 205173 w 762993"/>
                  <a:gd name="connsiteY13" fmla="*/ 95962 h 829389"/>
                  <a:gd name="connsiteX14" fmla="*/ 29699 w 762993"/>
                  <a:gd name="connsiteY14" fmla="*/ 332760 h 829389"/>
                  <a:gd name="connsiteX15" fmla="*/ 26461 w 762993"/>
                  <a:gd name="connsiteY15" fmla="*/ 331545 h 829389"/>
                  <a:gd name="connsiteX16" fmla="*/ 191208 w 762993"/>
                  <a:gd name="connsiteY16" fmla="*/ 77746 h 829389"/>
                  <a:gd name="connsiteX17" fmla="*/ 330656 w 762993"/>
                  <a:gd name="connsiteY17" fmla="*/ 6504 h 829389"/>
                  <a:gd name="connsiteX18" fmla="*/ 489332 w 762993"/>
                  <a:gd name="connsiteY18" fmla="*/ 17636 h 829389"/>
                  <a:gd name="connsiteX19" fmla="*/ 714189 w 762993"/>
                  <a:gd name="connsiteY19" fmla="*/ 229338 h 829389"/>
                  <a:gd name="connsiteX20" fmla="*/ 751834 w 762993"/>
                  <a:gd name="connsiteY20" fmla="*/ 532926 h 829389"/>
                  <a:gd name="connsiteX21" fmla="*/ 740905 w 762993"/>
                  <a:gd name="connsiteY21" fmla="*/ 570166 h 829389"/>
                  <a:gd name="connsiteX22" fmla="*/ 726535 w 762993"/>
                  <a:gd name="connsiteY22" fmla="*/ 605989 h 829389"/>
                  <a:gd name="connsiteX23" fmla="*/ 707712 w 762993"/>
                  <a:gd name="connsiteY23" fmla="*/ 639789 h 829389"/>
                  <a:gd name="connsiteX24" fmla="*/ 686057 w 762993"/>
                  <a:gd name="connsiteY24" fmla="*/ 671565 h 829389"/>
                  <a:gd name="connsiteX25" fmla="*/ 661365 w 762993"/>
                  <a:gd name="connsiteY25" fmla="*/ 700911 h 829389"/>
                  <a:gd name="connsiteX26" fmla="*/ 634042 w 762993"/>
                  <a:gd name="connsiteY26" fmla="*/ 727829 h 829389"/>
                  <a:gd name="connsiteX27" fmla="*/ 604290 w 762993"/>
                  <a:gd name="connsiteY27" fmla="*/ 752319 h 829389"/>
                  <a:gd name="connsiteX28" fmla="*/ 572110 w 762993"/>
                  <a:gd name="connsiteY28" fmla="*/ 772558 h 829389"/>
                  <a:gd name="connsiteX29" fmla="*/ 427602 w 762993"/>
                  <a:gd name="connsiteY29" fmla="*/ 824371 h 829389"/>
                  <a:gd name="connsiteX30" fmla="*/ 272569 w 762993"/>
                  <a:gd name="connsiteY30" fmla="*/ 818906 h 829389"/>
                  <a:gd name="connsiteX31" fmla="*/ 33342 w 762993"/>
                  <a:gd name="connsiteY31" fmla="*/ 631288 h 829389"/>
                  <a:gd name="connsiteX32" fmla="*/ 19175 w 762993"/>
                  <a:gd name="connsiteY32" fmla="*/ 594858 h 829389"/>
                  <a:gd name="connsiteX33" fmla="*/ 8245 w 762993"/>
                  <a:gd name="connsiteY33" fmla="*/ 557618 h 829389"/>
                  <a:gd name="connsiteX34" fmla="*/ 757 w 762993"/>
                  <a:gd name="connsiteY34" fmla="*/ 481113 h 829389"/>
                  <a:gd name="connsiteX35" fmla="*/ 26461 w 762993"/>
                  <a:gd name="connsiteY35" fmla="*/ 331545 h 82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2993" h="829389">
                    <a:moveTo>
                      <a:pt x="29699" y="332760"/>
                    </a:moveTo>
                    <a:cubicBezTo>
                      <a:pt x="13609" y="380484"/>
                      <a:pt x="6748" y="430819"/>
                      <a:pt x="9460" y="481113"/>
                    </a:cubicBezTo>
                    <a:cubicBezTo>
                      <a:pt x="10978" y="505907"/>
                      <a:pt x="15390" y="530417"/>
                      <a:pt x="22616" y="554177"/>
                    </a:cubicBezTo>
                    <a:cubicBezTo>
                      <a:pt x="26036" y="565956"/>
                      <a:pt x="30509" y="577392"/>
                      <a:pt x="35973" y="588381"/>
                    </a:cubicBezTo>
                    <a:cubicBezTo>
                      <a:pt x="41438" y="599513"/>
                      <a:pt x="46295" y="610847"/>
                      <a:pt x="52165" y="621371"/>
                    </a:cubicBezTo>
                    <a:cubicBezTo>
                      <a:pt x="102763" y="705465"/>
                      <a:pt x="184286" y="766405"/>
                      <a:pt x="279249" y="791178"/>
                    </a:cubicBezTo>
                    <a:cubicBezTo>
                      <a:pt x="326467" y="804800"/>
                      <a:pt x="375810" y="809596"/>
                      <a:pt x="424768" y="805346"/>
                    </a:cubicBezTo>
                    <a:cubicBezTo>
                      <a:pt x="474354" y="800892"/>
                      <a:pt x="522544" y="786502"/>
                      <a:pt x="566443" y="763045"/>
                    </a:cubicBezTo>
                    <a:cubicBezTo>
                      <a:pt x="654484" y="713885"/>
                      <a:pt x="715788" y="627767"/>
                      <a:pt x="733416" y="528474"/>
                    </a:cubicBezTo>
                    <a:cubicBezTo>
                      <a:pt x="741815" y="480061"/>
                      <a:pt x="741815" y="430556"/>
                      <a:pt x="733416" y="382143"/>
                    </a:cubicBezTo>
                    <a:cubicBezTo>
                      <a:pt x="724855" y="333954"/>
                      <a:pt x="708663" y="287424"/>
                      <a:pt x="685449" y="244314"/>
                    </a:cubicBezTo>
                    <a:cubicBezTo>
                      <a:pt x="640599" y="157772"/>
                      <a:pt x="566726" y="89789"/>
                      <a:pt x="476783" y="52245"/>
                    </a:cubicBezTo>
                    <a:cubicBezTo>
                      <a:pt x="432459" y="34880"/>
                      <a:pt x="384128" y="30325"/>
                      <a:pt x="337335" y="39090"/>
                    </a:cubicBezTo>
                    <a:cubicBezTo>
                      <a:pt x="289793" y="48582"/>
                      <a:pt x="244761" y="67950"/>
                      <a:pt x="205173" y="95962"/>
                    </a:cubicBezTo>
                    <a:cubicBezTo>
                      <a:pt x="123022" y="154251"/>
                      <a:pt x="61555" y="237190"/>
                      <a:pt x="29699" y="332760"/>
                    </a:cubicBezTo>
                    <a:close/>
                    <a:moveTo>
                      <a:pt x="26461" y="331545"/>
                    </a:moveTo>
                    <a:cubicBezTo>
                      <a:pt x="57265" y="233528"/>
                      <a:pt x="114218" y="145790"/>
                      <a:pt x="191208" y="77746"/>
                    </a:cubicBezTo>
                    <a:cubicBezTo>
                      <a:pt x="231221" y="43016"/>
                      <a:pt x="279087" y="18567"/>
                      <a:pt x="330656" y="6504"/>
                    </a:cubicBezTo>
                    <a:cubicBezTo>
                      <a:pt x="383501" y="-5335"/>
                      <a:pt x="438653" y="-1470"/>
                      <a:pt x="489332" y="17636"/>
                    </a:cubicBezTo>
                    <a:cubicBezTo>
                      <a:pt x="587856" y="58033"/>
                      <a:pt x="667942" y="133424"/>
                      <a:pt x="714189" y="229338"/>
                    </a:cubicBezTo>
                    <a:cubicBezTo>
                      <a:pt x="762783" y="322722"/>
                      <a:pt x="776141" y="430496"/>
                      <a:pt x="751834" y="532926"/>
                    </a:cubicBezTo>
                    <a:cubicBezTo>
                      <a:pt x="748838" y="545515"/>
                      <a:pt x="745195" y="557942"/>
                      <a:pt x="740905" y="570166"/>
                    </a:cubicBezTo>
                    <a:lnTo>
                      <a:pt x="726535" y="605989"/>
                    </a:lnTo>
                    <a:lnTo>
                      <a:pt x="707712" y="639789"/>
                    </a:lnTo>
                    <a:cubicBezTo>
                      <a:pt x="701094" y="650778"/>
                      <a:pt x="693869" y="661384"/>
                      <a:pt x="686057" y="671565"/>
                    </a:cubicBezTo>
                    <a:cubicBezTo>
                      <a:pt x="678669" y="682028"/>
                      <a:pt x="670412" y="691844"/>
                      <a:pt x="661365" y="700911"/>
                    </a:cubicBezTo>
                    <a:cubicBezTo>
                      <a:pt x="653026" y="710626"/>
                      <a:pt x="643878" y="719633"/>
                      <a:pt x="634042" y="727829"/>
                    </a:cubicBezTo>
                    <a:cubicBezTo>
                      <a:pt x="623922" y="735925"/>
                      <a:pt x="613803" y="744628"/>
                      <a:pt x="604290" y="752319"/>
                    </a:cubicBezTo>
                    <a:lnTo>
                      <a:pt x="572110" y="772558"/>
                    </a:lnTo>
                    <a:cubicBezTo>
                      <a:pt x="527300" y="798060"/>
                      <a:pt x="478402" y="815586"/>
                      <a:pt x="427602" y="824371"/>
                    </a:cubicBezTo>
                    <a:cubicBezTo>
                      <a:pt x="376032" y="832264"/>
                      <a:pt x="323451" y="830422"/>
                      <a:pt x="272569" y="818906"/>
                    </a:cubicBezTo>
                    <a:cubicBezTo>
                      <a:pt x="168257" y="796421"/>
                      <a:pt x="80054" y="727242"/>
                      <a:pt x="33342" y="631288"/>
                    </a:cubicBezTo>
                    <a:cubicBezTo>
                      <a:pt x="27877" y="619347"/>
                      <a:pt x="23830" y="607002"/>
                      <a:pt x="19175" y="594858"/>
                    </a:cubicBezTo>
                    <a:cubicBezTo>
                      <a:pt x="14317" y="582836"/>
                      <a:pt x="10654" y="570369"/>
                      <a:pt x="8245" y="557618"/>
                    </a:cubicBezTo>
                    <a:cubicBezTo>
                      <a:pt x="2740" y="532501"/>
                      <a:pt x="231" y="506817"/>
                      <a:pt x="757" y="481113"/>
                    </a:cubicBezTo>
                    <a:cubicBezTo>
                      <a:pt x="1749" y="430252"/>
                      <a:pt x="10431" y="379816"/>
                      <a:pt x="26461" y="331545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C681D887-C328-4858-81F4-760EE4B9EEBE}"/>
                </a:ext>
              </a:extLst>
            </p:cNvPr>
            <p:cNvSpPr/>
            <p:nvPr/>
          </p:nvSpPr>
          <p:spPr>
            <a:xfrm>
              <a:off x="6077988" y="6451784"/>
              <a:ext cx="134547" cy="192125"/>
            </a:xfrm>
            <a:custGeom>
              <a:avLst/>
              <a:gdLst>
                <a:gd name="connsiteX0" fmla="*/ 2306 w 134547"/>
                <a:gd name="connsiteY0" fmla="*/ 852 h 192125"/>
                <a:gd name="connsiteX1" fmla="*/ 27402 w 134547"/>
                <a:gd name="connsiteY1" fmla="*/ 115407 h 192125"/>
                <a:gd name="connsiteX2" fmla="*/ 66666 w 134547"/>
                <a:gd name="connsiteY2" fmla="*/ 163980 h 192125"/>
                <a:gd name="connsiteX3" fmla="*/ 91965 w 134547"/>
                <a:gd name="connsiteY3" fmla="*/ 184220 h 192125"/>
                <a:gd name="connsiteX4" fmla="*/ 122122 w 134547"/>
                <a:gd name="connsiteY4" fmla="*/ 191911 h 192125"/>
                <a:gd name="connsiteX5" fmla="*/ 133456 w 134547"/>
                <a:gd name="connsiteY5" fmla="*/ 177339 h 192125"/>
                <a:gd name="connsiteX6" fmla="*/ 118883 w 134547"/>
                <a:gd name="connsiteY6" fmla="*/ 157100 h 192125"/>
                <a:gd name="connsiteX7" fmla="*/ 96215 w 134547"/>
                <a:gd name="connsiteY7" fmla="*/ 136860 h 192125"/>
                <a:gd name="connsiteX8" fmla="*/ 60392 w 134547"/>
                <a:gd name="connsiteY8" fmla="*/ 96382 h 192125"/>
                <a:gd name="connsiteX9" fmla="*/ 31450 w 134547"/>
                <a:gd name="connsiteY9" fmla="*/ 50035 h 192125"/>
                <a:gd name="connsiteX10" fmla="*/ 6151 w 134547"/>
                <a:gd name="connsiteY10" fmla="*/ 852 h 192125"/>
                <a:gd name="connsiteX11" fmla="*/ 2306 w 134547"/>
                <a:gd name="connsiteY11" fmla="*/ 852 h 1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547" h="192125">
                  <a:moveTo>
                    <a:pt x="2306" y="852"/>
                  </a:moveTo>
                  <a:cubicBezTo>
                    <a:pt x="-3260" y="40805"/>
                    <a:pt x="5645" y="81425"/>
                    <a:pt x="27402" y="115407"/>
                  </a:cubicBezTo>
                  <a:cubicBezTo>
                    <a:pt x="38534" y="133076"/>
                    <a:pt x="51709" y="149389"/>
                    <a:pt x="66666" y="163980"/>
                  </a:cubicBezTo>
                  <a:cubicBezTo>
                    <a:pt x="74114" y="171874"/>
                    <a:pt x="82635" y="178674"/>
                    <a:pt x="91965" y="184220"/>
                  </a:cubicBezTo>
                  <a:cubicBezTo>
                    <a:pt x="101538" y="188410"/>
                    <a:pt x="111719" y="191000"/>
                    <a:pt x="122122" y="191911"/>
                  </a:cubicBezTo>
                  <a:cubicBezTo>
                    <a:pt x="129408" y="191911"/>
                    <a:pt x="139325" y="185232"/>
                    <a:pt x="133456" y="177339"/>
                  </a:cubicBezTo>
                  <a:cubicBezTo>
                    <a:pt x="127586" y="169445"/>
                    <a:pt x="123741" y="163779"/>
                    <a:pt x="118883" y="157100"/>
                  </a:cubicBezTo>
                  <a:cubicBezTo>
                    <a:pt x="112043" y="149590"/>
                    <a:pt x="104433" y="142811"/>
                    <a:pt x="96215" y="136860"/>
                  </a:cubicBezTo>
                  <a:cubicBezTo>
                    <a:pt x="82858" y="124696"/>
                    <a:pt x="70856" y="111116"/>
                    <a:pt x="60392" y="96382"/>
                  </a:cubicBezTo>
                  <a:cubicBezTo>
                    <a:pt x="49868" y="81405"/>
                    <a:pt x="41367" y="65415"/>
                    <a:pt x="31450" y="50035"/>
                  </a:cubicBezTo>
                  <a:cubicBezTo>
                    <a:pt x="21856" y="34267"/>
                    <a:pt x="13417" y="17834"/>
                    <a:pt x="6151" y="852"/>
                  </a:cubicBezTo>
                  <a:cubicBezTo>
                    <a:pt x="6151" y="-766"/>
                    <a:pt x="2710" y="-362"/>
                    <a:pt x="2306" y="852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D748A859-AC78-44F8-8660-83356F994D9D}"/>
                </a:ext>
              </a:extLst>
            </p:cNvPr>
            <p:cNvSpPr/>
            <p:nvPr/>
          </p:nvSpPr>
          <p:spPr>
            <a:xfrm>
              <a:off x="6062180" y="6384596"/>
              <a:ext cx="40138" cy="49029"/>
            </a:xfrm>
            <a:custGeom>
              <a:avLst/>
              <a:gdLst>
                <a:gd name="connsiteX0" fmla="*/ 3946 w 40138"/>
                <a:gd name="connsiteY0" fmla="*/ 8942 h 49029"/>
                <a:gd name="connsiteX1" fmla="*/ 1922 w 40138"/>
                <a:gd name="connsiteY1" fmla="*/ 13396 h 49029"/>
                <a:gd name="connsiteX2" fmla="*/ 1922 w 40138"/>
                <a:gd name="connsiteY2" fmla="*/ 13396 h 49029"/>
                <a:gd name="connsiteX3" fmla="*/ 1922 w 40138"/>
                <a:gd name="connsiteY3" fmla="*/ 15217 h 49029"/>
                <a:gd name="connsiteX4" fmla="*/ 708 w 40138"/>
                <a:gd name="connsiteY4" fmla="*/ 23919 h 49029"/>
                <a:gd name="connsiteX5" fmla="*/ 708 w 40138"/>
                <a:gd name="connsiteY5" fmla="*/ 18657 h 49029"/>
                <a:gd name="connsiteX6" fmla="*/ 708 w 40138"/>
                <a:gd name="connsiteY6" fmla="*/ 21896 h 49029"/>
                <a:gd name="connsiteX7" fmla="*/ 708 w 40138"/>
                <a:gd name="connsiteY7" fmla="*/ 23515 h 49029"/>
                <a:gd name="connsiteX8" fmla="*/ 708 w 40138"/>
                <a:gd name="connsiteY8" fmla="*/ 23515 h 49029"/>
                <a:gd name="connsiteX9" fmla="*/ 708 w 40138"/>
                <a:gd name="connsiteY9" fmla="*/ 28979 h 49029"/>
                <a:gd name="connsiteX10" fmla="*/ 2529 w 40138"/>
                <a:gd name="connsiteY10" fmla="*/ 37075 h 49029"/>
                <a:gd name="connsiteX11" fmla="*/ 5363 w 40138"/>
                <a:gd name="connsiteY11" fmla="*/ 41730 h 49029"/>
                <a:gd name="connsiteX12" fmla="*/ 8804 w 40138"/>
                <a:gd name="connsiteY12" fmla="*/ 45171 h 49029"/>
                <a:gd name="connsiteX13" fmla="*/ 15685 w 40138"/>
                <a:gd name="connsiteY13" fmla="*/ 48814 h 49029"/>
                <a:gd name="connsiteX14" fmla="*/ 20745 w 40138"/>
                <a:gd name="connsiteY14" fmla="*/ 48814 h 49029"/>
                <a:gd name="connsiteX15" fmla="*/ 26210 w 40138"/>
                <a:gd name="connsiteY15" fmla="*/ 48814 h 49029"/>
                <a:gd name="connsiteX16" fmla="*/ 30864 w 40138"/>
                <a:gd name="connsiteY16" fmla="*/ 46790 h 49029"/>
                <a:gd name="connsiteX17" fmla="*/ 34912 w 40138"/>
                <a:gd name="connsiteY17" fmla="*/ 43755 h 49029"/>
                <a:gd name="connsiteX18" fmla="*/ 36734 w 40138"/>
                <a:gd name="connsiteY18" fmla="*/ 41326 h 49029"/>
                <a:gd name="connsiteX19" fmla="*/ 38353 w 40138"/>
                <a:gd name="connsiteY19" fmla="*/ 39301 h 49029"/>
                <a:gd name="connsiteX20" fmla="*/ 39365 w 40138"/>
                <a:gd name="connsiteY20" fmla="*/ 36670 h 49029"/>
                <a:gd name="connsiteX21" fmla="*/ 40782 w 40138"/>
                <a:gd name="connsiteY21" fmla="*/ 31610 h 49029"/>
                <a:gd name="connsiteX22" fmla="*/ 40782 w 40138"/>
                <a:gd name="connsiteY22" fmla="*/ 28170 h 49029"/>
                <a:gd name="connsiteX23" fmla="*/ 39770 w 40138"/>
                <a:gd name="connsiteY23" fmla="*/ 20074 h 49029"/>
                <a:gd name="connsiteX24" fmla="*/ 39770 w 40138"/>
                <a:gd name="connsiteY24" fmla="*/ 16836 h 49029"/>
                <a:gd name="connsiteX25" fmla="*/ 37544 w 40138"/>
                <a:gd name="connsiteY25" fmla="*/ 11168 h 49029"/>
                <a:gd name="connsiteX26" fmla="*/ 37544 w 40138"/>
                <a:gd name="connsiteY26" fmla="*/ 9550 h 49029"/>
                <a:gd name="connsiteX27" fmla="*/ 34103 w 40138"/>
                <a:gd name="connsiteY27" fmla="*/ 5097 h 49029"/>
                <a:gd name="connsiteX28" fmla="*/ 34103 w 40138"/>
                <a:gd name="connsiteY28" fmla="*/ 5097 h 49029"/>
                <a:gd name="connsiteX29" fmla="*/ 30257 w 40138"/>
                <a:gd name="connsiteY29" fmla="*/ 2263 h 49029"/>
                <a:gd name="connsiteX30" fmla="*/ 23983 w 40138"/>
                <a:gd name="connsiteY30" fmla="*/ 240 h 49029"/>
                <a:gd name="connsiteX31" fmla="*/ 17507 w 40138"/>
                <a:gd name="connsiteY31" fmla="*/ 240 h 49029"/>
                <a:gd name="connsiteX32" fmla="*/ 13459 w 40138"/>
                <a:gd name="connsiteY32" fmla="*/ 1859 h 49029"/>
                <a:gd name="connsiteX33" fmla="*/ 7387 w 40138"/>
                <a:gd name="connsiteY33" fmla="*/ 7931 h 4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138" h="49029">
                  <a:moveTo>
                    <a:pt x="3946" y="8942"/>
                  </a:moveTo>
                  <a:cubicBezTo>
                    <a:pt x="3198" y="10379"/>
                    <a:pt x="2509" y="11878"/>
                    <a:pt x="1922" y="13396"/>
                  </a:cubicBezTo>
                  <a:lnTo>
                    <a:pt x="1922" y="13396"/>
                  </a:lnTo>
                  <a:cubicBezTo>
                    <a:pt x="1922" y="13396"/>
                    <a:pt x="1922" y="14610"/>
                    <a:pt x="1922" y="15217"/>
                  </a:cubicBezTo>
                  <a:cubicBezTo>
                    <a:pt x="1315" y="18091"/>
                    <a:pt x="911" y="20985"/>
                    <a:pt x="708" y="23919"/>
                  </a:cubicBezTo>
                  <a:lnTo>
                    <a:pt x="708" y="18657"/>
                  </a:lnTo>
                  <a:lnTo>
                    <a:pt x="708" y="21896"/>
                  </a:lnTo>
                  <a:cubicBezTo>
                    <a:pt x="789" y="22422"/>
                    <a:pt x="789" y="22989"/>
                    <a:pt x="708" y="23515"/>
                  </a:cubicBezTo>
                  <a:lnTo>
                    <a:pt x="708" y="23515"/>
                  </a:lnTo>
                  <a:lnTo>
                    <a:pt x="708" y="28979"/>
                  </a:lnTo>
                  <a:cubicBezTo>
                    <a:pt x="567" y="31793"/>
                    <a:pt x="1194" y="34586"/>
                    <a:pt x="2529" y="37075"/>
                  </a:cubicBezTo>
                  <a:cubicBezTo>
                    <a:pt x="3198" y="38775"/>
                    <a:pt x="4149" y="40354"/>
                    <a:pt x="5363" y="41730"/>
                  </a:cubicBezTo>
                  <a:cubicBezTo>
                    <a:pt x="6193" y="43168"/>
                    <a:pt x="7367" y="44341"/>
                    <a:pt x="8804" y="45171"/>
                  </a:cubicBezTo>
                  <a:cubicBezTo>
                    <a:pt x="10747" y="46972"/>
                    <a:pt x="13115" y="48228"/>
                    <a:pt x="15685" y="48814"/>
                  </a:cubicBezTo>
                  <a:lnTo>
                    <a:pt x="20745" y="48814"/>
                  </a:lnTo>
                  <a:lnTo>
                    <a:pt x="26210" y="48814"/>
                  </a:lnTo>
                  <a:lnTo>
                    <a:pt x="30864" y="46790"/>
                  </a:lnTo>
                  <a:lnTo>
                    <a:pt x="34912" y="43755"/>
                  </a:lnTo>
                  <a:cubicBezTo>
                    <a:pt x="35560" y="42985"/>
                    <a:pt x="36167" y="42176"/>
                    <a:pt x="36734" y="41326"/>
                  </a:cubicBezTo>
                  <a:lnTo>
                    <a:pt x="38353" y="39301"/>
                  </a:lnTo>
                  <a:cubicBezTo>
                    <a:pt x="38818" y="38471"/>
                    <a:pt x="39162" y="37582"/>
                    <a:pt x="39365" y="36670"/>
                  </a:cubicBezTo>
                  <a:cubicBezTo>
                    <a:pt x="40316" y="35152"/>
                    <a:pt x="40822" y="33392"/>
                    <a:pt x="40782" y="31610"/>
                  </a:cubicBezTo>
                  <a:cubicBezTo>
                    <a:pt x="40842" y="30456"/>
                    <a:pt x="40842" y="29324"/>
                    <a:pt x="40782" y="28170"/>
                  </a:cubicBezTo>
                  <a:cubicBezTo>
                    <a:pt x="40782" y="25336"/>
                    <a:pt x="40782" y="22705"/>
                    <a:pt x="39770" y="20074"/>
                  </a:cubicBezTo>
                  <a:cubicBezTo>
                    <a:pt x="39891" y="19002"/>
                    <a:pt x="39891" y="17908"/>
                    <a:pt x="39770" y="16836"/>
                  </a:cubicBezTo>
                  <a:cubicBezTo>
                    <a:pt x="39143" y="14893"/>
                    <a:pt x="38414" y="13010"/>
                    <a:pt x="37544" y="11168"/>
                  </a:cubicBezTo>
                  <a:lnTo>
                    <a:pt x="37544" y="9550"/>
                  </a:lnTo>
                  <a:cubicBezTo>
                    <a:pt x="36531" y="7972"/>
                    <a:pt x="35378" y="6473"/>
                    <a:pt x="34103" y="5097"/>
                  </a:cubicBezTo>
                  <a:lnTo>
                    <a:pt x="34103" y="5097"/>
                  </a:lnTo>
                  <a:cubicBezTo>
                    <a:pt x="32909" y="4044"/>
                    <a:pt x="31613" y="3093"/>
                    <a:pt x="30257" y="2263"/>
                  </a:cubicBezTo>
                  <a:cubicBezTo>
                    <a:pt x="28355" y="1090"/>
                    <a:pt x="26210" y="382"/>
                    <a:pt x="23983" y="240"/>
                  </a:cubicBezTo>
                  <a:cubicBezTo>
                    <a:pt x="21858" y="-367"/>
                    <a:pt x="19632" y="-367"/>
                    <a:pt x="17507" y="240"/>
                  </a:cubicBezTo>
                  <a:lnTo>
                    <a:pt x="13459" y="1859"/>
                  </a:lnTo>
                  <a:cubicBezTo>
                    <a:pt x="10868" y="3235"/>
                    <a:pt x="8763" y="5340"/>
                    <a:pt x="7387" y="7931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6" name="Freeform: Shape 155">
            <a:extLst>
              <a:ext uri="{FF2B5EF4-FFF2-40B4-BE49-F238E27FC236}">
                <a16:creationId xmlns:a16="http://schemas.microsoft.com/office/drawing/2014/main" id="{D2280BAF-92FC-4520-A14E-F56A402BD5B1}"/>
              </a:ext>
            </a:extLst>
          </p:cNvPr>
          <p:cNvSpPr/>
          <p:nvPr userDrawn="1"/>
        </p:nvSpPr>
        <p:spPr>
          <a:xfrm>
            <a:off x="1531130" y="1656021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7" name="Freeform: Shape 156">
            <a:extLst>
              <a:ext uri="{FF2B5EF4-FFF2-40B4-BE49-F238E27FC236}">
                <a16:creationId xmlns:a16="http://schemas.microsoft.com/office/drawing/2014/main" id="{EA34B66D-5F21-44AB-87C8-4D015896F88D}"/>
              </a:ext>
            </a:extLst>
          </p:cNvPr>
          <p:cNvSpPr/>
          <p:nvPr userDrawn="1"/>
        </p:nvSpPr>
        <p:spPr>
          <a:xfrm>
            <a:off x="5979959" y="5091624"/>
            <a:ext cx="378415" cy="186832"/>
          </a:xfrm>
          <a:custGeom>
            <a:avLst/>
            <a:gdLst>
              <a:gd name="connsiteX0" fmla="*/ 97096 w 378415"/>
              <a:gd name="connsiteY0" fmla="*/ 128244 h 186832"/>
              <a:gd name="connsiteX1" fmla="*/ 283499 w 378415"/>
              <a:gd name="connsiteY1" fmla="*/ 104766 h 186832"/>
              <a:gd name="connsiteX2" fmla="*/ 322156 w 378415"/>
              <a:gd name="connsiteY2" fmla="*/ 84527 h 186832"/>
              <a:gd name="connsiteX3" fmla="*/ 256581 w 378415"/>
              <a:gd name="connsiteY3" fmla="*/ 52144 h 186832"/>
              <a:gd name="connsiteX4" fmla="*/ 181696 w 378415"/>
              <a:gd name="connsiteY4" fmla="*/ 58823 h 186832"/>
              <a:gd name="connsiteX5" fmla="*/ 62082 w 378415"/>
              <a:gd name="connsiteY5" fmla="*/ 80681 h 186832"/>
              <a:gd name="connsiteX6" fmla="*/ 1365 w 378415"/>
              <a:gd name="connsiteY6" fmla="*/ 118528 h 186832"/>
              <a:gd name="connsiteX7" fmla="*/ 15937 w 378415"/>
              <a:gd name="connsiteY7" fmla="*/ 159007 h 186832"/>
              <a:gd name="connsiteX8" fmla="*/ 56415 w 378415"/>
              <a:gd name="connsiteY8" fmla="*/ 178234 h 186832"/>
              <a:gd name="connsiteX9" fmla="*/ 290583 w 378415"/>
              <a:gd name="connsiteY9" fmla="*/ 157995 h 186832"/>
              <a:gd name="connsiteX10" fmla="*/ 377814 w 378415"/>
              <a:gd name="connsiteY10" fmla="*/ 98694 h 186832"/>
              <a:gd name="connsiteX11" fmla="*/ 346443 w 378415"/>
              <a:gd name="connsiteY11" fmla="*/ 25833 h 186832"/>
              <a:gd name="connsiteX12" fmla="*/ 265486 w 378415"/>
              <a:gd name="connsiteY12" fmla="*/ 2153 h 186832"/>
              <a:gd name="connsiteX13" fmla="*/ 107013 w 378415"/>
              <a:gd name="connsiteY13" fmla="*/ 10451 h 18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8415" h="186832">
                <a:moveTo>
                  <a:pt x="97096" y="128244"/>
                </a:moveTo>
                <a:lnTo>
                  <a:pt x="283499" y="104766"/>
                </a:lnTo>
                <a:cubicBezTo>
                  <a:pt x="298881" y="102742"/>
                  <a:pt x="317096" y="98694"/>
                  <a:pt x="322156" y="84527"/>
                </a:cubicBezTo>
                <a:cubicBezTo>
                  <a:pt x="305580" y="65300"/>
                  <a:pt x="281920" y="53602"/>
                  <a:pt x="256581" y="52144"/>
                </a:cubicBezTo>
                <a:cubicBezTo>
                  <a:pt x="231424" y="51031"/>
                  <a:pt x="206246" y="53277"/>
                  <a:pt x="181696" y="58823"/>
                </a:cubicBezTo>
                <a:lnTo>
                  <a:pt x="62082" y="80681"/>
                </a:lnTo>
                <a:cubicBezTo>
                  <a:pt x="37188" y="85337"/>
                  <a:pt x="7436" y="94039"/>
                  <a:pt x="1365" y="118528"/>
                </a:cubicBezTo>
                <a:cubicBezTo>
                  <a:pt x="-1348" y="133647"/>
                  <a:pt x="4218" y="149070"/>
                  <a:pt x="15937" y="159007"/>
                </a:cubicBezTo>
                <a:cubicBezTo>
                  <a:pt x="27675" y="168581"/>
                  <a:pt x="41559" y="175178"/>
                  <a:pt x="56415" y="178234"/>
                </a:cubicBezTo>
                <a:cubicBezTo>
                  <a:pt x="133324" y="198474"/>
                  <a:pt x="213876" y="178234"/>
                  <a:pt x="290583" y="157995"/>
                </a:cubicBezTo>
                <a:cubicBezTo>
                  <a:pt x="326406" y="148685"/>
                  <a:pt x="367897" y="134113"/>
                  <a:pt x="377814" y="98694"/>
                </a:cubicBezTo>
                <a:cubicBezTo>
                  <a:pt x="383319" y="70258"/>
                  <a:pt x="370892" y="41357"/>
                  <a:pt x="346443" y="25833"/>
                </a:cubicBezTo>
                <a:cubicBezTo>
                  <a:pt x="321994" y="11018"/>
                  <a:pt x="294084" y="2841"/>
                  <a:pt x="265486" y="2153"/>
                </a:cubicBezTo>
                <a:cubicBezTo>
                  <a:pt x="212540" y="-2785"/>
                  <a:pt x="159149" y="8"/>
                  <a:pt x="107013" y="10451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5C02EC0F-C669-437A-9E10-F8D41B14362D}"/>
              </a:ext>
            </a:extLst>
          </p:cNvPr>
          <p:cNvSpPr txBox="1"/>
          <p:nvPr userDrawn="1"/>
        </p:nvSpPr>
        <p:spPr>
          <a:xfrm>
            <a:off x="1216025" y="7038579"/>
            <a:ext cx="10061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| By PowerPointHub.com | PowerPointhubth@gmail.com | Facebook : PowerPoint Hub | Not allow for commercial use. | </a:t>
            </a:r>
          </a:p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2019 , Thailand </a:t>
            </a:r>
          </a:p>
        </p:txBody>
      </p:sp>
    </p:spTree>
    <p:extLst>
      <p:ext uri="{BB962C8B-B14F-4D97-AF65-F5344CB8AC3E}">
        <p14:creationId xmlns:p14="http://schemas.microsoft.com/office/powerpoint/2010/main" val="997171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585" lvl="1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377" lvl="2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170" lvl="3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3962" lvl="4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754" lvl="5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547" lvl="6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339" lvl="7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131" lvl="8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93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481543" y="2937933"/>
            <a:ext cx="5181600" cy="908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6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481543" y="1937810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792" lvl="0" indent="-152396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333">
                <a:solidFill>
                  <a:srgbClr val="888888"/>
                </a:solidFill>
              </a:defRPr>
            </a:lvl1pPr>
            <a:lvl2pPr marL="609585" lvl="1" indent="-152396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200">
                <a:solidFill>
                  <a:srgbClr val="888888"/>
                </a:solidFill>
              </a:defRPr>
            </a:lvl2pPr>
            <a:lvl3pPr marL="914377" lvl="2" indent="-152396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067">
                <a:solidFill>
                  <a:srgbClr val="888888"/>
                </a:solidFill>
              </a:defRPr>
            </a:lvl3pPr>
            <a:lvl4pPr marL="1219170" lvl="3" indent="-152396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4pPr>
            <a:lvl5pPr marL="1523962" lvl="4" indent="-152396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5pPr>
            <a:lvl6pPr marL="1828754" lvl="5" indent="-152396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6pPr>
            <a:lvl7pPr marL="2133547" lvl="6" indent="-152396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7pPr>
            <a:lvl8pPr marL="2438339" lvl="7" indent="-152396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8pPr>
            <a:lvl9pPr marL="2743131" lvl="8" indent="-152396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2390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27092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585" lvl="1" indent="-25399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377" lvl="2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170" lvl="3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3962" lvl="4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754" lvl="5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547" lvl="6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339" lvl="7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131" lvl="8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27092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585" lvl="1" indent="-25399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377" lvl="2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170" lvl="3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3962" lvl="4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754" lvl="5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547" lvl="6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339" lvl="7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131" lvl="8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6155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792" lvl="0" indent="-152396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585" lvl="1" indent="-152396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377" lvl="2" indent="-152396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170" lvl="3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3962" lvl="4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754" lvl="5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547" lvl="6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339" lvl="7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131" lvl="8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25399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585" lvl="1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377" lvl="2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170" lvl="3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3962" lvl="4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754" lvl="5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547" lvl="6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339" lvl="7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131" lvl="8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792" lvl="0" indent="-152396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585" lvl="1" indent="-152396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377" lvl="2" indent="-152396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170" lvl="3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3962" lvl="4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754" lvl="5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547" lvl="6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339" lvl="7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131" lvl="8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25399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585" lvl="1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377" lvl="2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170" lvl="3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3962" lvl="4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754" lvl="5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547" lvl="6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339" lvl="7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131" lvl="8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9339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0182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304801" y="182034"/>
            <a:ext cx="2005543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2383368" y="182034"/>
            <a:ext cx="3407833" cy="390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287859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133"/>
            </a:lvl1pPr>
            <a:lvl2pPr marL="609585" lvl="1" indent="-27092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867"/>
            </a:lvl2pPr>
            <a:lvl3pPr marL="914377" lvl="2" indent="-25399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3pPr>
            <a:lvl4pPr marL="1219170" lvl="3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4pPr>
            <a:lvl5pPr marL="1523962" lvl="4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333"/>
            </a:lvl5pPr>
            <a:lvl6pPr marL="1828754" lvl="5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6pPr>
            <a:lvl7pPr marL="2133547" lvl="6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7pPr>
            <a:lvl8pPr marL="2438339" lvl="7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8pPr>
            <a:lvl9pPr marL="2743131" lvl="8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304801" y="956733"/>
            <a:ext cx="2005543" cy="3127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152396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585" lvl="1" indent="-15239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377" lvl="2" indent="-152396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170" lvl="3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3962" lvl="4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754" lvl="5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547" lvl="6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339" lvl="7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131" lvl="8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3272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194859" y="3578226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152396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585" lvl="1" indent="-15239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377" lvl="2" indent="-152396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170" lvl="3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3962" lvl="4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754" lvl="5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547" lvl="6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339" lvl="7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131" lvl="8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0461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539347" y="-167745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585" lvl="1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377" lvl="2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170" lvl="3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3962" lvl="4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754" lvl="5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547" lvl="6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339" lvl="7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131" lvl="8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4282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3154893" y="1447801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360893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585" lvl="1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377" lvl="2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170" lvl="3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3962" lvl="4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754" lvl="5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547" lvl="6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339" lvl="7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131" lvl="8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364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CB2F2F-C587-42BC-9D42-54A518AF0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06/01/2026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421F6F-E47F-4D97-AB8A-FFF78073C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F385E-20F4-47BF-9C10-448B47BD9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300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A9391A-C74F-4908-A3EE-764DB4AE8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06/01/2026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D67F0E-EFE7-4BF7-B688-CF166CE5D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B5DB77-CFC4-40BB-8AF0-2D439F39C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BA77BC-64E2-4388-9D17-04C903CCFACA}"/>
              </a:ext>
            </a:extLst>
          </p:cNvPr>
          <p:cNvGrpSpPr/>
          <p:nvPr userDrawn="1"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C487B50-8D72-413A-84F3-0580D6016C5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DE885A0-B62C-484C-9482-264289E9CCBE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3F0E3C6-B60F-43D5-8C20-5A1832841082}"/>
              </a:ext>
            </a:extLst>
          </p:cNvPr>
          <p:cNvSpPr/>
          <p:nvPr userDrawn="1"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516980A-6185-4545-969A-F5563FF7822C}"/>
              </a:ext>
            </a:extLst>
          </p:cNvPr>
          <p:cNvSpPr/>
          <p:nvPr userDrawn="1"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C94E45-4D52-47B6-9012-0D1958F6A601}"/>
              </a:ext>
            </a:extLst>
          </p:cNvPr>
          <p:cNvGrpSpPr/>
          <p:nvPr userDrawn="1"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7C2458C-4811-4FCC-9FBF-29AF8AB9BF04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D8985D2-68E3-40D9-9BDD-811D62266E4C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167F6C-FFA4-4B97-873C-CC0BA5FDE1D7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CF2B4BE-EF78-4B0B-A0C7-BF87ABB1ABD6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3D235EF-419B-4BAE-9079-5DFA9FBD6E1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2788C2E-7813-4522-BB45-47F134226CAA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E8EBB5D-C972-4511-88A5-9B5A49425804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A44661D-F4A5-4FC1-B089-15F30F6A93B4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13AD148-80A3-430A-A9F7-945157AE5DB9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2319F72-7D28-4C74-8B67-8731E2F88C08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14570B-432B-411A-B40F-92FBC2EA4CED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C0CAEB4-4425-485B-ABDF-74A88B1E4D5A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C253B1A-DD9C-43FB-8AE3-CB6AACBE2D00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F9E7541-F629-4116-B461-B8D9C67C22F1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D9C0E9B-4EA9-4F50-BDD0-52B9E4597142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501E2E2-1ED7-4530-96E5-7BD2AB851F7F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112720-6855-4048-BB9E-2D6A8A0B527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AD4FCB3-F4A9-4113-8001-FD0E4D0F6285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0A4DAFC-22C3-42AB-97DB-A5AE7755DAA7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07DB532-CBBA-47EF-A040-854C883F9662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2B688A3-9E49-4677-A6D0-2620E21FF02D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56B67CA-7267-4965-AA81-DC9E30D89BB9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049B085-0B71-4AD7-AC9F-0977F4534ECF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00EE5A4-9862-42EC-8374-4A80E2535DA1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EA831BB-87A7-4DAF-846F-15342F607369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24B6AA1-4ACF-469E-B4A0-23C698175CF1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D1C1143-2B87-46BF-B5BF-1131A7407FC7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215B22B-C0A2-4B84-9EA3-ED2A51C324D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1096B18-009A-4DEF-A7B2-409272E9B685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7D66808-E6E6-41A5-A1B8-9844FAC1B0EC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32032C1-61F6-44B8-B92C-10CB1A710161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368DEE3-A470-4873-9DDD-C452BB5B1D8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03CED9-0155-4F4F-BBB6-790F241CD73C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DB3B494-3629-4B64-945D-972ECD67D5E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96CC6B3-6F88-4E11-A29D-E5D32EA629FD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681CAC4-E928-439F-B9FF-726AB7F4E3C6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D00B7C3-FA86-4D2B-BDE9-097CED0B00F8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32B1890-8087-47F7-B9E0-312B8FE0EEC4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8B49674-33EC-4844-B163-33B18361BE1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7C70447-B1B9-4F74-8A53-71F997E9031E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9BD0C4C-86F1-4795-B6FB-BA210033C85F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6358637-6641-479E-A326-C288DDF66731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C4966F-2376-4B40-AB1E-5E7DECE70D90}"/>
              </a:ext>
            </a:extLst>
          </p:cNvPr>
          <p:cNvGrpSpPr/>
          <p:nvPr userDrawn="1"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CBE1EBE-502A-4888-B985-A07D659B8B46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D8AF495-81FC-4057-A6BD-5521FE5EB57F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6907D90-99B5-420E-8E82-7F99014A6E15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04735E4-7F5D-43F6-9AA9-1FED2954623D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2D37EEC-BF93-438D-87E5-97EAB7338769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0F3B31B-B5B8-46D2-8987-EAF71246AFDF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47278C9E-F14E-4151-8CEC-B084B34FE2BE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698D32C-89D5-44C7-B9D7-15C93D22A764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43E0BCFA-F7AF-4CFC-B7E1-E269EFBB8F9E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8D38C61-7D34-404A-B8B7-375B8EBC7F7A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2496F66-9B09-4E9F-8E2E-35054788729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BC216015-7E6F-4955-8905-22336837BF13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E0FCC70-9844-43C2-A64A-5FF7F9B63121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05C6089C-9AB1-45F8-AD8A-B3689E64EB13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53D392B-A882-4745-9800-485B0D7BDA03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1954C9FF-9C9E-47A4-8210-51DF014C1A37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EECBF11-19D2-4E74-91A5-C43AD0E17DA9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CE0AA20-5D31-4F42-943C-45EB732BD014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D4F1E4C2-B5FC-4E7F-B223-C78F82664C4F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945A294F-CA0B-4287-839A-6E9E561E4FFE}"/>
              </a:ext>
            </a:extLst>
          </p:cNvPr>
          <p:cNvSpPr/>
          <p:nvPr userDrawn="1"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EB1826A-BEF8-44B7-AE1E-9F8C8466C871}"/>
              </a:ext>
            </a:extLst>
          </p:cNvPr>
          <p:cNvGrpSpPr/>
          <p:nvPr userDrawn="1"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2674062-0E33-43AE-B540-57EBE2D75701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5DD0270-7991-4EC8-9CE4-D46170D0B824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B728367-2DD3-4170-A2BF-496BD73F078F}"/>
              </a:ext>
            </a:extLst>
          </p:cNvPr>
          <p:cNvGrpSpPr/>
          <p:nvPr userDrawn="1"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9506DF2-2CCF-45B1-A9DA-7446DE6813CF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8DECCDE-4478-43C7-9386-E6B174676249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5C565F4-B589-4691-A3D1-40030F7C9967}"/>
              </a:ext>
            </a:extLst>
          </p:cNvPr>
          <p:cNvGrpSpPr/>
          <p:nvPr userDrawn="1"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F458A87-9D59-49E2-BD18-7C719A389A06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CF16EBFF-A33E-4460-9687-0E2669915689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CF74031-505A-42BD-8F4F-5BD6332A00F6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434125E-0E45-48F7-B4EE-398AC876E263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F317EAB-1F8C-4D22-92FE-F35655DA4223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F50D8895-ED0B-464C-8822-495BD8DBF30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C7F0F3D0-C3CA-4700-9FE2-009ED1BFE663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20953F9-3D12-47E2-9D3B-BEF264323717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B657148-9750-47F0-A69F-769100C6AD56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720B7EA-5B86-4FCF-ADB7-0AD0079E6E24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3CFFC87-0E1D-4470-BD07-7215AF3C09B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F352996-E6DD-4A60-9DE7-264F79DDB661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36C0E68-D81A-4961-87F7-A4B96BE719D6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633916C0-ACCD-4CAB-9AD2-EBFD9F823357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959703F-A8C6-4529-9378-330913DAB8D5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A493387-B002-43BA-BC33-B8006FEDB0A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2743A33-9E8E-4197-BB9D-85E56A1EE613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2FC339B-9D09-4F41-9133-15C928B76E1E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3D1A088-B642-4845-9D8C-E0691E503441}"/>
              </a:ext>
            </a:extLst>
          </p:cNvPr>
          <p:cNvGrpSpPr/>
          <p:nvPr userDrawn="1"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31F2AC3-1B22-4968-B004-E52E102692E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1D18577B-D39F-431F-8DF1-11C949B0AAA3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B3E6D15-64E5-4175-B343-F34371C39169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5BD2DB-9E88-4754-A718-8788397A66BD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114BE783-206F-4200-BF7F-24FFC489C133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2C85A30A-5D95-4402-B016-A7EBF7F7072C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2C36D7A-49D5-4232-AA00-C181C1AB549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C257E2F-C88C-47B1-9109-ED05F27DF78C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A088728D-F046-40E0-BAF5-BDE75F55A6FA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F859BC39-597D-43DB-9C49-B3A7697CF3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E767414-E4DD-47A0-9EF4-D343101E74D0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09A15C6-2E86-47EB-AAA1-A0E48B2ED1C6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07493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F1AC58-EC7F-47A2-9630-CFFFC9B8E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06/01/2026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05AF67-ED13-4818-8249-0FFE68049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AD3433-F21E-454D-BE11-6CB215AA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Graphic 115">
            <a:extLst>
              <a:ext uri="{FF2B5EF4-FFF2-40B4-BE49-F238E27FC236}">
                <a16:creationId xmlns:a16="http://schemas.microsoft.com/office/drawing/2014/main" id="{35B3EC62-15F2-4943-BAE0-DF72CFB164A1}"/>
              </a:ext>
            </a:extLst>
          </p:cNvPr>
          <p:cNvSpPr/>
          <p:nvPr userDrawn="1"/>
        </p:nvSpPr>
        <p:spPr>
          <a:xfrm>
            <a:off x="3789803" y="-986182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rgbClr val="009B93"/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Graphic 115">
            <a:extLst>
              <a:ext uri="{FF2B5EF4-FFF2-40B4-BE49-F238E27FC236}">
                <a16:creationId xmlns:a16="http://schemas.microsoft.com/office/drawing/2014/main" id="{CAA98223-CA64-4A5D-8882-F0C98D9D40C6}"/>
              </a:ext>
            </a:extLst>
          </p:cNvPr>
          <p:cNvSpPr/>
          <p:nvPr userDrawn="1"/>
        </p:nvSpPr>
        <p:spPr>
          <a:xfrm>
            <a:off x="3789803" y="5842789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rgbClr val="009B93"/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8AED020-A2E7-4E1E-8406-114449AFA7AD}"/>
              </a:ext>
            </a:extLst>
          </p:cNvPr>
          <p:cNvGrpSpPr/>
          <p:nvPr userDrawn="1"/>
        </p:nvGrpSpPr>
        <p:grpSpPr>
          <a:xfrm>
            <a:off x="6088174" y="5286291"/>
            <a:ext cx="1277548" cy="1438063"/>
            <a:chOff x="-223896" y="1190389"/>
            <a:chExt cx="1277548" cy="143806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92DE156-DE75-4AA2-AA14-BEA950E6ECFB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E986408-17FA-40F9-B08A-9BE658B81D95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2326211-843D-4BED-881C-6AA9308EB159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7ED4E5C-748D-4F04-9D50-3EEB5324B83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4A88FCC-54C6-4C4D-BB15-2ABE2C19293C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A51FCF5-8EE9-4F63-8C54-6A7A535EECCF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3C3B863-3947-4CC0-9F1D-8B4D87C2B0A9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52B57E7-E22D-4B93-964B-8204408CFE84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A82E5B3-532B-49C5-B835-8A4E8ABDAB63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48ADF69-2BFF-435B-BD38-0BE6C4DCE5A9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3895EE5-0585-4D36-971A-B65BEBA3EA1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208D3ED-E779-4F5D-BC1E-B1B20AEA99D7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E40E073-AA52-49A1-9A07-210EE54AB795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5A45236-5C07-4959-805C-9F2B1D427C2A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1142937-4AE4-46CB-B8C4-E9C2FD065C11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7F34859-5E24-4F98-A4C5-7EC547EC50EC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C78F563-B848-4744-A09E-346C7589AEA5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B541C82-10E9-483C-8242-AE7E8BDEDBB7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473E991-0D40-489B-A4DF-DB19BA5D75BC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26BB09-CC27-4224-BE27-84CED620C997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4C194B0-DAC1-431C-BA47-54F29FAF62A6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FBD2B76-EA0D-4FFC-B540-C1EE18DBC806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E1835CC-8FBF-445E-8141-DBD7253F554F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0F51D422-472D-48F9-93BB-FF177BECA591}"/>
              </a:ext>
            </a:extLst>
          </p:cNvPr>
          <p:cNvSpPr/>
          <p:nvPr userDrawn="1"/>
        </p:nvSpPr>
        <p:spPr>
          <a:xfrm>
            <a:off x="5325503" y="5725230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4F71B9B-838F-4367-B2A5-D67D5795EDA1}"/>
              </a:ext>
            </a:extLst>
          </p:cNvPr>
          <p:cNvGrpSpPr/>
          <p:nvPr userDrawn="1"/>
        </p:nvGrpSpPr>
        <p:grpSpPr>
          <a:xfrm>
            <a:off x="4143846" y="5123944"/>
            <a:ext cx="962529" cy="1493487"/>
            <a:chOff x="88994" y="4835942"/>
            <a:chExt cx="1223056" cy="1897728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3CBE0A8-3A24-4D53-A514-75CF0DB1D169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C3FBB24-FEB3-4A3F-91B0-D55082D84520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FBB4049-2B4B-467B-BE9F-24C2F2E6A3C3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38134E8-94EC-41E0-B044-2FD216784D0E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3FC959F-51D3-4276-BF62-F45B55FDA843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4ACCE19-59B7-4FFA-8668-CBB1764834D6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CAFD578-6F5D-4A76-B7A4-4E8F23EEF02C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AF69430-729F-4C93-88F3-589E7E1492B5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B15B5B3-DF09-43D1-AA74-26C4AEDB9173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AF7FE0E-B8FD-4D5C-A99B-88E17F6D394C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870263-89E3-49EE-A926-3E0ABEC1D8EE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49659DA-9B2E-4FAE-8BA3-583CD80E6703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0851A7B-18D9-4FA3-93F9-056054D96A89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6BF2A0A-0FC1-4ECD-9358-884377837251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057849C-8DC8-4406-8842-975FB87CF7CA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32125E0-D130-43C0-9458-4FD063A2B719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3264658-C2D1-45CE-9C1E-E9FD02741B20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D3B08AF-D44A-461D-81B4-5F40995FA3D4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9CB527A-F02C-42A4-9096-1365BCF5F732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C1AE80F-E29D-4DC2-B709-FCE3B1BF50F6}"/>
              </a:ext>
            </a:extLst>
          </p:cNvPr>
          <p:cNvGrpSpPr/>
          <p:nvPr userDrawn="1"/>
        </p:nvGrpSpPr>
        <p:grpSpPr>
          <a:xfrm rot="4981183">
            <a:off x="7605173" y="5541281"/>
            <a:ext cx="1091288" cy="834709"/>
            <a:chOff x="10460878" y="-261208"/>
            <a:chExt cx="1553983" cy="1188617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78B460F-ED34-4E7F-B592-DE1B08D8800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1D7998B-A264-4498-8487-23CC17E7DF67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EA1CF90-EED0-40FD-B435-147F0968635E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CCD5556-9DF3-4D2B-822C-6C6E4BF78273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688D36D-E3C3-4286-9FDC-F8EA27B060DD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9" name="Graphic 2">
              <a:extLst>
                <a:ext uri="{FF2B5EF4-FFF2-40B4-BE49-F238E27FC236}">
                  <a16:creationId xmlns:a16="http://schemas.microsoft.com/office/drawing/2014/main" id="{937B253E-8B9D-4318-9FE9-506DBAB247AF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4BC8BBF4-E5DA-4C16-A58E-9E6B66A8A2EB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CA250B6C-A033-4F09-8C4E-D0F1217A4425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6B6EDC78-44FF-40C4-9D5F-5A31366F808D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357E861-DC00-41BC-9EE9-495383A44BD2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44712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9CDAB5-AB86-41D3-97C4-9C8B0D9F0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06/01/2026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5FE30-032D-4EEA-B116-3F8792FCA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1348A2-4CD7-4426-92FC-6C81359E5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599ADDA-EBB8-4DB7-AEE6-9E23CD8F0B18}"/>
              </a:ext>
            </a:extLst>
          </p:cNvPr>
          <p:cNvSpPr/>
          <p:nvPr userDrawn="1"/>
        </p:nvSpPr>
        <p:spPr>
          <a:xfrm flipH="1">
            <a:off x="9682313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00B236C-8BFF-4264-AB28-0CF5D923C45B}"/>
              </a:ext>
            </a:extLst>
          </p:cNvPr>
          <p:cNvSpPr/>
          <p:nvPr userDrawn="1"/>
        </p:nvSpPr>
        <p:spPr>
          <a:xfrm>
            <a:off x="116716" y="6114125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5F89610-2401-425B-883B-FC5AA53B3BCF}"/>
              </a:ext>
            </a:extLst>
          </p:cNvPr>
          <p:cNvGrpSpPr/>
          <p:nvPr userDrawn="1"/>
        </p:nvGrpSpPr>
        <p:grpSpPr>
          <a:xfrm>
            <a:off x="10794358" y="570349"/>
            <a:ext cx="1103859" cy="1051910"/>
            <a:chOff x="3028553" y="-226049"/>
            <a:chExt cx="1423136" cy="1356162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DF5410B-2779-491A-BF7C-F233911ABDE8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222D35E-6AB5-40D1-8CEA-E229976E15A4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84B245-6625-462B-83FE-CAE38AA0DE74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5475A2B-0E76-4DE3-969B-2209D1D383E3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29AEB8D-8B0A-437E-A683-49ED4FA0992F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C4E00A9-D535-4C04-8BCB-702142A3BA06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5A5495-3CFE-487F-A250-9D14A69012C8}"/>
              </a:ext>
            </a:extLst>
          </p:cNvPr>
          <p:cNvGrpSpPr/>
          <p:nvPr userDrawn="1"/>
        </p:nvGrpSpPr>
        <p:grpSpPr>
          <a:xfrm>
            <a:off x="1981637" y="6008804"/>
            <a:ext cx="651272" cy="648341"/>
            <a:chOff x="10703" y="3141234"/>
            <a:chExt cx="651272" cy="64834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A8CC6FD-AD60-4639-A38B-9D693D706D54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3F13592-22A2-4965-890A-ED2EAA4E7829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CB64937-F747-4DE6-BF74-19F8A2888DDE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83AC79E-C5FB-4EAA-89BD-8BF6872EF477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CA56673-3849-4EFA-A3D7-969A707298FF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41FAA8C-BD62-4BD8-8425-79C53BE6AC2A}"/>
              </a:ext>
            </a:extLst>
          </p:cNvPr>
          <p:cNvGrpSpPr/>
          <p:nvPr userDrawn="1"/>
        </p:nvGrpSpPr>
        <p:grpSpPr>
          <a:xfrm>
            <a:off x="785684" y="5223063"/>
            <a:ext cx="937652" cy="1454887"/>
            <a:chOff x="88994" y="4835942"/>
            <a:chExt cx="1223056" cy="189772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786A2C0-04CE-4B72-9615-947694B5A302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EE3A13D-2A21-4F9A-AF5D-6C06DEA5B4C5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C9884FF-E51F-4BA6-BA90-94E1547B9DA7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1F28DCD-930C-4B40-BA21-F062A6FA101B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938B5C7-0D5F-446C-9043-0425731A808A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7E308C3-B9BD-473E-BD02-F8B2004AC733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8F8DBB8-8465-4FE7-8589-91927801D102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01F75DA-959C-4764-906E-C7E49B5F5158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E04ABDA-6A97-42F9-912A-9A2C31612FF2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37BA9A5-21F5-457F-A919-6FB238735C02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3D8173C-9FB9-499A-8669-B4F89041ABC4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332AD94-5629-428D-A5D2-402759FEBA5D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A0E5DF7-2419-40A7-A9AC-E9DCBFE61C28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A467530-CEA0-47FE-B5B1-327CF0F18F28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539B464-674A-48D3-BCCF-A78B138D2499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332EA2D-491B-49DD-9D43-6E289BE72032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C4CAD3-A66A-48BE-ADAE-2A078F804236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773A291-4338-48D0-95A3-27AACC4FE933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1C6095D-B97B-43BB-87BA-A11CB549AE53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6FFCC9D-607E-4AAF-86A8-2277051A52AD}"/>
              </a:ext>
            </a:extLst>
          </p:cNvPr>
          <p:cNvGrpSpPr/>
          <p:nvPr userDrawn="1"/>
        </p:nvGrpSpPr>
        <p:grpSpPr>
          <a:xfrm>
            <a:off x="9732660" y="373262"/>
            <a:ext cx="897950" cy="497071"/>
            <a:chOff x="3736781" y="5995118"/>
            <a:chExt cx="1222642" cy="67680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8ED58E2-332C-411C-8DBE-F70F3FA905E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65F5E7C-B36B-4590-900E-E77845D7DFF4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1D7DC6B-0527-410C-A732-3D699AE94ED4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4FE6420-A737-4DCC-B297-84D889E0BE9A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1F04523-48DC-4CC8-B7A1-410D6B1283BE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420E48D-BF79-4789-92C4-BD316CA55E64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34DDCE1-7CC7-4AB9-BAC7-ADF7C40FE7A6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5EA8EF2-FB23-4C15-825C-0FFF491DA070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E5C5615-56E6-4911-B2D6-D000A449C741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E6BD529-6CBA-4D94-889F-5610E5A5BBA4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76E3898-18E1-46E0-A9AC-5E730DBA3AD9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3A5C1DF-3964-4269-BA9C-F9F8AF58E28F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E9F02C9-ACFA-4791-A0BB-ADD437142A6C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35ECA9D-EFDC-489C-AF35-F7A32B2C04C6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BB6BA24-10F6-4E1B-962E-6AFEFC353B6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7421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E3E020-A93B-4BD3-BD70-96EB48287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06/01/2026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1C9620-090D-444A-A3F7-187BE028A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5633BD-7BB0-4DC2-A1A7-F52191588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C36F660-78DA-487B-BFF8-C38EB0DC7CD1}"/>
              </a:ext>
            </a:extLst>
          </p:cNvPr>
          <p:cNvSpPr/>
          <p:nvPr userDrawn="1"/>
        </p:nvSpPr>
        <p:spPr>
          <a:xfrm>
            <a:off x="-36899" y="1953533"/>
            <a:ext cx="4982190" cy="4921348"/>
          </a:xfrm>
          <a:custGeom>
            <a:avLst/>
            <a:gdLst>
              <a:gd name="connsiteX0" fmla="*/ 4908413 w 4982190"/>
              <a:gd name="connsiteY0" fmla="*/ 4921361 h 4921348"/>
              <a:gd name="connsiteX1" fmla="*/ 3314780 w 4982190"/>
              <a:gd name="connsiteY1" fmla="*/ 2647778 h 4921348"/>
              <a:gd name="connsiteX2" fmla="*/ 1806142 w 4982190"/>
              <a:gd name="connsiteY2" fmla="*/ 1245381 h 4921348"/>
              <a:gd name="connsiteX3" fmla="*/ 24 w 4982190"/>
              <a:gd name="connsiteY3" fmla="*/ 34221 h 4921348"/>
              <a:gd name="connsiteX4" fmla="*/ 24 w 4982190"/>
              <a:gd name="connsiteY4" fmla="*/ 4921361 h 492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2190" h="4921348">
                <a:moveTo>
                  <a:pt x="4908413" y="4921361"/>
                </a:moveTo>
                <a:cubicBezTo>
                  <a:pt x="4908413" y="4921361"/>
                  <a:pt x="5503369" y="3051499"/>
                  <a:pt x="3314780" y="2647778"/>
                </a:cubicBezTo>
                <a:cubicBezTo>
                  <a:pt x="3314780" y="2647778"/>
                  <a:pt x="2124868" y="2732772"/>
                  <a:pt x="1806142" y="1245381"/>
                </a:cubicBezTo>
                <a:cubicBezTo>
                  <a:pt x="1806142" y="1245381"/>
                  <a:pt x="1508663" y="-242009"/>
                  <a:pt x="24" y="34221"/>
                </a:cubicBezTo>
                <a:lnTo>
                  <a:pt x="24" y="4921361"/>
                </a:lnTo>
                <a:close/>
              </a:path>
            </a:pathLst>
          </a:custGeom>
          <a:solidFill>
            <a:srgbClr val="009B93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F86EC08-1A8A-482E-BED5-11B672858489}"/>
              </a:ext>
            </a:extLst>
          </p:cNvPr>
          <p:cNvSpPr/>
          <p:nvPr userDrawn="1"/>
        </p:nvSpPr>
        <p:spPr>
          <a:xfrm>
            <a:off x="6996332" y="-9611"/>
            <a:ext cx="5205866" cy="3827528"/>
          </a:xfrm>
          <a:custGeom>
            <a:avLst/>
            <a:gdLst>
              <a:gd name="connsiteX0" fmla="*/ 5205891 w 5205866"/>
              <a:gd name="connsiteY0" fmla="*/ 3824730 h 3827528"/>
              <a:gd name="connsiteX1" fmla="*/ 4228463 w 5205866"/>
              <a:gd name="connsiteY1" fmla="*/ 3144781 h 3827528"/>
              <a:gd name="connsiteX2" fmla="*/ 2294856 w 5205866"/>
              <a:gd name="connsiteY2" fmla="*/ 1721135 h 3827528"/>
              <a:gd name="connsiteX3" fmla="*/ 24 w 5205866"/>
              <a:gd name="connsiteY3" fmla="*/ 12 h 3827528"/>
              <a:gd name="connsiteX4" fmla="*/ 5205891 w 5205866"/>
              <a:gd name="connsiteY4" fmla="*/ 12 h 382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866" h="3827528">
                <a:moveTo>
                  <a:pt x="5205891" y="3824730"/>
                </a:moveTo>
                <a:cubicBezTo>
                  <a:pt x="5205891" y="3824730"/>
                  <a:pt x="4589687" y="3909724"/>
                  <a:pt x="4228463" y="3144781"/>
                </a:cubicBezTo>
                <a:cubicBezTo>
                  <a:pt x="3867240" y="2379837"/>
                  <a:pt x="3697252" y="1912371"/>
                  <a:pt x="2294856" y="1721135"/>
                </a:cubicBezTo>
                <a:cubicBezTo>
                  <a:pt x="892459" y="1529899"/>
                  <a:pt x="361248" y="892446"/>
                  <a:pt x="24" y="12"/>
                </a:cubicBezTo>
                <a:lnTo>
                  <a:pt x="5205891" y="12"/>
                </a:lnTo>
                <a:close/>
              </a:path>
            </a:pathLst>
          </a:custGeom>
          <a:solidFill>
            <a:srgbClr val="009B93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B1BC51F-23F4-4055-B9FD-3F5D6F9F128A}"/>
              </a:ext>
            </a:extLst>
          </p:cNvPr>
          <p:cNvSpPr/>
          <p:nvPr userDrawn="1"/>
        </p:nvSpPr>
        <p:spPr>
          <a:xfrm>
            <a:off x="9870806" y="131322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9 w 230275"/>
              <a:gd name="connsiteY6" fmla="*/ 101 h 328519"/>
              <a:gd name="connsiteX7" fmla="*/ 5351 w 230275"/>
              <a:gd name="connsiteY7" fmla="*/ 25812 h 328519"/>
              <a:gd name="connsiteX8" fmla="*/ 889 w 230275"/>
              <a:gd name="connsiteY8" fmla="*/ 68308 h 328519"/>
              <a:gd name="connsiteX9" fmla="*/ 92469 w 230275"/>
              <a:gd name="connsiteY9" fmla="*/ 269744 h 328519"/>
              <a:gd name="connsiteX10" fmla="*/ 172576 w 230275"/>
              <a:gd name="connsiteY10" fmla="*/ 328389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0" y="253225"/>
                  <a:pt x="182882" y="228532"/>
                  <a:pt x="176188" y="205573"/>
                </a:cubicBezTo>
                <a:cubicBezTo>
                  <a:pt x="169155" y="183135"/>
                  <a:pt x="159211" y="161706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9" y="101"/>
                </a:cubicBezTo>
                <a:cubicBezTo>
                  <a:pt x="22498" y="2472"/>
                  <a:pt x="10514" y="12261"/>
                  <a:pt x="5351" y="25812"/>
                </a:cubicBezTo>
                <a:cubicBezTo>
                  <a:pt x="400" y="39398"/>
                  <a:pt x="-1130" y="53991"/>
                  <a:pt x="889" y="68308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6" y="298641"/>
                  <a:pt x="137941" y="330939"/>
                  <a:pt x="172576" y="328389"/>
                </a:cubicBezTo>
                <a:cubicBezTo>
                  <a:pt x="199455" y="324218"/>
                  <a:pt x="221086" y="304107"/>
                  <a:pt x="227184" y="277606"/>
                </a:cubicBezTo>
                <a:cubicBezTo>
                  <a:pt x="232475" y="251464"/>
                  <a:pt x="231009" y="224406"/>
                  <a:pt x="222934" y="198986"/>
                </a:cubicBezTo>
                <a:cubicBezTo>
                  <a:pt x="210589" y="150480"/>
                  <a:pt x="191275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19DF1E8-D36D-4AD0-A970-88D1D2920019}"/>
              </a:ext>
            </a:extLst>
          </p:cNvPr>
          <p:cNvSpPr/>
          <p:nvPr userDrawn="1"/>
        </p:nvSpPr>
        <p:spPr>
          <a:xfrm>
            <a:off x="1860147" y="443674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8 w 230275"/>
              <a:gd name="connsiteY6" fmla="*/ 101 h 328519"/>
              <a:gd name="connsiteX7" fmla="*/ 5350 w 230275"/>
              <a:gd name="connsiteY7" fmla="*/ 25812 h 328519"/>
              <a:gd name="connsiteX8" fmla="*/ 888 w 230275"/>
              <a:gd name="connsiteY8" fmla="*/ 68309 h 328519"/>
              <a:gd name="connsiteX9" fmla="*/ 92469 w 230275"/>
              <a:gd name="connsiteY9" fmla="*/ 269744 h 328519"/>
              <a:gd name="connsiteX10" fmla="*/ 172576 w 230275"/>
              <a:gd name="connsiteY10" fmla="*/ 328390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2" y="253234"/>
                  <a:pt x="182885" y="228522"/>
                  <a:pt x="176188" y="205573"/>
                </a:cubicBezTo>
                <a:cubicBezTo>
                  <a:pt x="169146" y="183135"/>
                  <a:pt x="159219" y="161717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8" y="101"/>
                </a:cubicBezTo>
                <a:cubicBezTo>
                  <a:pt x="22492" y="2481"/>
                  <a:pt x="10518" y="12255"/>
                  <a:pt x="5350" y="25812"/>
                </a:cubicBezTo>
                <a:cubicBezTo>
                  <a:pt x="402" y="39389"/>
                  <a:pt x="-1130" y="53987"/>
                  <a:pt x="888" y="68309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5" y="298642"/>
                  <a:pt x="137941" y="330939"/>
                  <a:pt x="172576" y="328390"/>
                </a:cubicBezTo>
                <a:cubicBezTo>
                  <a:pt x="199449" y="324225"/>
                  <a:pt x="221075" y="304102"/>
                  <a:pt x="227184" y="277606"/>
                </a:cubicBezTo>
                <a:cubicBezTo>
                  <a:pt x="232475" y="251470"/>
                  <a:pt x="231009" y="224399"/>
                  <a:pt x="222934" y="198986"/>
                </a:cubicBezTo>
                <a:cubicBezTo>
                  <a:pt x="210598" y="150476"/>
                  <a:pt x="191272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9FDC9C-281B-4E2A-AECF-6E4D09074932}"/>
              </a:ext>
            </a:extLst>
          </p:cNvPr>
          <p:cNvGrpSpPr/>
          <p:nvPr userDrawn="1"/>
        </p:nvGrpSpPr>
        <p:grpSpPr>
          <a:xfrm>
            <a:off x="8135504" y="335463"/>
            <a:ext cx="1185234" cy="770467"/>
            <a:chOff x="8135504" y="335463"/>
            <a:chExt cx="1185234" cy="77046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A84E1B3-DB1E-4A04-8B1F-A3376B6CB9A6}"/>
                </a:ext>
              </a:extLst>
            </p:cNvPr>
            <p:cNvSpPr/>
            <p:nvPr/>
          </p:nvSpPr>
          <p:spPr>
            <a:xfrm>
              <a:off x="8281749" y="371053"/>
              <a:ext cx="1038989" cy="687405"/>
            </a:xfrm>
            <a:custGeom>
              <a:avLst/>
              <a:gdLst>
                <a:gd name="connsiteX0" fmla="*/ 1038336 w 1038989"/>
                <a:gd name="connsiteY0" fmla="*/ 317571 h 687405"/>
                <a:gd name="connsiteX1" fmla="*/ 868349 w 1038989"/>
                <a:gd name="connsiteY1" fmla="*/ 112948 h 687405"/>
                <a:gd name="connsiteX2" fmla="*/ 622717 w 1038989"/>
                <a:gd name="connsiteY2" fmla="*/ 13080 h 687405"/>
                <a:gd name="connsiteX3" fmla="*/ 32010 w 1038989"/>
                <a:gd name="connsiteY3" fmla="*/ 266149 h 687405"/>
                <a:gd name="connsiteX4" fmla="*/ 138 w 1038989"/>
                <a:gd name="connsiteY4" fmla="*/ 414888 h 687405"/>
                <a:gd name="connsiteX5" fmla="*/ 43697 w 1038989"/>
                <a:gd name="connsiteY5" fmla="*/ 659033 h 687405"/>
                <a:gd name="connsiteX6" fmla="*/ 109992 w 1038989"/>
                <a:gd name="connsiteY6" fmla="*/ 683044 h 687405"/>
                <a:gd name="connsiteX7" fmla="*/ 227284 w 1038989"/>
                <a:gd name="connsiteY7" fmla="*/ 655208 h 687405"/>
                <a:gd name="connsiteX8" fmla="*/ 1034724 w 1038989"/>
                <a:gd name="connsiteY8" fmla="*/ 329257 h 687405"/>
                <a:gd name="connsiteX9" fmla="*/ 1038761 w 1038989"/>
                <a:gd name="connsiteY9" fmla="*/ 323945 h 687405"/>
                <a:gd name="connsiteX10" fmla="*/ 1038336 w 1038989"/>
                <a:gd name="connsiteY10" fmla="*/ 317571 h 687405"/>
                <a:gd name="connsiteX11" fmla="*/ 804603 w 1038989"/>
                <a:gd name="connsiteY11" fmla="*/ 317571 h 687405"/>
                <a:gd name="connsiteX12" fmla="*/ 802054 w 1038989"/>
                <a:gd name="connsiteY12" fmla="*/ 320970 h 687405"/>
                <a:gd name="connsiteX13" fmla="*/ 275517 w 1038989"/>
                <a:gd name="connsiteY13" fmla="*/ 533455 h 687405"/>
                <a:gd name="connsiteX14" fmla="*/ 199448 w 1038989"/>
                <a:gd name="connsiteY14" fmla="*/ 551516 h 687405"/>
                <a:gd name="connsiteX15" fmla="*/ 155889 w 1038989"/>
                <a:gd name="connsiteY15" fmla="*/ 535792 h 687405"/>
                <a:gd name="connsiteX16" fmla="*/ 127628 w 1038989"/>
                <a:gd name="connsiteY16" fmla="*/ 376854 h 687405"/>
                <a:gd name="connsiteX17" fmla="*/ 148877 w 1038989"/>
                <a:gd name="connsiteY17" fmla="*/ 279961 h 687405"/>
                <a:gd name="connsiteX18" fmla="*/ 533686 w 1038989"/>
                <a:gd name="connsiteY18" fmla="*/ 115073 h 687405"/>
                <a:gd name="connsiteX19" fmla="*/ 693687 w 1038989"/>
                <a:gd name="connsiteY19" fmla="*/ 180306 h 687405"/>
                <a:gd name="connsiteX20" fmla="*/ 803966 w 1038989"/>
                <a:gd name="connsiteY20" fmla="*/ 313533 h 687405"/>
                <a:gd name="connsiteX21" fmla="*/ 804816 w 1038989"/>
                <a:gd name="connsiteY21" fmla="*/ 317358 h 6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8989" h="687405">
                  <a:moveTo>
                    <a:pt x="1038336" y="317571"/>
                  </a:moveTo>
                  <a:cubicBezTo>
                    <a:pt x="997115" y="235552"/>
                    <a:pt x="947818" y="163519"/>
                    <a:pt x="868349" y="112948"/>
                  </a:cubicBezTo>
                  <a:cubicBezTo>
                    <a:pt x="793215" y="65022"/>
                    <a:pt x="709985" y="31180"/>
                    <a:pt x="622717" y="13080"/>
                  </a:cubicBezTo>
                  <a:cubicBezTo>
                    <a:pt x="400246" y="-33029"/>
                    <a:pt x="128479" y="40916"/>
                    <a:pt x="32010" y="266149"/>
                  </a:cubicBezTo>
                  <a:cubicBezTo>
                    <a:pt x="12334" y="313346"/>
                    <a:pt x="1519" y="363771"/>
                    <a:pt x="138" y="414888"/>
                  </a:cubicBezTo>
                  <a:cubicBezTo>
                    <a:pt x="-1435" y="498335"/>
                    <a:pt x="13375" y="581279"/>
                    <a:pt x="43697" y="659033"/>
                  </a:cubicBezTo>
                  <a:cubicBezTo>
                    <a:pt x="56871" y="694518"/>
                    <a:pt x="74932" y="688993"/>
                    <a:pt x="109992" y="683044"/>
                  </a:cubicBezTo>
                  <a:cubicBezTo>
                    <a:pt x="149727" y="676032"/>
                    <a:pt x="188611" y="665620"/>
                    <a:pt x="227284" y="655208"/>
                  </a:cubicBezTo>
                  <a:cubicBezTo>
                    <a:pt x="333526" y="626098"/>
                    <a:pt x="893210" y="445274"/>
                    <a:pt x="1034724" y="329257"/>
                  </a:cubicBezTo>
                  <a:cubicBezTo>
                    <a:pt x="1036509" y="327876"/>
                    <a:pt x="1037911" y="326042"/>
                    <a:pt x="1038761" y="323945"/>
                  </a:cubicBezTo>
                  <a:cubicBezTo>
                    <a:pt x="1039208" y="321820"/>
                    <a:pt x="1039059" y="319617"/>
                    <a:pt x="1038336" y="317571"/>
                  </a:cubicBezTo>
                  <a:close/>
                  <a:moveTo>
                    <a:pt x="804603" y="317571"/>
                  </a:moveTo>
                  <a:cubicBezTo>
                    <a:pt x="804200" y="318979"/>
                    <a:pt x="803286" y="320190"/>
                    <a:pt x="802054" y="320970"/>
                  </a:cubicBezTo>
                  <a:cubicBezTo>
                    <a:pt x="709411" y="396615"/>
                    <a:pt x="345212" y="514331"/>
                    <a:pt x="275517" y="533455"/>
                  </a:cubicBezTo>
                  <a:cubicBezTo>
                    <a:pt x="250444" y="540042"/>
                    <a:pt x="224946" y="546841"/>
                    <a:pt x="199448" y="551516"/>
                  </a:cubicBezTo>
                  <a:cubicBezTo>
                    <a:pt x="173950" y="556191"/>
                    <a:pt x="164600" y="558953"/>
                    <a:pt x="155889" y="535792"/>
                  </a:cubicBezTo>
                  <a:cubicBezTo>
                    <a:pt x="136298" y="485136"/>
                    <a:pt x="126693" y="431163"/>
                    <a:pt x="127628" y="376854"/>
                  </a:cubicBezTo>
                  <a:cubicBezTo>
                    <a:pt x="128563" y="343509"/>
                    <a:pt x="135766" y="310639"/>
                    <a:pt x="148877" y="279961"/>
                  </a:cubicBezTo>
                  <a:cubicBezTo>
                    <a:pt x="212622" y="133347"/>
                    <a:pt x="388772" y="85113"/>
                    <a:pt x="533686" y="115073"/>
                  </a:cubicBezTo>
                  <a:cubicBezTo>
                    <a:pt x="590568" y="126840"/>
                    <a:pt x="644794" y="148951"/>
                    <a:pt x="693687" y="180306"/>
                  </a:cubicBezTo>
                  <a:cubicBezTo>
                    <a:pt x="742091" y="213619"/>
                    <a:pt x="780274" y="259749"/>
                    <a:pt x="803966" y="313533"/>
                  </a:cubicBezTo>
                  <a:cubicBezTo>
                    <a:pt x="804391" y="314596"/>
                    <a:pt x="805241" y="316083"/>
                    <a:pt x="804816" y="317358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FD706B5-F66D-47B0-8889-498D43C691EC}"/>
                </a:ext>
              </a:extLst>
            </p:cNvPr>
            <p:cNvSpPr/>
            <p:nvPr/>
          </p:nvSpPr>
          <p:spPr>
            <a:xfrm>
              <a:off x="8145539" y="346087"/>
              <a:ext cx="1060576" cy="708635"/>
            </a:xfrm>
            <a:custGeom>
              <a:avLst/>
              <a:gdLst>
                <a:gd name="connsiteX0" fmla="*/ 88114 w 1060576"/>
                <a:gd name="connsiteY0" fmla="*/ 708647 h 708635"/>
                <a:gd name="connsiteX1" fmla="*/ 44342 w 1060576"/>
                <a:gd name="connsiteY1" fmla="*/ 673375 h 708635"/>
                <a:gd name="connsiteX2" fmla="*/ 145 w 1060576"/>
                <a:gd name="connsiteY2" fmla="*/ 425193 h 708635"/>
                <a:gd name="connsiteX3" fmla="*/ 32868 w 1060576"/>
                <a:gd name="connsiteY3" fmla="*/ 272629 h 708635"/>
                <a:gd name="connsiteX4" fmla="*/ 504795 w 1060576"/>
                <a:gd name="connsiteY4" fmla="*/ 12 h 708635"/>
                <a:gd name="connsiteX5" fmla="*/ 635473 w 1060576"/>
                <a:gd name="connsiteY5" fmla="*/ 13186 h 708635"/>
                <a:gd name="connsiteX6" fmla="*/ 884718 w 1060576"/>
                <a:gd name="connsiteY6" fmla="*/ 114754 h 708635"/>
                <a:gd name="connsiteX7" fmla="*/ 1057892 w 1060576"/>
                <a:gd name="connsiteY7" fmla="*/ 323413 h 708635"/>
                <a:gd name="connsiteX8" fmla="*/ 1060442 w 1060576"/>
                <a:gd name="connsiteY8" fmla="*/ 336375 h 708635"/>
                <a:gd name="connsiteX9" fmla="*/ 1053005 w 1060576"/>
                <a:gd name="connsiteY9" fmla="*/ 347849 h 708635"/>
                <a:gd name="connsiteX10" fmla="*/ 240678 w 1060576"/>
                <a:gd name="connsiteY10" fmla="*/ 675925 h 708635"/>
                <a:gd name="connsiteX11" fmla="*/ 122536 w 1060576"/>
                <a:gd name="connsiteY11" fmla="*/ 704185 h 708635"/>
                <a:gd name="connsiteX12" fmla="*/ 117011 w 1060576"/>
                <a:gd name="connsiteY12" fmla="*/ 704185 h 708635"/>
                <a:gd name="connsiteX13" fmla="*/ 88114 w 1060576"/>
                <a:gd name="connsiteY13" fmla="*/ 708647 h 708635"/>
                <a:gd name="connsiteX14" fmla="*/ 459749 w 1060576"/>
                <a:gd name="connsiteY14" fmla="*/ 127503 h 708635"/>
                <a:gd name="connsiteX15" fmla="*/ 168433 w 1060576"/>
                <a:gd name="connsiteY15" fmla="*/ 294515 h 708635"/>
                <a:gd name="connsiteX16" fmla="*/ 148459 w 1060576"/>
                <a:gd name="connsiteY16" fmla="*/ 387584 h 708635"/>
                <a:gd name="connsiteX17" fmla="*/ 176082 w 1060576"/>
                <a:gd name="connsiteY17" fmla="*/ 542485 h 708635"/>
                <a:gd name="connsiteX18" fmla="*/ 188194 w 1060576"/>
                <a:gd name="connsiteY18" fmla="*/ 554171 h 708635"/>
                <a:gd name="connsiteX19" fmla="*/ 204130 w 1060576"/>
                <a:gd name="connsiteY19" fmla="*/ 552046 h 708635"/>
                <a:gd name="connsiteX20" fmla="*/ 207742 w 1060576"/>
                <a:gd name="connsiteY20" fmla="*/ 552046 h 708635"/>
                <a:gd name="connsiteX21" fmla="*/ 282962 w 1060576"/>
                <a:gd name="connsiteY21" fmla="*/ 534198 h 708635"/>
                <a:gd name="connsiteX22" fmla="*/ 802698 w 1060576"/>
                <a:gd name="connsiteY22" fmla="*/ 325963 h 708635"/>
                <a:gd name="connsiteX23" fmla="*/ 697944 w 1060576"/>
                <a:gd name="connsiteY23" fmla="*/ 200172 h 708635"/>
                <a:gd name="connsiteX24" fmla="*/ 541343 w 1060576"/>
                <a:gd name="connsiteY24" fmla="*/ 136427 h 708635"/>
                <a:gd name="connsiteX25" fmla="*/ 459749 w 1060576"/>
                <a:gd name="connsiteY25" fmla="*/ 127503 h 7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60576" h="708635">
                  <a:moveTo>
                    <a:pt x="88114" y="708647"/>
                  </a:moveTo>
                  <a:cubicBezTo>
                    <a:pt x="66865" y="708647"/>
                    <a:pt x="53691" y="698023"/>
                    <a:pt x="44342" y="673375"/>
                  </a:cubicBezTo>
                  <a:cubicBezTo>
                    <a:pt x="13532" y="594333"/>
                    <a:pt x="-1491" y="510015"/>
                    <a:pt x="145" y="425193"/>
                  </a:cubicBezTo>
                  <a:cubicBezTo>
                    <a:pt x="1548" y="372754"/>
                    <a:pt x="12639" y="321029"/>
                    <a:pt x="32868" y="272629"/>
                  </a:cubicBezTo>
                  <a:cubicBezTo>
                    <a:pt x="118924" y="71619"/>
                    <a:pt x="333108" y="12"/>
                    <a:pt x="504795" y="12"/>
                  </a:cubicBezTo>
                  <a:cubicBezTo>
                    <a:pt x="548695" y="-16"/>
                    <a:pt x="592467" y="4398"/>
                    <a:pt x="635473" y="13186"/>
                  </a:cubicBezTo>
                  <a:cubicBezTo>
                    <a:pt x="724079" y="31500"/>
                    <a:pt x="808563" y="65927"/>
                    <a:pt x="884718" y="114754"/>
                  </a:cubicBezTo>
                  <a:cubicBezTo>
                    <a:pt x="973749" y="171699"/>
                    <a:pt x="1023895" y="256056"/>
                    <a:pt x="1057892" y="323413"/>
                  </a:cubicBezTo>
                  <a:cubicBezTo>
                    <a:pt x="1060102" y="327353"/>
                    <a:pt x="1060994" y="331894"/>
                    <a:pt x="1060442" y="336375"/>
                  </a:cubicBezTo>
                  <a:cubicBezTo>
                    <a:pt x="1059295" y="340913"/>
                    <a:pt x="1056681" y="344949"/>
                    <a:pt x="1053005" y="347849"/>
                  </a:cubicBezTo>
                  <a:cubicBezTo>
                    <a:pt x="907666" y="466415"/>
                    <a:pt x="349257" y="645327"/>
                    <a:pt x="240678" y="675925"/>
                  </a:cubicBezTo>
                  <a:cubicBezTo>
                    <a:pt x="201155" y="686762"/>
                    <a:pt x="162483" y="697173"/>
                    <a:pt x="122536" y="704185"/>
                  </a:cubicBezTo>
                  <a:lnTo>
                    <a:pt x="117011" y="704185"/>
                  </a:lnTo>
                  <a:cubicBezTo>
                    <a:pt x="107514" y="706476"/>
                    <a:pt x="97845" y="707967"/>
                    <a:pt x="88114" y="708647"/>
                  </a:cubicBezTo>
                  <a:close/>
                  <a:moveTo>
                    <a:pt x="459749" y="127503"/>
                  </a:moveTo>
                  <a:cubicBezTo>
                    <a:pt x="353507" y="127503"/>
                    <a:pt x="221129" y="171487"/>
                    <a:pt x="168433" y="294515"/>
                  </a:cubicBezTo>
                  <a:cubicBezTo>
                    <a:pt x="156087" y="324038"/>
                    <a:pt x="149309" y="355594"/>
                    <a:pt x="148459" y="387584"/>
                  </a:cubicBezTo>
                  <a:cubicBezTo>
                    <a:pt x="147524" y="440520"/>
                    <a:pt x="156916" y="493131"/>
                    <a:pt x="176082" y="542485"/>
                  </a:cubicBezTo>
                  <a:cubicBezTo>
                    <a:pt x="180544" y="554171"/>
                    <a:pt x="183944" y="554171"/>
                    <a:pt x="188194" y="554171"/>
                  </a:cubicBezTo>
                  <a:cubicBezTo>
                    <a:pt x="193548" y="553838"/>
                    <a:pt x="198882" y="553128"/>
                    <a:pt x="204130" y="552046"/>
                  </a:cubicBezTo>
                  <a:lnTo>
                    <a:pt x="207742" y="552046"/>
                  </a:lnTo>
                  <a:cubicBezTo>
                    <a:pt x="232816" y="547584"/>
                    <a:pt x="258313" y="540785"/>
                    <a:pt x="282962" y="534198"/>
                  </a:cubicBezTo>
                  <a:cubicBezTo>
                    <a:pt x="349682" y="515924"/>
                    <a:pt x="707930" y="400545"/>
                    <a:pt x="802698" y="325963"/>
                  </a:cubicBezTo>
                  <a:cubicBezTo>
                    <a:pt x="780154" y="275116"/>
                    <a:pt x="743862" y="231556"/>
                    <a:pt x="697944" y="200172"/>
                  </a:cubicBezTo>
                  <a:cubicBezTo>
                    <a:pt x="650028" y="169615"/>
                    <a:pt x="596971" y="148016"/>
                    <a:pt x="541343" y="136427"/>
                  </a:cubicBezTo>
                  <a:cubicBezTo>
                    <a:pt x="514527" y="130671"/>
                    <a:pt x="487180" y="127679"/>
                    <a:pt x="459749" y="12750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4976886-2685-419C-8942-F16339CE23DC}"/>
                </a:ext>
              </a:extLst>
            </p:cNvPr>
            <p:cNvSpPr/>
            <p:nvPr/>
          </p:nvSpPr>
          <p:spPr>
            <a:xfrm>
              <a:off x="8135504" y="335463"/>
              <a:ext cx="1081025" cy="730096"/>
            </a:xfrm>
            <a:custGeom>
              <a:avLst/>
              <a:gdLst>
                <a:gd name="connsiteX0" fmla="*/ 514831 w 1081025"/>
                <a:gd name="connsiteY0" fmla="*/ 21260 h 730096"/>
                <a:gd name="connsiteX1" fmla="*/ 643384 w 1081025"/>
                <a:gd name="connsiteY1" fmla="*/ 34222 h 730096"/>
                <a:gd name="connsiteX2" fmla="*/ 889016 w 1081025"/>
                <a:gd name="connsiteY2" fmla="*/ 134302 h 730096"/>
                <a:gd name="connsiteX3" fmla="*/ 1059003 w 1081025"/>
                <a:gd name="connsiteY3" fmla="*/ 338924 h 730096"/>
                <a:gd name="connsiteX4" fmla="*/ 1060703 w 1081025"/>
                <a:gd name="connsiteY4" fmla="*/ 345299 h 730096"/>
                <a:gd name="connsiteX5" fmla="*/ 1056666 w 1081025"/>
                <a:gd name="connsiteY5" fmla="*/ 350399 h 730096"/>
                <a:gd name="connsiteX6" fmla="*/ 249225 w 1081025"/>
                <a:gd name="connsiteY6" fmla="*/ 676350 h 730096"/>
                <a:gd name="connsiteX7" fmla="*/ 131934 w 1081025"/>
                <a:gd name="connsiteY7" fmla="*/ 704185 h 730096"/>
                <a:gd name="connsiteX8" fmla="*/ 99424 w 1081025"/>
                <a:gd name="connsiteY8" fmla="*/ 708647 h 730096"/>
                <a:gd name="connsiteX9" fmla="*/ 65639 w 1081025"/>
                <a:gd name="connsiteY9" fmla="*/ 680174 h 730096"/>
                <a:gd name="connsiteX10" fmla="*/ 22079 w 1081025"/>
                <a:gd name="connsiteY10" fmla="*/ 436030 h 730096"/>
                <a:gd name="connsiteX11" fmla="*/ 53952 w 1081025"/>
                <a:gd name="connsiteY11" fmla="*/ 287291 h 730096"/>
                <a:gd name="connsiteX12" fmla="*/ 516105 w 1081025"/>
                <a:gd name="connsiteY12" fmla="*/ 21260 h 730096"/>
                <a:gd name="connsiteX13" fmla="*/ 199504 w 1081025"/>
                <a:gd name="connsiteY13" fmla="*/ 575420 h 730096"/>
                <a:gd name="connsiteX14" fmla="*/ 220752 w 1081025"/>
                <a:gd name="connsiteY14" fmla="*/ 572445 h 730096"/>
                <a:gd name="connsiteX15" fmla="*/ 296821 w 1081025"/>
                <a:gd name="connsiteY15" fmla="*/ 554384 h 730096"/>
                <a:gd name="connsiteX16" fmla="*/ 823358 w 1081025"/>
                <a:gd name="connsiteY16" fmla="*/ 341899 h 730096"/>
                <a:gd name="connsiteX17" fmla="*/ 825908 w 1081025"/>
                <a:gd name="connsiteY17" fmla="*/ 338712 h 730096"/>
                <a:gd name="connsiteX18" fmla="*/ 825908 w 1081025"/>
                <a:gd name="connsiteY18" fmla="*/ 334462 h 730096"/>
                <a:gd name="connsiteX19" fmla="*/ 715629 w 1081025"/>
                <a:gd name="connsiteY19" fmla="*/ 201235 h 730096"/>
                <a:gd name="connsiteX20" fmla="*/ 555415 w 1081025"/>
                <a:gd name="connsiteY20" fmla="*/ 136002 h 730096"/>
                <a:gd name="connsiteX21" fmla="*/ 471696 w 1081025"/>
                <a:gd name="connsiteY21" fmla="*/ 127503 h 730096"/>
                <a:gd name="connsiteX22" fmla="*/ 170606 w 1081025"/>
                <a:gd name="connsiteY22" fmla="*/ 300890 h 730096"/>
                <a:gd name="connsiteX23" fmla="*/ 149358 w 1081025"/>
                <a:gd name="connsiteY23" fmla="*/ 397783 h 730096"/>
                <a:gd name="connsiteX24" fmla="*/ 177618 w 1081025"/>
                <a:gd name="connsiteY24" fmla="*/ 556933 h 730096"/>
                <a:gd name="connsiteX25" fmla="*/ 198866 w 1081025"/>
                <a:gd name="connsiteY25" fmla="*/ 575420 h 730096"/>
                <a:gd name="connsiteX26" fmla="*/ 515468 w 1081025"/>
                <a:gd name="connsiteY26" fmla="*/ 12 h 730096"/>
                <a:gd name="connsiteX27" fmla="*/ 33766 w 1081025"/>
                <a:gd name="connsiteY27" fmla="*/ 279004 h 730096"/>
                <a:gd name="connsiteX28" fmla="*/ 193 w 1081025"/>
                <a:gd name="connsiteY28" fmla="*/ 435392 h 730096"/>
                <a:gd name="connsiteX29" fmla="*/ 44391 w 1081025"/>
                <a:gd name="connsiteY29" fmla="*/ 687611 h 730096"/>
                <a:gd name="connsiteX30" fmla="*/ 98149 w 1081025"/>
                <a:gd name="connsiteY30" fmla="*/ 730108 h 730096"/>
                <a:gd name="connsiteX31" fmla="*/ 128959 w 1081025"/>
                <a:gd name="connsiteY31" fmla="*/ 726283 h 730096"/>
                <a:gd name="connsiteX32" fmla="*/ 134484 w 1081025"/>
                <a:gd name="connsiteY32" fmla="*/ 726283 h 730096"/>
                <a:gd name="connsiteX33" fmla="*/ 253475 w 1081025"/>
                <a:gd name="connsiteY33" fmla="*/ 698023 h 730096"/>
                <a:gd name="connsiteX34" fmla="*/ 1069415 w 1081025"/>
                <a:gd name="connsiteY34" fmla="*/ 368035 h 730096"/>
                <a:gd name="connsiteX35" fmla="*/ 1080677 w 1081025"/>
                <a:gd name="connsiteY35" fmla="*/ 351036 h 730096"/>
                <a:gd name="connsiteX36" fmla="*/ 1080677 w 1081025"/>
                <a:gd name="connsiteY36" fmla="*/ 349761 h 730096"/>
                <a:gd name="connsiteX37" fmla="*/ 1077064 w 1081025"/>
                <a:gd name="connsiteY37" fmla="*/ 330213 h 730096"/>
                <a:gd name="connsiteX38" fmla="*/ 900277 w 1081025"/>
                <a:gd name="connsiteY38" fmla="*/ 117728 h 730096"/>
                <a:gd name="connsiteX39" fmla="*/ 647421 w 1081025"/>
                <a:gd name="connsiteY39" fmla="*/ 14673 h 730096"/>
                <a:gd name="connsiteX40" fmla="*/ 514618 w 1081025"/>
                <a:gd name="connsiteY40" fmla="*/ 1287 h 730096"/>
                <a:gd name="connsiteX41" fmla="*/ 198866 w 1081025"/>
                <a:gd name="connsiteY41" fmla="*/ 554171 h 730096"/>
                <a:gd name="connsiteX42" fmla="*/ 196741 w 1081025"/>
                <a:gd name="connsiteY42" fmla="*/ 549496 h 730096"/>
                <a:gd name="connsiteX43" fmla="*/ 169756 w 1081025"/>
                <a:gd name="connsiteY43" fmla="*/ 398633 h 730096"/>
                <a:gd name="connsiteX44" fmla="*/ 188880 w 1081025"/>
                <a:gd name="connsiteY44" fmla="*/ 309389 h 730096"/>
                <a:gd name="connsiteX45" fmla="*/ 470421 w 1081025"/>
                <a:gd name="connsiteY45" fmla="*/ 148751 h 730096"/>
                <a:gd name="connsiteX46" fmla="*/ 549890 w 1081025"/>
                <a:gd name="connsiteY46" fmla="*/ 156825 h 730096"/>
                <a:gd name="connsiteX47" fmla="*/ 702879 w 1081025"/>
                <a:gd name="connsiteY47" fmla="*/ 219083 h 730096"/>
                <a:gd name="connsiteX48" fmla="*/ 799772 w 1081025"/>
                <a:gd name="connsiteY48" fmla="*/ 332762 h 730096"/>
                <a:gd name="connsiteX49" fmla="*/ 289810 w 1081025"/>
                <a:gd name="connsiteY49" fmla="*/ 533985 h 730096"/>
                <a:gd name="connsiteX50" fmla="*/ 215440 w 1081025"/>
                <a:gd name="connsiteY50" fmla="*/ 551621 h 730096"/>
                <a:gd name="connsiteX51" fmla="*/ 211828 w 1081025"/>
                <a:gd name="connsiteY51" fmla="*/ 551621 h 730096"/>
                <a:gd name="connsiteX52" fmla="*/ 197804 w 1081025"/>
                <a:gd name="connsiteY52" fmla="*/ 553534 h 73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81025" h="730096">
                  <a:moveTo>
                    <a:pt x="514831" y="21260"/>
                  </a:moveTo>
                  <a:cubicBezTo>
                    <a:pt x="558008" y="21269"/>
                    <a:pt x="601078" y="25610"/>
                    <a:pt x="643384" y="34222"/>
                  </a:cubicBezTo>
                  <a:cubicBezTo>
                    <a:pt x="730693" y="52300"/>
                    <a:pt x="813945" y="86221"/>
                    <a:pt x="889016" y="134302"/>
                  </a:cubicBezTo>
                  <a:cubicBezTo>
                    <a:pt x="967847" y="184661"/>
                    <a:pt x="1016506" y="256906"/>
                    <a:pt x="1059003" y="338924"/>
                  </a:cubicBezTo>
                  <a:cubicBezTo>
                    <a:pt x="1060214" y="340826"/>
                    <a:pt x="1060809" y="343051"/>
                    <a:pt x="1060703" y="345299"/>
                  </a:cubicBezTo>
                  <a:cubicBezTo>
                    <a:pt x="1059917" y="347379"/>
                    <a:pt x="1058514" y="349162"/>
                    <a:pt x="1056666" y="350399"/>
                  </a:cubicBezTo>
                  <a:cubicBezTo>
                    <a:pt x="914514" y="466415"/>
                    <a:pt x="355467" y="647877"/>
                    <a:pt x="249225" y="676350"/>
                  </a:cubicBezTo>
                  <a:cubicBezTo>
                    <a:pt x="210553" y="686974"/>
                    <a:pt x="171668" y="697598"/>
                    <a:pt x="131934" y="704185"/>
                  </a:cubicBezTo>
                  <a:cubicBezTo>
                    <a:pt x="121246" y="706554"/>
                    <a:pt x="110366" y="708046"/>
                    <a:pt x="99424" y="708647"/>
                  </a:cubicBezTo>
                  <a:cubicBezTo>
                    <a:pt x="84125" y="708647"/>
                    <a:pt x="73925" y="702485"/>
                    <a:pt x="65639" y="680174"/>
                  </a:cubicBezTo>
                  <a:cubicBezTo>
                    <a:pt x="35275" y="602428"/>
                    <a:pt x="20486" y="519479"/>
                    <a:pt x="22079" y="436030"/>
                  </a:cubicBezTo>
                  <a:cubicBezTo>
                    <a:pt x="23482" y="384915"/>
                    <a:pt x="34297" y="334494"/>
                    <a:pt x="53952" y="287291"/>
                  </a:cubicBezTo>
                  <a:cubicBezTo>
                    <a:pt x="132359" y="104342"/>
                    <a:pt x="326782" y="21260"/>
                    <a:pt x="516105" y="21260"/>
                  </a:cubicBezTo>
                  <a:moveTo>
                    <a:pt x="199504" y="575420"/>
                  </a:moveTo>
                  <a:cubicBezTo>
                    <a:pt x="206643" y="574952"/>
                    <a:pt x="213761" y="573958"/>
                    <a:pt x="220752" y="572445"/>
                  </a:cubicBezTo>
                  <a:cubicBezTo>
                    <a:pt x="246251" y="567983"/>
                    <a:pt x="271748" y="561183"/>
                    <a:pt x="296821" y="554384"/>
                  </a:cubicBezTo>
                  <a:cubicBezTo>
                    <a:pt x="366729" y="535472"/>
                    <a:pt x="730715" y="417544"/>
                    <a:pt x="823358" y="341899"/>
                  </a:cubicBezTo>
                  <a:cubicBezTo>
                    <a:pt x="824548" y="341158"/>
                    <a:pt x="825440" y="340034"/>
                    <a:pt x="825908" y="338712"/>
                  </a:cubicBezTo>
                  <a:cubicBezTo>
                    <a:pt x="826439" y="337344"/>
                    <a:pt x="826439" y="335831"/>
                    <a:pt x="825908" y="334462"/>
                  </a:cubicBezTo>
                  <a:cubicBezTo>
                    <a:pt x="802024" y="280801"/>
                    <a:pt x="763884" y="234720"/>
                    <a:pt x="715629" y="201235"/>
                  </a:cubicBezTo>
                  <a:cubicBezTo>
                    <a:pt x="666587" y="170002"/>
                    <a:pt x="612319" y="147901"/>
                    <a:pt x="555415" y="136002"/>
                  </a:cubicBezTo>
                  <a:cubicBezTo>
                    <a:pt x="527856" y="130388"/>
                    <a:pt x="499808" y="127541"/>
                    <a:pt x="471696" y="127503"/>
                  </a:cubicBezTo>
                  <a:cubicBezTo>
                    <a:pt x="348243" y="127503"/>
                    <a:pt x="221602" y="181686"/>
                    <a:pt x="170606" y="300890"/>
                  </a:cubicBezTo>
                  <a:cubicBezTo>
                    <a:pt x="157623" y="331607"/>
                    <a:pt x="150420" y="364454"/>
                    <a:pt x="149358" y="397783"/>
                  </a:cubicBezTo>
                  <a:cubicBezTo>
                    <a:pt x="148401" y="452162"/>
                    <a:pt x="157984" y="506209"/>
                    <a:pt x="177618" y="556933"/>
                  </a:cubicBezTo>
                  <a:cubicBezTo>
                    <a:pt x="183143" y="571382"/>
                    <a:pt x="189730" y="575420"/>
                    <a:pt x="198866" y="575420"/>
                  </a:cubicBezTo>
                  <a:moveTo>
                    <a:pt x="515468" y="12"/>
                  </a:moveTo>
                  <a:cubicBezTo>
                    <a:pt x="340381" y="12"/>
                    <a:pt x="121947" y="73319"/>
                    <a:pt x="33766" y="279004"/>
                  </a:cubicBezTo>
                  <a:cubicBezTo>
                    <a:pt x="13049" y="328625"/>
                    <a:pt x="1660" y="381642"/>
                    <a:pt x="193" y="435392"/>
                  </a:cubicBezTo>
                  <a:cubicBezTo>
                    <a:pt x="-1761" y="521551"/>
                    <a:pt x="13261" y="607250"/>
                    <a:pt x="44391" y="687611"/>
                  </a:cubicBezTo>
                  <a:cubicBezTo>
                    <a:pt x="50361" y="712478"/>
                    <a:pt x="72566" y="730032"/>
                    <a:pt x="98149" y="730108"/>
                  </a:cubicBezTo>
                  <a:cubicBezTo>
                    <a:pt x="108518" y="729755"/>
                    <a:pt x="118824" y="728474"/>
                    <a:pt x="128959" y="726283"/>
                  </a:cubicBezTo>
                  <a:lnTo>
                    <a:pt x="134484" y="726283"/>
                  </a:lnTo>
                  <a:cubicBezTo>
                    <a:pt x="174643" y="719059"/>
                    <a:pt x="213741" y="708860"/>
                    <a:pt x="253475" y="698023"/>
                  </a:cubicBezTo>
                  <a:cubicBezTo>
                    <a:pt x="362480" y="668275"/>
                    <a:pt x="923013" y="487451"/>
                    <a:pt x="1069415" y="368035"/>
                  </a:cubicBezTo>
                  <a:cubicBezTo>
                    <a:pt x="1075025" y="363847"/>
                    <a:pt x="1079019" y="357838"/>
                    <a:pt x="1080677" y="351036"/>
                  </a:cubicBezTo>
                  <a:lnTo>
                    <a:pt x="1080677" y="349761"/>
                  </a:lnTo>
                  <a:cubicBezTo>
                    <a:pt x="1081760" y="343023"/>
                    <a:pt x="1080464" y="336122"/>
                    <a:pt x="1077064" y="330213"/>
                  </a:cubicBezTo>
                  <a:cubicBezTo>
                    <a:pt x="1042642" y="261793"/>
                    <a:pt x="992070" y="175736"/>
                    <a:pt x="900277" y="117728"/>
                  </a:cubicBezTo>
                  <a:cubicBezTo>
                    <a:pt x="823061" y="68105"/>
                    <a:pt x="737323" y="33168"/>
                    <a:pt x="647421" y="14673"/>
                  </a:cubicBezTo>
                  <a:cubicBezTo>
                    <a:pt x="603713" y="5711"/>
                    <a:pt x="559218" y="1225"/>
                    <a:pt x="514618" y="1287"/>
                  </a:cubicBezTo>
                  <a:close/>
                  <a:moveTo>
                    <a:pt x="198866" y="554171"/>
                  </a:moveTo>
                  <a:cubicBezTo>
                    <a:pt x="198059" y="552665"/>
                    <a:pt x="197337" y="551103"/>
                    <a:pt x="196741" y="549496"/>
                  </a:cubicBezTo>
                  <a:cubicBezTo>
                    <a:pt x="178001" y="501445"/>
                    <a:pt x="168842" y="450198"/>
                    <a:pt x="169756" y="398633"/>
                  </a:cubicBezTo>
                  <a:cubicBezTo>
                    <a:pt x="170394" y="367939"/>
                    <a:pt x="176896" y="337652"/>
                    <a:pt x="188880" y="309389"/>
                  </a:cubicBezTo>
                  <a:cubicBezTo>
                    <a:pt x="239664" y="191035"/>
                    <a:pt x="367579" y="148751"/>
                    <a:pt x="470421" y="148751"/>
                  </a:cubicBezTo>
                  <a:cubicBezTo>
                    <a:pt x="497110" y="148753"/>
                    <a:pt x="523734" y="151458"/>
                    <a:pt x="549890" y="156825"/>
                  </a:cubicBezTo>
                  <a:cubicBezTo>
                    <a:pt x="604244" y="168087"/>
                    <a:pt x="656090" y="189187"/>
                    <a:pt x="702879" y="219083"/>
                  </a:cubicBezTo>
                  <a:cubicBezTo>
                    <a:pt x="744760" y="247624"/>
                    <a:pt x="778226" y="286883"/>
                    <a:pt x="799772" y="332762"/>
                  </a:cubicBezTo>
                  <a:cubicBezTo>
                    <a:pt x="695018" y="406707"/>
                    <a:pt x="355680" y="516349"/>
                    <a:pt x="289810" y="533985"/>
                  </a:cubicBezTo>
                  <a:cubicBezTo>
                    <a:pt x="265586" y="540360"/>
                    <a:pt x="240301" y="547159"/>
                    <a:pt x="215440" y="551621"/>
                  </a:cubicBezTo>
                  <a:lnTo>
                    <a:pt x="211828" y="551621"/>
                  </a:lnTo>
                  <a:cubicBezTo>
                    <a:pt x="207217" y="552616"/>
                    <a:pt x="202521" y="553255"/>
                    <a:pt x="197804" y="5535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C6ADA5E-6BA4-4B55-A672-7EFED4C72D5B}"/>
                </a:ext>
              </a:extLst>
            </p:cNvPr>
            <p:cNvSpPr/>
            <p:nvPr/>
          </p:nvSpPr>
          <p:spPr>
            <a:xfrm>
              <a:off x="8255297" y="366911"/>
              <a:ext cx="939668" cy="674054"/>
            </a:xfrm>
            <a:custGeom>
              <a:avLst/>
              <a:gdLst>
                <a:gd name="connsiteX0" fmla="*/ 938573 w 939668"/>
                <a:gd name="connsiteY0" fmla="*/ 307477 h 674054"/>
                <a:gd name="connsiteX1" fmla="*/ 768585 w 939668"/>
                <a:gd name="connsiteY1" fmla="*/ 102854 h 674054"/>
                <a:gd name="connsiteX2" fmla="*/ 522953 w 939668"/>
                <a:gd name="connsiteY2" fmla="*/ 2774 h 674054"/>
                <a:gd name="connsiteX3" fmla="*/ 507867 w 939668"/>
                <a:gd name="connsiteY3" fmla="*/ 12 h 674054"/>
                <a:gd name="connsiteX4" fmla="*/ 695703 w 939668"/>
                <a:gd name="connsiteY4" fmla="*/ 85006 h 674054"/>
                <a:gd name="connsiteX5" fmla="*/ 865690 w 939668"/>
                <a:gd name="connsiteY5" fmla="*/ 289628 h 674054"/>
                <a:gd name="connsiteX6" fmla="*/ 867178 w 939668"/>
                <a:gd name="connsiteY6" fmla="*/ 296003 h 674054"/>
                <a:gd name="connsiteX7" fmla="*/ 863353 w 939668"/>
                <a:gd name="connsiteY7" fmla="*/ 301315 h 674054"/>
                <a:gd name="connsiteX8" fmla="*/ 62924 w 939668"/>
                <a:gd name="connsiteY8" fmla="*/ 658926 h 674054"/>
                <a:gd name="connsiteX9" fmla="*/ 10866 w 939668"/>
                <a:gd name="connsiteY9" fmla="*/ 672312 h 674054"/>
                <a:gd name="connsiteX10" fmla="*/ 128157 w 939668"/>
                <a:gd name="connsiteY10" fmla="*/ 644477 h 674054"/>
                <a:gd name="connsiteX11" fmla="*/ 935598 w 939668"/>
                <a:gd name="connsiteY11" fmla="*/ 318526 h 674054"/>
                <a:gd name="connsiteX12" fmla="*/ 939635 w 939668"/>
                <a:gd name="connsiteY12" fmla="*/ 313426 h 674054"/>
                <a:gd name="connsiteX13" fmla="*/ 938573 w 939668"/>
                <a:gd name="connsiteY13" fmla="*/ 307477 h 6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9668" h="674054">
                  <a:moveTo>
                    <a:pt x="938573" y="307477"/>
                  </a:moveTo>
                  <a:cubicBezTo>
                    <a:pt x="897351" y="225458"/>
                    <a:pt x="848054" y="153213"/>
                    <a:pt x="768585" y="102854"/>
                  </a:cubicBezTo>
                  <a:cubicBezTo>
                    <a:pt x="693514" y="54773"/>
                    <a:pt x="610263" y="20852"/>
                    <a:pt x="522953" y="2774"/>
                  </a:cubicBezTo>
                  <a:lnTo>
                    <a:pt x="507867" y="12"/>
                  </a:lnTo>
                  <a:cubicBezTo>
                    <a:pt x="574183" y="19340"/>
                    <a:pt x="637419" y="47955"/>
                    <a:pt x="695703" y="85006"/>
                  </a:cubicBezTo>
                  <a:cubicBezTo>
                    <a:pt x="774535" y="135577"/>
                    <a:pt x="823193" y="207609"/>
                    <a:pt x="865690" y="289628"/>
                  </a:cubicBezTo>
                  <a:cubicBezTo>
                    <a:pt x="866880" y="291532"/>
                    <a:pt x="867391" y="293772"/>
                    <a:pt x="867178" y="296003"/>
                  </a:cubicBezTo>
                  <a:cubicBezTo>
                    <a:pt x="866477" y="298125"/>
                    <a:pt x="865138" y="299980"/>
                    <a:pt x="863353" y="301315"/>
                  </a:cubicBezTo>
                  <a:cubicBezTo>
                    <a:pt x="721201" y="417331"/>
                    <a:pt x="170017" y="629816"/>
                    <a:pt x="62924" y="658926"/>
                  </a:cubicBezTo>
                  <a:cubicBezTo>
                    <a:pt x="27227" y="668700"/>
                    <a:pt x="-22069" y="678050"/>
                    <a:pt x="10866" y="672312"/>
                  </a:cubicBezTo>
                  <a:cubicBezTo>
                    <a:pt x="50601" y="665300"/>
                    <a:pt x="89485" y="655101"/>
                    <a:pt x="128157" y="644477"/>
                  </a:cubicBezTo>
                  <a:cubicBezTo>
                    <a:pt x="234399" y="615367"/>
                    <a:pt x="794083" y="434542"/>
                    <a:pt x="935598" y="318526"/>
                  </a:cubicBezTo>
                  <a:cubicBezTo>
                    <a:pt x="937447" y="317289"/>
                    <a:pt x="938849" y="315507"/>
                    <a:pt x="939635" y="313426"/>
                  </a:cubicBezTo>
                  <a:cubicBezTo>
                    <a:pt x="939848" y="311382"/>
                    <a:pt x="939465" y="309323"/>
                    <a:pt x="938573" y="307477"/>
                  </a:cubicBezTo>
                  <a:close/>
                </a:path>
              </a:pathLst>
            </a:custGeom>
            <a:solidFill>
              <a:srgbClr val="1EBAC6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13EC46C-5DFE-4150-BC9A-D561BEB0FAA5}"/>
                </a:ext>
              </a:extLst>
            </p:cNvPr>
            <p:cNvSpPr/>
            <p:nvPr/>
          </p:nvSpPr>
          <p:spPr>
            <a:xfrm>
              <a:off x="8200481" y="670338"/>
              <a:ext cx="1017799" cy="435592"/>
            </a:xfrm>
            <a:custGeom>
              <a:avLst/>
              <a:gdLst>
                <a:gd name="connsiteX0" fmla="*/ 998913 w 1017799"/>
                <a:gd name="connsiteY0" fmla="*/ 12 h 435592"/>
                <a:gd name="connsiteX1" fmla="*/ 1017824 w 1017799"/>
                <a:gd name="connsiteY1" fmla="*/ 73956 h 435592"/>
                <a:gd name="connsiteX2" fmla="*/ 1003163 w 1017799"/>
                <a:gd name="connsiteY2" fmla="*/ 87555 h 435592"/>
                <a:gd name="connsiteX3" fmla="*/ 939418 w 1017799"/>
                <a:gd name="connsiteY3" fmla="*/ 121765 h 435592"/>
                <a:gd name="connsiteX4" fmla="*/ 142176 w 1017799"/>
                <a:gd name="connsiteY4" fmla="*/ 426256 h 435592"/>
                <a:gd name="connsiteX5" fmla="*/ 99679 w 1017799"/>
                <a:gd name="connsiteY5" fmla="*/ 435605 h 435592"/>
                <a:gd name="connsiteX6" fmla="*/ 24 w 1017799"/>
                <a:gd name="connsiteY6" fmla="*/ 362510 h 43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799" h="435592">
                  <a:moveTo>
                    <a:pt x="998913" y="12"/>
                  </a:moveTo>
                  <a:cubicBezTo>
                    <a:pt x="1009346" y="23417"/>
                    <a:pt x="1015742" y="48418"/>
                    <a:pt x="1017824" y="73956"/>
                  </a:cubicBezTo>
                  <a:cubicBezTo>
                    <a:pt x="1014658" y="80057"/>
                    <a:pt x="1009474" y="84865"/>
                    <a:pt x="1003163" y="87555"/>
                  </a:cubicBezTo>
                  <a:cubicBezTo>
                    <a:pt x="981915" y="99030"/>
                    <a:pt x="960666" y="110716"/>
                    <a:pt x="939418" y="121765"/>
                  </a:cubicBezTo>
                  <a:cubicBezTo>
                    <a:pt x="688261" y="254993"/>
                    <a:pt x="412669" y="336162"/>
                    <a:pt x="142176" y="426256"/>
                  </a:cubicBezTo>
                  <a:cubicBezTo>
                    <a:pt x="128556" y="431438"/>
                    <a:pt x="114235" y="434589"/>
                    <a:pt x="99679" y="435605"/>
                  </a:cubicBezTo>
                  <a:cubicBezTo>
                    <a:pt x="54867" y="433272"/>
                    <a:pt x="15705" y="404555"/>
                    <a:pt x="24" y="362510"/>
                  </a:cubicBezTo>
                </a:path>
              </a:pathLst>
            </a:custGeom>
            <a:noFill/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A01FFA2-C3CB-4F0B-B6E0-20DAA5B4A74D}"/>
                </a:ext>
              </a:extLst>
            </p:cNvPr>
            <p:cNvSpPr/>
            <p:nvPr/>
          </p:nvSpPr>
          <p:spPr>
            <a:xfrm>
              <a:off x="8323935" y="104346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28C36BB-E056-47B9-97CE-8A630C1E078C}"/>
                </a:ext>
              </a:extLst>
            </p:cNvPr>
            <p:cNvSpPr/>
            <p:nvPr/>
          </p:nvSpPr>
          <p:spPr>
            <a:xfrm>
              <a:off x="8398729" y="1021575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79E7D76-1B01-4592-8687-BE746A12013D}"/>
                </a:ext>
              </a:extLst>
            </p:cNvPr>
            <p:cNvSpPr/>
            <p:nvPr/>
          </p:nvSpPr>
          <p:spPr>
            <a:xfrm>
              <a:off x="8475011" y="99926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4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7FBB73E-4F25-4DF7-8A75-55CA0F37B7D5}"/>
                </a:ext>
              </a:extLst>
            </p:cNvPr>
            <p:cNvSpPr/>
            <p:nvPr/>
          </p:nvSpPr>
          <p:spPr>
            <a:xfrm>
              <a:off x="8547468" y="9744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E0FE5E5-299C-48E9-A7C8-5D6C47807B63}"/>
                </a:ext>
              </a:extLst>
            </p:cNvPr>
            <p:cNvSpPr/>
            <p:nvPr/>
          </p:nvSpPr>
          <p:spPr>
            <a:xfrm>
              <a:off x="8621200" y="949968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39F5778-FD6F-4EC3-BA78-84D455DC21DB}"/>
                </a:ext>
              </a:extLst>
            </p:cNvPr>
            <p:cNvSpPr/>
            <p:nvPr/>
          </p:nvSpPr>
          <p:spPr>
            <a:xfrm>
              <a:off x="8696207" y="922982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70E8178-61DC-47C8-BAB2-C78B68A97A27}"/>
                </a:ext>
              </a:extLst>
            </p:cNvPr>
            <p:cNvSpPr/>
            <p:nvPr/>
          </p:nvSpPr>
          <p:spPr>
            <a:xfrm>
              <a:off x="8765689" y="89493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8910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5927FB5-C627-405C-A5B4-1499402E6A49}"/>
                </a:ext>
              </a:extLst>
            </p:cNvPr>
            <p:cNvSpPr/>
            <p:nvPr/>
          </p:nvSpPr>
          <p:spPr>
            <a:xfrm>
              <a:off x="8838359" y="86518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0251FEA-C222-445B-907C-8CFC584DA8AC}"/>
                </a:ext>
              </a:extLst>
            </p:cNvPr>
            <p:cNvSpPr/>
            <p:nvPr/>
          </p:nvSpPr>
          <p:spPr>
            <a:xfrm>
              <a:off x="8908691" y="83607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E1FD59C-9F6E-4862-8F0C-A5D4443B8E4A}"/>
                </a:ext>
              </a:extLst>
            </p:cNvPr>
            <p:cNvSpPr/>
            <p:nvPr/>
          </p:nvSpPr>
          <p:spPr>
            <a:xfrm>
              <a:off x="8984973" y="8042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87AEA22-4DCB-4919-9B74-279A9CE0DF18}"/>
                </a:ext>
              </a:extLst>
            </p:cNvPr>
            <p:cNvSpPr/>
            <p:nvPr/>
          </p:nvSpPr>
          <p:spPr>
            <a:xfrm>
              <a:off x="9058493" y="77530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1FCDD8C-9F24-4699-A37A-9301CA26B945}"/>
                </a:ext>
              </a:extLst>
            </p:cNvPr>
            <p:cNvSpPr/>
            <p:nvPr/>
          </p:nvSpPr>
          <p:spPr>
            <a:xfrm>
              <a:off x="9125638" y="73642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399" y="14178"/>
                    <a:pt x="13475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F3EB4D4-F8C1-458C-BED2-A5715F74155E}"/>
                </a:ext>
              </a:extLst>
            </p:cNvPr>
            <p:cNvSpPr/>
            <p:nvPr/>
          </p:nvSpPr>
          <p:spPr>
            <a:xfrm>
              <a:off x="8188057" y="669884"/>
              <a:ext cx="324539" cy="332916"/>
            </a:xfrm>
            <a:custGeom>
              <a:avLst/>
              <a:gdLst>
                <a:gd name="connsiteX0" fmla="*/ 51333 w 324539"/>
                <a:gd name="connsiteY0" fmla="*/ 151755 h 332916"/>
                <a:gd name="connsiteX1" fmla="*/ 67694 w 324539"/>
                <a:gd name="connsiteY1" fmla="*/ 221875 h 332916"/>
                <a:gd name="connsiteX2" fmla="*/ 110191 w 324539"/>
                <a:gd name="connsiteY2" fmla="*/ 269896 h 332916"/>
                <a:gd name="connsiteX3" fmla="*/ 158425 w 324539"/>
                <a:gd name="connsiteY3" fmla="*/ 271596 h 332916"/>
                <a:gd name="connsiteX4" fmla="*/ 323950 w 324539"/>
                <a:gd name="connsiteY4" fmla="*/ 241848 h 332916"/>
                <a:gd name="connsiteX5" fmla="*/ 306527 w 324539"/>
                <a:gd name="connsiteY5" fmla="*/ 277546 h 332916"/>
                <a:gd name="connsiteX6" fmla="*/ 265517 w 324539"/>
                <a:gd name="connsiteY6" fmla="*/ 288808 h 332916"/>
                <a:gd name="connsiteX7" fmla="*/ 95529 w 324539"/>
                <a:gd name="connsiteY7" fmla="*/ 331304 h 332916"/>
                <a:gd name="connsiteX8" fmla="*/ 65994 w 324539"/>
                <a:gd name="connsiteY8" fmla="*/ 329180 h 332916"/>
                <a:gd name="connsiteX9" fmla="*/ 51758 w 324539"/>
                <a:gd name="connsiteY9" fmla="*/ 311543 h 332916"/>
                <a:gd name="connsiteX10" fmla="*/ 337 w 324539"/>
                <a:gd name="connsiteY10" fmla="*/ 89072 h 332916"/>
                <a:gd name="connsiteX11" fmla="*/ 53245 w 324539"/>
                <a:gd name="connsiteY11" fmla="*/ 7691 h 332916"/>
                <a:gd name="connsiteX12" fmla="*/ 50483 w 324539"/>
                <a:gd name="connsiteY12" fmla="*/ 71436 h 332916"/>
                <a:gd name="connsiteX13" fmla="*/ 51333 w 324539"/>
                <a:gd name="connsiteY13" fmla="*/ 151755 h 33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539" h="332916">
                  <a:moveTo>
                    <a:pt x="51333" y="151755"/>
                  </a:moveTo>
                  <a:cubicBezTo>
                    <a:pt x="53649" y="175751"/>
                    <a:pt x="59153" y="199330"/>
                    <a:pt x="67694" y="221875"/>
                  </a:cubicBezTo>
                  <a:cubicBezTo>
                    <a:pt x="74579" y="243087"/>
                    <a:pt x="89962" y="260483"/>
                    <a:pt x="110191" y="269896"/>
                  </a:cubicBezTo>
                  <a:cubicBezTo>
                    <a:pt x="125872" y="274503"/>
                    <a:pt x="142467" y="275090"/>
                    <a:pt x="158425" y="271596"/>
                  </a:cubicBezTo>
                  <a:cubicBezTo>
                    <a:pt x="214096" y="264372"/>
                    <a:pt x="269278" y="254455"/>
                    <a:pt x="323950" y="241848"/>
                  </a:cubicBezTo>
                  <a:cubicBezTo>
                    <a:pt x="326777" y="256306"/>
                    <a:pt x="319658" y="270882"/>
                    <a:pt x="306527" y="277546"/>
                  </a:cubicBezTo>
                  <a:cubicBezTo>
                    <a:pt x="293735" y="283950"/>
                    <a:pt x="279796" y="287777"/>
                    <a:pt x="265517" y="288808"/>
                  </a:cubicBezTo>
                  <a:cubicBezTo>
                    <a:pt x="208146" y="298369"/>
                    <a:pt x="153325" y="320043"/>
                    <a:pt x="95529" y="331304"/>
                  </a:cubicBezTo>
                  <a:cubicBezTo>
                    <a:pt x="85734" y="334050"/>
                    <a:pt x="75301" y="333297"/>
                    <a:pt x="65994" y="329180"/>
                  </a:cubicBezTo>
                  <a:cubicBezTo>
                    <a:pt x="59747" y="324698"/>
                    <a:pt x="54818" y="318602"/>
                    <a:pt x="51758" y="311543"/>
                  </a:cubicBezTo>
                  <a:cubicBezTo>
                    <a:pt x="15168" y="243270"/>
                    <a:pt x="-2596" y="166480"/>
                    <a:pt x="337" y="89072"/>
                  </a:cubicBezTo>
                  <a:cubicBezTo>
                    <a:pt x="337" y="73773"/>
                    <a:pt x="17123" y="-28432"/>
                    <a:pt x="53245" y="7691"/>
                  </a:cubicBezTo>
                  <a:cubicBezTo>
                    <a:pt x="64719" y="19377"/>
                    <a:pt x="51758" y="55712"/>
                    <a:pt x="50483" y="71436"/>
                  </a:cubicBezTo>
                  <a:cubicBezTo>
                    <a:pt x="48422" y="98181"/>
                    <a:pt x="48698" y="125059"/>
                    <a:pt x="51333" y="151755"/>
                  </a:cubicBezTo>
                  <a:close/>
                </a:path>
              </a:pathLst>
            </a:custGeom>
            <a:solidFill>
              <a:srgbClr val="87F1F9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C2701EB-7A6F-409F-BA68-17B477BD471B}"/>
              </a:ext>
            </a:extLst>
          </p:cNvPr>
          <p:cNvGrpSpPr/>
          <p:nvPr userDrawn="1"/>
        </p:nvGrpSpPr>
        <p:grpSpPr>
          <a:xfrm>
            <a:off x="11346282" y="2617079"/>
            <a:ext cx="681892" cy="752873"/>
            <a:chOff x="11346282" y="2617079"/>
            <a:chExt cx="681892" cy="75287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D130044-40D2-4CAD-870A-2BB4A8C72C9C}"/>
                </a:ext>
              </a:extLst>
            </p:cNvPr>
            <p:cNvSpPr/>
            <p:nvPr/>
          </p:nvSpPr>
          <p:spPr>
            <a:xfrm>
              <a:off x="11534364" y="2678315"/>
              <a:ext cx="481698" cy="469377"/>
            </a:xfrm>
            <a:custGeom>
              <a:avLst/>
              <a:gdLst>
                <a:gd name="connsiteX0" fmla="*/ 42518 w 481698"/>
                <a:gd name="connsiteY0" fmla="*/ 460465 h 469377"/>
                <a:gd name="connsiteX1" fmla="*/ 8519 w 481698"/>
                <a:gd name="connsiteY1" fmla="*/ 234595 h 469377"/>
                <a:gd name="connsiteX2" fmla="*/ 3207 w 481698"/>
                <a:gd name="connsiteY2" fmla="*/ 122403 h 469377"/>
                <a:gd name="connsiteX3" fmla="*/ 1933 w 481698"/>
                <a:gd name="connsiteY3" fmla="*/ 103917 h 469377"/>
                <a:gd name="connsiteX4" fmla="*/ 10007 w 481698"/>
                <a:gd name="connsiteY4" fmla="*/ 21260 h 469377"/>
                <a:gd name="connsiteX5" fmla="*/ 191682 w 481698"/>
                <a:gd name="connsiteY5" fmla="*/ 12 h 469377"/>
                <a:gd name="connsiteX6" fmla="*/ 368468 w 481698"/>
                <a:gd name="connsiteY6" fmla="*/ 4262 h 469377"/>
                <a:gd name="connsiteX7" fmla="*/ 463875 w 481698"/>
                <a:gd name="connsiteY7" fmla="*/ 20835 h 469377"/>
                <a:gd name="connsiteX8" fmla="*/ 481723 w 481698"/>
                <a:gd name="connsiteY8" fmla="*/ 455153 h 469377"/>
                <a:gd name="connsiteX9" fmla="*/ 481723 w 481698"/>
                <a:gd name="connsiteY9" fmla="*/ 467903 h 469377"/>
                <a:gd name="connsiteX10" fmla="*/ 468974 w 481698"/>
                <a:gd name="connsiteY10" fmla="*/ 465990 h 469377"/>
                <a:gd name="connsiteX11" fmla="*/ 53779 w 481698"/>
                <a:gd name="connsiteY11" fmla="*/ 467903 h 469377"/>
                <a:gd name="connsiteX12" fmla="*/ 44005 w 481698"/>
                <a:gd name="connsiteY12" fmla="*/ 469390 h 46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1698" h="469377">
                  <a:moveTo>
                    <a:pt x="42518" y="460465"/>
                  </a:moveTo>
                  <a:cubicBezTo>
                    <a:pt x="26093" y="386032"/>
                    <a:pt x="14725" y="310558"/>
                    <a:pt x="8519" y="234595"/>
                  </a:cubicBezTo>
                  <a:cubicBezTo>
                    <a:pt x="5546" y="197197"/>
                    <a:pt x="3633" y="159375"/>
                    <a:pt x="3207" y="122403"/>
                  </a:cubicBezTo>
                  <a:cubicBezTo>
                    <a:pt x="3207" y="117941"/>
                    <a:pt x="3207" y="111354"/>
                    <a:pt x="1933" y="103917"/>
                  </a:cubicBezTo>
                  <a:cubicBezTo>
                    <a:pt x="-829" y="67369"/>
                    <a:pt x="-2316" y="35709"/>
                    <a:pt x="10007" y="21260"/>
                  </a:cubicBezTo>
                  <a:cubicBezTo>
                    <a:pt x="15319" y="15098"/>
                    <a:pt x="27856" y="12"/>
                    <a:pt x="191682" y="12"/>
                  </a:cubicBezTo>
                  <a:cubicBezTo>
                    <a:pt x="244378" y="12"/>
                    <a:pt x="308973" y="1499"/>
                    <a:pt x="368468" y="4262"/>
                  </a:cubicBezTo>
                  <a:cubicBezTo>
                    <a:pt x="463237" y="8724"/>
                    <a:pt x="463237" y="9149"/>
                    <a:pt x="463875" y="20835"/>
                  </a:cubicBezTo>
                  <a:cubicBezTo>
                    <a:pt x="470249" y="165474"/>
                    <a:pt x="476198" y="310239"/>
                    <a:pt x="481723" y="455153"/>
                  </a:cubicBezTo>
                  <a:lnTo>
                    <a:pt x="481723" y="467903"/>
                  </a:lnTo>
                  <a:lnTo>
                    <a:pt x="468974" y="465990"/>
                  </a:lnTo>
                  <a:cubicBezTo>
                    <a:pt x="331283" y="445528"/>
                    <a:pt x="191278" y="446187"/>
                    <a:pt x="53779" y="467903"/>
                  </a:cubicBezTo>
                  <a:lnTo>
                    <a:pt x="44005" y="469390"/>
                  </a:ln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41D58C3-6223-412C-91FD-830D5927539A}"/>
                </a:ext>
              </a:extLst>
            </p:cNvPr>
            <p:cNvSpPr/>
            <p:nvPr/>
          </p:nvSpPr>
          <p:spPr>
            <a:xfrm>
              <a:off x="11523680" y="2667691"/>
              <a:ext cx="504494" cy="492113"/>
            </a:xfrm>
            <a:custGeom>
              <a:avLst/>
              <a:gdLst>
                <a:gd name="connsiteX0" fmla="*/ 202367 w 504494"/>
                <a:gd name="connsiteY0" fmla="*/ 21260 h 492113"/>
                <a:gd name="connsiteX1" fmla="*/ 463935 w 504494"/>
                <a:gd name="connsiteY1" fmla="*/ 31885 h 492113"/>
                <a:gd name="connsiteX2" fmla="*/ 481783 w 504494"/>
                <a:gd name="connsiteY2" fmla="*/ 466203 h 492113"/>
                <a:gd name="connsiteX3" fmla="*/ 278861 w 504494"/>
                <a:gd name="connsiteY3" fmla="*/ 451116 h 492113"/>
                <a:gd name="connsiteX4" fmla="*/ 63614 w 504494"/>
                <a:gd name="connsiteY4" fmla="*/ 468115 h 492113"/>
                <a:gd name="connsiteX5" fmla="*/ 29828 w 504494"/>
                <a:gd name="connsiteY5" fmla="*/ 243732 h 492113"/>
                <a:gd name="connsiteX6" fmla="*/ 24516 w 504494"/>
                <a:gd name="connsiteY6" fmla="*/ 132177 h 492113"/>
                <a:gd name="connsiteX7" fmla="*/ 28766 w 504494"/>
                <a:gd name="connsiteY7" fmla="*/ 38047 h 492113"/>
                <a:gd name="connsiteX8" fmla="*/ 202367 w 504494"/>
                <a:gd name="connsiteY8" fmla="*/ 21260 h 492113"/>
                <a:gd name="connsiteX9" fmla="*/ 202367 w 504494"/>
                <a:gd name="connsiteY9" fmla="*/ 12 h 492113"/>
                <a:gd name="connsiteX10" fmla="*/ 12617 w 504494"/>
                <a:gd name="connsiteY10" fmla="*/ 24235 h 492113"/>
                <a:gd name="connsiteX11" fmla="*/ 2206 w 504494"/>
                <a:gd name="connsiteY11" fmla="*/ 114753 h 492113"/>
                <a:gd name="connsiteX12" fmla="*/ 3268 w 504494"/>
                <a:gd name="connsiteY12" fmla="*/ 132390 h 492113"/>
                <a:gd name="connsiteX13" fmla="*/ 8580 w 504494"/>
                <a:gd name="connsiteY13" fmla="*/ 245431 h 492113"/>
                <a:gd name="connsiteX14" fmla="*/ 42791 w 504494"/>
                <a:gd name="connsiteY14" fmla="*/ 472577 h 492113"/>
                <a:gd name="connsiteX15" fmla="*/ 47041 w 504494"/>
                <a:gd name="connsiteY15" fmla="*/ 492126 h 492113"/>
                <a:gd name="connsiteX16" fmla="*/ 66802 w 504494"/>
                <a:gd name="connsiteY16" fmla="*/ 488938 h 492113"/>
                <a:gd name="connsiteX17" fmla="*/ 279286 w 504494"/>
                <a:gd name="connsiteY17" fmla="*/ 472365 h 492113"/>
                <a:gd name="connsiteX18" fmla="*/ 479233 w 504494"/>
                <a:gd name="connsiteY18" fmla="*/ 487238 h 492113"/>
                <a:gd name="connsiteX19" fmla="*/ 504519 w 504494"/>
                <a:gd name="connsiteY19" fmla="*/ 491063 h 492113"/>
                <a:gd name="connsiteX20" fmla="*/ 504519 w 504494"/>
                <a:gd name="connsiteY20" fmla="*/ 465353 h 492113"/>
                <a:gd name="connsiteX21" fmla="*/ 486670 w 504494"/>
                <a:gd name="connsiteY21" fmla="*/ 31035 h 492113"/>
                <a:gd name="connsiteX22" fmla="*/ 444173 w 504494"/>
                <a:gd name="connsiteY22" fmla="*/ 7874 h 492113"/>
                <a:gd name="connsiteX23" fmla="*/ 382128 w 504494"/>
                <a:gd name="connsiteY23" fmla="*/ 4262 h 492113"/>
                <a:gd name="connsiteX24" fmla="*/ 204916 w 504494"/>
                <a:gd name="connsiteY24" fmla="*/ 12 h 49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494" h="492113">
                  <a:moveTo>
                    <a:pt x="202367" y="21260"/>
                  </a:moveTo>
                  <a:cubicBezTo>
                    <a:pt x="323694" y="21260"/>
                    <a:pt x="463722" y="29335"/>
                    <a:pt x="463935" y="31885"/>
                  </a:cubicBezTo>
                  <a:cubicBezTo>
                    <a:pt x="470309" y="176650"/>
                    <a:pt x="476258" y="321437"/>
                    <a:pt x="481783" y="466203"/>
                  </a:cubicBezTo>
                  <a:cubicBezTo>
                    <a:pt x="414596" y="456194"/>
                    <a:pt x="346770" y="451159"/>
                    <a:pt x="278861" y="451116"/>
                  </a:cubicBezTo>
                  <a:cubicBezTo>
                    <a:pt x="206765" y="451031"/>
                    <a:pt x="134796" y="456726"/>
                    <a:pt x="63614" y="468115"/>
                  </a:cubicBezTo>
                  <a:cubicBezTo>
                    <a:pt x="47168" y="394192"/>
                    <a:pt x="35885" y="319227"/>
                    <a:pt x="29828" y="243732"/>
                  </a:cubicBezTo>
                  <a:cubicBezTo>
                    <a:pt x="26854" y="206547"/>
                    <a:pt x="24942" y="169362"/>
                    <a:pt x="24516" y="132177"/>
                  </a:cubicBezTo>
                  <a:cubicBezTo>
                    <a:pt x="24516" y="111991"/>
                    <a:pt x="15168" y="54195"/>
                    <a:pt x="28766" y="38047"/>
                  </a:cubicBezTo>
                  <a:cubicBezTo>
                    <a:pt x="39816" y="25298"/>
                    <a:pt x="116522" y="21260"/>
                    <a:pt x="202367" y="21260"/>
                  </a:cubicBezTo>
                  <a:moveTo>
                    <a:pt x="202367" y="12"/>
                  </a:moveTo>
                  <a:cubicBezTo>
                    <a:pt x="33654" y="12"/>
                    <a:pt x="21117" y="14673"/>
                    <a:pt x="12617" y="24235"/>
                  </a:cubicBezTo>
                  <a:cubicBezTo>
                    <a:pt x="-2469" y="41871"/>
                    <a:pt x="-1194" y="74381"/>
                    <a:pt x="2206" y="114753"/>
                  </a:cubicBezTo>
                  <a:cubicBezTo>
                    <a:pt x="2206" y="121978"/>
                    <a:pt x="3268" y="128140"/>
                    <a:pt x="3268" y="132390"/>
                  </a:cubicBezTo>
                  <a:cubicBezTo>
                    <a:pt x="3268" y="169999"/>
                    <a:pt x="5606" y="208034"/>
                    <a:pt x="8580" y="245431"/>
                  </a:cubicBezTo>
                  <a:cubicBezTo>
                    <a:pt x="14743" y="321841"/>
                    <a:pt x="26174" y="397740"/>
                    <a:pt x="42791" y="472577"/>
                  </a:cubicBezTo>
                  <a:lnTo>
                    <a:pt x="47041" y="492126"/>
                  </a:lnTo>
                  <a:lnTo>
                    <a:pt x="66802" y="488938"/>
                  </a:lnTo>
                  <a:cubicBezTo>
                    <a:pt x="137091" y="477868"/>
                    <a:pt x="208125" y="472322"/>
                    <a:pt x="279286" y="472365"/>
                  </a:cubicBezTo>
                  <a:cubicBezTo>
                    <a:pt x="346218" y="472322"/>
                    <a:pt x="413044" y="477294"/>
                    <a:pt x="479233" y="487238"/>
                  </a:cubicBezTo>
                  <a:lnTo>
                    <a:pt x="504519" y="491063"/>
                  </a:lnTo>
                  <a:lnTo>
                    <a:pt x="504519" y="465353"/>
                  </a:lnTo>
                  <a:cubicBezTo>
                    <a:pt x="498994" y="320651"/>
                    <a:pt x="492832" y="174462"/>
                    <a:pt x="486670" y="31035"/>
                  </a:cubicBezTo>
                  <a:cubicBezTo>
                    <a:pt x="486670" y="11061"/>
                    <a:pt x="469671" y="9786"/>
                    <a:pt x="444173" y="7874"/>
                  </a:cubicBezTo>
                  <a:lnTo>
                    <a:pt x="382128" y="4262"/>
                  </a:lnTo>
                  <a:cubicBezTo>
                    <a:pt x="322420" y="1499"/>
                    <a:pt x="257825" y="12"/>
                    <a:pt x="204916" y="1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1136205-B65E-4884-9E0A-49CD1D1A9DAA}"/>
                </a:ext>
              </a:extLst>
            </p:cNvPr>
            <p:cNvSpPr/>
            <p:nvPr/>
          </p:nvSpPr>
          <p:spPr>
            <a:xfrm>
              <a:off x="11472515" y="2617079"/>
              <a:ext cx="460678" cy="446895"/>
            </a:xfrm>
            <a:custGeom>
              <a:avLst/>
              <a:gdLst>
                <a:gd name="connsiteX0" fmla="*/ 42322 w 460678"/>
                <a:gd name="connsiteY0" fmla="*/ 446907 h 446895"/>
                <a:gd name="connsiteX1" fmla="*/ 460703 w 460678"/>
                <a:gd name="connsiteY1" fmla="*/ 444995 h 446895"/>
                <a:gd name="connsiteX2" fmla="*/ 442641 w 460678"/>
                <a:gd name="connsiteY2" fmla="*/ 10677 h 446895"/>
                <a:gd name="connsiteX3" fmla="*/ 7474 w 460678"/>
                <a:gd name="connsiteY3" fmla="*/ 17051 h 446895"/>
                <a:gd name="connsiteX4" fmla="*/ 3224 w 460678"/>
                <a:gd name="connsiteY4" fmla="*/ 110969 h 446895"/>
                <a:gd name="connsiteX5" fmla="*/ 8536 w 460678"/>
                <a:gd name="connsiteY5" fmla="*/ 222524 h 446895"/>
                <a:gd name="connsiteX6" fmla="*/ 42322 w 460678"/>
                <a:gd name="connsiteY6" fmla="*/ 446907 h 44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678" h="446895">
                  <a:moveTo>
                    <a:pt x="42322" y="446907"/>
                  </a:moveTo>
                  <a:cubicBezTo>
                    <a:pt x="180883" y="425021"/>
                    <a:pt x="321951" y="424384"/>
                    <a:pt x="460703" y="444995"/>
                  </a:cubicBezTo>
                  <a:cubicBezTo>
                    <a:pt x="455029" y="300229"/>
                    <a:pt x="449016" y="155442"/>
                    <a:pt x="442641" y="10677"/>
                  </a:cubicBezTo>
                  <a:cubicBezTo>
                    <a:pt x="442641" y="6215"/>
                    <a:pt x="34247" y="-14184"/>
                    <a:pt x="7474" y="17051"/>
                  </a:cubicBezTo>
                  <a:cubicBezTo>
                    <a:pt x="-6125" y="32988"/>
                    <a:pt x="3011" y="90783"/>
                    <a:pt x="3224" y="110969"/>
                  </a:cubicBezTo>
                  <a:cubicBezTo>
                    <a:pt x="3224" y="148154"/>
                    <a:pt x="5561" y="185339"/>
                    <a:pt x="8536" y="222524"/>
                  </a:cubicBezTo>
                  <a:cubicBezTo>
                    <a:pt x="14698" y="297998"/>
                    <a:pt x="25981" y="372963"/>
                    <a:pt x="42322" y="446907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4FEFD2A-5533-46D8-B7FF-1A9D7A60EA9B}"/>
                </a:ext>
              </a:extLst>
            </p:cNvPr>
            <p:cNvSpPr/>
            <p:nvPr/>
          </p:nvSpPr>
          <p:spPr>
            <a:xfrm>
              <a:off x="11418370" y="2807878"/>
              <a:ext cx="563626" cy="562074"/>
            </a:xfrm>
            <a:custGeom>
              <a:avLst/>
              <a:gdLst>
                <a:gd name="connsiteX0" fmla="*/ 409669 w 563626"/>
                <a:gd name="connsiteY0" fmla="*/ 3252 h 562074"/>
                <a:gd name="connsiteX1" fmla="*/ 444091 w 563626"/>
                <a:gd name="connsiteY1" fmla="*/ 6015 h 562074"/>
                <a:gd name="connsiteX2" fmla="*/ 450891 w 563626"/>
                <a:gd name="connsiteY2" fmla="*/ 20251 h 562074"/>
                <a:gd name="connsiteX3" fmla="*/ 562869 w 563626"/>
                <a:gd name="connsiteY3" fmla="*/ 404848 h 562074"/>
                <a:gd name="connsiteX4" fmla="*/ 562869 w 563626"/>
                <a:gd name="connsiteY4" fmla="*/ 415472 h 562074"/>
                <a:gd name="connsiteX5" fmla="*/ 553946 w 563626"/>
                <a:gd name="connsiteY5" fmla="*/ 423546 h 562074"/>
                <a:gd name="connsiteX6" fmla="*/ 393733 w 563626"/>
                <a:gd name="connsiteY6" fmla="*/ 467955 h 562074"/>
                <a:gd name="connsiteX7" fmla="*/ 290890 w 563626"/>
                <a:gd name="connsiteY7" fmla="*/ 515552 h 562074"/>
                <a:gd name="connsiteX8" fmla="*/ 142151 w 563626"/>
                <a:gd name="connsiteY8" fmla="*/ 562086 h 562074"/>
                <a:gd name="connsiteX9" fmla="*/ 69481 w 563626"/>
                <a:gd name="connsiteY9" fmla="*/ 379562 h 562074"/>
                <a:gd name="connsiteX10" fmla="*/ 21885 w 563626"/>
                <a:gd name="connsiteY10" fmla="*/ 208300 h 562074"/>
                <a:gd name="connsiteX11" fmla="*/ 637 w 563626"/>
                <a:gd name="connsiteY11" fmla="*/ 131805 h 562074"/>
                <a:gd name="connsiteX12" fmla="*/ 65870 w 563626"/>
                <a:gd name="connsiteY12" fmla="*/ 103757 h 56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626" h="562074">
                  <a:moveTo>
                    <a:pt x="409669" y="3252"/>
                  </a:moveTo>
                  <a:cubicBezTo>
                    <a:pt x="421355" y="-148"/>
                    <a:pt x="435592" y="-2910"/>
                    <a:pt x="444091" y="6015"/>
                  </a:cubicBezTo>
                  <a:cubicBezTo>
                    <a:pt x="447449" y="10158"/>
                    <a:pt x="449764" y="15045"/>
                    <a:pt x="450891" y="20251"/>
                  </a:cubicBezTo>
                  <a:cubicBezTo>
                    <a:pt x="488139" y="147742"/>
                    <a:pt x="525473" y="275933"/>
                    <a:pt x="562869" y="404848"/>
                  </a:cubicBezTo>
                  <a:cubicBezTo>
                    <a:pt x="563911" y="408311"/>
                    <a:pt x="563911" y="412008"/>
                    <a:pt x="562869" y="415472"/>
                  </a:cubicBezTo>
                  <a:cubicBezTo>
                    <a:pt x="561001" y="419169"/>
                    <a:pt x="557813" y="422059"/>
                    <a:pt x="553946" y="423546"/>
                  </a:cubicBezTo>
                  <a:cubicBezTo>
                    <a:pt x="504225" y="448407"/>
                    <a:pt x="446003" y="449044"/>
                    <a:pt x="393733" y="467955"/>
                  </a:cubicBezTo>
                  <a:cubicBezTo>
                    <a:pt x="358247" y="480705"/>
                    <a:pt x="326163" y="501741"/>
                    <a:pt x="290890" y="515552"/>
                  </a:cubicBezTo>
                  <a:cubicBezTo>
                    <a:pt x="242444" y="534463"/>
                    <a:pt x="189110" y="539350"/>
                    <a:pt x="142151" y="562086"/>
                  </a:cubicBezTo>
                  <a:cubicBezTo>
                    <a:pt x="108111" y="505629"/>
                    <a:pt x="83570" y="443966"/>
                    <a:pt x="69481" y="379562"/>
                  </a:cubicBezTo>
                  <a:lnTo>
                    <a:pt x="21885" y="208300"/>
                  </a:lnTo>
                  <a:cubicBezTo>
                    <a:pt x="17422" y="191938"/>
                    <a:pt x="-3826" y="147742"/>
                    <a:pt x="637" y="131805"/>
                  </a:cubicBezTo>
                  <a:cubicBezTo>
                    <a:pt x="7224" y="112682"/>
                    <a:pt x="47384" y="109282"/>
                    <a:pt x="65870" y="10375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26EB26E-2864-42D1-8C76-4F0BE41340EA}"/>
                </a:ext>
              </a:extLst>
            </p:cNvPr>
            <p:cNvSpPr/>
            <p:nvPr/>
          </p:nvSpPr>
          <p:spPr>
            <a:xfrm>
              <a:off x="11346282" y="2735606"/>
              <a:ext cx="563485" cy="562101"/>
            </a:xfrm>
            <a:custGeom>
              <a:avLst/>
              <a:gdLst>
                <a:gd name="connsiteX0" fmla="*/ 409724 w 563485"/>
                <a:gd name="connsiteY0" fmla="*/ 3279 h 562101"/>
                <a:gd name="connsiteX1" fmla="*/ 443934 w 563485"/>
                <a:gd name="connsiteY1" fmla="*/ 5829 h 562101"/>
                <a:gd name="connsiteX2" fmla="*/ 450733 w 563485"/>
                <a:gd name="connsiteY2" fmla="*/ 20065 h 562101"/>
                <a:gd name="connsiteX3" fmla="*/ 562713 w 563485"/>
                <a:gd name="connsiteY3" fmla="*/ 404662 h 562101"/>
                <a:gd name="connsiteX4" fmla="*/ 562713 w 563485"/>
                <a:gd name="connsiteY4" fmla="*/ 415286 h 562101"/>
                <a:gd name="connsiteX5" fmla="*/ 553789 w 563485"/>
                <a:gd name="connsiteY5" fmla="*/ 423361 h 562101"/>
                <a:gd name="connsiteX6" fmla="*/ 393575 w 563485"/>
                <a:gd name="connsiteY6" fmla="*/ 467770 h 562101"/>
                <a:gd name="connsiteX7" fmla="*/ 290733 w 563485"/>
                <a:gd name="connsiteY7" fmla="*/ 515366 h 562101"/>
                <a:gd name="connsiteX8" fmla="*/ 141994 w 563485"/>
                <a:gd name="connsiteY8" fmla="*/ 562113 h 562101"/>
                <a:gd name="connsiteX9" fmla="*/ 69324 w 563485"/>
                <a:gd name="connsiteY9" fmla="*/ 379377 h 562101"/>
                <a:gd name="connsiteX10" fmla="*/ 21940 w 563485"/>
                <a:gd name="connsiteY10" fmla="*/ 208114 h 562101"/>
                <a:gd name="connsiteX11" fmla="*/ 692 w 563485"/>
                <a:gd name="connsiteY11" fmla="*/ 131620 h 562101"/>
                <a:gd name="connsiteX12" fmla="*/ 65925 w 563485"/>
                <a:gd name="connsiteY12" fmla="*/ 103784 h 56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485" h="562101">
                  <a:moveTo>
                    <a:pt x="409724" y="3279"/>
                  </a:moveTo>
                  <a:cubicBezTo>
                    <a:pt x="421198" y="-121"/>
                    <a:pt x="435647" y="-2883"/>
                    <a:pt x="443934" y="5829"/>
                  </a:cubicBezTo>
                  <a:cubicBezTo>
                    <a:pt x="447292" y="9972"/>
                    <a:pt x="449608" y="14860"/>
                    <a:pt x="450733" y="20065"/>
                  </a:cubicBezTo>
                  <a:cubicBezTo>
                    <a:pt x="488131" y="147556"/>
                    <a:pt x="525465" y="275748"/>
                    <a:pt x="562713" y="404662"/>
                  </a:cubicBezTo>
                  <a:cubicBezTo>
                    <a:pt x="563775" y="408126"/>
                    <a:pt x="563775" y="411823"/>
                    <a:pt x="562713" y="415286"/>
                  </a:cubicBezTo>
                  <a:cubicBezTo>
                    <a:pt x="561438" y="419323"/>
                    <a:pt x="557401" y="421448"/>
                    <a:pt x="553789" y="423361"/>
                  </a:cubicBezTo>
                  <a:cubicBezTo>
                    <a:pt x="504067" y="448221"/>
                    <a:pt x="445847" y="448859"/>
                    <a:pt x="393575" y="467770"/>
                  </a:cubicBezTo>
                  <a:cubicBezTo>
                    <a:pt x="358091" y="480519"/>
                    <a:pt x="326005" y="501555"/>
                    <a:pt x="290733" y="515366"/>
                  </a:cubicBezTo>
                  <a:cubicBezTo>
                    <a:pt x="242499" y="534278"/>
                    <a:pt x="189165" y="539165"/>
                    <a:pt x="141994" y="562113"/>
                  </a:cubicBezTo>
                  <a:cubicBezTo>
                    <a:pt x="108060" y="505528"/>
                    <a:pt x="83518" y="443823"/>
                    <a:pt x="69324" y="379377"/>
                  </a:cubicBezTo>
                  <a:cubicBezTo>
                    <a:pt x="53387" y="322218"/>
                    <a:pt x="37664" y="265272"/>
                    <a:pt x="21940" y="208114"/>
                  </a:cubicBezTo>
                  <a:cubicBezTo>
                    <a:pt x="17266" y="191965"/>
                    <a:pt x="-3982" y="147556"/>
                    <a:pt x="692" y="131620"/>
                  </a:cubicBezTo>
                  <a:cubicBezTo>
                    <a:pt x="5366" y="115683"/>
                    <a:pt x="47226" y="109096"/>
                    <a:pt x="65925" y="103784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CA05D33-1338-4E15-9842-D4B1F46AE21F}"/>
                </a:ext>
              </a:extLst>
            </p:cNvPr>
            <p:cNvSpPr/>
            <p:nvPr/>
          </p:nvSpPr>
          <p:spPr>
            <a:xfrm>
              <a:off x="11418084" y="2797626"/>
              <a:ext cx="275427" cy="324823"/>
            </a:xfrm>
            <a:custGeom>
              <a:avLst/>
              <a:gdLst>
                <a:gd name="connsiteX0" fmla="*/ 107589 w 275427"/>
                <a:gd name="connsiteY0" fmla="*/ 171593 h 324823"/>
                <a:gd name="connsiteX1" fmla="*/ 275452 w 275427"/>
                <a:gd name="connsiteY1" fmla="*/ 6918 h 324823"/>
                <a:gd name="connsiteX2" fmla="*/ 242517 w 275427"/>
                <a:gd name="connsiteY2" fmla="*/ 3943 h 324823"/>
                <a:gd name="connsiteX3" fmla="*/ 88891 w 275427"/>
                <a:gd name="connsiteY3" fmla="*/ 61314 h 324823"/>
                <a:gd name="connsiteX4" fmla="*/ 15796 w 275427"/>
                <a:gd name="connsiteY4" fmla="*/ 102110 h 324823"/>
                <a:gd name="connsiteX5" fmla="*/ 71 w 275427"/>
                <a:gd name="connsiteY5" fmla="*/ 131646 h 324823"/>
                <a:gd name="connsiteX6" fmla="*/ 3897 w 275427"/>
                <a:gd name="connsiteY6" fmla="*/ 157569 h 324823"/>
                <a:gd name="connsiteX7" fmla="*/ 72955 w 275427"/>
                <a:gd name="connsiteY7" fmla="*/ 324794 h 324823"/>
                <a:gd name="connsiteX8" fmla="*/ 107589 w 275427"/>
                <a:gd name="connsiteY8" fmla="*/ 171593 h 32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427" h="324823">
                  <a:moveTo>
                    <a:pt x="107589" y="171593"/>
                  </a:moveTo>
                  <a:cubicBezTo>
                    <a:pt x="134149" y="96586"/>
                    <a:pt x="241666" y="79162"/>
                    <a:pt x="275452" y="6918"/>
                  </a:cubicBezTo>
                  <a:cubicBezTo>
                    <a:pt x="269077" y="-3282"/>
                    <a:pt x="254203" y="-307"/>
                    <a:pt x="242517" y="3943"/>
                  </a:cubicBezTo>
                  <a:lnTo>
                    <a:pt x="88891" y="61314"/>
                  </a:lnTo>
                  <a:cubicBezTo>
                    <a:pt x="61842" y="69409"/>
                    <a:pt x="36896" y="83327"/>
                    <a:pt x="15796" y="102110"/>
                  </a:cubicBezTo>
                  <a:cubicBezTo>
                    <a:pt x="7424" y="109930"/>
                    <a:pt x="1899" y="120320"/>
                    <a:pt x="71" y="131646"/>
                  </a:cubicBezTo>
                  <a:cubicBezTo>
                    <a:pt x="-246" y="140443"/>
                    <a:pt x="1049" y="149240"/>
                    <a:pt x="3897" y="157569"/>
                  </a:cubicBezTo>
                  <a:cubicBezTo>
                    <a:pt x="13458" y="192841"/>
                    <a:pt x="26421" y="327556"/>
                    <a:pt x="72955" y="324794"/>
                  </a:cubicBezTo>
                  <a:cubicBezTo>
                    <a:pt x="130750" y="322669"/>
                    <a:pt x="94840" y="207503"/>
                    <a:pt x="107589" y="17159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27B8E1-52D1-440C-9E44-BA12D5F884E7}"/>
              </a:ext>
            </a:extLst>
          </p:cNvPr>
          <p:cNvGrpSpPr/>
          <p:nvPr userDrawn="1"/>
        </p:nvGrpSpPr>
        <p:grpSpPr>
          <a:xfrm>
            <a:off x="10802717" y="1248933"/>
            <a:ext cx="509490" cy="223100"/>
            <a:chOff x="10802717" y="1248933"/>
            <a:chExt cx="509490" cy="223100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94A872A-C1A0-4C15-8D79-D16ACCBA8840}"/>
                </a:ext>
              </a:extLst>
            </p:cNvPr>
            <p:cNvSpPr/>
            <p:nvPr/>
          </p:nvSpPr>
          <p:spPr>
            <a:xfrm>
              <a:off x="11224771" y="1309065"/>
              <a:ext cx="87436" cy="113776"/>
            </a:xfrm>
            <a:custGeom>
              <a:avLst/>
              <a:gdLst>
                <a:gd name="connsiteX0" fmla="*/ 24 w 87436"/>
                <a:gd name="connsiteY0" fmla="*/ 3201 h 113776"/>
                <a:gd name="connsiteX1" fmla="*/ 59307 w 87436"/>
                <a:gd name="connsiteY1" fmla="*/ 3201 h 113776"/>
                <a:gd name="connsiteX2" fmla="*/ 76731 w 87436"/>
                <a:gd name="connsiteY2" fmla="*/ 10850 h 113776"/>
                <a:gd name="connsiteX3" fmla="*/ 87355 w 87436"/>
                <a:gd name="connsiteY3" fmla="*/ 41235 h 113776"/>
                <a:gd name="connsiteX4" fmla="*/ 77369 w 87436"/>
                <a:gd name="connsiteY4" fmla="*/ 101156 h 113776"/>
                <a:gd name="connsiteX5" fmla="*/ 73332 w 87436"/>
                <a:gd name="connsiteY5" fmla="*/ 108593 h 113776"/>
                <a:gd name="connsiteX6" fmla="*/ 61645 w 87436"/>
                <a:gd name="connsiteY6" fmla="*/ 112843 h 113776"/>
                <a:gd name="connsiteX7" fmla="*/ 1512 w 87436"/>
                <a:gd name="connsiteY7" fmla="*/ 108168 h 11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436" h="113776">
                  <a:moveTo>
                    <a:pt x="24" y="3201"/>
                  </a:moveTo>
                  <a:cubicBezTo>
                    <a:pt x="19552" y="-1051"/>
                    <a:pt x="39780" y="-1051"/>
                    <a:pt x="59307" y="3201"/>
                  </a:cubicBezTo>
                  <a:cubicBezTo>
                    <a:pt x="65661" y="4276"/>
                    <a:pt x="71632" y="6904"/>
                    <a:pt x="76731" y="10850"/>
                  </a:cubicBezTo>
                  <a:cubicBezTo>
                    <a:pt x="84317" y="19082"/>
                    <a:pt x="88163" y="30076"/>
                    <a:pt x="87355" y="41235"/>
                  </a:cubicBezTo>
                  <a:cubicBezTo>
                    <a:pt x="87993" y="61670"/>
                    <a:pt x="84593" y="82030"/>
                    <a:pt x="77369" y="101156"/>
                  </a:cubicBezTo>
                  <a:cubicBezTo>
                    <a:pt x="76625" y="103921"/>
                    <a:pt x="75243" y="106468"/>
                    <a:pt x="73332" y="108593"/>
                  </a:cubicBezTo>
                  <a:cubicBezTo>
                    <a:pt x="69996" y="111217"/>
                    <a:pt x="65894" y="112707"/>
                    <a:pt x="61645" y="112843"/>
                  </a:cubicBezTo>
                  <a:cubicBezTo>
                    <a:pt x="41480" y="115018"/>
                    <a:pt x="21103" y="113433"/>
                    <a:pt x="1512" y="108168"/>
                  </a:cubicBezTo>
                </a:path>
              </a:pathLst>
            </a:custGeom>
            <a:solidFill>
              <a:srgbClr val="6B6B6B"/>
            </a:solidFill>
            <a:ln w="22515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1A50A50-7D6F-4C2A-BE17-DE3C5D5BE07E}"/>
                </a:ext>
              </a:extLst>
            </p:cNvPr>
            <p:cNvSpPr/>
            <p:nvPr/>
          </p:nvSpPr>
          <p:spPr>
            <a:xfrm>
              <a:off x="10811090" y="1260195"/>
              <a:ext cx="427806" cy="201226"/>
            </a:xfrm>
            <a:custGeom>
              <a:avLst/>
              <a:gdLst>
                <a:gd name="connsiteX0" fmla="*/ 52482 w 427806"/>
                <a:gd name="connsiteY0" fmla="*/ 201022 h 201226"/>
                <a:gd name="connsiteX1" fmla="*/ 11684 w 427806"/>
                <a:gd name="connsiteY1" fmla="*/ 187423 h 201226"/>
                <a:gd name="connsiteX2" fmla="*/ 423 w 427806"/>
                <a:gd name="connsiteY2" fmla="*/ 144926 h 201226"/>
                <a:gd name="connsiteX3" fmla="*/ 423 w 427806"/>
                <a:gd name="connsiteY3" fmla="*/ 89468 h 201226"/>
                <a:gd name="connsiteX4" fmla="*/ 6160 w 427806"/>
                <a:gd name="connsiteY4" fmla="*/ 57808 h 201226"/>
                <a:gd name="connsiteX5" fmla="*/ 48657 w 427806"/>
                <a:gd name="connsiteY5" fmla="*/ 17861 h 201226"/>
                <a:gd name="connsiteX6" fmla="*/ 161273 w 427806"/>
                <a:gd name="connsiteY6" fmla="*/ 12 h 201226"/>
                <a:gd name="connsiteX7" fmla="*/ 212483 w 427806"/>
                <a:gd name="connsiteY7" fmla="*/ 2349 h 201226"/>
                <a:gd name="connsiteX8" fmla="*/ 260929 w 427806"/>
                <a:gd name="connsiteY8" fmla="*/ 4899 h 201226"/>
                <a:gd name="connsiteX9" fmla="*/ 297051 w 427806"/>
                <a:gd name="connsiteY9" fmla="*/ 4899 h 201226"/>
                <a:gd name="connsiteX10" fmla="*/ 400744 w 427806"/>
                <a:gd name="connsiteY10" fmla="*/ 22960 h 201226"/>
                <a:gd name="connsiteX11" fmla="*/ 421992 w 427806"/>
                <a:gd name="connsiteY11" fmla="*/ 150451 h 201226"/>
                <a:gd name="connsiteX12" fmla="*/ 408180 w 427806"/>
                <a:gd name="connsiteY12" fmla="*/ 181899 h 201226"/>
                <a:gd name="connsiteX13" fmla="*/ 360158 w 427806"/>
                <a:gd name="connsiteY13" fmla="*/ 197622 h 201226"/>
                <a:gd name="connsiteX14" fmla="*/ 201433 w 427806"/>
                <a:gd name="connsiteY14" fmla="*/ 199747 h 201226"/>
                <a:gd name="connsiteX15" fmla="*/ 58643 w 427806"/>
                <a:gd name="connsiteY15" fmla="*/ 201235 h 20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7806" h="201226">
                  <a:moveTo>
                    <a:pt x="52482" y="201022"/>
                  </a:moveTo>
                  <a:cubicBezTo>
                    <a:pt x="37587" y="202363"/>
                    <a:pt x="22797" y="197435"/>
                    <a:pt x="11684" y="187423"/>
                  </a:cubicBezTo>
                  <a:cubicBezTo>
                    <a:pt x="2697" y="175186"/>
                    <a:pt x="-1320" y="160006"/>
                    <a:pt x="423" y="144926"/>
                  </a:cubicBezTo>
                  <a:lnTo>
                    <a:pt x="423" y="89468"/>
                  </a:lnTo>
                  <a:cubicBezTo>
                    <a:pt x="-151" y="78612"/>
                    <a:pt x="1804" y="67769"/>
                    <a:pt x="6160" y="57808"/>
                  </a:cubicBezTo>
                  <a:cubicBezTo>
                    <a:pt x="13703" y="38852"/>
                    <a:pt x="29278" y="24222"/>
                    <a:pt x="48657" y="17861"/>
                  </a:cubicBezTo>
                  <a:cubicBezTo>
                    <a:pt x="85183" y="6673"/>
                    <a:pt x="123090" y="666"/>
                    <a:pt x="161273" y="12"/>
                  </a:cubicBezTo>
                  <a:cubicBezTo>
                    <a:pt x="176997" y="12"/>
                    <a:pt x="192721" y="1074"/>
                    <a:pt x="212483" y="2349"/>
                  </a:cubicBezTo>
                  <a:lnTo>
                    <a:pt x="260929" y="4899"/>
                  </a:lnTo>
                  <a:lnTo>
                    <a:pt x="297051" y="4899"/>
                  </a:lnTo>
                  <a:cubicBezTo>
                    <a:pt x="334449" y="4899"/>
                    <a:pt x="376308" y="6387"/>
                    <a:pt x="400744" y="22960"/>
                  </a:cubicBezTo>
                  <a:cubicBezTo>
                    <a:pt x="425179" y="39534"/>
                    <a:pt x="435166" y="84368"/>
                    <a:pt x="421992" y="150451"/>
                  </a:cubicBezTo>
                  <a:cubicBezTo>
                    <a:pt x="420483" y="162038"/>
                    <a:pt x="415702" y="172949"/>
                    <a:pt x="408180" y="181899"/>
                  </a:cubicBezTo>
                  <a:cubicBezTo>
                    <a:pt x="395027" y="193532"/>
                    <a:pt x="377646" y="199220"/>
                    <a:pt x="360158" y="197622"/>
                  </a:cubicBezTo>
                  <a:cubicBezTo>
                    <a:pt x="291526" y="199747"/>
                    <a:pt x="247755" y="199747"/>
                    <a:pt x="201433" y="199747"/>
                  </a:cubicBezTo>
                  <a:cubicBezTo>
                    <a:pt x="161061" y="199747"/>
                    <a:pt x="119202" y="199747"/>
                    <a:pt x="58643" y="201235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4ADB210-C07E-47B6-A466-C956B56346D0}"/>
                </a:ext>
              </a:extLst>
            </p:cNvPr>
            <p:cNvSpPr/>
            <p:nvPr/>
          </p:nvSpPr>
          <p:spPr>
            <a:xfrm>
              <a:off x="10802717" y="1248933"/>
              <a:ext cx="449513" cy="223100"/>
            </a:xfrm>
            <a:custGeom>
              <a:avLst/>
              <a:gdLst>
                <a:gd name="connsiteX0" fmla="*/ 169859 w 449513"/>
                <a:gd name="connsiteY0" fmla="*/ 21260 h 223100"/>
                <a:gd name="connsiteX1" fmla="*/ 269089 w 449513"/>
                <a:gd name="connsiteY1" fmla="*/ 26147 h 223100"/>
                <a:gd name="connsiteX2" fmla="*/ 305637 w 449513"/>
                <a:gd name="connsiteY2" fmla="*/ 26147 h 223100"/>
                <a:gd name="connsiteX3" fmla="*/ 403379 w 449513"/>
                <a:gd name="connsiteY3" fmla="*/ 42296 h 223100"/>
                <a:gd name="connsiteX4" fmla="*/ 420165 w 449513"/>
                <a:gd name="connsiteY4" fmla="*/ 158950 h 223100"/>
                <a:gd name="connsiteX5" fmla="*/ 409117 w 449513"/>
                <a:gd name="connsiteY5" fmla="*/ 185298 h 223100"/>
                <a:gd name="connsiteX6" fmla="*/ 368319 w 449513"/>
                <a:gd name="connsiteY6" fmla="*/ 197622 h 223100"/>
                <a:gd name="connsiteX7" fmla="*/ 67016 w 449513"/>
                <a:gd name="connsiteY7" fmla="*/ 201235 h 223100"/>
                <a:gd name="connsiteX8" fmla="*/ 60855 w 449513"/>
                <a:gd name="connsiteY8" fmla="*/ 201235 h 223100"/>
                <a:gd name="connsiteX9" fmla="*/ 27920 w 449513"/>
                <a:gd name="connsiteY9" fmla="*/ 191248 h 223100"/>
                <a:gd name="connsiteX10" fmla="*/ 19420 w 449513"/>
                <a:gd name="connsiteY10" fmla="*/ 155338 h 223100"/>
                <a:gd name="connsiteX11" fmla="*/ 19420 w 449513"/>
                <a:gd name="connsiteY11" fmla="*/ 99880 h 223100"/>
                <a:gd name="connsiteX12" fmla="*/ 24095 w 449513"/>
                <a:gd name="connsiteY12" fmla="*/ 72682 h 223100"/>
                <a:gd name="connsiteX13" fmla="*/ 60855 w 449513"/>
                <a:gd name="connsiteY13" fmla="*/ 38684 h 223100"/>
                <a:gd name="connsiteX14" fmla="*/ 170921 w 449513"/>
                <a:gd name="connsiteY14" fmla="*/ 21260 h 223100"/>
                <a:gd name="connsiteX15" fmla="*/ 170921 w 449513"/>
                <a:gd name="connsiteY15" fmla="*/ 12 h 223100"/>
                <a:gd name="connsiteX16" fmla="*/ 55543 w 449513"/>
                <a:gd name="connsiteY16" fmla="*/ 18073 h 223100"/>
                <a:gd name="connsiteX17" fmla="*/ 7521 w 449513"/>
                <a:gd name="connsiteY17" fmla="*/ 63545 h 223100"/>
                <a:gd name="connsiteX18" fmla="*/ 509 w 449513"/>
                <a:gd name="connsiteY18" fmla="*/ 99880 h 223100"/>
                <a:gd name="connsiteX19" fmla="*/ 509 w 449513"/>
                <a:gd name="connsiteY19" fmla="*/ 127715 h 223100"/>
                <a:gd name="connsiteX20" fmla="*/ 509 w 449513"/>
                <a:gd name="connsiteY20" fmla="*/ 155338 h 223100"/>
                <a:gd name="connsiteX21" fmla="*/ 14533 w 449513"/>
                <a:gd name="connsiteY21" fmla="*/ 205909 h 223100"/>
                <a:gd name="connsiteX22" fmla="*/ 63192 w 449513"/>
                <a:gd name="connsiteY22" fmla="*/ 222908 h 223100"/>
                <a:gd name="connsiteX23" fmla="*/ 69355 w 449513"/>
                <a:gd name="connsiteY23" fmla="*/ 222908 h 223100"/>
                <a:gd name="connsiteX24" fmla="*/ 211931 w 449513"/>
                <a:gd name="connsiteY24" fmla="*/ 221421 h 223100"/>
                <a:gd name="connsiteX25" fmla="*/ 370870 w 449513"/>
                <a:gd name="connsiteY25" fmla="*/ 219296 h 223100"/>
                <a:gd name="connsiteX26" fmla="*/ 426328 w 449513"/>
                <a:gd name="connsiteY26" fmla="*/ 200172 h 223100"/>
                <a:gd name="connsiteX27" fmla="*/ 442901 w 449513"/>
                <a:gd name="connsiteY27" fmla="*/ 163625 h 223100"/>
                <a:gd name="connsiteX28" fmla="*/ 417191 w 449513"/>
                <a:gd name="connsiteY28" fmla="*/ 25085 h 223100"/>
                <a:gd name="connsiteX29" fmla="*/ 307549 w 449513"/>
                <a:gd name="connsiteY29" fmla="*/ 5324 h 223100"/>
                <a:gd name="connsiteX30" fmla="*/ 271852 w 449513"/>
                <a:gd name="connsiteY30" fmla="*/ 5324 h 223100"/>
                <a:gd name="connsiteX31" fmla="*/ 223617 w 449513"/>
                <a:gd name="connsiteY31" fmla="*/ 2774 h 223100"/>
                <a:gd name="connsiteX32" fmla="*/ 171771 w 449513"/>
                <a:gd name="connsiteY32" fmla="*/ 437 h 22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9513" h="223100">
                  <a:moveTo>
                    <a:pt x="169859" y="21260"/>
                  </a:moveTo>
                  <a:cubicBezTo>
                    <a:pt x="196420" y="21260"/>
                    <a:pt x="224255" y="24235"/>
                    <a:pt x="269089" y="26147"/>
                  </a:cubicBezTo>
                  <a:lnTo>
                    <a:pt x="305637" y="26147"/>
                  </a:lnTo>
                  <a:cubicBezTo>
                    <a:pt x="340484" y="26147"/>
                    <a:pt x="381281" y="27210"/>
                    <a:pt x="403379" y="42296"/>
                  </a:cubicBezTo>
                  <a:cubicBezTo>
                    <a:pt x="435039" y="63545"/>
                    <a:pt x="427178" y="124740"/>
                    <a:pt x="420165" y="158950"/>
                  </a:cubicBezTo>
                  <a:cubicBezTo>
                    <a:pt x="419019" y="168591"/>
                    <a:pt x="415194" y="177717"/>
                    <a:pt x="409117" y="185298"/>
                  </a:cubicBezTo>
                  <a:cubicBezTo>
                    <a:pt x="397621" y="194512"/>
                    <a:pt x="383002" y="198927"/>
                    <a:pt x="368319" y="197622"/>
                  </a:cubicBezTo>
                  <a:cubicBezTo>
                    <a:pt x="239129" y="201447"/>
                    <a:pt x="196207" y="197622"/>
                    <a:pt x="67016" y="201235"/>
                  </a:cubicBezTo>
                  <a:lnTo>
                    <a:pt x="60855" y="201235"/>
                  </a:lnTo>
                  <a:cubicBezTo>
                    <a:pt x="48976" y="202567"/>
                    <a:pt x="37057" y="198957"/>
                    <a:pt x="27920" y="191248"/>
                  </a:cubicBezTo>
                  <a:cubicBezTo>
                    <a:pt x="20653" y="180785"/>
                    <a:pt x="17614" y="167953"/>
                    <a:pt x="19420" y="155338"/>
                  </a:cubicBezTo>
                  <a:cubicBezTo>
                    <a:pt x="19420" y="136852"/>
                    <a:pt x="19420" y="118366"/>
                    <a:pt x="19420" y="99880"/>
                  </a:cubicBezTo>
                  <a:cubicBezTo>
                    <a:pt x="18974" y="90581"/>
                    <a:pt x="20568" y="81298"/>
                    <a:pt x="24095" y="72682"/>
                  </a:cubicBezTo>
                  <a:cubicBezTo>
                    <a:pt x="31043" y="56705"/>
                    <a:pt x="44387" y="44372"/>
                    <a:pt x="60855" y="38684"/>
                  </a:cubicBezTo>
                  <a:cubicBezTo>
                    <a:pt x="96531" y="27718"/>
                    <a:pt x="133588" y="21853"/>
                    <a:pt x="170921" y="21260"/>
                  </a:cubicBezTo>
                  <a:moveTo>
                    <a:pt x="170921" y="12"/>
                  </a:moveTo>
                  <a:cubicBezTo>
                    <a:pt x="131803" y="617"/>
                    <a:pt x="92961" y="6697"/>
                    <a:pt x="55543" y="18073"/>
                  </a:cubicBezTo>
                  <a:cubicBezTo>
                    <a:pt x="33635" y="25459"/>
                    <a:pt x="16084" y="42082"/>
                    <a:pt x="7521" y="63545"/>
                  </a:cubicBezTo>
                  <a:cubicBezTo>
                    <a:pt x="2422" y="74955"/>
                    <a:pt x="20" y="87390"/>
                    <a:pt x="509" y="99880"/>
                  </a:cubicBezTo>
                  <a:lnTo>
                    <a:pt x="509" y="127715"/>
                  </a:lnTo>
                  <a:lnTo>
                    <a:pt x="509" y="155338"/>
                  </a:lnTo>
                  <a:cubicBezTo>
                    <a:pt x="-1637" y="173382"/>
                    <a:pt x="3399" y="191543"/>
                    <a:pt x="14533" y="205909"/>
                  </a:cubicBezTo>
                  <a:cubicBezTo>
                    <a:pt x="27644" y="218172"/>
                    <a:pt x="45301" y="224344"/>
                    <a:pt x="63192" y="222908"/>
                  </a:cubicBezTo>
                  <a:lnTo>
                    <a:pt x="69355" y="222908"/>
                  </a:lnTo>
                  <a:cubicBezTo>
                    <a:pt x="129912" y="221633"/>
                    <a:pt x="171560" y="221421"/>
                    <a:pt x="211931" y="221421"/>
                  </a:cubicBezTo>
                  <a:cubicBezTo>
                    <a:pt x="258252" y="221421"/>
                    <a:pt x="302237" y="221421"/>
                    <a:pt x="370870" y="219296"/>
                  </a:cubicBezTo>
                  <a:cubicBezTo>
                    <a:pt x="391161" y="220569"/>
                    <a:pt x="411135" y="213684"/>
                    <a:pt x="426328" y="200172"/>
                  </a:cubicBezTo>
                  <a:cubicBezTo>
                    <a:pt x="435295" y="189865"/>
                    <a:pt x="441053" y="177162"/>
                    <a:pt x="442901" y="163625"/>
                  </a:cubicBezTo>
                  <a:cubicBezTo>
                    <a:pt x="457139" y="93080"/>
                    <a:pt x="448426" y="46334"/>
                    <a:pt x="417191" y="25085"/>
                  </a:cubicBezTo>
                  <a:cubicBezTo>
                    <a:pt x="390418" y="7024"/>
                    <a:pt x="348347" y="5324"/>
                    <a:pt x="307549" y="5324"/>
                  </a:cubicBezTo>
                  <a:lnTo>
                    <a:pt x="271852" y="5324"/>
                  </a:lnTo>
                  <a:lnTo>
                    <a:pt x="223617" y="2774"/>
                  </a:lnTo>
                  <a:cubicBezTo>
                    <a:pt x="204494" y="1499"/>
                    <a:pt x="187707" y="437"/>
                    <a:pt x="171771" y="437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C8028EC-245F-49CA-AE1A-A2B77CF2DE50}"/>
                </a:ext>
              </a:extLst>
            </p:cNvPr>
            <p:cNvSpPr/>
            <p:nvPr/>
          </p:nvSpPr>
          <p:spPr>
            <a:xfrm>
              <a:off x="11269679" y="1327851"/>
              <a:ext cx="19994" cy="22890"/>
            </a:xfrm>
            <a:custGeom>
              <a:avLst/>
              <a:gdLst>
                <a:gd name="connsiteX0" fmla="*/ 163 w 19994"/>
                <a:gd name="connsiteY0" fmla="*/ 8638 h 22890"/>
                <a:gd name="connsiteX1" fmla="*/ 163 w 19994"/>
                <a:gd name="connsiteY1" fmla="*/ 20112 h 22890"/>
                <a:gd name="connsiteX2" fmla="*/ 163 w 19994"/>
                <a:gd name="connsiteY2" fmla="*/ 22024 h 22890"/>
                <a:gd name="connsiteX3" fmla="*/ 4200 w 19994"/>
                <a:gd name="connsiteY3" fmla="*/ 22024 h 22890"/>
                <a:gd name="connsiteX4" fmla="*/ 17587 w 19994"/>
                <a:gd name="connsiteY4" fmla="*/ 22024 h 22890"/>
                <a:gd name="connsiteX5" fmla="*/ 19924 w 19994"/>
                <a:gd name="connsiteY5" fmla="*/ 9912 h 22890"/>
                <a:gd name="connsiteX6" fmla="*/ 15887 w 19994"/>
                <a:gd name="connsiteY6" fmla="*/ 1201 h 22890"/>
                <a:gd name="connsiteX7" fmla="*/ 163 w 19994"/>
                <a:gd name="connsiteY7" fmla="*/ 8638 h 2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94" h="22890">
                  <a:moveTo>
                    <a:pt x="163" y="8638"/>
                  </a:moveTo>
                  <a:cubicBezTo>
                    <a:pt x="588" y="12450"/>
                    <a:pt x="588" y="16300"/>
                    <a:pt x="163" y="20112"/>
                  </a:cubicBezTo>
                  <a:cubicBezTo>
                    <a:pt x="57" y="20745"/>
                    <a:pt x="57" y="21391"/>
                    <a:pt x="163" y="22024"/>
                  </a:cubicBezTo>
                  <a:cubicBezTo>
                    <a:pt x="163" y="23299"/>
                    <a:pt x="2713" y="23086"/>
                    <a:pt x="4200" y="22024"/>
                  </a:cubicBezTo>
                  <a:cubicBezTo>
                    <a:pt x="8620" y="21170"/>
                    <a:pt x="13167" y="21170"/>
                    <a:pt x="17587" y="22024"/>
                  </a:cubicBezTo>
                  <a:cubicBezTo>
                    <a:pt x="17587" y="22024"/>
                    <a:pt x="19924" y="10975"/>
                    <a:pt x="19924" y="9912"/>
                  </a:cubicBezTo>
                  <a:cubicBezTo>
                    <a:pt x="20434" y="6462"/>
                    <a:pt x="18862" y="3034"/>
                    <a:pt x="15887" y="1201"/>
                  </a:cubicBezTo>
                  <a:cubicBezTo>
                    <a:pt x="9512" y="-924"/>
                    <a:pt x="-1324" y="-1137"/>
                    <a:pt x="163" y="863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2811CD3-D4C1-40A1-A6F3-2049D7CFF163}"/>
                </a:ext>
              </a:extLst>
            </p:cNvPr>
            <p:cNvSpPr/>
            <p:nvPr/>
          </p:nvSpPr>
          <p:spPr>
            <a:xfrm>
              <a:off x="11263517" y="1375936"/>
              <a:ext cx="20006" cy="22728"/>
            </a:xfrm>
            <a:custGeom>
              <a:avLst/>
              <a:gdLst>
                <a:gd name="connsiteX0" fmla="*/ 163 w 20006"/>
                <a:gd name="connsiteY0" fmla="*/ 8575 h 22728"/>
                <a:gd name="connsiteX1" fmla="*/ 163 w 20006"/>
                <a:gd name="connsiteY1" fmla="*/ 20261 h 22728"/>
                <a:gd name="connsiteX2" fmla="*/ 163 w 20006"/>
                <a:gd name="connsiteY2" fmla="*/ 22174 h 22728"/>
                <a:gd name="connsiteX3" fmla="*/ 4200 w 20006"/>
                <a:gd name="connsiteY3" fmla="*/ 22174 h 22728"/>
                <a:gd name="connsiteX4" fmla="*/ 17587 w 20006"/>
                <a:gd name="connsiteY4" fmla="*/ 22174 h 22728"/>
                <a:gd name="connsiteX5" fmla="*/ 19924 w 20006"/>
                <a:gd name="connsiteY5" fmla="*/ 9849 h 22728"/>
                <a:gd name="connsiteX6" fmla="*/ 15887 w 20006"/>
                <a:gd name="connsiteY6" fmla="*/ 1350 h 22728"/>
                <a:gd name="connsiteX7" fmla="*/ 163 w 20006"/>
                <a:gd name="connsiteY7" fmla="*/ 8575 h 2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6" h="22728">
                  <a:moveTo>
                    <a:pt x="163" y="8575"/>
                  </a:moveTo>
                  <a:cubicBezTo>
                    <a:pt x="587" y="12459"/>
                    <a:pt x="587" y="16377"/>
                    <a:pt x="163" y="20261"/>
                  </a:cubicBezTo>
                  <a:cubicBezTo>
                    <a:pt x="57" y="20894"/>
                    <a:pt x="57" y="21540"/>
                    <a:pt x="163" y="22174"/>
                  </a:cubicBezTo>
                  <a:cubicBezTo>
                    <a:pt x="163" y="23448"/>
                    <a:pt x="2713" y="22174"/>
                    <a:pt x="4200" y="22174"/>
                  </a:cubicBezTo>
                  <a:cubicBezTo>
                    <a:pt x="8598" y="21109"/>
                    <a:pt x="13188" y="21109"/>
                    <a:pt x="17587" y="22174"/>
                  </a:cubicBezTo>
                  <a:cubicBezTo>
                    <a:pt x="18649" y="22174"/>
                    <a:pt x="19924" y="10912"/>
                    <a:pt x="19924" y="9849"/>
                  </a:cubicBezTo>
                  <a:cubicBezTo>
                    <a:pt x="20476" y="6452"/>
                    <a:pt x="18862" y="3071"/>
                    <a:pt x="15887" y="1350"/>
                  </a:cubicBezTo>
                  <a:cubicBezTo>
                    <a:pt x="9512" y="-987"/>
                    <a:pt x="-1324" y="-1200"/>
                    <a:pt x="163" y="8575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117BAD5-3BEB-4BDE-8F12-88900AD6853D}"/>
              </a:ext>
            </a:extLst>
          </p:cNvPr>
          <p:cNvGrpSpPr/>
          <p:nvPr userDrawn="1"/>
        </p:nvGrpSpPr>
        <p:grpSpPr>
          <a:xfrm>
            <a:off x="3593299" y="4643761"/>
            <a:ext cx="1416694" cy="2645252"/>
            <a:chOff x="3593299" y="4643761"/>
            <a:chExt cx="1416694" cy="2645252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A75217E-B9B6-4AA0-BFE3-B568C102EA07}"/>
                </a:ext>
              </a:extLst>
            </p:cNvPr>
            <p:cNvSpPr/>
            <p:nvPr/>
          </p:nvSpPr>
          <p:spPr>
            <a:xfrm>
              <a:off x="3727489" y="5792175"/>
              <a:ext cx="1279717" cy="1496838"/>
            </a:xfrm>
            <a:custGeom>
              <a:avLst/>
              <a:gdLst>
                <a:gd name="connsiteX0" fmla="*/ 1214356 w 1279717"/>
                <a:gd name="connsiteY0" fmla="*/ 113152 h 1496838"/>
                <a:gd name="connsiteX1" fmla="*/ 1123200 w 1279717"/>
                <a:gd name="connsiteY1" fmla="*/ 60456 h 1496838"/>
                <a:gd name="connsiteX2" fmla="*/ 1054568 w 1279717"/>
                <a:gd name="connsiteY2" fmla="*/ 39208 h 1496838"/>
                <a:gd name="connsiteX3" fmla="*/ 1012071 w 1279717"/>
                <a:gd name="connsiteY3" fmla="*/ 29433 h 1496838"/>
                <a:gd name="connsiteX4" fmla="*/ 893505 w 1279717"/>
                <a:gd name="connsiteY4" fmla="*/ 10522 h 1496838"/>
                <a:gd name="connsiteX5" fmla="*/ 889043 w 1279717"/>
                <a:gd name="connsiteY5" fmla="*/ 10522 h 1496838"/>
                <a:gd name="connsiteX6" fmla="*/ 603464 w 1279717"/>
                <a:gd name="connsiteY6" fmla="*/ 3510 h 1496838"/>
                <a:gd name="connsiteX7" fmla="*/ 463224 w 1279717"/>
                <a:gd name="connsiteY7" fmla="*/ 19446 h 1496838"/>
                <a:gd name="connsiteX8" fmla="*/ 388004 w 1279717"/>
                <a:gd name="connsiteY8" fmla="*/ 33258 h 1496838"/>
                <a:gd name="connsiteX9" fmla="*/ 138973 w 1279717"/>
                <a:gd name="connsiteY9" fmla="*/ 103378 h 1496838"/>
                <a:gd name="connsiteX10" fmla="*/ 23381 w 1279717"/>
                <a:gd name="connsiteY10" fmla="*/ 298014 h 1496838"/>
                <a:gd name="connsiteX11" fmla="*/ 59079 w 1279717"/>
                <a:gd name="connsiteY11" fmla="*/ 475650 h 1496838"/>
                <a:gd name="connsiteX12" fmla="*/ 91801 w 1279717"/>
                <a:gd name="connsiteY12" fmla="*/ 689410 h 1496838"/>
                <a:gd name="connsiteX13" fmla="*/ 164471 w 1279717"/>
                <a:gd name="connsiteY13" fmla="*/ 1162825 h 1496838"/>
                <a:gd name="connsiteX14" fmla="*/ 270713 w 1279717"/>
                <a:gd name="connsiteY14" fmla="*/ 1414194 h 1496838"/>
                <a:gd name="connsiteX15" fmla="*/ 420940 w 1279717"/>
                <a:gd name="connsiteY15" fmla="*/ 1473052 h 1496838"/>
                <a:gd name="connsiteX16" fmla="*/ 1109602 w 1279717"/>
                <a:gd name="connsiteY16" fmla="*/ 1424181 h 1496838"/>
                <a:gd name="connsiteX17" fmla="*/ 1208832 w 1279717"/>
                <a:gd name="connsiteY17" fmla="*/ 1371060 h 1496838"/>
                <a:gd name="connsiteX18" fmla="*/ 1266840 w 1279717"/>
                <a:gd name="connsiteY18" fmla="*/ 1156663 h 1496838"/>
                <a:gd name="connsiteX19" fmla="*/ 1266840 w 1279717"/>
                <a:gd name="connsiteY19" fmla="*/ 304175 h 1496838"/>
                <a:gd name="connsiteX20" fmla="*/ 1266840 w 1279717"/>
                <a:gd name="connsiteY20" fmla="*/ 304175 h 1496838"/>
                <a:gd name="connsiteX21" fmla="*/ 1214356 w 1279717"/>
                <a:gd name="connsiteY21" fmla="*/ 113152 h 149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79717" h="1496838">
                  <a:moveTo>
                    <a:pt x="1214356" y="113152"/>
                  </a:moveTo>
                  <a:cubicBezTo>
                    <a:pt x="1187180" y="90544"/>
                    <a:pt x="1156348" y="72717"/>
                    <a:pt x="1123200" y="60456"/>
                  </a:cubicBezTo>
                  <a:cubicBezTo>
                    <a:pt x="1100911" y="51617"/>
                    <a:pt x="1077963" y="44520"/>
                    <a:pt x="1054568" y="39208"/>
                  </a:cubicBezTo>
                  <a:cubicBezTo>
                    <a:pt x="1040544" y="35383"/>
                    <a:pt x="1026308" y="32408"/>
                    <a:pt x="1012071" y="29433"/>
                  </a:cubicBezTo>
                  <a:cubicBezTo>
                    <a:pt x="972698" y="21508"/>
                    <a:pt x="933176" y="15197"/>
                    <a:pt x="893505" y="10522"/>
                  </a:cubicBezTo>
                  <a:cubicBezTo>
                    <a:pt x="892017" y="10310"/>
                    <a:pt x="890530" y="10310"/>
                    <a:pt x="889043" y="10522"/>
                  </a:cubicBezTo>
                  <a:cubicBezTo>
                    <a:pt x="794253" y="-527"/>
                    <a:pt x="698678" y="-2864"/>
                    <a:pt x="603464" y="3510"/>
                  </a:cubicBezTo>
                  <a:cubicBezTo>
                    <a:pt x="556568" y="6634"/>
                    <a:pt x="509822" y="11946"/>
                    <a:pt x="463224" y="19446"/>
                  </a:cubicBezTo>
                  <a:cubicBezTo>
                    <a:pt x="437938" y="23272"/>
                    <a:pt x="413078" y="27946"/>
                    <a:pt x="388004" y="33258"/>
                  </a:cubicBezTo>
                  <a:cubicBezTo>
                    <a:pt x="303053" y="49109"/>
                    <a:pt x="219717" y="72567"/>
                    <a:pt x="138973" y="103378"/>
                  </a:cubicBezTo>
                  <a:cubicBezTo>
                    <a:pt x="36343" y="145875"/>
                    <a:pt x="-40576" y="209620"/>
                    <a:pt x="23381" y="298014"/>
                  </a:cubicBezTo>
                  <a:cubicBezTo>
                    <a:pt x="23381" y="351984"/>
                    <a:pt x="53129" y="437403"/>
                    <a:pt x="59079" y="475650"/>
                  </a:cubicBezTo>
                  <a:cubicBezTo>
                    <a:pt x="69915" y="546833"/>
                    <a:pt x="80327" y="618228"/>
                    <a:pt x="91801" y="689410"/>
                  </a:cubicBezTo>
                  <a:lnTo>
                    <a:pt x="164471" y="1162825"/>
                  </a:lnTo>
                  <a:cubicBezTo>
                    <a:pt x="178495" y="1254831"/>
                    <a:pt x="197619" y="1355548"/>
                    <a:pt x="270713" y="1414194"/>
                  </a:cubicBezTo>
                  <a:cubicBezTo>
                    <a:pt x="315229" y="1445812"/>
                    <a:pt x="366799" y="1466019"/>
                    <a:pt x="420940" y="1473052"/>
                  </a:cubicBezTo>
                  <a:cubicBezTo>
                    <a:pt x="650848" y="1516845"/>
                    <a:pt x="888193" y="1499995"/>
                    <a:pt x="1109602" y="1424181"/>
                  </a:cubicBezTo>
                  <a:cubicBezTo>
                    <a:pt x="1146191" y="1414003"/>
                    <a:pt x="1180061" y="1395856"/>
                    <a:pt x="1208832" y="1371060"/>
                  </a:cubicBezTo>
                  <a:cubicBezTo>
                    <a:pt x="1263440" y="1317939"/>
                    <a:pt x="1267052" y="1232732"/>
                    <a:pt x="1266840" y="1156663"/>
                  </a:cubicBezTo>
                  <a:cubicBezTo>
                    <a:pt x="1266840" y="872359"/>
                    <a:pt x="1266840" y="588203"/>
                    <a:pt x="1266840" y="304175"/>
                  </a:cubicBezTo>
                  <a:lnTo>
                    <a:pt x="1266840" y="304175"/>
                  </a:lnTo>
                  <a:cubicBezTo>
                    <a:pt x="1298287" y="239580"/>
                    <a:pt x="1268965" y="160536"/>
                    <a:pt x="1214356" y="113152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6561763-D4D1-475F-A8F6-BF520C59DD2A}"/>
                </a:ext>
              </a:extLst>
            </p:cNvPr>
            <p:cNvSpPr/>
            <p:nvPr/>
          </p:nvSpPr>
          <p:spPr>
            <a:xfrm>
              <a:off x="3617644" y="5946283"/>
              <a:ext cx="1241740" cy="1269848"/>
            </a:xfrm>
            <a:custGeom>
              <a:avLst/>
              <a:gdLst>
                <a:gd name="connsiteX0" fmla="*/ 139389 w 1241740"/>
                <a:gd name="connsiteY0" fmla="*/ 935835 h 1269848"/>
                <a:gd name="connsiteX1" fmla="*/ 245631 w 1241740"/>
                <a:gd name="connsiteY1" fmla="*/ 1187204 h 1269848"/>
                <a:gd name="connsiteX2" fmla="*/ 395857 w 1241740"/>
                <a:gd name="connsiteY2" fmla="*/ 1246062 h 1269848"/>
                <a:gd name="connsiteX3" fmla="*/ 1084519 w 1241740"/>
                <a:gd name="connsiteY3" fmla="*/ 1197191 h 1269848"/>
                <a:gd name="connsiteX4" fmla="*/ 1183749 w 1241740"/>
                <a:gd name="connsiteY4" fmla="*/ 1144070 h 1269848"/>
                <a:gd name="connsiteX5" fmla="*/ 1241757 w 1241740"/>
                <a:gd name="connsiteY5" fmla="*/ 929673 h 1269848"/>
                <a:gd name="connsiteX6" fmla="*/ 1241757 w 1241740"/>
                <a:gd name="connsiteY6" fmla="*/ 53812 h 1269848"/>
                <a:gd name="connsiteX7" fmla="*/ 376309 w 1241740"/>
                <a:gd name="connsiteY7" fmla="*/ 11315 h 1269848"/>
                <a:gd name="connsiteX8" fmla="*/ 4249 w 1241740"/>
                <a:gd name="connsiteY8" fmla="*/ 40214 h 1269848"/>
                <a:gd name="connsiteX9" fmla="*/ 35696 w 1241740"/>
                <a:gd name="connsiteY9" fmla="*/ 249085 h 1269848"/>
                <a:gd name="connsiteX10" fmla="*/ 68419 w 1241740"/>
                <a:gd name="connsiteY10" fmla="*/ 462845 h 126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40" h="1269848">
                  <a:moveTo>
                    <a:pt x="139389" y="935835"/>
                  </a:moveTo>
                  <a:cubicBezTo>
                    <a:pt x="153413" y="1027841"/>
                    <a:pt x="172536" y="1128559"/>
                    <a:pt x="245631" y="1187204"/>
                  </a:cubicBezTo>
                  <a:cubicBezTo>
                    <a:pt x="290146" y="1218822"/>
                    <a:pt x="341716" y="1239029"/>
                    <a:pt x="395857" y="1246062"/>
                  </a:cubicBezTo>
                  <a:cubicBezTo>
                    <a:pt x="625765" y="1289856"/>
                    <a:pt x="863110" y="1273006"/>
                    <a:pt x="1084519" y="1197191"/>
                  </a:cubicBezTo>
                  <a:cubicBezTo>
                    <a:pt x="1121109" y="1187013"/>
                    <a:pt x="1154979" y="1168867"/>
                    <a:pt x="1183749" y="1144070"/>
                  </a:cubicBezTo>
                  <a:cubicBezTo>
                    <a:pt x="1238358" y="1090949"/>
                    <a:pt x="1241970" y="1005743"/>
                    <a:pt x="1241757" y="929673"/>
                  </a:cubicBezTo>
                  <a:cubicBezTo>
                    <a:pt x="1241757" y="637720"/>
                    <a:pt x="1241757" y="345766"/>
                    <a:pt x="1241757" y="53812"/>
                  </a:cubicBezTo>
                  <a:cubicBezTo>
                    <a:pt x="953905" y="29589"/>
                    <a:pt x="665436" y="15417"/>
                    <a:pt x="376309" y="11315"/>
                  </a:cubicBezTo>
                  <a:cubicBezTo>
                    <a:pt x="304701" y="10253"/>
                    <a:pt x="31447" y="-27144"/>
                    <a:pt x="4249" y="40214"/>
                  </a:cubicBezTo>
                  <a:cubicBezTo>
                    <a:pt x="-13175" y="82711"/>
                    <a:pt x="28472" y="202127"/>
                    <a:pt x="35696" y="249085"/>
                  </a:cubicBezTo>
                  <a:cubicBezTo>
                    <a:pt x="46533" y="320268"/>
                    <a:pt x="56945" y="391663"/>
                    <a:pt x="68419" y="462845"/>
                  </a:cubicBezTo>
                  <a:close/>
                </a:path>
              </a:pathLst>
            </a:custGeom>
            <a:solidFill>
              <a:srgbClr val="40958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B30C2B9-3D7E-4FD6-8813-C8EBF8CBFF6A}"/>
                </a:ext>
              </a:extLst>
            </p:cNvPr>
            <p:cNvSpPr/>
            <p:nvPr/>
          </p:nvSpPr>
          <p:spPr>
            <a:xfrm>
              <a:off x="3593299" y="5718658"/>
              <a:ext cx="1278403" cy="438426"/>
            </a:xfrm>
            <a:custGeom>
              <a:avLst/>
              <a:gdLst>
                <a:gd name="connsiteX0" fmla="*/ 1264827 w 1278403"/>
                <a:gd name="connsiteY0" fmla="*/ 304173 h 438426"/>
                <a:gd name="connsiteX1" fmla="*/ 1043631 w 1278403"/>
                <a:gd name="connsiteY1" fmla="*/ 408290 h 438426"/>
                <a:gd name="connsiteX2" fmla="*/ 1026632 w 1278403"/>
                <a:gd name="connsiteY2" fmla="*/ 410203 h 438426"/>
                <a:gd name="connsiteX3" fmla="*/ 938239 w 1278403"/>
                <a:gd name="connsiteY3" fmla="*/ 418914 h 438426"/>
                <a:gd name="connsiteX4" fmla="*/ 923577 w 1278403"/>
                <a:gd name="connsiteY4" fmla="*/ 420189 h 438426"/>
                <a:gd name="connsiteX5" fmla="*/ 762089 w 1278403"/>
                <a:gd name="connsiteY5" fmla="*/ 432939 h 438426"/>
                <a:gd name="connsiteX6" fmla="*/ 669871 w 1278403"/>
                <a:gd name="connsiteY6" fmla="*/ 437401 h 438426"/>
                <a:gd name="connsiteX7" fmla="*/ 548543 w 1278403"/>
                <a:gd name="connsiteY7" fmla="*/ 437401 h 438426"/>
                <a:gd name="connsiteX8" fmla="*/ 548543 w 1278403"/>
                <a:gd name="connsiteY8" fmla="*/ 437401 h 438426"/>
                <a:gd name="connsiteX9" fmla="*/ 200705 w 1278403"/>
                <a:gd name="connsiteY9" fmla="*/ 394904 h 438426"/>
                <a:gd name="connsiteX10" fmla="*/ 185619 w 1278403"/>
                <a:gd name="connsiteY10" fmla="*/ 391079 h 438426"/>
                <a:gd name="connsiteX11" fmla="*/ 36880 w 1278403"/>
                <a:gd name="connsiteY11" fmla="*/ 314797 h 438426"/>
                <a:gd name="connsiteX12" fmla="*/ 139085 w 1278403"/>
                <a:gd name="connsiteY12" fmla="*/ 103588 h 438426"/>
                <a:gd name="connsiteX13" fmla="*/ 388117 w 1278403"/>
                <a:gd name="connsiteY13" fmla="*/ 33255 h 438426"/>
                <a:gd name="connsiteX14" fmla="*/ 463336 w 1278403"/>
                <a:gd name="connsiteY14" fmla="*/ 19444 h 438426"/>
                <a:gd name="connsiteX15" fmla="*/ 603576 w 1278403"/>
                <a:gd name="connsiteY15" fmla="*/ 3508 h 438426"/>
                <a:gd name="connsiteX16" fmla="*/ 889155 w 1278403"/>
                <a:gd name="connsiteY16" fmla="*/ 10732 h 438426"/>
                <a:gd name="connsiteX17" fmla="*/ 893617 w 1278403"/>
                <a:gd name="connsiteY17" fmla="*/ 10732 h 438426"/>
                <a:gd name="connsiteX18" fmla="*/ 1012183 w 1278403"/>
                <a:gd name="connsiteY18" fmla="*/ 29644 h 438426"/>
                <a:gd name="connsiteX19" fmla="*/ 1054680 w 1278403"/>
                <a:gd name="connsiteY19" fmla="*/ 39418 h 438426"/>
                <a:gd name="connsiteX20" fmla="*/ 1123313 w 1278403"/>
                <a:gd name="connsiteY20" fmla="*/ 60666 h 438426"/>
                <a:gd name="connsiteX21" fmla="*/ 1214468 w 1278403"/>
                <a:gd name="connsiteY21" fmla="*/ 115062 h 438426"/>
                <a:gd name="connsiteX22" fmla="*/ 1264827 w 1278403"/>
                <a:gd name="connsiteY22" fmla="*/ 304173 h 43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78403" h="438426">
                  <a:moveTo>
                    <a:pt x="1264827" y="304173"/>
                  </a:moveTo>
                  <a:cubicBezTo>
                    <a:pt x="1227005" y="377055"/>
                    <a:pt x="1130750" y="398516"/>
                    <a:pt x="1043631" y="408290"/>
                  </a:cubicBezTo>
                  <a:lnTo>
                    <a:pt x="1026632" y="410203"/>
                  </a:lnTo>
                  <a:lnTo>
                    <a:pt x="938239" y="418914"/>
                  </a:lnTo>
                  <a:lnTo>
                    <a:pt x="923577" y="420189"/>
                  </a:lnTo>
                  <a:cubicBezTo>
                    <a:pt x="870031" y="425289"/>
                    <a:pt x="816060" y="429964"/>
                    <a:pt x="762089" y="432939"/>
                  </a:cubicBezTo>
                  <a:cubicBezTo>
                    <a:pt x="731067" y="434639"/>
                    <a:pt x="700469" y="436338"/>
                    <a:pt x="669871" y="437401"/>
                  </a:cubicBezTo>
                  <a:cubicBezTo>
                    <a:pt x="629287" y="438676"/>
                    <a:pt x="589127" y="438888"/>
                    <a:pt x="548543" y="437401"/>
                  </a:cubicBezTo>
                  <a:lnTo>
                    <a:pt x="548543" y="437401"/>
                  </a:lnTo>
                  <a:cubicBezTo>
                    <a:pt x="431357" y="436508"/>
                    <a:pt x="314661" y="422251"/>
                    <a:pt x="200705" y="394904"/>
                  </a:cubicBezTo>
                  <a:lnTo>
                    <a:pt x="185619" y="391079"/>
                  </a:lnTo>
                  <a:cubicBezTo>
                    <a:pt x="130161" y="376630"/>
                    <a:pt x="73215" y="356232"/>
                    <a:pt x="36880" y="314797"/>
                  </a:cubicBezTo>
                  <a:cubicBezTo>
                    <a:pt x="-50026" y="216630"/>
                    <a:pt x="30081" y="148634"/>
                    <a:pt x="139085" y="103588"/>
                  </a:cubicBezTo>
                  <a:cubicBezTo>
                    <a:pt x="219787" y="72629"/>
                    <a:pt x="303144" y="49085"/>
                    <a:pt x="388117" y="33255"/>
                  </a:cubicBezTo>
                  <a:cubicBezTo>
                    <a:pt x="413190" y="27943"/>
                    <a:pt x="438051" y="23269"/>
                    <a:pt x="463336" y="19444"/>
                  </a:cubicBezTo>
                  <a:cubicBezTo>
                    <a:pt x="509807" y="12071"/>
                    <a:pt x="556553" y="6759"/>
                    <a:pt x="603576" y="3508"/>
                  </a:cubicBezTo>
                  <a:cubicBezTo>
                    <a:pt x="698790" y="-2909"/>
                    <a:pt x="794387" y="-487"/>
                    <a:pt x="889155" y="10732"/>
                  </a:cubicBezTo>
                  <a:cubicBezTo>
                    <a:pt x="890621" y="10414"/>
                    <a:pt x="892151" y="10414"/>
                    <a:pt x="893617" y="10732"/>
                  </a:cubicBezTo>
                  <a:cubicBezTo>
                    <a:pt x="933288" y="15407"/>
                    <a:pt x="972810" y="21718"/>
                    <a:pt x="1012183" y="29644"/>
                  </a:cubicBezTo>
                  <a:cubicBezTo>
                    <a:pt x="1026207" y="32618"/>
                    <a:pt x="1040444" y="35593"/>
                    <a:pt x="1054680" y="39418"/>
                  </a:cubicBezTo>
                  <a:cubicBezTo>
                    <a:pt x="1078032" y="44836"/>
                    <a:pt x="1100980" y="51933"/>
                    <a:pt x="1123313" y="60666"/>
                  </a:cubicBezTo>
                  <a:cubicBezTo>
                    <a:pt x="1156545" y="73542"/>
                    <a:pt x="1187355" y="91923"/>
                    <a:pt x="1214468" y="115062"/>
                  </a:cubicBezTo>
                  <a:cubicBezTo>
                    <a:pt x="1268015" y="162021"/>
                    <a:pt x="1297337" y="241065"/>
                    <a:pt x="1264827" y="304173"/>
                  </a:cubicBezTo>
                  <a:close/>
                </a:path>
              </a:pathLst>
            </a:custGeom>
            <a:solidFill>
              <a:srgbClr val="297267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F1A9C36-C52A-4C01-B2AA-1A0CC923BF0E}"/>
                </a:ext>
              </a:extLst>
            </p:cNvPr>
            <p:cNvSpPr/>
            <p:nvPr/>
          </p:nvSpPr>
          <p:spPr>
            <a:xfrm>
              <a:off x="4042797" y="5020265"/>
              <a:ext cx="426033" cy="1138119"/>
            </a:xfrm>
            <a:custGeom>
              <a:avLst/>
              <a:gdLst>
                <a:gd name="connsiteX0" fmla="*/ 426058 w 426033"/>
                <a:gd name="connsiteY0" fmla="*/ 1121133 h 1138119"/>
                <a:gd name="connsiteX1" fmla="*/ 264357 w 426033"/>
                <a:gd name="connsiteY1" fmla="*/ 1133669 h 1138119"/>
                <a:gd name="connsiteX2" fmla="*/ 172352 w 426033"/>
                <a:gd name="connsiteY2" fmla="*/ 1138131 h 1138119"/>
                <a:gd name="connsiteX3" fmla="*/ 136229 w 426033"/>
                <a:gd name="connsiteY3" fmla="*/ 924159 h 1138119"/>
                <a:gd name="connsiteX4" fmla="*/ 105206 w 426033"/>
                <a:gd name="connsiteY4" fmla="*/ 705088 h 1138119"/>
                <a:gd name="connsiteX5" fmla="*/ 45073 w 426033"/>
                <a:gd name="connsiteY5" fmla="*/ 324529 h 1138119"/>
                <a:gd name="connsiteX6" fmla="*/ 13413 w 426033"/>
                <a:gd name="connsiteY6" fmla="*/ 177914 h 1138119"/>
                <a:gd name="connsiteX7" fmla="*/ 5339 w 426033"/>
                <a:gd name="connsiteY7" fmla="*/ 50424 h 1138119"/>
                <a:gd name="connsiteX8" fmla="*/ 244384 w 426033"/>
                <a:gd name="connsiteY8" fmla="*/ 277 h 1138119"/>
                <a:gd name="connsiteX9" fmla="*/ 260957 w 426033"/>
                <a:gd name="connsiteY9" fmla="*/ 3465 h 1138119"/>
                <a:gd name="connsiteX10" fmla="*/ 267544 w 426033"/>
                <a:gd name="connsiteY10" fmla="*/ 17276 h 1138119"/>
                <a:gd name="connsiteX11" fmla="*/ 390785 w 426033"/>
                <a:gd name="connsiteY11" fmla="*/ 711463 h 1138119"/>
                <a:gd name="connsiteX12" fmla="*/ 391848 w 426033"/>
                <a:gd name="connsiteY12" fmla="*/ 721874 h 1138119"/>
                <a:gd name="connsiteX13" fmla="*/ 426058 w 426033"/>
                <a:gd name="connsiteY13" fmla="*/ 1121133 h 113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6033" h="1138119">
                  <a:moveTo>
                    <a:pt x="426058" y="1121133"/>
                  </a:moveTo>
                  <a:cubicBezTo>
                    <a:pt x="372299" y="1126019"/>
                    <a:pt x="318541" y="1130694"/>
                    <a:pt x="264357" y="1133669"/>
                  </a:cubicBezTo>
                  <a:cubicBezTo>
                    <a:pt x="233547" y="1135581"/>
                    <a:pt x="202737" y="1137069"/>
                    <a:pt x="172352" y="1138131"/>
                  </a:cubicBezTo>
                  <a:cubicBezTo>
                    <a:pt x="158753" y="1066949"/>
                    <a:pt x="147066" y="995554"/>
                    <a:pt x="136229" y="924159"/>
                  </a:cubicBezTo>
                  <a:cubicBezTo>
                    <a:pt x="125392" y="852765"/>
                    <a:pt x="114981" y="778182"/>
                    <a:pt x="105206" y="705088"/>
                  </a:cubicBezTo>
                  <a:cubicBezTo>
                    <a:pt x="87570" y="577597"/>
                    <a:pt x="69509" y="450107"/>
                    <a:pt x="45073" y="324529"/>
                  </a:cubicBezTo>
                  <a:cubicBezTo>
                    <a:pt x="35724" y="275232"/>
                    <a:pt x="25312" y="226361"/>
                    <a:pt x="13413" y="177914"/>
                  </a:cubicBezTo>
                  <a:cubicBezTo>
                    <a:pt x="6826" y="150929"/>
                    <a:pt x="-7835" y="75072"/>
                    <a:pt x="5339" y="50424"/>
                  </a:cubicBezTo>
                  <a:cubicBezTo>
                    <a:pt x="30625" y="5165"/>
                    <a:pt x="196575" y="2402"/>
                    <a:pt x="244384" y="277"/>
                  </a:cubicBezTo>
                  <a:cubicBezTo>
                    <a:pt x="250100" y="-551"/>
                    <a:pt x="255943" y="575"/>
                    <a:pt x="260957" y="3465"/>
                  </a:cubicBezTo>
                  <a:cubicBezTo>
                    <a:pt x="264506" y="7289"/>
                    <a:pt x="266822" y="12113"/>
                    <a:pt x="267544" y="17276"/>
                  </a:cubicBezTo>
                  <a:cubicBezTo>
                    <a:pt x="321431" y="246207"/>
                    <a:pt x="362589" y="477963"/>
                    <a:pt x="390785" y="711463"/>
                  </a:cubicBezTo>
                  <a:cubicBezTo>
                    <a:pt x="390785" y="714862"/>
                    <a:pt x="390785" y="718474"/>
                    <a:pt x="391848" y="721874"/>
                  </a:cubicBezTo>
                  <a:cubicBezTo>
                    <a:pt x="407572" y="854890"/>
                    <a:pt x="418982" y="987969"/>
                    <a:pt x="426058" y="1121133"/>
                  </a:cubicBezTo>
                  <a:close/>
                </a:path>
              </a:pathLst>
            </a:custGeom>
            <a:solidFill>
              <a:srgbClr val="332F29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44C53D2-F92C-48A9-AEDC-B5F8C9E2FC52}"/>
                </a:ext>
              </a:extLst>
            </p:cNvPr>
            <p:cNvSpPr/>
            <p:nvPr/>
          </p:nvSpPr>
          <p:spPr>
            <a:xfrm>
              <a:off x="4002640" y="4776632"/>
              <a:ext cx="320213" cy="247298"/>
            </a:xfrm>
            <a:custGeom>
              <a:avLst/>
              <a:gdLst>
                <a:gd name="connsiteX0" fmla="*/ 131552 w 320213"/>
                <a:gd name="connsiteY0" fmla="*/ 244123 h 247298"/>
                <a:gd name="connsiteX1" fmla="*/ 101380 w 320213"/>
                <a:gd name="connsiteY1" fmla="*/ 111958 h 247298"/>
                <a:gd name="connsiteX2" fmla="*/ 10011 w 320213"/>
                <a:gd name="connsiteY2" fmla="*/ 97296 h 247298"/>
                <a:gd name="connsiteX3" fmla="*/ 24 w 320213"/>
                <a:gd name="connsiteY3" fmla="*/ 79235 h 247298"/>
                <a:gd name="connsiteX4" fmla="*/ 24248 w 320213"/>
                <a:gd name="connsiteY4" fmla="*/ 52675 h 247298"/>
                <a:gd name="connsiteX5" fmla="*/ 272429 w 320213"/>
                <a:gd name="connsiteY5" fmla="*/ 1041 h 247298"/>
                <a:gd name="connsiteX6" fmla="*/ 302177 w 320213"/>
                <a:gd name="connsiteY6" fmla="*/ 2316 h 247298"/>
                <a:gd name="connsiteX7" fmla="*/ 320238 w 320213"/>
                <a:gd name="connsiteY7" fmla="*/ 23564 h 247298"/>
                <a:gd name="connsiteX8" fmla="*/ 303027 w 320213"/>
                <a:gd name="connsiteY8" fmla="*/ 48425 h 247298"/>
                <a:gd name="connsiteX9" fmla="*/ 202734 w 320213"/>
                <a:gd name="connsiteY9" fmla="*/ 90922 h 247298"/>
                <a:gd name="connsiteX10" fmla="*/ 217821 w 320213"/>
                <a:gd name="connsiteY10" fmla="*/ 247310 h 2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0213" h="247298">
                  <a:moveTo>
                    <a:pt x="131552" y="244123"/>
                  </a:moveTo>
                  <a:cubicBezTo>
                    <a:pt x="121566" y="200139"/>
                    <a:pt x="110304" y="156155"/>
                    <a:pt x="101380" y="111958"/>
                  </a:cubicBezTo>
                  <a:cubicBezTo>
                    <a:pt x="69719" y="115995"/>
                    <a:pt x="33597" y="118545"/>
                    <a:pt x="10011" y="97296"/>
                  </a:cubicBezTo>
                  <a:cubicBezTo>
                    <a:pt x="4402" y="92856"/>
                    <a:pt x="811" y="86354"/>
                    <a:pt x="24" y="79235"/>
                  </a:cubicBezTo>
                  <a:cubicBezTo>
                    <a:pt x="24" y="66486"/>
                    <a:pt x="12561" y="57987"/>
                    <a:pt x="24248" y="52675"/>
                  </a:cubicBezTo>
                  <a:cubicBezTo>
                    <a:pt x="101380" y="17190"/>
                    <a:pt x="187861" y="8903"/>
                    <a:pt x="272429" y="1041"/>
                  </a:cubicBezTo>
                  <a:cubicBezTo>
                    <a:pt x="282331" y="-680"/>
                    <a:pt x="292467" y="-234"/>
                    <a:pt x="302177" y="2316"/>
                  </a:cubicBezTo>
                  <a:cubicBezTo>
                    <a:pt x="311973" y="5036"/>
                    <a:pt x="319134" y="13450"/>
                    <a:pt x="320238" y="23564"/>
                  </a:cubicBezTo>
                  <a:cubicBezTo>
                    <a:pt x="318730" y="34104"/>
                    <a:pt x="312355" y="43304"/>
                    <a:pt x="303027" y="48425"/>
                  </a:cubicBezTo>
                  <a:cubicBezTo>
                    <a:pt x="273258" y="70014"/>
                    <a:pt x="238963" y="84547"/>
                    <a:pt x="202734" y="90922"/>
                  </a:cubicBezTo>
                  <a:cubicBezTo>
                    <a:pt x="201481" y="143469"/>
                    <a:pt x="206538" y="195974"/>
                    <a:pt x="217821" y="247310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521D2D8-C821-4D9D-83A5-168704D38B89}"/>
                </a:ext>
              </a:extLst>
            </p:cNvPr>
            <p:cNvSpPr/>
            <p:nvPr/>
          </p:nvSpPr>
          <p:spPr>
            <a:xfrm>
              <a:off x="4075947" y="5222178"/>
              <a:ext cx="267305" cy="26135"/>
            </a:xfrm>
            <a:custGeom>
              <a:avLst/>
              <a:gdLst>
                <a:gd name="connsiteX0" fmla="*/ 24 w 267305"/>
                <a:gd name="connsiteY0" fmla="*/ 26147 h 26135"/>
                <a:gd name="connsiteX1" fmla="*/ 267330 w 267305"/>
                <a:gd name="connsiteY1" fmla="*/ 12 h 2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7305" h="26135">
                  <a:moveTo>
                    <a:pt x="24" y="26147"/>
                  </a:moveTo>
                  <a:cubicBezTo>
                    <a:pt x="89417" y="20198"/>
                    <a:pt x="178512" y="11486"/>
                    <a:pt x="267330" y="12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1DA7399-9E6E-4D4F-BD0A-9899A4900CE8}"/>
                </a:ext>
              </a:extLst>
            </p:cNvPr>
            <p:cNvSpPr/>
            <p:nvPr/>
          </p:nvSpPr>
          <p:spPr>
            <a:xfrm>
              <a:off x="4329229" y="5069679"/>
              <a:ext cx="170847" cy="415876"/>
            </a:xfrm>
            <a:custGeom>
              <a:avLst/>
              <a:gdLst>
                <a:gd name="connsiteX0" fmla="*/ 24 w 170847"/>
                <a:gd name="connsiteY0" fmla="*/ 8446 h 415876"/>
                <a:gd name="connsiteX1" fmla="*/ 64832 w 170847"/>
                <a:gd name="connsiteY1" fmla="*/ 15458 h 415876"/>
                <a:gd name="connsiteX2" fmla="*/ 97342 w 170847"/>
                <a:gd name="connsiteY2" fmla="*/ 77929 h 415876"/>
                <a:gd name="connsiteX3" fmla="*/ 123053 w 170847"/>
                <a:gd name="connsiteY3" fmla="*/ 176309 h 415876"/>
                <a:gd name="connsiteX4" fmla="*/ 169587 w 170847"/>
                <a:gd name="connsiteY4" fmla="*/ 381782 h 415876"/>
                <a:gd name="connsiteX5" fmla="*/ 158538 w 170847"/>
                <a:gd name="connsiteY5" fmla="*/ 415567 h 415876"/>
                <a:gd name="connsiteX6" fmla="*/ 136015 w 170847"/>
                <a:gd name="connsiteY6" fmla="*/ 397930 h 415876"/>
                <a:gd name="connsiteX7" fmla="*/ 52508 w 170847"/>
                <a:gd name="connsiteY7" fmla="*/ 125313 h 415876"/>
                <a:gd name="connsiteX8" fmla="*/ 7887 w 170847"/>
                <a:gd name="connsiteY8" fmla="*/ 73679 h 41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847" h="415876">
                  <a:moveTo>
                    <a:pt x="24" y="8446"/>
                  </a:moveTo>
                  <a:cubicBezTo>
                    <a:pt x="20508" y="-5046"/>
                    <a:pt x="47706" y="-2093"/>
                    <a:pt x="64832" y="15458"/>
                  </a:cubicBezTo>
                  <a:cubicBezTo>
                    <a:pt x="81002" y="33031"/>
                    <a:pt x="92222" y="54598"/>
                    <a:pt x="97342" y="77929"/>
                  </a:cubicBezTo>
                  <a:cubicBezTo>
                    <a:pt x="107117" y="110226"/>
                    <a:pt x="115191" y="143374"/>
                    <a:pt x="123053" y="176309"/>
                  </a:cubicBezTo>
                  <a:cubicBezTo>
                    <a:pt x="139414" y="244517"/>
                    <a:pt x="155138" y="312937"/>
                    <a:pt x="169587" y="381782"/>
                  </a:cubicBezTo>
                  <a:cubicBezTo>
                    <a:pt x="172349" y="394743"/>
                    <a:pt x="171500" y="413229"/>
                    <a:pt x="158538" y="415567"/>
                  </a:cubicBezTo>
                  <a:cubicBezTo>
                    <a:pt x="145576" y="417904"/>
                    <a:pt x="140689" y="407067"/>
                    <a:pt x="136015" y="397930"/>
                  </a:cubicBezTo>
                  <a:cubicBezTo>
                    <a:pt x="93518" y="312937"/>
                    <a:pt x="85656" y="214556"/>
                    <a:pt x="52508" y="125313"/>
                  </a:cubicBezTo>
                  <a:cubicBezTo>
                    <a:pt x="44221" y="103002"/>
                    <a:pt x="31260" y="78566"/>
                    <a:pt x="7887" y="73679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7190622-7303-4FB2-850C-7ED63DA70F1B}"/>
                </a:ext>
              </a:extLst>
            </p:cNvPr>
            <p:cNvSpPr/>
            <p:nvPr/>
          </p:nvSpPr>
          <p:spPr>
            <a:xfrm>
              <a:off x="4141025" y="5351243"/>
              <a:ext cx="170930" cy="758482"/>
            </a:xfrm>
            <a:custGeom>
              <a:avLst/>
              <a:gdLst>
                <a:gd name="connsiteX0" fmla="*/ 78161 w 170930"/>
                <a:gd name="connsiteY0" fmla="*/ 456767 h 758482"/>
                <a:gd name="connsiteX1" fmla="*/ 163155 w 170930"/>
                <a:gd name="connsiteY1" fmla="*/ 758494 h 758482"/>
                <a:gd name="connsiteX2" fmla="*/ 164218 w 170930"/>
                <a:gd name="connsiteY2" fmla="*/ 626755 h 758482"/>
                <a:gd name="connsiteX3" fmla="*/ 87935 w 170930"/>
                <a:gd name="connsiteY3" fmla="*/ 177562 h 758482"/>
                <a:gd name="connsiteX4" fmla="*/ 21640 w 170930"/>
                <a:gd name="connsiteY4" fmla="*/ 138 h 758482"/>
                <a:gd name="connsiteX5" fmla="*/ 27165 w 170930"/>
                <a:gd name="connsiteY5" fmla="*/ 183512 h 758482"/>
                <a:gd name="connsiteX6" fmla="*/ 78161 w 170930"/>
                <a:gd name="connsiteY6" fmla="*/ 456767 h 75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930" h="758482">
                  <a:moveTo>
                    <a:pt x="78161" y="456767"/>
                  </a:moveTo>
                  <a:cubicBezTo>
                    <a:pt x="96860" y="560034"/>
                    <a:pt x="116409" y="665001"/>
                    <a:pt x="163155" y="758494"/>
                  </a:cubicBezTo>
                  <a:cubicBezTo>
                    <a:pt x="173184" y="715190"/>
                    <a:pt x="173546" y="670207"/>
                    <a:pt x="164218" y="626755"/>
                  </a:cubicBezTo>
                  <a:cubicBezTo>
                    <a:pt x="142969" y="476315"/>
                    <a:pt x="121721" y="325664"/>
                    <a:pt x="87935" y="177562"/>
                  </a:cubicBezTo>
                  <a:cubicBezTo>
                    <a:pt x="80711" y="146115"/>
                    <a:pt x="59463" y="-4962"/>
                    <a:pt x="21640" y="138"/>
                  </a:cubicBezTo>
                  <a:cubicBezTo>
                    <a:pt x="-27443" y="6937"/>
                    <a:pt x="21640" y="153764"/>
                    <a:pt x="27165" y="183512"/>
                  </a:cubicBezTo>
                  <a:cubicBezTo>
                    <a:pt x="44440" y="274731"/>
                    <a:pt x="61439" y="365824"/>
                    <a:pt x="78161" y="456767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C70ADBE-9C04-4AD2-9F29-CC5E82835DA7}"/>
                </a:ext>
              </a:extLst>
            </p:cNvPr>
            <p:cNvSpPr/>
            <p:nvPr/>
          </p:nvSpPr>
          <p:spPr>
            <a:xfrm>
              <a:off x="4356002" y="5305496"/>
              <a:ext cx="437382" cy="846088"/>
            </a:xfrm>
            <a:custGeom>
              <a:avLst/>
              <a:gdLst>
                <a:gd name="connsiteX0" fmla="*/ 175536 w 437382"/>
                <a:gd name="connsiteY0" fmla="*/ 832077 h 846088"/>
                <a:gd name="connsiteX1" fmla="*/ 263930 w 437382"/>
                <a:gd name="connsiteY1" fmla="*/ 823366 h 846088"/>
                <a:gd name="connsiteX2" fmla="*/ 280929 w 437382"/>
                <a:gd name="connsiteY2" fmla="*/ 821453 h 846088"/>
                <a:gd name="connsiteX3" fmla="*/ 301115 w 437382"/>
                <a:gd name="connsiteY3" fmla="*/ 731997 h 846088"/>
                <a:gd name="connsiteX4" fmla="*/ 346799 w 437382"/>
                <a:gd name="connsiteY4" fmla="*/ 536724 h 846088"/>
                <a:gd name="connsiteX5" fmla="*/ 359548 w 437382"/>
                <a:gd name="connsiteY5" fmla="*/ 475103 h 846088"/>
                <a:gd name="connsiteX6" fmla="*/ 420531 w 437382"/>
                <a:gd name="connsiteY6" fmla="*/ 138953 h 846088"/>
                <a:gd name="connsiteX7" fmla="*/ 435617 w 437382"/>
                <a:gd name="connsiteY7" fmla="*/ 41423 h 846088"/>
                <a:gd name="connsiteX8" fmla="*/ 424781 w 437382"/>
                <a:gd name="connsiteY8" fmla="*/ 28461 h 846088"/>
                <a:gd name="connsiteX9" fmla="*/ 356786 w 437382"/>
                <a:gd name="connsiteY9" fmla="*/ 1476 h 846088"/>
                <a:gd name="connsiteX10" fmla="*/ 266480 w 437382"/>
                <a:gd name="connsiteY10" fmla="*/ 61184 h 846088"/>
                <a:gd name="connsiteX11" fmla="*/ 130065 w 437382"/>
                <a:gd name="connsiteY11" fmla="*/ 424957 h 846088"/>
                <a:gd name="connsiteX12" fmla="*/ 127515 w 437382"/>
                <a:gd name="connsiteY12" fmla="*/ 432182 h 846088"/>
                <a:gd name="connsiteX13" fmla="*/ 127515 w 437382"/>
                <a:gd name="connsiteY13" fmla="*/ 434944 h 846088"/>
                <a:gd name="connsiteX14" fmla="*/ 24 w 437382"/>
                <a:gd name="connsiteY14" fmla="*/ 846101 h 846088"/>
                <a:gd name="connsiteX15" fmla="*/ 161512 w 437382"/>
                <a:gd name="connsiteY15" fmla="*/ 833352 h 84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7382" h="846088">
                  <a:moveTo>
                    <a:pt x="175536" y="832077"/>
                  </a:moveTo>
                  <a:lnTo>
                    <a:pt x="263930" y="823366"/>
                  </a:lnTo>
                  <a:lnTo>
                    <a:pt x="280929" y="821453"/>
                  </a:lnTo>
                  <a:cubicBezTo>
                    <a:pt x="290491" y="780231"/>
                    <a:pt x="299202" y="740071"/>
                    <a:pt x="301115" y="731997"/>
                  </a:cubicBezTo>
                  <a:cubicBezTo>
                    <a:pt x="317263" y="668252"/>
                    <a:pt x="332350" y="602169"/>
                    <a:pt x="346799" y="536724"/>
                  </a:cubicBezTo>
                  <a:cubicBezTo>
                    <a:pt x="351261" y="515475"/>
                    <a:pt x="355298" y="495927"/>
                    <a:pt x="359548" y="475103"/>
                  </a:cubicBezTo>
                  <a:cubicBezTo>
                    <a:pt x="382921" y="363613"/>
                    <a:pt x="403256" y="251570"/>
                    <a:pt x="420531" y="138953"/>
                  </a:cubicBezTo>
                  <a:cubicBezTo>
                    <a:pt x="424143" y="116005"/>
                    <a:pt x="443267" y="62034"/>
                    <a:pt x="435617" y="41423"/>
                  </a:cubicBezTo>
                  <a:cubicBezTo>
                    <a:pt x="433216" y="36217"/>
                    <a:pt x="429477" y="31734"/>
                    <a:pt x="424781" y="28461"/>
                  </a:cubicBezTo>
                  <a:cubicBezTo>
                    <a:pt x="404276" y="14777"/>
                    <a:pt x="381094" y="5577"/>
                    <a:pt x="356786" y="1476"/>
                  </a:cubicBezTo>
                  <a:cubicBezTo>
                    <a:pt x="309402" y="-6811"/>
                    <a:pt x="285603" y="21024"/>
                    <a:pt x="266480" y="61184"/>
                  </a:cubicBezTo>
                  <a:cubicBezTo>
                    <a:pt x="214294" y="179814"/>
                    <a:pt x="168758" y="301270"/>
                    <a:pt x="130065" y="424957"/>
                  </a:cubicBezTo>
                  <a:cubicBezTo>
                    <a:pt x="129342" y="427401"/>
                    <a:pt x="128492" y="429823"/>
                    <a:pt x="127515" y="432182"/>
                  </a:cubicBezTo>
                  <a:lnTo>
                    <a:pt x="127515" y="434944"/>
                  </a:lnTo>
                  <a:cubicBezTo>
                    <a:pt x="81045" y="570934"/>
                    <a:pt x="38548" y="707986"/>
                    <a:pt x="24" y="846101"/>
                  </a:cubicBezTo>
                  <a:cubicBezTo>
                    <a:pt x="53995" y="843126"/>
                    <a:pt x="107967" y="838452"/>
                    <a:pt x="161512" y="8333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5450362-DCBE-46CC-8901-E70523F686C1}"/>
                </a:ext>
              </a:extLst>
            </p:cNvPr>
            <p:cNvSpPr/>
            <p:nvPr/>
          </p:nvSpPr>
          <p:spPr>
            <a:xfrm>
              <a:off x="4527476" y="5334088"/>
              <a:ext cx="256133" cy="786687"/>
            </a:xfrm>
            <a:custGeom>
              <a:avLst/>
              <a:gdLst>
                <a:gd name="connsiteX0" fmla="*/ 239282 w 256133"/>
                <a:gd name="connsiteY0" fmla="*/ 110786 h 786687"/>
                <a:gd name="connsiteX1" fmla="*/ 178299 w 256133"/>
                <a:gd name="connsiteY1" fmla="*/ 446936 h 786687"/>
                <a:gd name="connsiteX2" fmla="*/ 165337 w 256133"/>
                <a:gd name="connsiteY2" fmla="*/ 508769 h 786687"/>
                <a:gd name="connsiteX3" fmla="*/ 119866 w 256133"/>
                <a:gd name="connsiteY3" fmla="*/ 704042 h 786687"/>
                <a:gd name="connsiteX4" fmla="*/ 103292 w 256133"/>
                <a:gd name="connsiteY4" fmla="*/ 779687 h 786687"/>
                <a:gd name="connsiteX5" fmla="*/ 24 w 256133"/>
                <a:gd name="connsiteY5" fmla="*/ 786699 h 786687"/>
                <a:gd name="connsiteX6" fmla="*/ 57183 w 256133"/>
                <a:gd name="connsiteY6" fmla="*/ 608000 h 786687"/>
                <a:gd name="connsiteX7" fmla="*/ 109666 w 256133"/>
                <a:gd name="connsiteY7" fmla="*/ 425476 h 786687"/>
                <a:gd name="connsiteX8" fmla="*/ 163850 w 256133"/>
                <a:gd name="connsiteY8" fmla="*/ 173469 h 786687"/>
                <a:gd name="connsiteX9" fmla="*/ 184036 w 256133"/>
                <a:gd name="connsiteY9" fmla="*/ 27067 h 786687"/>
                <a:gd name="connsiteX10" fmla="*/ 243319 w 256133"/>
                <a:gd name="connsiteY10" fmla="*/ 507 h 786687"/>
                <a:gd name="connsiteX11" fmla="*/ 254368 w 256133"/>
                <a:gd name="connsiteY11" fmla="*/ 13256 h 786687"/>
                <a:gd name="connsiteX12" fmla="*/ 239282 w 256133"/>
                <a:gd name="connsiteY12" fmla="*/ 110786 h 78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6133" h="786687">
                  <a:moveTo>
                    <a:pt x="239282" y="110786"/>
                  </a:moveTo>
                  <a:cubicBezTo>
                    <a:pt x="221858" y="223403"/>
                    <a:pt x="201523" y="335446"/>
                    <a:pt x="178299" y="446936"/>
                  </a:cubicBezTo>
                  <a:cubicBezTo>
                    <a:pt x="174049" y="468185"/>
                    <a:pt x="169800" y="488158"/>
                    <a:pt x="165337" y="508769"/>
                  </a:cubicBezTo>
                  <a:cubicBezTo>
                    <a:pt x="151165" y="573938"/>
                    <a:pt x="136015" y="639022"/>
                    <a:pt x="119866" y="704042"/>
                  </a:cubicBezTo>
                  <a:cubicBezTo>
                    <a:pt x="117953" y="711904"/>
                    <a:pt x="112641" y="738465"/>
                    <a:pt x="103292" y="779687"/>
                  </a:cubicBezTo>
                  <a:cubicBezTo>
                    <a:pt x="97555" y="779687"/>
                    <a:pt x="29560" y="783724"/>
                    <a:pt x="24" y="786699"/>
                  </a:cubicBezTo>
                  <a:cubicBezTo>
                    <a:pt x="21273" y="721466"/>
                    <a:pt x="36784" y="673445"/>
                    <a:pt x="57183" y="608000"/>
                  </a:cubicBezTo>
                  <a:cubicBezTo>
                    <a:pt x="75669" y="547441"/>
                    <a:pt x="93518" y="486883"/>
                    <a:pt x="109666" y="425476"/>
                  </a:cubicBezTo>
                  <a:cubicBezTo>
                    <a:pt x="130915" y="342394"/>
                    <a:pt x="150251" y="258675"/>
                    <a:pt x="163850" y="173469"/>
                  </a:cubicBezTo>
                  <a:cubicBezTo>
                    <a:pt x="169800" y="134797"/>
                    <a:pt x="161513" y="60852"/>
                    <a:pt x="184036" y="27067"/>
                  </a:cubicBezTo>
                  <a:cubicBezTo>
                    <a:pt x="197274" y="7837"/>
                    <a:pt x="220137" y="-2426"/>
                    <a:pt x="243319" y="507"/>
                  </a:cubicBezTo>
                  <a:cubicBezTo>
                    <a:pt x="248164" y="3588"/>
                    <a:pt x="252010" y="8029"/>
                    <a:pt x="254368" y="13256"/>
                  </a:cubicBezTo>
                  <a:cubicBezTo>
                    <a:pt x="262018" y="33867"/>
                    <a:pt x="242894" y="88050"/>
                    <a:pt x="239282" y="110786"/>
                  </a:cubicBezTo>
                  <a:close/>
                </a:path>
              </a:pathLst>
            </a:custGeom>
            <a:solidFill>
              <a:srgbClr val="D67A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DDDD422-651D-4A6A-AE41-F85D230BF7D6}"/>
                </a:ext>
              </a:extLst>
            </p:cNvPr>
            <p:cNvSpPr/>
            <p:nvPr/>
          </p:nvSpPr>
          <p:spPr>
            <a:xfrm>
              <a:off x="4566349" y="4741751"/>
              <a:ext cx="443644" cy="699607"/>
            </a:xfrm>
            <a:custGeom>
              <a:avLst/>
              <a:gdLst>
                <a:gd name="connsiteX0" fmla="*/ 191060 w 443644"/>
                <a:gd name="connsiteY0" fmla="*/ 166387 h 699607"/>
                <a:gd name="connsiteX1" fmla="*/ 64844 w 443644"/>
                <a:gd name="connsiteY1" fmla="*/ 287716 h 699607"/>
                <a:gd name="connsiteX2" fmla="*/ 36 w 443644"/>
                <a:gd name="connsiteY2" fmla="*/ 447716 h 699607"/>
                <a:gd name="connsiteX3" fmla="*/ 9598 w 443644"/>
                <a:gd name="connsiteY3" fmla="*/ 528885 h 699607"/>
                <a:gd name="connsiteX4" fmla="*/ 38921 w 443644"/>
                <a:gd name="connsiteY4" fmla="*/ 610267 h 699607"/>
                <a:gd name="connsiteX5" fmla="*/ 291565 w 443644"/>
                <a:gd name="connsiteY5" fmla="*/ 682724 h 699607"/>
                <a:gd name="connsiteX6" fmla="*/ 443066 w 443644"/>
                <a:gd name="connsiteY6" fmla="*/ 454941 h 699607"/>
                <a:gd name="connsiteX7" fmla="*/ 435629 w 443644"/>
                <a:gd name="connsiteY7" fmla="*/ 323838 h 699607"/>
                <a:gd name="connsiteX8" fmla="*/ 414381 w 443644"/>
                <a:gd name="connsiteY8" fmla="*/ 159588 h 699607"/>
                <a:gd name="connsiteX9" fmla="*/ 393132 w 443644"/>
                <a:gd name="connsiteY9" fmla="*/ 12 h 699607"/>
                <a:gd name="connsiteX10" fmla="*/ 191060 w 443644"/>
                <a:gd name="connsiteY10" fmla="*/ 166387 h 699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3644" h="699607">
                  <a:moveTo>
                    <a:pt x="191060" y="166387"/>
                  </a:moveTo>
                  <a:cubicBezTo>
                    <a:pt x="144929" y="202403"/>
                    <a:pt x="102645" y="243052"/>
                    <a:pt x="64844" y="287716"/>
                  </a:cubicBezTo>
                  <a:cubicBezTo>
                    <a:pt x="26937" y="332911"/>
                    <a:pt x="4265" y="388901"/>
                    <a:pt x="36" y="447716"/>
                  </a:cubicBezTo>
                  <a:cubicBezTo>
                    <a:pt x="-197" y="475063"/>
                    <a:pt x="3011" y="502346"/>
                    <a:pt x="9598" y="528885"/>
                  </a:cubicBezTo>
                  <a:cubicBezTo>
                    <a:pt x="15144" y="557358"/>
                    <a:pt x="25024" y="584811"/>
                    <a:pt x="38921" y="610267"/>
                  </a:cubicBezTo>
                  <a:cubicBezTo>
                    <a:pt x="87580" y="692711"/>
                    <a:pt x="203809" y="721184"/>
                    <a:pt x="291565" y="682724"/>
                  </a:cubicBezTo>
                  <a:cubicBezTo>
                    <a:pt x="379321" y="644264"/>
                    <a:pt x="435417" y="550346"/>
                    <a:pt x="443066" y="454941"/>
                  </a:cubicBezTo>
                  <a:cubicBezTo>
                    <a:pt x="444936" y="411105"/>
                    <a:pt x="442450" y="367185"/>
                    <a:pt x="435629" y="323838"/>
                  </a:cubicBezTo>
                  <a:cubicBezTo>
                    <a:pt x="428681" y="269017"/>
                    <a:pt x="421605" y="214260"/>
                    <a:pt x="414381" y="159588"/>
                  </a:cubicBezTo>
                  <a:cubicBezTo>
                    <a:pt x="408006" y="108804"/>
                    <a:pt x="408856" y="48033"/>
                    <a:pt x="393132" y="12"/>
                  </a:cubicBezTo>
                  <a:cubicBezTo>
                    <a:pt x="320888" y="41021"/>
                    <a:pt x="255230" y="112841"/>
                    <a:pt x="191060" y="166387"/>
                  </a:cubicBezTo>
                  <a:close/>
                </a:path>
              </a:pathLst>
            </a:custGeom>
            <a:solidFill>
              <a:srgbClr val="FFFFFF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6119D07-FAF8-4680-A9D7-98548FCDF23F}"/>
                </a:ext>
              </a:extLst>
            </p:cNvPr>
            <p:cNvSpPr/>
            <p:nvPr/>
          </p:nvSpPr>
          <p:spPr>
            <a:xfrm>
              <a:off x="3612307" y="4643761"/>
              <a:ext cx="330544" cy="589016"/>
            </a:xfrm>
            <a:custGeom>
              <a:avLst/>
              <a:gdLst>
                <a:gd name="connsiteX0" fmla="*/ 329588 w 330544"/>
                <a:gd name="connsiteY0" fmla="*/ 523609 h 589016"/>
                <a:gd name="connsiteX1" fmla="*/ 166612 w 330544"/>
                <a:gd name="connsiteY1" fmla="*/ 586079 h 589016"/>
                <a:gd name="connsiteX2" fmla="*/ 24 w 330544"/>
                <a:gd name="connsiteY2" fmla="*/ 547194 h 589016"/>
                <a:gd name="connsiteX3" fmla="*/ 42521 w 330544"/>
                <a:gd name="connsiteY3" fmla="*/ 279039 h 589016"/>
                <a:gd name="connsiteX4" fmla="*/ 59733 w 330544"/>
                <a:gd name="connsiteY4" fmla="*/ 185971 h 589016"/>
                <a:gd name="connsiteX5" fmla="*/ 87356 w 330544"/>
                <a:gd name="connsiteY5" fmla="*/ 47856 h 589016"/>
                <a:gd name="connsiteX6" fmla="*/ 123265 w 330544"/>
                <a:gd name="connsiteY6" fmla="*/ 11946 h 589016"/>
                <a:gd name="connsiteX7" fmla="*/ 170012 w 330544"/>
                <a:gd name="connsiteY7" fmla="*/ 108627 h 589016"/>
                <a:gd name="connsiteX8" fmla="*/ 196573 w 330544"/>
                <a:gd name="connsiteY8" fmla="*/ 169610 h 589016"/>
                <a:gd name="connsiteX9" fmla="*/ 329588 w 330544"/>
                <a:gd name="connsiteY9" fmla="*/ 523609 h 58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0544" h="589016">
                  <a:moveTo>
                    <a:pt x="329588" y="523609"/>
                  </a:moveTo>
                  <a:cubicBezTo>
                    <a:pt x="279611" y="554355"/>
                    <a:pt x="224344" y="575540"/>
                    <a:pt x="166612" y="586079"/>
                  </a:cubicBezTo>
                  <a:cubicBezTo>
                    <a:pt x="108115" y="595662"/>
                    <a:pt x="48216" y="581681"/>
                    <a:pt x="24" y="547194"/>
                  </a:cubicBezTo>
                  <a:cubicBezTo>
                    <a:pt x="12773" y="457526"/>
                    <a:pt x="27222" y="367858"/>
                    <a:pt x="42521" y="279039"/>
                  </a:cubicBezTo>
                  <a:cubicBezTo>
                    <a:pt x="48046" y="247804"/>
                    <a:pt x="53783" y="217206"/>
                    <a:pt x="59733" y="185971"/>
                  </a:cubicBezTo>
                  <a:cubicBezTo>
                    <a:pt x="68232" y="139862"/>
                    <a:pt x="77794" y="93965"/>
                    <a:pt x="87356" y="47856"/>
                  </a:cubicBezTo>
                  <a:cubicBezTo>
                    <a:pt x="94155" y="13858"/>
                    <a:pt x="94155" y="-18014"/>
                    <a:pt x="123265" y="11946"/>
                  </a:cubicBezTo>
                  <a:cubicBezTo>
                    <a:pt x="143451" y="33195"/>
                    <a:pt x="157263" y="80791"/>
                    <a:pt x="170012" y="108627"/>
                  </a:cubicBezTo>
                  <a:cubicBezTo>
                    <a:pt x="173199" y="115851"/>
                    <a:pt x="183186" y="138587"/>
                    <a:pt x="196573" y="169610"/>
                  </a:cubicBezTo>
                  <a:cubicBezTo>
                    <a:pt x="245656" y="284564"/>
                    <a:pt x="341274" y="516809"/>
                    <a:pt x="329588" y="523609"/>
                  </a:cubicBezTo>
                  <a:close/>
                </a:path>
              </a:pathLst>
            </a:custGeom>
            <a:solidFill>
              <a:srgbClr val="FCC57C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85CD524-4705-42FF-B8DB-506D87106576}"/>
                </a:ext>
              </a:extLst>
            </p:cNvPr>
            <p:cNvSpPr/>
            <p:nvPr/>
          </p:nvSpPr>
          <p:spPr>
            <a:xfrm>
              <a:off x="3605806" y="5169916"/>
              <a:ext cx="535798" cy="986980"/>
            </a:xfrm>
            <a:custGeom>
              <a:avLst/>
              <a:gdLst>
                <a:gd name="connsiteX0" fmla="*/ 535823 w 535798"/>
                <a:gd name="connsiteY0" fmla="*/ 986992 h 986980"/>
                <a:gd name="connsiteX1" fmla="*/ 187986 w 535798"/>
                <a:gd name="connsiteY1" fmla="*/ 944496 h 986980"/>
                <a:gd name="connsiteX2" fmla="*/ 136565 w 535798"/>
                <a:gd name="connsiteY2" fmla="*/ 704813 h 986980"/>
                <a:gd name="connsiteX3" fmla="*/ 125729 w 535798"/>
                <a:gd name="connsiteY3" fmla="*/ 653180 h 986980"/>
                <a:gd name="connsiteX4" fmla="*/ 4400 w 535798"/>
                <a:gd name="connsiteY4" fmla="*/ 36975 h 986980"/>
                <a:gd name="connsiteX5" fmla="*/ 84719 w 535798"/>
                <a:gd name="connsiteY5" fmla="*/ 14027 h 986980"/>
                <a:gd name="connsiteX6" fmla="*/ 343312 w 535798"/>
                <a:gd name="connsiteY6" fmla="*/ 1065 h 986980"/>
                <a:gd name="connsiteX7" fmla="*/ 449555 w 535798"/>
                <a:gd name="connsiteY7" fmla="*/ 569674 h 986980"/>
                <a:gd name="connsiteX8" fmla="*/ 515425 w 535798"/>
                <a:gd name="connsiteY8" fmla="*/ 900724 h 986980"/>
                <a:gd name="connsiteX9" fmla="*/ 535823 w 535798"/>
                <a:gd name="connsiteY9" fmla="*/ 986992 h 9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798" h="986980">
                  <a:moveTo>
                    <a:pt x="535823" y="986992"/>
                  </a:moveTo>
                  <a:cubicBezTo>
                    <a:pt x="418638" y="986100"/>
                    <a:pt x="301942" y="971843"/>
                    <a:pt x="187986" y="944496"/>
                  </a:cubicBezTo>
                  <a:cubicBezTo>
                    <a:pt x="170563" y="864814"/>
                    <a:pt x="153351" y="784708"/>
                    <a:pt x="136565" y="704813"/>
                  </a:cubicBezTo>
                  <a:cubicBezTo>
                    <a:pt x="132953" y="688240"/>
                    <a:pt x="129128" y="671028"/>
                    <a:pt x="125729" y="653180"/>
                  </a:cubicBezTo>
                  <a:cubicBezTo>
                    <a:pt x="87269" y="466194"/>
                    <a:pt x="38398" y="208237"/>
                    <a:pt x="4400" y="36975"/>
                  </a:cubicBezTo>
                  <a:cubicBezTo>
                    <a:pt x="-9836" y="-34420"/>
                    <a:pt x="9075" y="20826"/>
                    <a:pt x="84719" y="14027"/>
                  </a:cubicBezTo>
                  <a:cubicBezTo>
                    <a:pt x="105967" y="12114"/>
                    <a:pt x="342675" y="-2122"/>
                    <a:pt x="343312" y="1065"/>
                  </a:cubicBezTo>
                  <a:cubicBezTo>
                    <a:pt x="381772" y="192301"/>
                    <a:pt x="414707" y="380987"/>
                    <a:pt x="449555" y="569674"/>
                  </a:cubicBezTo>
                  <a:cubicBezTo>
                    <a:pt x="470803" y="680165"/>
                    <a:pt x="492051" y="790232"/>
                    <a:pt x="515425" y="900724"/>
                  </a:cubicBezTo>
                  <a:cubicBezTo>
                    <a:pt x="522012" y="928985"/>
                    <a:pt x="530299" y="957882"/>
                    <a:pt x="535823" y="986992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FFFE20A-3719-4817-BD36-F66B5AD2B1B7}"/>
                </a:ext>
              </a:extLst>
            </p:cNvPr>
            <p:cNvSpPr/>
            <p:nvPr/>
          </p:nvSpPr>
          <p:spPr>
            <a:xfrm>
              <a:off x="4199527" y="6258652"/>
              <a:ext cx="574074" cy="836605"/>
            </a:xfrm>
            <a:custGeom>
              <a:avLst/>
              <a:gdLst>
                <a:gd name="connsiteX0" fmla="*/ 420405 w 574074"/>
                <a:gd name="connsiteY0" fmla="*/ 299427 h 836605"/>
                <a:gd name="connsiteX1" fmla="*/ 380882 w 574074"/>
                <a:gd name="connsiteY1" fmla="*/ 548459 h 836605"/>
                <a:gd name="connsiteX2" fmla="*/ 70230 w 574074"/>
                <a:gd name="connsiteY2" fmla="*/ 721422 h 836605"/>
                <a:gd name="connsiteX3" fmla="*/ 1598 w 574074"/>
                <a:gd name="connsiteY3" fmla="*/ 796003 h 836605"/>
                <a:gd name="connsiteX4" fmla="*/ 79155 w 574074"/>
                <a:gd name="connsiteY4" fmla="*/ 834038 h 836605"/>
                <a:gd name="connsiteX5" fmla="*/ 315862 w 574074"/>
                <a:gd name="connsiteY5" fmla="*/ 817889 h 836605"/>
                <a:gd name="connsiteX6" fmla="*/ 509223 w 574074"/>
                <a:gd name="connsiteY6" fmla="*/ 688274 h 836605"/>
                <a:gd name="connsiteX7" fmla="*/ 562132 w 574074"/>
                <a:gd name="connsiteY7" fmla="*/ 512975 h 836605"/>
                <a:gd name="connsiteX8" fmla="*/ 568931 w 574074"/>
                <a:gd name="connsiteY8" fmla="*/ 93318 h 836605"/>
                <a:gd name="connsiteX9" fmla="*/ 430391 w 574074"/>
                <a:gd name="connsiteY9" fmla="*/ 32760 h 836605"/>
                <a:gd name="connsiteX10" fmla="*/ 420405 w 574074"/>
                <a:gd name="connsiteY10" fmla="*/ 299427 h 83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4074" h="836605">
                  <a:moveTo>
                    <a:pt x="420405" y="299427"/>
                  </a:moveTo>
                  <a:cubicBezTo>
                    <a:pt x="428266" y="384421"/>
                    <a:pt x="426779" y="476215"/>
                    <a:pt x="380882" y="548459"/>
                  </a:cubicBezTo>
                  <a:cubicBezTo>
                    <a:pt x="315862" y="650664"/>
                    <a:pt x="185397" y="683812"/>
                    <a:pt x="70230" y="721422"/>
                  </a:cubicBezTo>
                  <a:cubicBezTo>
                    <a:pt x="34533" y="732895"/>
                    <a:pt x="-8814" y="759881"/>
                    <a:pt x="1598" y="796003"/>
                  </a:cubicBezTo>
                  <a:cubicBezTo>
                    <a:pt x="10097" y="825539"/>
                    <a:pt x="48344" y="832763"/>
                    <a:pt x="79155" y="834038"/>
                  </a:cubicBezTo>
                  <a:cubicBezTo>
                    <a:pt x="158411" y="840412"/>
                    <a:pt x="238199" y="834952"/>
                    <a:pt x="315862" y="817889"/>
                  </a:cubicBezTo>
                  <a:cubicBezTo>
                    <a:pt x="394226" y="800317"/>
                    <a:pt x="463199" y="754080"/>
                    <a:pt x="509223" y="688274"/>
                  </a:cubicBezTo>
                  <a:cubicBezTo>
                    <a:pt x="539714" y="634515"/>
                    <a:pt x="557797" y="574616"/>
                    <a:pt x="562132" y="512975"/>
                  </a:cubicBezTo>
                  <a:cubicBezTo>
                    <a:pt x="575348" y="373479"/>
                    <a:pt x="577622" y="233175"/>
                    <a:pt x="568931" y="93318"/>
                  </a:cubicBezTo>
                  <a:cubicBezTo>
                    <a:pt x="566169" y="13848"/>
                    <a:pt x="493924" y="-36510"/>
                    <a:pt x="430391" y="32760"/>
                  </a:cubicBezTo>
                  <a:cubicBezTo>
                    <a:pt x="374508" y="93530"/>
                    <a:pt x="413818" y="227183"/>
                    <a:pt x="420405" y="299427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F12162E-8139-4A7C-9053-C892EB7C65B1}"/>
                </a:ext>
              </a:extLst>
            </p:cNvPr>
            <p:cNvSpPr/>
            <p:nvPr/>
          </p:nvSpPr>
          <p:spPr>
            <a:xfrm>
              <a:off x="4743573" y="4771286"/>
              <a:ext cx="184436" cy="346136"/>
            </a:xfrm>
            <a:custGeom>
              <a:avLst/>
              <a:gdLst>
                <a:gd name="connsiteX0" fmla="*/ 184461 w 184436"/>
                <a:gd name="connsiteY0" fmla="*/ 12 h 346136"/>
                <a:gd name="connsiteX1" fmla="*/ 130915 w 184436"/>
                <a:gd name="connsiteY1" fmla="*/ 81606 h 346136"/>
                <a:gd name="connsiteX2" fmla="*/ 85018 w 184436"/>
                <a:gd name="connsiteY2" fmla="*/ 169999 h 346136"/>
                <a:gd name="connsiteX3" fmla="*/ 24 w 184436"/>
                <a:gd name="connsiteY3" fmla="*/ 346149 h 34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436" h="346136">
                  <a:moveTo>
                    <a:pt x="184461" y="12"/>
                  </a:moveTo>
                  <a:cubicBezTo>
                    <a:pt x="165975" y="26785"/>
                    <a:pt x="147489" y="53558"/>
                    <a:pt x="130915" y="81606"/>
                  </a:cubicBezTo>
                  <a:cubicBezTo>
                    <a:pt x="114341" y="109654"/>
                    <a:pt x="99680" y="140252"/>
                    <a:pt x="85018" y="169999"/>
                  </a:cubicBezTo>
                  <a:cubicBezTo>
                    <a:pt x="56694" y="228921"/>
                    <a:pt x="28349" y="287652"/>
                    <a:pt x="24" y="34614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7B96839-B7B9-428F-B6D0-9479EA294009}"/>
                </a:ext>
              </a:extLst>
            </p:cNvPr>
            <p:cNvSpPr/>
            <p:nvPr/>
          </p:nvSpPr>
          <p:spPr>
            <a:xfrm>
              <a:off x="4829629" y="4764912"/>
              <a:ext cx="126853" cy="389058"/>
            </a:xfrm>
            <a:custGeom>
              <a:avLst/>
              <a:gdLst>
                <a:gd name="connsiteX0" fmla="*/ 126878 w 126853"/>
                <a:gd name="connsiteY0" fmla="*/ 388858 h 389058"/>
                <a:gd name="connsiteX1" fmla="*/ 111366 w 126853"/>
                <a:gd name="connsiteY1" fmla="*/ 183174 h 389058"/>
                <a:gd name="connsiteX2" fmla="*/ 106904 w 126853"/>
                <a:gd name="connsiteY2" fmla="*/ 80331 h 389058"/>
                <a:gd name="connsiteX3" fmla="*/ 105204 w 126853"/>
                <a:gd name="connsiteY3" fmla="*/ 12 h 389058"/>
                <a:gd name="connsiteX4" fmla="*/ 69932 w 126853"/>
                <a:gd name="connsiteY4" fmla="*/ 91380 h 389058"/>
                <a:gd name="connsiteX5" fmla="*/ 41034 w 126853"/>
                <a:gd name="connsiteY5" fmla="*/ 188698 h 389058"/>
                <a:gd name="connsiteX6" fmla="*/ 24 w 126853"/>
                <a:gd name="connsiteY6" fmla="*/ 389071 h 38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53" h="389058">
                  <a:moveTo>
                    <a:pt x="126878" y="388858"/>
                  </a:moveTo>
                  <a:cubicBezTo>
                    <a:pt x="120291" y="320438"/>
                    <a:pt x="114979" y="251806"/>
                    <a:pt x="111366" y="183174"/>
                  </a:cubicBezTo>
                  <a:cubicBezTo>
                    <a:pt x="109454" y="148964"/>
                    <a:pt x="107967" y="114541"/>
                    <a:pt x="106904" y="80331"/>
                  </a:cubicBezTo>
                  <a:cubicBezTo>
                    <a:pt x="108583" y="53558"/>
                    <a:pt x="108009" y="26700"/>
                    <a:pt x="105204" y="12"/>
                  </a:cubicBezTo>
                  <a:cubicBezTo>
                    <a:pt x="89905" y="28974"/>
                    <a:pt x="78070" y="59635"/>
                    <a:pt x="69932" y="91380"/>
                  </a:cubicBezTo>
                  <a:cubicBezTo>
                    <a:pt x="59095" y="123465"/>
                    <a:pt x="48684" y="155126"/>
                    <a:pt x="41034" y="188698"/>
                  </a:cubicBezTo>
                  <a:cubicBezTo>
                    <a:pt x="24035" y="254781"/>
                    <a:pt x="11286" y="321713"/>
                    <a:pt x="24" y="389071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72273B3-78AB-44AE-83D0-F00AE7C62A2E}"/>
                </a:ext>
              </a:extLst>
            </p:cNvPr>
            <p:cNvSpPr/>
            <p:nvPr/>
          </p:nvSpPr>
          <p:spPr>
            <a:xfrm>
              <a:off x="3672227" y="4644186"/>
              <a:ext cx="136839" cy="204408"/>
            </a:xfrm>
            <a:custGeom>
              <a:avLst/>
              <a:gdLst>
                <a:gd name="connsiteX0" fmla="*/ 136864 w 136839"/>
                <a:gd name="connsiteY0" fmla="*/ 169610 h 204408"/>
                <a:gd name="connsiteX1" fmla="*/ 130915 w 136839"/>
                <a:gd name="connsiteY1" fmla="*/ 173647 h 204408"/>
                <a:gd name="connsiteX2" fmla="*/ 78644 w 136839"/>
                <a:gd name="connsiteY2" fmla="*/ 200420 h 204408"/>
                <a:gd name="connsiteX3" fmla="*/ 24 w 136839"/>
                <a:gd name="connsiteY3" fmla="*/ 185971 h 204408"/>
                <a:gd name="connsiteX4" fmla="*/ 27648 w 136839"/>
                <a:gd name="connsiteY4" fmla="*/ 47856 h 204408"/>
                <a:gd name="connsiteX5" fmla="*/ 63557 w 136839"/>
                <a:gd name="connsiteY5" fmla="*/ 11946 h 204408"/>
                <a:gd name="connsiteX6" fmla="*/ 110304 w 136839"/>
                <a:gd name="connsiteY6" fmla="*/ 108627 h 204408"/>
                <a:gd name="connsiteX7" fmla="*/ 136864 w 136839"/>
                <a:gd name="connsiteY7" fmla="*/ 169610 h 20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839" h="204408">
                  <a:moveTo>
                    <a:pt x="136864" y="169610"/>
                  </a:moveTo>
                  <a:lnTo>
                    <a:pt x="130915" y="173647"/>
                  </a:lnTo>
                  <a:cubicBezTo>
                    <a:pt x="114766" y="184866"/>
                    <a:pt x="97172" y="193854"/>
                    <a:pt x="78644" y="200420"/>
                  </a:cubicBezTo>
                  <a:cubicBezTo>
                    <a:pt x="51658" y="209004"/>
                    <a:pt x="22187" y="203586"/>
                    <a:pt x="24" y="185971"/>
                  </a:cubicBezTo>
                  <a:cubicBezTo>
                    <a:pt x="8524" y="139862"/>
                    <a:pt x="18086" y="93965"/>
                    <a:pt x="27648" y="47856"/>
                  </a:cubicBezTo>
                  <a:cubicBezTo>
                    <a:pt x="34447" y="13858"/>
                    <a:pt x="34447" y="-18014"/>
                    <a:pt x="63557" y="11946"/>
                  </a:cubicBezTo>
                  <a:cubicBezTo>
                    <a:pt x="83743" y="33195"/>
                    <a:pt x="97555" y="80791"/>
                    <a:pt x="110304" y="108627"/>
                  </a:cubicBezTo>
                  <a:cubicBezTo>
                    <a:pt x="113704" y="115426"/>
                    <a:pt x="123691" y="138162"/>
                    <a:pt x="136864" y="1696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76AA030-6E61-4968-A4B9-DD101579B915}"/>
                </a:ext>
              </a:extLst>
            </p:cNvPr>
            <p:cNvSpPr/>
            <p:nvPr/>
          </p:nvSpPr>
          <p:spPr>
            <a:xfrm>
              <a:off x="3707582" y="5273734"/>
              <a:ext cx="231362" cy="758221"/>
            </a:xfrm>
            <a:custGeom>
              <a:avLst/>
              <a:gdLst>
                <a:gd name="connsiteX0" fmla="*/ 119783 w 231362"/>
                <a:gd name="connsiteY0" fmla="*/ 563173 h 758221"/>
                <a:gd name="connsiteX1" fmla="*/ 219863 w 231362"/>
                <a:gd name="connsiteY1" fmla="*/ 758234 h 758221"/>
                <a:gd name="connsiteX2" fmla="*/ 230062 w 231362"/>
                <a:gd name="connsiteY2" fmla="*/ 703838 h 758221"/>
                <a:gd name="connsiteX3" fmla="*/ 165254 w 231362"/>
                <a:gd name="connsiteY3" fmla="*/ 346227 h 758221"/>
                <a:gd name="connsiteX4" fmla="*/ 55400 w 231362"/>
                <a:gd name="connsiteY4" fmla="*/ 15601 h 758221"/>
                <a:gd name="connsiteX5" fmla="*/ 22677 w 231362"/>
                <a:gd name="connsiteY5" fmla="*/ 178364 h 758221"/>
                <a:gd name="connsiteX6" fmla="*/ 119783 w 231362"/>
                <a:gd name="connsiteY6" fmla="*/ 563173 h 758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362" h="758221">
                  <a:moveTo>
                    <a:pt x="119783" y="563173"/>
                  </a:moveTo>
                  <a:cubicBezTo>
                    <a:pt x="139756" y="637755"/>
                    <a:pt x="165467" y="719562"/>
                    <a:pt x="219863" y="758234"/>
                  </a:cubicBezTo>
                  <a:cubicBezTo>
                    <a:pt x="233037" y="748460"/>
                    <a:pt x="232399" y="724024"/>
                    <a:pt x="230062" y="703838"/>
                  </a:cubicBezTo>
                  <a:cubicBezTo>
                    <a:pt x="216442" y="583317"/>
                    <a:pt x="194790" y="463858"/>
                    <a:pt x="165254" y="346227"/>
                  </a:cubicBezTo>
                  <a:cubicBezTo>
                    <a:pt x="148043" y="278020"/>
                    <a:pt x="107246" y="54911"/>
                    <a:pt x="55400" y="15601"/>
                  </a:cubicBezTo>
                  <a:cubicBezTo>
                    <a:pt x="-38093" y="-55581"/>
                    <a:pt x="12903" y="137780"/>
                    <a:pt x="22677" y="178364"/>
                  </a:cubicBezTo>
                  <a:cubicBezTo>
                    <a:pt x="53126" y="307130"/>
                    <a:pt x="85509" y="435406"/>
                    <a:pt x="119783" y="56317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F528A71-9332-4CEA-85AD-046F864BAD38}"/>
                </a:ext>
              </a:extLst>
            </p:cNvPr>
            <p:cNvSpPr/>
            <p:nvPr/>
          </p:nvSpPr>
          <p:spPr>
            <a:xfrm>
              <a:off x="3730205" y="6247803"/>
              <a:ext cx="698271" cy="212946"/>
            </a:xfrm>
            <a:custGeom>
              <a:avLst/>
              <a:gdLst>
                <a:gd name="connsiteX0" fmla="*/ 613284 w 698271"/>
                <a:gd name="connsiteY0" fmla="*/ 4724 h 212946"/>
                <a:gd name="connsiteX1" fmla="*/ 664918 w 698271"/>
                <a:gd name="connsiteY1" fmla="*/ 2599 h 212946"/>
                <a:gd name="connsiteX2" fmla="*/ 687654 w 698271"/>
                <a:gd name="connsiteY2" fmla="*/ 95455 h 212946"/>
                <a:gd name="connsiteX3" fmla="*/ 597348 w 698271"/>
                <a:gd name="connsiteY3" fmla="*/ 154526 h 212946"/>
                <a:gd name="connsiteX4" fmla="*/ 263323 w 698271"/>
                <a:gd name="connsiteY4" fmla="*/ 212959 h 212946"/>
                <a:gd name="connsiteX5" fmla="*/ 72087 w 698271"/>
                <a:gd name="connsiteY5" fmla="*/ 170462 h 212946"/>
                <a:gd name="connsiteX6" fmla="*/ 11529 w 698271"/>
                <a:gd name="connsiteY6" fmla="*/ 28097 h 212946"/>
                <a:gd name="connsiteX7" fmla="*/ 182791 w 698271"/>
                <a:gd name="connsiteY7" fmla="*/ 26822 h 212946"/>
                <a:gd name="connsiteX8" fmla="*/ 613284 w 698271"/>
                <a:gd name="connsiteY8" fmla="*/ 4724 h 21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271" h="212946">
                  <a:moveTo>
                    <a:pt x="613284" y="4724"/>
                  </a:moveTo>
                  <a:cubicBezTo>
                    <a:pt x="629964" y="-737"/>
                    <a:pt x="647834" y="-1459"/>
                    <a:pt x="664918" y="2599"/>
                  </a:cubicBezTo>
                  <a:cubicBezTo>
                    <a:pt x="699553" y="14498"/>
                    <a:pt x="707415" y="64432"/>
                    <a:pt x="687654" y="95455"/>
                  </a:cubicBezTo>
                  <a:cubicBezTo>
                    <a:pt x="665046" y="124735"/>
                    <a:pt x="633237" y="145559"/>
                    <a:pt x="597348" y="154526"/>
                  </a:cubicBezTo>
                  <a:cubicBezTo>
                    <a:pt x="489980" y="192241"/>
                    <a:pt x="377129" y="211981"/>
                    <a:pt x="263323" y="212959"/>
                  </a:cubicBezTo>
                  <a:cubicBezTo>
                    <a:pt x="197028" y="212959"/>
                    <a:pt x="127545" y="206372"/>
                    <a:pt x="72087" y="170462"/>
                  </a:cubicBezTo>
                  <a:cubicBezTo>
                    <a:pt x="32352" y="144539"/>
                    <a:pt x="-24593" y="76119"/>
                    <a:pt x="11529" y="28097"/>
                  </a:cubicBezTo>
                  <a:cubicBezTo>
                    <a:pt x="47651" y="-19925"/>
                    <a:pt x="136045" y="18748"/>
                    <a:pt x="182791" y="26822"/>
                  </a:cubicBezTo>
                  <a:cubicBezTo>
                    <a:pt x="325368" y="51258"/>
                    <a:pt x="473045" y="35959"/>
                    <a:pt x="613284" y="4724"/>
                  </a:cubicBezTo>
                  <a:close/>
                </a:path>
              </a:pathLst>
            </a:custGeom>
            <a:solidFill>
              <a:srgbClr val="50AD9F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551852B9-E957-493D-A350-010CC464BF8F}"/>
              </a:ext>
            </a:extLst>
          </p:cNvPr>
          <p:cNvSpPr/>
          <p:nvPr userDrawn="1"/>
        </p:nvSpPr>
        <p:spPr>
          <a:xfrm>
            <a:off x="1129392" y="2609505"/>
            <a:ext cx="425620" cy="370178"/>
          </a:xfrm>
          <a:custGeom>
            <a:avLst/>
            <a:gdLst>
              <a:gd name="connsiteX0" fmla="*/ 409517 w 425620"/>
              <a:gd name="connsiteY0" fmla="*/ 129381 h 370178"/>
              <a:gd name="connsiteX1" fmla="*/ 291375 w 425620"/>
              <a:gd name="connsiteY1" fmla="*/ 273445 h 370178"/>
              <a:gd name="connsiteX2" fmla="*/ 212969 w 425620"/>
              <a:gd name="connsiteY2" fmla="*/ 337191 h 370178"/>
              <a:gd name="connsiteX3" fmla="*/ 182796 w 425620"/>
              <a:gd name="connsiteY3" fmla="*/ 358439 h 370178"/>
              <a:gd name="connsiteX4" fmla="*/ 61680 w 425620"/>
              <a:gd name="connsiteY4" fmla="*/ 356102 h 370178"/>
              <a:gd name="connsiteX5" fmla="*/ 4947 w 425620"/>
              <a:gd name="connsiteY5" fmla="*/ 313180 h 370178"/>
              <a:gd name="connsiteX6" fmla="*/ 8559 w 425620"/>
              <a:gd name="connsiteY6" fmla="*/ 244547 h 370178"/>
              <a:gd name="connsiteX7" fmla="*/ 75491 w 425620"/>
              <a:gd name="connsiteY7" fmla="*/ 142130 h 370178"/>
              <a:gd name="connsiteX8" fmla="*/ 93978 w 425620"/>
              <a:gd name="connsiteY8" fmla="*/ 120881 h 370178"/>
              <a:gd name="connsiteX9" fmla="*/ 169622 w 425620"/>
              <a:gd name="connsiteY9" fmla="*/ 49274 h 370178"/>
              <a:gd name="connsiteX10" fmla="*/ 326648 w 425620"/>
              <a:gd name="connsiteY10" fmla="*/ 403 h 370178"/>
              <a:gd name="connsiteX11" fmla="*/ 425028 w 425620"/>
              <a:gd name="connsiteY11" fmla="*/ 58836 h 370178"/>
              <a:gd name="connsiteX12" fmla="*/ 409517 w 425620"/>
              <a:gd name="connsiteY12" fmla="*/ 129381 h 37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5620" h="370178">
                <a:moveTo>
                  <a:pt x="409517" y="129381"/>
                </a:moveTo>
                <a:cubicBezTo>
                  <a:pt x="379582" y="184435"/>
                  <a:pt x="339497" y="233307"/>
                  <a:pt x="291375" y="273445"/>
                </a:cubicBezTo>
                <a:cubicBezTo>
                  <a:pt x="266090" y="295969"/>
                  <a:pt x="239529" y="317004"/>
                  <a:pt x="212969" y="337191"/>
                </a:cubicBezTo>
                <a:cubicBezTo>
                  <a:pt x="203547" y="345137"/>
                  <a:pt x="193450" y="352234"/>
                  <a:pt x="182796" y="358439"/>
                </a:cubicBezTo>
                <a:cubicBezTo>
                  <a:pt x="143922" y="374885"/>
                  <a:pt x="99891" y="374035"/>
                  <a:pt x="61680" y="356102"/>
                </a:cubicBezTo>
                <a:cubicBezTo>
                  <a:pt x="38077" y="349366"/>
                  <a:pt x="17842" y="334067"/>
                  <a:pt x="4947" y="313180"/>
                </a:cubicBezTo>
                <a:cubicBezTo>
                  <a:pt x="-2694" y="290678"/>
                  <a:pt x="-1400" y="266115"/>
                  <a:pt x="8559" y="244547"/>
                </a:cubicBezTo>
                <a:cubicBezTo>
                  <a:pt x="24366" y="206576"/>
                  <a:pt x="47057" y="171856"/>
                  <a:pt x="75491" y="142130"/>
                </a:cubicBezTo>
                <a:lnTo>
                  <a:pt x="93978" y="120881"/>
                </a:lnTo>
                <a:cubicBezTo>
                  <a:pt x="117125" y="94916"/>
                  <a:pt x="142430" y="70969"/>
                  <a:pt x="169622" y="49274"/>
                </a:cubicBezTo>
                <a:cubicBezTo>
                  <a:pt x="214316" y="14491"/>
                  <a:pt x="270114" y="-2869"/>
                  <a:pt x="326648" y="403"/>
                </a:cubicBezTo>
                <a:cubicBezTo>
                  <a:pt x="363620" y="1890"/>
                  <a:pt x="416954" y="16552"/>
                  <a:pt x="425028" y="58836"/>
                </a:cubicBezTo>
                <a:cubicBezTo>
                  <a:pt x="427586" y="83399"/>
                  <a:pt x="422147" y="108154"/>
                  <a:pt x="409517" y="129381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593B9B5E-D28F-4444-A1C8-83EDE490E5C4}"/>
              </a:ext>
            </a:extLst>
          </p:cNvPr>
          <p:cNvSpPr/>
          <p:nvPr userDrawn="1"/>
        </p:nvSpPr>
        <p:spPr>
          <a:xfrm>
            <a:off x="1064666" y="2662804"/>
            <a:ext cx="338228" cy="297053"/>
          </a:xfrm>
          <a:custGeom>
            <a:avLst/>
            <a:gdLst>
              <a:gd name="connsiteX0" fmla="*/ 116419 w 338228"/>
              <a:gd name="connsiteY0" fmla="*/ 24873 h 297053"/>
              <a:gd name="connsiteX1" fmla="*/ 145105 w 338228"/>
              <a:gd name="connsiteY1" fmla="*/ 35284 h 297053"/>
              <a:gd name="connsiteX2" fmla="*/ 261971 w 338228"/>
              <a:gd name="connsiteY2" fmla="*/ 77781 h 297053"/>
              <a:gd name="connsiteX3" fmla="*/ 264946 w 338228"/>
              <a:gd name="connsiteY3" fmla="*/ 77781 h 297053"/>
              <a:gd name="connsiteX4" fmla="*/ 266221 w 338228"/>
              <a:gd name="connsiteY4" fmla="*/ 78844 h 297053"/>
              <a:gd name="connsiteX5" fmla="*/ 291507 w 338228"/>
              <a:gd name="connsiteY5" fmla="*/ 101367 h 297053"/>
              <a:gd name="connsiteX6" fmla="*/ 294481 w 338228"/>
              <a:gd name="connsiteY6" fmla="*/ 103917 h 297053"/>
              <a:gd name="connsiteX7" fmla="*/ 298731 w 338228"/>
              <a:gd name="connsiteY7" fmla="*/ 107529 h 297053"/>
              <a:gd name="connsiteX8" fmla="*/ 305318 w 338228"/>
              <a:gd name="connsiteY8" fmla="*/ 139614 h 297053"/>
              <a:gd name="connsiteX9" fmla="*/ 310205 w 338228"/>
              <a:gd name="connsiteY9" fmla="*/ 162988 h 297053"/>
              <a:gd name="connsiteX10" fmla="*/ 312967 w 338228"/>
              <a:gd name="connsiteY10" fmla="*/ 174037 h 297053"/>
              <a:gd name="connsiteX11" fmla="*/ 312967 w 338228"/>
              <a:gd name="connsiteY11" fmla="*/ 175736 h 297053"/>
              <a:gd name="connsiteX12" fmla="*/ 312967 w 338228"/>
              <a:gd name="connsiteY12" fmla="*/ 175736 h 297053"/>
              <a:gd name="connsiteX13" fmla="*/ 234561 w 338228"/>
              <a:gd name="connsiteY13" fmla="*/ 239482 h 297053"/>
              <a:gd name="connsiteX14" fmla="*/ 204176 w 338228"/>
              <a:gd name="connsiteY14" fmla="*/ 260730 h 297053"/>
              <a:gd name="connsiteX15" fmla="*/ 152329 w 338228"/>
              <a:gd name="connsiteY15" fmla="*/ 272630 h 297053"/>
              <a:gd name="connsiteX16" fmla="*/ 83059 w 338228"/>
              <a:gd name="connsiteY16" fmla="*/ 258180 h 297053"/>
              <a:gd name="connsiteX17" fmla="*/ 27176 w 338228"/>
              <a:gd name="connsiteY17" fmla="*/ 217383 h 297053"/>
              <a:gd name="connsiteX18" fmla="*/ 30788 w 338228"/>
              <a:gd name="connsiteY18" fmla="*/ 148751 h 297053"/>
              <a:gd name="connsiteX19" fmla="*/ 97933 w 338228"/>
              <a:gd name="connsiteY19" fmla="*/ 46334 h 297053"/>
              <a:gd name="connsiteX20" fmla="*/ 116419 w 338228"/>
              <a:gd name="connsiteY20" fmla="*/ 25085 h 297053"/>
              <a:gd name="connsiteX21" fmla="*/ 109620 w 338228"/>
              <a:gd name="connsiteY21" fmla="*/ 12 h 297053"/>
              <a:gd name="connsiteX22" fmla="*/ 99846 w 338228"/>
              <a:gd name="connsiteY22" fmla="*/ 10636 h 297053"/>
              <a:gd name="connsiteX23" fmla="*/ 81359 w 338228"/>
              <a:gd name="connsiteY23" fmla="*/ 31885 h 297053"/>
              <a:gd name="connsiteX24" fmla="*/ 10390 w 338228"/>
              <a:gd name="connsiteY24" fmla="*/ 140889 h 297053"/>
              <a:gd name="connsiteX25" fmla="*/ 6990 w 338228"/>
              <a:gd name="connsiteY25" fmla="*/ 225883 h 297053"/>
              <a:gd name="connsiteX26" fmla="*/ 76260 w 338228"/>
              <a:gd name="connsiteY26" fmla="*/ 281129 h 297053"/>
              <a:gd name="connsiteX27" fmla="*/ 153179 w 338228"/>
              <a:gd name="connsiteY27" fmla="*/ 297065 h 297053"/>
              <a:gd name="connsiteX28" fmla="*/ 215862 w 338228"/>
              <a:gd name="connsiteY28" fmla="*/ 281129 h 297053"/>
              <a:gd name="connsiteX29" fmla="*/ 248160 w 338228"/>
              <a:gd name="connsiteY29" fmla="*/ 259880 h 297053"/>
              <a:gd name="connsiteX30" fmla="*/ 327841 w 338228"/>
              <a:gd name="connsiteY30" fmla="*/ 194435 h 297053"/>
              <a:gd name="connsiteX31" fmla="*/ 338253 w 338228"/>
              <a:gd name="connsiteY31" fmla="*/ 185086 h 297053"/>
              <a:gd name="connsiteX32" fmla="*/ 334003 w 338228"/>
              <a:gd name="connsiteY32" fmla="*/ 171912 h 297053"/>
              <a:gd name="connsiteX33" fmla="*/ 334003 w 338228"/>
              <a:gd name="connsiteY33" fmla="*/ 171912 h 297053"/>
              <a:gd name="connsiteX34" fmla="*/ 331029 w 338228"/>
              <a:gd name="connsiteY34" fmla="*/ 160438 h 297053"/>
              <a:gd name="connsiteX35" fmla="*/ 326354 w 338228"/>
              <a:gd name="connsiteY35" fmla="*/ 137914 h 297053"/>
              <a:gd name="connsiteX36" fmla="*/ 319767 w 338228"/>
              <a:gd name="connsiteY36" fmla="*/ 105829 h 297053"/>
              <a:gd name="connsiteX37" fmla="*/ 318280 w 338228"/>
              <a:gd name="connsiteY37" fmla="*/ 98817 h 297053"/>
              <a:gd name="connsiteX38" fmla="*/ 312967 w 338228"/>
              <a:gd name="connsiteY38" fmla="*/ 94142 h 297053"/>
              <a:gd name="connsiteX39" fmla="*/ 308718 w 338228"/>
              <a:gd name="connsiteY39" fmla="*/ 90530 h 297053"/>
              <a:gd name="connsiteX40" fmla="*/ 305743 w 338228"/>
              <a:gd name="connsiteY40" fmla="*/ 87768 h 297053"/>
              <a:gd name="connsiteX41" fmla="*/ 280457 w 338228"/>
              <a:gd name="connsiteY41" fmla="*/ 66519 h 297053"/>
              <a:gd name="connsiteX42" fmla="*/ 280457 w 338228"/>
              <a:gd name="connsiteY42" fmla="*/ 66519 h 297053"/>
              <a:gd name="connsiteX43" fmla="*/ 280457 w 338228"/>
              <a:gd name="connsiteY43" fmla="*/ 66519 h 297053"/>
              <a:gd name="connsiteX44" fmla="*/ 278970 w 338228"/>
              <a:gd name="connsiteY44" fmla="*/ 65457 h 297053"/>
              <a:gd name="connsiteX45" fmla="*/ 276420 w 338228"/>
              <a:gd name="connsiteY45" fmla="*/ 63332 h 297053"/>
              <a:gd name="connsiteX46" fmla="*/ 273020 w 338228"/>
              <a:gd name="connsiteY46" fmla="*/ 62057 h 297053"/>
              <a:gd name="connsiteX47" fmla="*/ 270258 w 338228"/>
              <a:gd name="connsiteY47" fmla="*/ 62057 h 297053"/>
              <a:gd name="connsiteX48" fmla="*/ 153392 w 338228"/>
              <a:gd name="connsiteY48" fmla="*/ 19561 h 297053"/>
              <a:gd name="connsiteX49" fmla="*/ 123644 w 338228"/>
              <a:gd name="connsiteY49" fmla="*/ 4899 h 297053"/>
              <a:gd name="connsiteX50" fmla="*/ 110257 w 338228"/>
              <a:gd name="connsiteY50" fmla="*/ 12 h 29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38228" h="297053">
                <a:moveTo>
                  <a:pt x="116419" y="24873"/>
                </a:moveTo>
                <a:lnTo>
                  <a:pt x="145105" y="35284"/>
                </a:lnTo>
                <a:lnTo>
                  <a:pt x="261971" y="77781"/>
                </a:lnTo>
                <a:lnTo>
                  <a:pt x="264946" y="77781"/>
                </a:lnTo>
                <a:lnTo>
                  <a:pt x="266221" y="78844"/>
                </a:lnTo>
                <a:lnTo>
                  <a:pt x="291507" y="101367"/>
                </a:lnTo>
                <a:lnTo>
                  <a:pt x="294481" y="103917"/>
                </a:lnTo>
                <a:lnTo>
                  <a:pt x="298731" y="107529"/>
                </a:lnTo>
                <a:lnTo>
                  <a:pt x="305318" y="139614"/>
                </a:lnTo>
                <a:lnTo>
                  <a:pt x="310205" y="162988"/>
                </a:lnTo>
                <a:lnTo>
                  <a:pt x="312967" y="174037"/>
                </a:lnTo>
                <a:lnTo>
                  <a:pt x="312967" y="175736"/>
                </a:lnTo>
                <a:lnTo>
                  <a:pt x="312967" y="175736"/>
                </a:lnTo>
                <a:cubicBezTo>
                  <a:pt x="287682" y="198260"/>
                  <a:pt x="260909" y="219508"/>
                  <a:pt x="234561" y="239482"/>
                </a:cubicBezTo>
                <a:cubicBezTo>
                  <a:pt x="225080" y="247450"/>
                  <a:pt x="214912" y="254568"/>
                  <a:pt x="204176" y="260730"/>
                </a:cubicBezTo>
                <a:cubicBezTo>
                  <a:pt x="188120" y="268869"/>
                  <a:pt x="170322" y="272948"/>
                  <a:pt x="152329" y="272630"/>
                </a:cubicBezTo>
                <a:cubicBezTo>
                  <a:pt x="128546" y="272120"/>
                  <a:pt x="105062" y="267211"/>
                  <a:pt x="83059" y="258180"/>
                </a:cubicBezTo>
                <a:cubicBezTo>
                  <a:pt x="60107" y="251806"/>
                  <a:pt x="40250" y="237293"/>
                  <a:pt x="27176" y="217383"/>
                </a:cubicBezTo>
                <a:cubicBezTo>
                  <a:pt x="19535" y="194881"/>
                  <a:pt x="20829" y="170318"/>
                  <a:pt x="30788" y="148751"/>
                </a:cubicBezTo>
                <a:cubicBezTo>
                  <a:pt x="46748" y="110801"/>
                  <a:pt x="69503" y="76103"/>
                  <a:pt x="97933" y="46334"/>
                </a:cubicBezTo>
                <a:cubicBezTo>
                  <a:pt x="103883" y="39534"/>
                  <a:pt x="110045" y="32522"/>
                  <a:pt x="116419" y="25085"/>
                </a:cubicBezTo>
                <a:moveTo>
                  <a:pt x="109620" y="12"/>
                </a:moveTo>
                <a:lnTo>
                  <a:pt x="99846" y="10636"/>
                </a:lnTo>
                <a:lnTo>
                  <a:pt x="81359" y="31885"/>
                </a:lnTo>
                <a:cubicBezTo>
                  <a:pt x="51231" y="63566"/>
                  <a:pt x="27176" y="100517"/>
                  <a:pt x="10390" y="140889"/>
                </a:cubicBezTo>
                <a:cubicBezTo>
                  <a:pt x="-2134" y="167598"/>
                  <a:pt x="-3360" y="198239"/>
                  <a:pt x="6990" y="225883"/>
                </a:cubicBezTo>
                <a:cubicBezTo>
                  <a:pt x="21541" y="252996"/>
                  <a:pt x="46580" y="272969"/>
                  <a:pt x="76260" y="281129"/>
                </a:cubicBezTo>
                <a:cubicBezTo>
                  <a:pt x="100677" y="291201"/>
                  <a:pt x="126767" y="296619"/>
                  <a:pt x="153179" y="297065"/>
                </a:cubicBezTo>
                <a:cubicBezTo>
                  <a:pt x="175071" y="297044"/>
                  <a:pt x="196613" y="291562"/>
                  <a:pt x="215862" y="281129"/>
                </a:cubicBezTo>
                <a:cubicBezTo>
                  <a:pt x="227224" y="274988"/>
                  <a:pt x="238031" y="267891"/>
                  <a:pt x="248160" y="259880"/>
                </a:cubicBezTo>
                <a:cubicBezTo>
                  <a:pt x="275783" y="238632"/>
                  <a:pt x="302343" y="217383"/>
                  <a:pt x="327841" y="194435"/>
                </a:cubicBezTo>
                <a:lnTo>
                  <a:pt x="338253" y="185086"/>
                </a:lnTo>
                <a:lnTo>
                  <a:pt x="334003" y="171912"/>
                </a:lnTo>
                <a:lnTo>
                  <a:pt x="334003" y="171912"/>
                </a:lnTo>
                <a:lnTo>
                  <a:pt x="331029" y="160438"/>
                </a:lnTo>
                <a:lnTo>
                  <a:pt x="326354" y="137914"/>
                </a:lnTo>
                <a:lnTo>
                  <a:pt x="319767" y="105829"/>
                </a:lnTo>
                <a:lnTo>
                  <a:pt x="318280" y="98817"/>
                </a:lnTo>
                <a:lnTo>
                  <a:pt x="312967" y="94142"/>
                </a:lnTo>
                <a:lnTo>
                  <a:pt x="308718" y="90530"/>
                </a:lnTo>
                <a:lnTo>
                  <a:pt x="305743" y="87768"/>
                </a:lnTo>
                <a:lnTo>
                  <a:pt x="280457" y="66519"/>
                </a:lnTo>
                <a:lnTo>
                  <a:pt x="280457" y="66519"/>
                </a:lnTo>
                <a:lnTo>
                  <a:pt x="280457" y="66519"/>
                </a:lnTo>
                <a:lnTo>
                  <a:pt x="278970" y="65457"/>
                </a:lnTo>
                <a:lnTo>
                  <a:pt x="276420" y="63332"/>
                </a:lnTo>
                <a:lnTo>
                  <a:pt x="273020" y="62057"/>
                </a:lnTo>
                <a:lnTo>
                  <a:pt x="270258" y="62057"/>
                </a:lnTo>
                <a:lnTo>
                  <a:pt x="153392" y="19561"/>
                </a:lnTo>
                <a:lnTo>
                  <a:pt x="123644" y="4899"/>
                </a:lnTo>
                <a:lnTo>
                  <a:pt x="110257" y="12"/>
                </a:lnTo>
                <a:close/>
              </a:path>
            </a:pathLst>
          </a:custGeom>
          <a:solidFill>
            <a:srgbClr val="190B0B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2584E62-8C01-4FE3-A33D-6EDF6E2AC451}"/>
              </a:ext>
            </a:extLst>
          </p:cNvPr>
          <p:cNvGrpSpPr/>
          <p:nvPr userDrawn="1"/>
        </p:nvGrpSpPr>
        <p:grpSpPr>
          <a:xfrm>
            <a:off x="1075043" y="2567049"/>
            <a:ext cx="437466" cy="381334"/>
            <a:chOff x="1075043" y="2567049"/>
            <a:chExt cx="437466" cy="381334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BDB9E39-AE11-4AB0-8D03-ED5667727A83}"/>
                </a:ext>
              </a:extLst>
            </p:cNvPr>
            <p:cNvSpPr/>
            <p:nvPr/>
          </p:nvSpPr>
          <p:spPr>
            <a:xfrm>
              <a:off x="1086895" y="2567049"/>
              <a:ext cx="425614" cy="370036"/>
            </a:xfrm>
            <a:custGeom>
              <a:avLst/>
              <a:gdLst>
                <a:gd name="connsiteX0" fmla="*/ 409517 w 425614"/>
                <a:gd name="connsiteY0" fmla="*/ 129552 h 370036"/>
                <a:gd name="connsiteX1" fmla="*/ 291588 w 425614"/>
                <a:gd name="connsiteY1" fmla="*/ 273404 h 370036"/>
                <a:gd name="connsiteX2" fmla="*/ 213181 w 425614"/>
                <a:gd name="connsiteY2" fmla="*/ 337149 h 370036"/>
                <a:gd name="connsiteX3" fmla="*/ 182796 w 425614"/>
                <a:gd name="connsiteY3" fmla="*/ 358398 h 370036"/>
                <a:gd name="connsiteX4" fmla="*/ 61680 w 425614"/>
                <a:gd name="connsiteY4" fmla="*/ 355848 h 370036"/>
                <a:gd name="connsiteX5" fmla="*/ 4947 w 425614"/>
                <a:gd name="connsiteY5" fmla="*/ 313139 h 370036"/>
                <a:gd name="connsiteX6" fmla="*/ 8559 w 425614"/>
                <a:gd name="connsiteY6" fmla="*/ 244506 h 370036"/>
                <a:gd name="connsiteX7" fmla="*/ 75704 w 425614"/>
                <a:gd name="connsiteY7" fmla="*/ 142089 h 370036"/>
                <a:gd name="connsiteX8" fmla="*/ 94190 w 425614"/>
                <a:gd name="connsiteY8" fmla="*/ 120840 h 370036"/>
                <a:gd name="connsiteX9" fmla="*/ 169622 w 425614"/>
                <a:gd name="connsiteY9" fmla="*/ 49233 h 370036"/>
                <a:gd name="connsiteX10" fmla="*/ 326860 w 425614"/>
                <a:gd name="connsiteY10" fmla="*/ 362 h 370036"/>
                <a:gd name="connsiteX11" fmla="*/ 425028 w 425614"/>
                <a:gd name="connsiteY11" fmla="*/ 59007 h 370036"/>
                <a:gd name="connsiteX12" fmla="*/ 409517 w 425614"/>
                <a:gd name="connsiteY12" fmla="*/ 129552 h 37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5614" h="370036">
                  <a:moveTo>
                    <a:pt x="409517" y="129552"/>
                  </a:moveTo>
                  <a:cubicBezTo>
                    <a:pt x="379709" y="184564"/>
                    <a:pt x="339686" y="233393"/>
                    <a:pt x="291588" y="273404"/>
                  </a:cubicBezTo>
                  <a:cubicBezTo>
                    <a:pt x="266302" y="295927"/>
                    <a:pt x="239529" y="317176"/>
                    <a:pt x="213181" y="337149"/>
                  </a:cubicBezTo>
                  <a:cubicBezTo>
                    <a:pt x="203700" y="345118"/>
                    <a:pt x="193533" y="352236"/>
                    <a:pt x="182796" y="358398"/>
                  </a:cubicBezTo>
                  <a:cubicBezTo>
                    <a:pt x="143890" y="374780"/>
                    <a:pt x="99861" y="373845"/>
                    <a:pt x="61680" y="355848"/>
                  </a:cubicBezTo>
                  <a:cubicBezTo>
                    <a:pt x="38111" y="349176"/>
                    <a:pt x="17880" y="333941"/>
                    <a:pt x="4947" y="313139"/>
                  </a:cubicBezTo>
                  <a:cubicBezTo>
                    <a:pt x="-2694" y="290636"/>
                    <a:pt x="-1400" y="266073"/>
                    <a:pt x="8559" y="244506"/>
                  </a:cubicBezTo>
                  <a:cubicBezTo>
                    <a:pt x="24518" y="206556"/>
                    <a:pt x="47273" y="171858"/>
                    <a:pt x="75704" y="142089"/>
                  </a:cubicBezTo>
                  <a:cubicBezTo>
                    <a:pt x="81653" y="135289"/>
                    <a:pt x="87815" y="128277"/>
                    <a:pt x="94190" y="120840"/>
                  </a:cubicBezTo>
                  <a:cubicBezTo>
                    <a:pt x="117327" y="94938"/>
                    <a:pt x="142556" y="70991"/>
                    <a:pt x="169622" y="49233"/>
                  </a:cubicBezTo>
                  <a:cubicBezTo>
                    <a:pt x="214488" y="14641"/>
                    <a:pt x="270286" y="-2719"/>
                    <a:pt x="326860" y="362"/>
                  </a:cubicBezTo>
                  <a:cubicBezTo>
                    <a:pt x="363620" y="2061"/>
                    <a:pt x="417166" y="16723"/>
                    <a:pt x="425028" y="59007"/>
                  </a:cubicBezTo>
                  <a:cubicBezTo>
                    <a:pt x="427571" y="83570"/>
                    <a:pt x="422132" y="108325"/>
                    <a:pt x="409517" y="1295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64C61D2-D0A0-4328-B23E-B562CFB250BB}"/>
                </a:ext>
              </a:extLst>
            </p:cNvPr>
            <p:cNvSpPr/>
            <p:nvPr/>
          </p:nvSpPr>
          <p:spPr>
            <a:xfrm>
              <a:off x="1183398" y="2690640"/>
              <a:ext cx="194635" cy="148951"/>
            </a:xfrm>
            <a:custGeom>
              <a:avLst/>
              <a:gdLst>
                <a:gd name="connsiteX0" fmla="*/ 24 w 194635"/>
                <a:gd name="connsiteY0" fmla="*/ 12 h 148951"/>
                <a:gd name="connsiteX1" fmla="*/ 141114 w 194635"/>
                <a:gd name="connsiteY1" fmla="*/ 48883 h 148951"/>
                <a:gd name="connsiteX2" fmla="*/ 174474 w 194635"/>
                <a:gd name="connsiteY2" fmla="*/ 74806 h 148951"/>
                <a:gd name="connsiteX3" fmla="*/ 183186 w 194635"/>
                <a:gd name="connsiteY3" fmla="*/ 98392 h 148951"/>
                <a:gd name="connsiteX4" fmla="*/ 194660 w 194635"/>
                <a:gd name="connsiteY4" fmla="*/ 148963 h 148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35" h="148951">
                  <a:moveTo>
                    <a:pt x="24" y="12"/>
                  </a:moveTo>
                  <a:cubicBezTo>
                    <a:pt x="48422" y="12039"/>
                    <a:pt x="95642" y="28400"/>
                    <a:pt x="141114" y="48883"/>
                  </a:cubicBezTo>
                  <a:cubicBezTo>
                    <a:pt x="154413" y="54280"/>
                    <a:pt x="165960" y="63247"/>
                    <a:pt x="174474" y="74806"/>
                  </a:cubicBezTo>
                  <a:cubicBezTo>
                    <a:pt x="178618" y="82158"/>
                    <a:pt x="181558" y="90105"/>
                    <a:pt x="183186" y="98392"/>
                  </a:cubicBezTo>
                  <a:cubicBezTo>
                    <a:pt x="187436" y="115178"/>
                    <a:pt x="191260" y="132177"/>
                    <a:pt x="194660" y="148963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0710164-F2EA-4894-AB8A-EB5FD3EB5F85}"/>
                </a:ext>
              </a:extLst>
            </p:cNvPr>
            <p:cNvSpPr/>
            <p:nvPr/>
          </p:nvSpPr>
          <p:spPr>
            <a:xfrm>
              <a:off x="1075043" y="2674916"/>
              <a:ext cx="314464" cy="273467"/>
            </a:xfrm>
            <a:custGeom>
              <a:avLst/>
              <a:gdLst>
                <a:gd name="connsiteX0" fmla="*/ 142801 w 314464"/>
                <a:gd name="connsiteY0" fmla="*/ 273480 h 273467"/>
                <a:gd name="connsiteX1" fmla="*/ 69707 w 314464"/>
                <a:gd name="connsiteY1" fmla="*/ 258393 h 273467"/>
                <a:gd name="connsiteX2" fmla="*/ 5961 w 314464"/>
                <a:gd name="connsiteY2" fmla="*/ 208672 h 273467"/>
                <a:gd name="connsiteX3" fmla="*/ 9574 w 314464"/>
                <a:gd name="connsiteY3" fmla="*/ 131965 h 273467"/>
                <a:gd name="connsiteX4" fmla="*/ 78419 w 314464"/>
                <a:gd name="connsiteY4" fmla="*/ 25723 h 273467"/>
                <a:gd name="connsiteX5" fmla="*/ 101579 w 314464"/>
                <a:gd name="connsiteY5" fmla="*/ 12 h 273467"/>
                <a:gd name="connsiteX6" fmla="*/ 108591 w 314464"/>
                <a:gd name="connsiteY6" fmla="*/ 2137 h 273467"/>
                <a:gd name="connsiteX7" fmla="*/ 259880 w 314464"/>
                <a:gd name="connsiteY7" fmla="*/ 56533 h 273467"/>
                <a:gd name="connsiteX8" fmla="*/ 262855 w 314464"/>
                <a:gd name="connsiteY8" fmla="*/ 59083 h 273467"/>
                <a:gd name="connsiteX9" fmla="*/ 298127 w 314464"/>
                <a:gd name="connsiteY9" fmla="*/ 90105 h 273467"/>
                <a:gd name="connsiteX10" fmla="*/ 310239 w 314464"/>
                <a:gd name="connsiteY10" fmla="*/ 148964 h 273467"/>
                <a:gd name="connsiteX11" fmla="*/ 314489 w 314464"/>
                <a:gd name="connsiteY11" fmla="*/ 165962 h 273467"/>
                <a:gd name="connsiteX12" fmla="*/ 310452 w 314464"/>
                <a:gd name="connsiteY12" fmla="*/ 172549 h 273467"/>
                <a:gd name="connsiteX13" fmla="*/ 231407 w 314464"/>
                <a:gd name="connsiteY13" fmla="*/ 237570 h 273467"/>
                <a:gd name="connsiteX14" fmla="*/ 199535 w 314464"/>
                <a:gd name="connsiteY14" fmla="*/ 258818 h 273467"/>
                <a:gd name="connsiteX15" fmla="*/ 142801 w 314464"/>
                <a:gd name="connsiteY15" fmla="*/ 273480 h 27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464" h="273467">
                  <a:moveTo>
                    <a:pt x="142801" y="273480"/>
                  </a:moveTo>
                  <a:cubicBezTo>
                    <a:pt x="117717" y="272970"/>
                    <a:pt x="92940" y="267870"/>
                    <a:pt x="69707" y="258393"/>
                  </a:cubicBezTo>
                  <a:cubicBezTo>
                    <a:pt x="42606" y="251126"/>
                    <a:pt x="19607" y="233192"/>
                    <a:pt x="5961" y="208672"/>
                  </a:cubicBezTo>
                  <a:cubicBezTo>
                    <a:pt x="-3059" y="183641"/>
                    <a:pt x="-1758" y="156039"/>
                    <a:pt x="9574" y="131965"/>
                  </a:cubicBezTo>
                  <a:cubicBezTo>
                    <a:pt x="25918" y="92677"/>
                    <a:pt x="49242" y="56682"/>
                    <a:pt x="78419" y="25723"/>
                  </a:cubicBezTo>
                  <a:lnTo>
                    <a:pt x="101579" y="12"/>
                  </a:lnTo>
                  <a:lnTo>
                    <a:pt x="108591" y="2137"/>
                  </a:lnTo>
                  <a:lnTo>
                    <a:pt x="259880" y="56533"/>
                  </a:lnTo>
                  <a:lnTo>
                    <a:pt x="262855" y="59083"/>
                  </a:lnTo>
                  <a:lnTo>
                    <a:pt x="298127" y="90105"/>
                  </a:lnTo>
                  <a:lnTo>
                    <a:pt x="310239" y="148964"/>
                  </a:lnTo>
                  <a:lnTo>
                    <a:pt x="314489" y="165962"/>
                  </a:lnTo>
                  <a:lnTo>
                    <a:pt x="310452" y="172549"/>
                  </a:lnTo>
                  <a:cubicBezTo>
                    <a:pt x="285166" y="195285"/>
                    <a:pt x="258605" y="216108"/>
                    <a:pt x="231407" y="237570"/>
                  </a:cubicBezTo>
                  <a:cubicBezTo>
                    <a:pt x="221414" y="245559"/>
                    <a:pt x="210750" y="252656"/>
                    <a:pt x="199535" y="258818"/>
                  </a:cubicBezTo>
                  <a:cubicBezTo>
                    <a:pt x="182115" y="268295"/>
                    <a:pt x="162630" y="273331"/>
                    <a:pt x="142801" y="273480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DA1701-70C8-490B-8C73-EB05536C0C5C}"/>
                </a:ext>
              </a:extLst>
            </p:cNvPr>
            <p:cNvSpPr/>
            <p:nvPr/>
          </p:nvSpPr>
          <p:spPr>
            <a:xfrm>
              <a:off x="1135376" y="2634544"/>
              <a:ext cx="325951" cy="255227"/>
            </a:xfrm>
            <a:custGeom>
              <a:avLst/>
              <a:gdLst>
                <a:gd name="connsiteX0" fmla="*/ 325976 w 325951"/>
                <a:gd name="connsiteY0" fmla="*/ 12 h 255227"/>
                <a:gd name="connsiteX1" fmla="*/ 307914 w 325951"/>
                <a:gd name="connsiteY1" fmla="*/ 29760 h 255227"/>
                <a:gd name="connsiteX2" fmla="*/ 211021 w 325951"/>
                <a:gd name="connsiteY2" fmla="*/ 140676 h 255227"/>
                <a:gd name="connsiteX3" fmla="*/ 49321 w 325951"/>
                <a:gd name="connsiteY3" fmla="*/ 255206 h 255227"/>
                <a:gd name="connsiteX4" fmla="*/ 24 w 325951"/>
                <a:gd name="connsiteY4" fmla="*/ 248619 h 255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951" h="255227">
                  <a:moveTo>
                    <a:pt x="325976" y="12"/>
                  </a:moveTo>
                  <a:cubicBezTo>
                    <a:pt x="321161" y="10615"/>
                    <a:pt x="315098" y="20602"/>
                    <a:pt x="307914" y="29760"/>
                  </a:cubicBezTo>
                  <a:cubicBezTo>
                    <a:pt x="278517" y="69176"/>
                    <a:pt x="246122" y="106254"/>
                    <a:pt x="211021" y="140676"/>
                  </a:cubicBezTo>
                  <a:cubicBezTo>
                    <a:pt x="168525" y="183173"/>
                    <a:pt x="113704" y="250744"/>
                    <a:pt x="49321" y="255206"/>
                  </a:cubicBezTo>
                  <a:cubicBezTo>
                    <a:pt x="32647" y="255546"/>
                    <a:pt x="16020" y="253336"/>
                    <a:pt x="24" y="24861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6DF088-A0BF-4346-B0E9-9B4E21F9C81F}"/>
              </a:ext>
            </a:extLst>
          </p:cNvPr>
          <p:cNvGrpSpPr/>
          <p:nvPr userDrawn="1"/>
        </p:nvGrpSpPr>
        <p:grpSpPr>
          <a:xfrm>
            <a:off x="-34428" y="5405799"/>
            <a:ext cx="2513142" cy="2078966"/>
            <a:chOff x="-34428" y="5405799"/>
            <a:chExt cx="2513142" cy="2078966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83411F7-5FB7-4AAB-A5F0-321DAF05F5E6}"/>
                </a:ext>
              </a:extLst>
            </p:cNvPr>
            <p:cNvSpPr/>
            <p:nvPr/>
          </p:nvSpPr>
          <p:spPr>
            <a:xfrm>
              <a:off x="1189772" y="5525446"/>
              <a:ext cx="1277030" cy="1254667"/>
            </a:xfrm>
            <a:custGeom>
              <a:avLst/>
              <a:gdLst>
                <a:gd name="connsiteX0" fmla="*/ 249481 w 1277030"/>
                <a:gd name="connsiteY0" fmla="*/ 1254679 h 1254667"/>
                <a:gd name="connsiteX1" fmla="*/ 242894 w 1277030"/>
                <a:gd name="connsiteY1" fmla="*/ 1253192 h 1254667"/>
                <a:gd name="connsiteX2" fmla="*/ 233757 w 1277030"/>
                <a:gd name="connsiteY2" fmla="*/ 1247030 h 1254667"/>
                <a:gd name="connsiteX3" fmla="*/ 24 w 1277030"/>
                <a:gd name="connsiteY3" fmla="*/ 938290 h 1254667"/>
                <a:gd name="connsiteX4" fmla="*/ 980427 w 1277030"/>
                <a:gd name="connsiteY4" fmla="*/ 12921 h 1254667"/>
                <a:gd name="connsiteX5" fmla="*/ 1015487 w 1277030"/>
                <a:gd name="connsiteY5" fmla="*/ 171 h 1254667"/>
                <a:gd name="connsiteX6" fmla="*/ 1023137 w 1277030"/>
                <a:gd name="connsiteY6" fmla="*/ 171 h 1254667"/>
                <a:gd name="connsiteX7" fmla="*/ 1052672 w 1277030"/>
                <a:gd name="connsiteY7" fmla="*/ 19508 h 1254667"/>
                <a:gd name="connsiteX8" fmla="*/ 1262182 w 1277030"/>
                <a:gd name="connsiteY8" fmla="*/ 226680 h 1254667"/>
                <a:gd name="connsiteX9" fmla="*/ 1277056 w 1277030"/>
                <a:gd name="connsiteY9" fmla="*/ 251753 h 1254667"/>
                <a:gd name="connsiteX10" fmla="*/ 1262394 w 1277030"/>
                <a:gd name="connsiteY10" fmla="*/ 284050 h 1254667"/>
                <a:gd name="connsiteX11" fmla="*/ 383346 w 1277030"/>
                <a:gd name="connsiteY11" fmla="*/ 1145037 h 1254667"/>
                <a:gd name="connsiteX12" fmla="*/ 314076 w 1277030"/>
                <a:gd name="connsiteY12" fmla="*/ 1207082 h 1254667"/>
                <a:gd name="connsiteX13" fmla="*/ 305790 w 1277030"/>
                <a:gd name="connsiteY13" fmla="*/ 1214732 h 1254667"/>
                <a:gd name="connsiteX14" fmla="*/ 252881 w 1277030"/>
                <a:gd name="connsiteY14" fmla="*/ 1253404 h 1254667"/>
                <a:gd name="connsiteX15" fmla="*/ 1027599 w 1277030"/>
                <a:gd name="connsiteY15" fmla="*/ 151673 h 1254667"/>
                <a:gd name="connsiteX16" fmla="*/ 991902 w 1277030"/>
                <a:gd name="connsiteY16" fmla="*/ 178871 h 1254667"/>
                <a:gd name="connsiteX17" fmla="*/ 1001463 w 1277030"/>
                <a:gd name="connsiteY17" fmla="*/ 211806 h 1254667"/>
                <a:gd name="connsiteX18" fmla="*/ 1007413 w 1277030"/>
                <a:gd name="connsiteY18" fmla="*/ 214143 h 1254667"/>
                <a:gd name="connsiteX19" fmla="*/ 1007413 w 1277030"/>
                <a:gd name="connsiteY19" fmla="*/ 214143 h 1254667"/>
                <a:gd name="connsiteX20" fmla="*/ 1017824 w 1277030"/>
                <a:gd name="connsiteY20" fmla="*/ 210956 h 1254667"/>
                <a:gd name="connsiteX21" fmla="*/ 1040348 w 1277030"/>
                <a:gd name="connsiteY21" fmla="*/ 198419 h 1254667"/>
                <a:gd name="connsiteX22" fmla="*/ 1048635 w 1277030"/>
                <a:gd name="connsiteY22" fmla="*/ 181633 h 1254667"/>
                <a:gd name="connsiteX23" fmla="*/ 1027599 w 1277030"/>
                <a:gd name="connsiteY23" fmla="*/ 151673 h 125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7030" h="1254667">
                  <a:moveTo>
                    <a:pt x="249481" y="1254679"/>
                  </a:moveTo>
                  <a:cubicBezTo>
                    <a:pt x="247208" y="1254637"/>
                    <a:pt x="244964" y="1254127"/>
                    <a:pt x="242894" y="1253192"/>
                  </a:cubicBezTo>
                  <a:cubicBezTo>
                    <a:pt x="239422" y="1251853"/>
                    <a:pt x="236299" y="1249750"/>
                    <a:pt x="233757" y="1247030"/>
                  </a:cubicBezTo>
                  <a:cubicBezTo>
                    <a:pt x="185523" y="1203471"/>
                    <a:pt x="1299" y="999273"/>
                    <a:pt x="24" y="938290"/>
                  </a:cubicBezTo>
                  <a:cubicBezTo>
                    <a:pt x="24" y="898768"/>
                    <a:pt x="861224" y="85803"/>
                    <a:pt x="980427" y="12921"/>
                  </a:cubicBezTo>
                  <a:cubicBezTo>
                    <a:pt x="990690" y="5484"/>
                    <a:pt x="1002844" y="1064"/>
                    <a:pt x="1015487" y="171"/>
                  </a:cubicBezTo>
                  <a:cubicBezTo>
                    <a:pt x="1018037" y="-41"/>
                    <a:pt x="1020587" y="-41"/>
                    <a:pt x="1023137" y="171"/>
                  </a:cubicBezTo>
                  <a:cubicBezTo>
                    <a:pt x="1034696" y="3508"/>
                    <a:pt x="1045001" y="10243"/>
                    <a:pt x="1052672" y="19508"/>
                  </a:cubicBezTo>
                  <a:lnTo>
                    <a:pt x="1262182" y="226680"/>
                  </a:lnTo>
                  <a:cubicBezTo>
                    <a:pt x="1269937" y="233012"/>
                    <a:pt x="1275207" y="241894"/>
                    <a:pt x="1277056" y="251753"/>
                  </a:cubicBezTo>
                  <a:cubicBezTo>
                    <a:pt x="1276949" y="264098"/>
                    <a:pt x="1271616" y="275827"/>
                    <a:pt x="1262394" y="284050"/>
                  </a:cubicBezTo>
                  <a:cubicBezTo>
                    <a:pt x="1168263" y="386468"/>
                    <a:pt x="419894" y="1110827"/>
                    <a:pt x="383346" y="1145037"/>
                  </a:cubicBezTo>
                  <a:cubicBezTo>
                    <a:pt x="360398" y="1166286"/>
                    <a:pt x="337025" y="1187534"/>
                    <a:pt x="314076" y="1207082"/>
                  </a:cubicBezTo>
                  <a:cubicBezTo>
                    <a:pt x="312164" y="1208570"/>
                    <a:pt x="309402" y="1211332"/>
                    <a:pt x="305790" y="1214732"/>
                  </a:cubicBezTo>
                  <a:cubicBezTo>
                    <a:pt x="291593" y="1231773"/>
                    <a:pt x="273424" y="1245054"/>
                    <a:pt x="252881" y="1253404"/>
                  </a:cubicBezTo>
                  <a:close/>
                  <a:moveTo>
                    <a:pt x="1027599" y="151673"/>
                  </a:moveTo>
                  <a:cubicBezTo>
                    <a:pt x="1012576" y="155667"/>
                    <a:pt x="999742" y="165442"/>
                    <a:pt x="991902" y="178871"/>
                  </a:cubicBezTo>
                  <a:cubicBezTo>
                    <a:pt x="986717" y="190727"/>
                    <a:pt x="990733" y="204581"/>
                    <a:pt x="1001463" y="211806"/>
                  </a:cubicBezTo>
                  <a:cubicBezTo>
                    <a:pt x="1003269" y="212975"/>
                    <a:pt x="1005288" y="213761"/>
                    <a:pt x="1007413" y="214143"/>
                  </a:cubicBezTo>
                  <a:lnTo>
                    <a:pt x="1007413" y="214143"/>
                  </a:lnTo>
                  <a:cubicBezTo>
                    <a:pt x="1011067" y="213846"/>
                    <a:pt x="1014616" y="212762"/>
                    <a:pt x="1017824" y="210956"/>
                  </a:cubicBezTo>
                  <a:cubicBezTo>
                    <a:pt x="1026005" y="208151"/>
                    <a:pt x="1033633" y="203902"/>
                    <a:pt x="1040348" y="198419"/>
                  </a:cubicBezTo>
                  <a:cubicBezTo>
                    <a:pt x="1045554" y="194403"/>
                    <a:pt x="1048614" y="188220"/>
                    <a:pt x="1048635" y="181633"/>
                  </a:cubicBezTo>
                  <a:cubicBezTo>
                    <a:pt x="1046935" y="170796"/>
                    <a:pt x="1035673" y="151673"/>
                    <a:pt x="1027599" y="15167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6B18145-B5E9-413A-AF76-1A8737CE6AE1}"/>
                </a:ext>
              </a:extLst>
            </p:cNvPr>
            <p:cNvSpPr/>
            <p:nvPr/>
          </p:nvSpPr>
          <p:spPr>
            <a:xfrm>
              <a:off x="1178936" y="5513919"/>
              <a:ext cx="1299778" cy="1277881"/>
            </a:xfrm>
            <a:custGeom>
              <a:avLst/>
              <a:gdLst>
                <a:gd name="connsiteX0" fmla="*/ 1026749 w 1299778"/>
                <a:gd name="connsiteY0" fmla="*/ 22323 h 1277881"/>
                <a:gd name="connsiteX1" fmla="*/ 1032061 w 1299778"/>
                <a:gd name="connsiteY1" fmla="*/ 22323 h 1277881"/>
                <a:gd name="connsiteX2" fmla="*/ 1055859 w 1299778"/>
                <a:gd name="connsiteY2" fmla="*/ 38472 h 1277881"/>
                <a:gd name="connsiteX3" fmla="*/ 1265581 w 1299778"/>
                <a:gd name="connsiteY3" fmla="*/ 245644 h 1277881"/>
                <a:gd name="connsiteX4" fmla="*/ 1277055 w 1299778"/>
                <a:gd name="connsiteY4" fmla="*/ 264130 h 1277881"/>
                <a:gd name="connsiteX5" fmla="*/ 1265369 w 1299778"/>
                <a:gd name="connsiteY5" fmla="*/ 287503 h 1277881"/>
                <a:gd name="connsiteX6" fmla="*/ 386746 w 1299778"/>
                <a:gd name="connsiteY6" fmla="*/ 1148490 h 1277881"/>
                <a:gd name="connsiteX7" fmla="*/ 317901 w 1299778"/>
                <a:gd name="connsiteY7" fmla="*/ 1210110 h 1277881"/>
                <a:gd name="connsiteX8" fmla="*/ 262230 w 1299778"/>
                <a:gd name="connsiteY8" fmla="*/ 1253882 h 1277881"/>
                <a:gd name="connsiteX9" fmla="*/ 260318 w 1299778"/>
                <a:gd name="connsiteY9" fmla="*/ 1253882 h 1277881"/>
                <a:gd name="connsiteX10" fmla="*/ 258193 w 1299778"/>
                <a:gd name="connsiteY10" fmla="*/ 1253882 h 1277881"/>
                <a:gd name="connsiteX11" fmla="*/ 252031 w 1299778"/>
                <a:gd name="connsiteY11" fmla="*/ 1249844 h 1277881"/>
                <a:gd name="connsiteX12" fmla="*/ 22548 w 1299778"/>
                <a:gd name="connsiteY12" fmla="*/ 949392 h 1277881"/>
                <a:gd name="connsiteX13" fmla="*/ 997638 w 1299778"/>
                <a:gd name="connsiteY13" fmla="*/ 33584 h 1277881"/>
                <a:gd name="connsiteX14" fmla="*/ 1026749 w 1299778"/>
                <a:gd name="connsiteY14" fmla="*/ 22747 h 1277881"/>
                <a:gd name="connsiteX15" fmla="*/ 1018887 w 1299778"/>
                <a:gd name="connsiteY15" fmla="*/ 236506 h 1277881"/>
                <a:gd name="connsiteX16" fmla="*/ 1033336 w 1299778"/>
                <a:gd name="connsiteY16" fmla="*/ 232470 h 1277881"/>
                <a:gd name="connsiteX17" fmla="*/ 1058834 w 1299778"/>
                <a:gd name="connsiteY17" fmla="*/ 218020 h 1277881"/>
                <a:gd name="connsiteX18" fmla="*/ 1070733 w 1299778"/>
                <a:gd name="connsiteY18" fmla="*/ 192097 h 1277881"/>
                <a:gd name="connsiteX19" fmla="*/ 1038435 w 1299778"/>
                <a:gd name="connsiteY19" fmla="*/ 151513 h 1277881"/>
                <a:gd name="connsiteX20" fmla="*/ 1038435 w 1299778"/>
                <a:gd name="connsiteY20" fmla="*/ 151513 h 1277881"/>
                <a:gd name="connsiteX21" fmla="*/ 992539 w 1299778"/>
                <a:gd name="connsiteY21" fmla="*/ 184873 h 1277881"/>
                <a:gd name="connsiteX22" fmla="*/ 1006563 w 1299778"/>
                <a:gd name="connsiteY22" fmla="*/ 232682 h 1277881"/>
                <a:gd name="connsiteX23" fmla="*/ 1017187 w 1299778"/>
                <a:gd name="connsiteY23" fmla="*/ 236506 h 1277881"/>
                <a:gd name="connsiteX24" fmla="*/ 1018887 w 1299778"/>
                <a:gd name="connsiteY24" fmla="*/ 236506 h 1277881"/>
                <a:gd name="connsiteX25" fmla="*/ 1026749 w 1299778"/>
                <a:gd name="connsiteY25" fmla="*/ 12 h 1277881"/>
                <a:gd name="connsiteX26" fmla="*/ 985739 w 1299778"/>
                <a:gd name="connsiteY26" fmla="*/ 14248 h 1277881"/>
                <a:gd name="connsiteX27" fmla="*/ 440717 w 1299778"/>
                <a:gd name="connsiteY27" fmla="*/ 497863 h 1277881"/>
                <a:gd name="connsiteX28" fmla="*/ 138777 w 1299778"/>
                <a:gd name="connsiteY28" fmla="*/ 791091 h 1277881"/>
                <a:gd name="connsiteX29" fmla="*/ 24 w 1299778"/>
                <a:gd name="connsiteY29" fmla="*/ 949392 h 1277881"/>
                <a:gd name="connsiteX30" fmla="*/ 236945 w 1299778"/>
                <a:gd name="connsiteY30" fmla="*/ 1266418 h 1277881"/>
                <a:gd name="connsiteX31" fmla="*/ 250331 w 1299778"/>
                <a:gd name="connsiteY31" fmla="*/ 1275980 h 1277881"/>
                <a:gd name="connsiteX32" fmla="*/ 260530 w 1299778"/>
                <a:gd name="connsiteY32" fmla="*/ 1277893 h 1277881"/>
                <a:gd name="connsiteX33" fmla="*/ 266905 w 1299778"/>
                <a:gd name="connsiteY33" fmla="*/ 1277893 h 1277881"/>
                <a:gd name="connsiteX34" fmla="*/ 325125 w 1299778"/>
                <a:gd name="connsiteY34" fmla="*/ 1235396 h 1277881"/>
                <a:gd name="connsiteX35" fmla="*/ 332775 w 1299778"/>
                <a:gd name="connsiteY35" fmla="*/ 1228171 h 1277881"/>
                <a:gd name="connsiteX36" fmla="*/ 402470 w 1299778"/>
                <a:gd name="connsiteY36" fmla="*/ 1165914 h 1277881"/>
                <a:gd name="connsiteX37" fmla="*/ 1282155 w 1299778"/>
                <a:gd name="connsiteY37" fmla="*/ 304289 h 1277881"/>
                <a:gd name="connsiteX38" fmla="*/ 1299791 w 1299778"/>
                <a:gd name="connsiteY38" fmla="*/ 263280 h 1277881"/>
                <a:gd name="connsiteX39" fmla="*/ 1281730 w 1299778"/>
                <a:gd name="connsiteY39" fmla="*/ 231194 h 1277881"/>
                <a:gd name="connsiteX40" fmla="*/ 1266644 w 1299778"/>
                <a:gd name="connsiteY40" fmla="*/ 216321 h 1277881"/>
                <a:gd name="connsiteX41" fmla="*/ 1072008 w 1299778"/>
                <a:gd name="connsiteY41" fmla="*/ 23810 h 1277881"/>
                <a:gd name="connsiteX42" fmla="*/ 1036948 w 1299778"/>
                <a:gd name="connsiteY42" fmla="*/ 2562 h 1277881"/>
                <a:gd name="connsiteX43" fmla="*/ 1026961 w 1299778"/>
                <a:gd name="connsiteY43" fmla="*/ 2562 h 1277881"/>
                <a:gd name="connsiteX44" fmla="*/ 1019099 w 1299778"/>
                <a:gd name="connsiteY44" fmla="*/ 213558 h 1277881"/>
                <a:gd name="connsiteX45" fmla="*/ 1019099 w 1299778"/>
                <a:gd name="connsiteY45" fmla="*/ 213558 h 1277881"/>
                <a:gd name="connsiteX46" fmla="*/ 1013575 w 1299778"/>
                <a:gd name="connsiteY46" fmla="*/ 195072 h 1277881"/>
                <a:gd name="connsiteX47" fmla="*/ 1038011 w 1299778"/>
                <a:gd name="connsiteY47" fmla="*/ 173824 h 1277881"/>
                <a:gd name="connsiteX48" fmla="*/ 1048847 w 1299778"/>
                <a:gd name="connsiteY48" fmla="*/ 192735 h 1277881"/>
                <a:gd name="connsiteX49" fmla="*/ 1044385 w 1299778"/>
                <a:gd name="connsiteY49" fmla="*/ 200385 h 1277881"/>
                <a:gd name="connsiteX50" fmla="*/ 1025262 w 1299778"/>
                <a:gd name="connsiteY50" fmla="*/ 211009 h 1277881"/>
                <a:gd name="connsiteX51" fmla="*/ 1019737 w 1299778"/>
                <a:gd name="connsiteY51" fmla="*/ 213134 h 12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299778" h="1277881">
                  <a:moveTo>
                    <a:pt x="1026749" y="22323"/>
                  </a:moveTo>
                  <a:cubicBezTo>
                    <a:pt x="1028513" y="22110"/>
                    <a:pt x="1030297" y="22110"/>
                    <a:pt x="1032061" y="22323"/>
                  </a:cubicBezTo>
                  <a:cubicBezTo>
                    <a:pt x="1041432" y="25191"/>
                    <a:pt x="1049719" y="30822"/>
                    <a:pt x="1055859" y="38472"/>
                  </a:cubicBezTo>
                  <a:lnTo>
                    <a:pt x="1265581" y="245644"/>
                  </a:lnTo>
                  <a:cubicBezTo>
                    <a:pt x="1271382" y="250318"/>
                    <a:pt x="1275441" y="256841"/>
                    <a:pt x="1277055" y="264130"/>
                  </a:cubicBezTo>
                  <a:cubicBezTo>
                    <a:pt x="1276482" y="273182"/>
                    <a:pt x="1272253" y="281617"/>
                    <a:pt x="1265369" y="287503"/>
                  </a:cubicBezTo>
                  <a:cubicBezTo>
                    <a:pt x="1173788" y="388433"/>
                    <a:pt x="433068" y="1105993"/>
                    <a:pt x="386746" y="1148490"/>
                  </a:cubicBezTo>
                  <a:cubicBezTo>
                    <a:pt x="365498" y="1169738"/>
                    <a:pt x="341274" y="1190987"/>
                    <a:pt x="317901" y="1210110"/>
                  </a:cubicBezTo>
                  <a:cubicBezTo>
                    <a:pt x="309402" y="1217334"/>
                    <a:pt x="278166" y="1251332"/>
                    <a:pt x="262230" y="1253882"/>
                  </a:cubicBezTo>
                  <a:lnTo>
                    <a:pt x="260318" y="1253882"/>
                  </a:lnTo>
                  <a:cubicBezTo>
                    <a:pt x="259627" y="1254116"/>
                    <a:pt x="258883" y="1254116"/>
                    <a:pt x="258193" y="1253882"/>
                  </a:cubicBezTo>
                  <a:cubicBezTo>
                    <a:pt x="255858" y="1253032"/>
                    <a:pt x="253752" y="1251651"/>
                    <a:pt x="252031" y="1249844"/>
                  </a:cubicBezTo>
                  <a:cubicBezTo>
                    <a:pt x="198060" y="1200761"/>
                    <a:pt x="23185" y="1002726"/>
                    <a:pt x="22548" y="949392"/>
                  </a:cubicBezTo>
                  <a:cubicBezTo>
                    <a:pt x="22548" y="922194"/>
                    <a:pt x="854424" y="120703"/>
                    <a:pt x="997638" y="33584"/>
                  </a:cubicBezTo>
                  <a:cubicBezTo>
                    <a:pt x="1006180" y="27401"/>
                    <a:pt x="1016252" y="23661"/>
                    <a:pt x="1026749" y="22747"/>
                  </a:cubicBezTo>
                  <a:moveTo>
                    <a:pt x="1018887" y="236506"/>
                  </a:moveTo>
                  <a:cubicBezTo>
                    <a:pt x="1023923" y="236188"/>
                    <a:pt x="1028852" y="234807"/>
                    <a:pt x="1033336" y="232470"/>
                  </a:cubicBezTo>
                  <a:cubicBezTo>
                    <a:pt x="1042600" y="229155"/>
                    <a:pt x="1051227" y="224268"/>
                    <a:pt x="1058834" y="218020"/>
                  </a:cubicBezTo>
                  <a:cubicBezTo>
                    <a:pt x="1066526" y="211625"/>
                    <a:pt x="1070903" y="202105"/>
                    <a:pt x="1070733" y="192097"/>
                  </a:cubicBezTo>
                  <a:cubicBezTo>
                    <a:pt x="1070733" y="178073"/>
                    <a:pt x="1055009" y="151513"/>
                    <a:pt x="1038435" y="151513"/>
                  </a:cubicBezTo>
                  <a:lnTo>
                    <a:pt x="1038435" y="151513"/>
                  </a:lnTo>
                  <a:cubicBezTo>
                    <a:pt x="1019036" y="155486"/>
                    <a:pt x="1002313" y="167662"/>
                    <a:pt x="992539" y="184873"/>
                  </a:cubicBezTo>
                  <a:cubicBezTo>
                    <a:pt x="984762" y="202084"/>
                    <a:pt x="990733" y="222397"/>
                    <a:pt x="1006563" y="232682"/>
                  </a:cubicBezTo>
                  <a:cubicBezTo>
                    <a:pt x="1009793" y="234701"/>
                    <a:pt x="1013405" y="236018"/>
                    <a:pt x="1017187" y="236506"/>
                  </a:cubicBezTo>
                  <a:lnTo>
                    <a:pt x="1018887" y="236506"/>
                  </a:lnTo>
                  <a:moveTo>
                    <a:pt x="1026749" y="12"/>
                  </a:moveTo>
                  <a:cubicBezTo>
                    <a:pt x="1012024" y="861"/>
                    <a:pt x="997830" y="5791"/>
                    <a:pt x="985739" y="14248"/>
                  </a:cubicBezTo>
                  <a:cubicBezTo>
                    <a:pt x="891609" y="72044"/>
                    <a:pt x="544834" y="398845"/>
                    <a:pt x="440717" y="497863"/>
                  </a:cubicBezTo>
                  <a:cubicBezTo>
                    <a:pt x="329588" y="604105"/>
                    <a:pt x="219521" y="710347"/>
                    <a:pt x="138777" y="791091"/>
                  </a:cubicBezTo>
                  <a:cubicBezTo>
                    <a:pt x="24" y="930056"/>
                    <a:pt x="24" y="937280"/>
                    <a:pt x="24" y="949392"/>
                  </a:cubicBezTo>
                  <a:cubicBezTo>
                    <a:pt x="24" y="1021424"/>
                    <a:pt x="204647" y="1237096"/>
                    <a:pt x="236945" y="1266418"/>
                  </a:cubicBezTo>
                  <a:cubicBezTo>
                    <a:pt x="240612" y="1270583"/>
                    <a:pt x="245193" y="1273855"/>
                    <a:pt x="250331" y="1275980"/>
                  </a:cubicBezTo>
                  <a:cubicBezTo>
                    <a:pt x="253576" y="1277277"/>
                    <a:pt x="257039" y="1277914"/>
                    <a:pt x="260530" y="1277893"/>
                  </a:cubicBezTo>
                  <a:lnTo>
                    <a:pt x="266905" y="1277893"/>
                  </a:lnTo>
                  <a:cubicBezTo>
                    <a:pt x="289632" y="1268947"/>
                    <a:pt x="309678" y="1254307"/>
                    <a:pt x="325125" y="1235396"/>
                  </a:cubicBezTo>
                  <a:lnTo>
                    <a:pt x="332775" y="1228171"/>
                  </a:lnTo>
                  <a:cubicBezTo>
                    <a:pt x="355723" y="1208622"/>
                    <a:pt x="379096" y="1187799"/>
                    <a:pt x="402470" y="1165914"/>
                  </a:cubicBezTo>
                  <a:cubicBezTo>
                    <a:pt x="439230" y="1131703"/>
                    <a:pt x="1188662" y="406919"/>
                    <a:pt x="1282155" y="304289"/>
                  </a:cubicBezTo>
                  <a:cubicBezTo>
                    <a:pt x="1293672" y="293814"/>
                    <a:pt x="1300110" y="278855"/>
                    <a:pt x="1299791" y="263280"/>
                  </a:cubicBezTo>
                  <a:cubicBezTo>
                    <a:pt x="1297794" y="250765"/>
                    <a:pt x="1291377" y="239397"/>
                    <a:pt x="1281730" y="231194"/>
                  </a:cubicBezTo>
                  <a:lnTo>
                    <a:pt x="1266644" y="216321"/>
                  </a:lnTo>
                  <a:lnTo>
                    <a:pt x="1072008" y="23810"/>
                  </a:lnTo>
                  <a:cubicBezTo>
                    <a:pt x="1062723" y="13356"/>
                    <a:pt x="1050505" y="5961"/>
                    <a:pt x="1036948" y="2562"/>
                  </a:cubicBezTo>
                  <a:cubicBezTo>
                    <a:pt x="1033633" y="2243"/>
                    <a:pt x="1030276" y="2243"/>
                    <a:pt x="1026961" y="2562"/>
                  </a:cubicBezTo>
                  <a:close/>
                  <a:moveTo>
                    <a:pt x="1019099" y="213558"/>
                  </a:moveTo>
                  <a:lnTo>
                    <a:pt x="1019099" y="213558"/>
                  </a:lnTo>
                  <a:cubicBezTo>
                    <a:pt x="1013192" y="209436"/>
                    <a:pt x="1010898" y="201766"/>
                    <a:pt x="1013575" y="195072"/>
                  </a:cubicBezTo>
                  <a:cubicBezTo>
                    <a:pt x="1019312" y="185638"/>
                    <a:pt x="1027854" y="178201"/>
                    <a:pt x="1038011" y="173824"/>
                  </a:cubicBezTo>
                  <a:cubicBezTo>
                    <a:pt x="1043386" y="178945"/>
                    <a:pt x="1047147" y="185510"/>
                    <a:pt x="1048847" y="192735"/>
                  </a:cubicBezTo>
                  <a:cubicBezTo>
                    <a:pt x="1048465" y="195795"/>
                    <a:pt x="1046850" y="198557"/>
                    <a:pt x="1044385" y="200385"/>
                  </a:cubicBezTo>
                  <a:cubicBezTo>
                    <a:pt x="1038690" y="205038"/>
                    <a:pt x="1032210" y="208629"/>
                    <a:pt x="1025262" y="211009"/>
                  </a:cubicBezTo>
                  <a:lnTo>
                    <a:pt x="1019737" y="213134"/>
                  </a:ln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C32F849B-66DE-4F4A-B3F0-CF0C69A2E0BA}"/>
                </a:ext>
              </a:extLst>
            </p:cNvPr>
            <p:cNvSpPr/>
            <p:nvPr/>
          </p:nvSpPr>
          <p:spPr>
            <a:xfrm>
              <a:off x="1456015" y="6662397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1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1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9B613758-8C9C-4FAF-A34F-A4C0A6BC6832}"/>
                </a:ext>
              </a:extLst>
            </p:cNvPr>
            <p:cNvSpPr/>
            <p:nvPr/>
          </p:nvSpPr>
          <p:spPr>
            <a:xfrm>
              <a:off x="1450491" y="6560830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84E2A710-73CB-4841-9CD3-BFB3999B24E9}"/>
                </a:ext>
              </a:extLst>
            </p:cNvPr>
            <p:cNvSpPr/>
            <p:nvPr/>
          </p:nvSpPr>
          <p:spPr>
            <a:xfrm>
              <a:off x="1567994" y="6560617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4C7EBD47-7AE0-4306-B2FB-A4CB97A48C7C}"/>
                </a:ext>
              </a:extLst>
            </p:cNvPr>
            <p:cNvSpPr/>
            <p:nvPr/>
          </p:nvSpPr>
          <p:spPr>
            <a:xfrm>
              <a:off x="1563320" y="6459049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0358474E-D675-43F9-9CE1-A3C5FD48CE32}"/>
                </a:ext>
              </a:extLst>
            </p:cNvPr>
            <p:cNvSpPr/>
            <p:nvPr/>
          </p:nvSpPr>
          <p:spPr>
            <a:xfrm>
              <a:off x="1679974" y="6459049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3198" y="14461"/>
                    <a:pt x="26372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2921D02E-8238-4671-813F-343011A1184F}"/>
                </a:ext>
              </a:extLst>
            </p:cNvPr>
            <p:cNvSpPr/>
            <p:nvPr/>
          </p:nvSpPr>
          <p:spPr>
            <a:xfrm>
              <a:off x="1675511" y="6357482"/>
              <a:ext cx="87756" cy="104967"/>
            </a:xfrm>
            <a:custGeom>
              <a:avLst/>
              <a:gdLst>
                <a:gd name="connsiteX0" fmla="*/ 24 w 87756"/>
                <a:gd name="connsiteY0" fmla="*/ 12 h 104967"/>
                <a:gd name="connsiteX1" fmla="*/ 87781 w 87756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756" h="104967">
                  <a:moveTo>
                    <a:pt x="24" y="12"/>
                  </a:moveTo>
                  <a:cubicBezTo>
                    <a:pt x="29347" y="34860"/>
                    <a:pt x="58600" y="69856"/>
                    <a:pt x="87781" y="104979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A84E1FD-B734-459F-9596-A02EC1FF119A}"/>
                </a:ext>
              </a:extLst>
            </p:cNvPr>
            <p:cNvSpPr/>
            <p:nvPr/>
          </p:nvSpPr>
          <p:spPr>
            <a:xfrm>
              <a:off x="1791953" y="6357270"/>
              <a:ext cx="39522" cy="43771"/>
            </a:xfrm>
            <a:custGeom>
              <a:avLst/>
              <a:gdLst>
                <a:gd name="connsiteX0" fmla="*/ 24 w 39522"/>
                <a:gd name="connsiteY0" fmla="*/ 12 h 43771"/>
                <a:gd name="connsiteX1" fmla="*/ 39547 w 39522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3771">
                  <a:moveTo>
                    <a:pt x="24" y="12"/>
                  </a:moveTo>
                  <a:lnTo>
                    <a:pt x="39547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678103B6-D119-4F56-AF8A-4D7BB6B70B74}"/>
                </a:ext>
              </a:extLst>
            </p:cNvPr>
            <p:cNvSpPr/>
            <p:nvPr/>
          </p:nvSpPr>
          <p:spPr>
            <a:xfrm>
              <a:off x="1787491" y="6255702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39BD313-66DD-4E69-B80C-588429E410A5}"/>
                </a:ext>
              </a:extLst>
            </p:cNvPr>
            <p:cNvSpPr/>
            <p:nvPr/>
          </p:nvSpPr>
          <p:spPr>
            <a:xfrm>
              <a:off x="1900320" y="6253577"/>
              <a:ext cx="38884" cy="43771"/>
            </a:xfrm>
            <a:custGeom>
              <a:avLst/>
              <a:gdLst>
                <a:gd name="connsiteX0" fmla="*/ 24 w 38884"/>
                <a:gd name="connsiteY0" fmla="*/ 12 h 43771"/>
                <a:gd name="connsiteX1" fmla="*/ 38909 w 38884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84" h="43771">
                  <a:moveTo>
                    <a:pt x="24" y="12"/>
                  </a:moveTo>
                  <a:lnTo>
                    <a:pt x="38909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FE13CEC-79EB-433F-A04B-DF83756754A1}"/>
                </a:ext>
              </a:extLst>
            </p:cNvPr>
            <p:cNvSpPr/>
            <p:nvPr/>
          </p:nvSpPr>
          <p:spPr>
            <a:xfrm>
              <a:off x="1892246" y="6150947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BDB51A1-0462-436A-8314-CAC0B68FFA9F}"/>
                </a:ext>
              </a:extLst>
            </p:cNvPr>
            <p:cNvSpPr/>
            <p:nvPr/>
          </p:nvSpPr>
          <p:spPr>
            <a:xfrm>
              <a:off x="2002950" y="6146485"/>
              <a:ext cx="39522" cy="42496"/>
            </a:xfrm>
            <a:custGeom>
              <a:avLst/>
              <a:gdLst>
                <a:gd name="connsiteX0" fmla="*/ 24 w 39522"/>
                <a:gd name="connsiteY0" fmla="*/ 12 h 42496"/>
                <a:gd name="connsiteX1" fmla="*/ 39547 w 39522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2496">
                  <a:moveTo>
                    <a:pt x="24" y="12"/>
                  </a:moveTo>
                  <a:lnTo>
                    <a:pt x="39547" y="4250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1AF5B39-C2B9-46A2-A980-828938B3EB6D}"/>
                </a:ext>
              </a:extLst>
            </p:cNvPr>
            <p:cNvSpPr/>
            <p:nvPr/>
          </p:nvSpPr>
          <p:spPr>
            <a:xfrm>
              <a:off x="2000825" y="6040668"/>
              <a:ext cx="87968" cy="105180"/>
            </a:xfrm>
            <a:custGeom>
              <a:avLst/>
              <a:gdLst>
                <a:gd name="connsiteX0" fmla="*/ 24 w 87968"/>
                <a:gd name="connsiteY0" fmla="*/ 12 h 105180"/>
                <a:gd name="connsiteX1" fmla="*/ 87993 w 87968"/>
                <a:gd name="connsiteY1" fmla="*/ 105192 h 10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5180">
                  <a:moveTo>
                    <a:pt x="24" y="12"/>
                  </a:moveTo>
                  <a:lnTo>
                    <a:pt x="87993" y="10519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4FFEDC7-7A9F-43D1-AFB0-64C59A32C18B}"/>
                </a:ext>
              </a:extLst>
            </p:cNvPr>
            <p:cNvSpPr/>
            <p:nvPr/>
          </p:nvSpPr>
          <p:spPr>
            <a:xfrm>
              <a:off x="2107705" y="604619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2986" y="14673"/>
                    <a:pt x="26160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D9A74A4C-19C0-4C02-B481-F40276F3D6B7}"/>
                </a:ext>
              </a:extLst>
            </p:cNvPr>
            <p:cNvSpPr/>
            <p:nvPr/>
          </p:nvSpPr>
          <p:spPr>
            <a:xfrm>
              <a:off x="2102605" y="5932513"/>
              <a:ext cx="87968" cy="106242"/>
            </a:xfrm>
            <a:custGeom>
              <a:avLst/>
              <a:gdLst>
                <a:gd name="connsiteX0" fmla="*/ 24 w 87968"/>
                <a:gd name="connsiteY0" fmla="*/ 12 h 106242"/>
                <a:gd name="connsiteX1" fmla="*/ 87993 w 87968"/>
                <a:gd name="connsiteY1" fmla="*/ 106254 h 10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6242">
                  <a:moveTo>
                    <a:pt x="24" y="12"/>
                  </a:moveTo>
                  <a:lnTo>
                    <a:pt x="87993" y="10625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9B9F6BA2-70EF-4D16-8E07-2CC8FCEF43A6}"/>
                </a:ext>
              </a:extLst>
            </p:cNvPr>
            <p:cNvSpPr/>
            <p:nvPr/>
          </p:nvSpPr>
          <p:spPr>
            <a:xfrm>
              <a:off x="2219259" y="593251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DD7D2299-143B-449B-AB1A-5A40C69358AC}"/>
                </a:ext>
              </a:extLst>
            </p:cNvPr>
            <p:cNvSpPr/>
            <p:nvPr/>
          </p:nvSpPr>
          <p:spPr>
            <a:xfrm>
              <a:off x="2215434" y="5830946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397C536-B58F-416E-A359-E6760E3C40A6}"/>
                </a:ext>
              </a:extLst>
            </p:cNvPr>
            <p:cNvSpPr/>
            <p:nvPr/>
          </p:nvSpPr>
          <p:spPr>
            <a:xfrm>
              <a:off x="2331238" y="5830946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2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F32D295-0A3E-4F66-A47D-ECA95137BC74}"/>
                </a:ext>
              </a:extLst>
            </p:cNvPr>
            <p:cNvSpPr/>
            <p:nvPr/>
          </p:nvSpPr>
          <p:spPr>
            <a:xfrm>
              <a:off x="177709" y="5580679"/>
              <a:ext cx="1635934" cy="1904086"/>
            </a:xfrm>
            <a:custGeom>
              <a:avLst/>
              <a:gdLst>
                <a:gd name="connsiteX0" fmla="*/ 1596420 w 1635934"/>
                <a:gd name="connsiteY0" fmla="*/ 307437 h 1904086"/>
                <a:gd name="connsiteX1" fmla="*/ 1635854 w 1635934"/>
                <a:gd name="connsiteY1" fmla="*/ 352782 h 1904086"/>
                <a:gd name="connsiteX2" fmla="*/ 1630204 w 1635934"/>
                <a:gd name="connsiteY2" fmla="*/ 371183 h 1904086"/>
                <a:gd name="connsiteX3" fmla="*/ 1235621 w 1635934"/>
                <a:gd name="connsiteY3" fmla="*/ 1867922 h 1904086"/>
                <a:gd name="connsiteX4" fmla="*/ 1212673 w 1635934"/>
                <a:gd name="connsiteY4" fmla="*/ 1902345 h 1904086"/>
                <a:gd name="connsiteX5" fmla="*/ 1187600 w 1635934"/>
                <a:gd name="connsiteY5" fmla="*/ 1902345 h 1904086"/>
                <a:gd name="connsiteX6" fmla="*/ 24 w 1635934"/>
                <a:gd name="connsiteY6" fmla="*/ 1647364 h 1904086"/>
                <a:gd name="connsiteX7" fmla="*/ 256918 w 1635934"/>
                <a:gd name="connsiteY7" fmla="*/ 497611 h 1904086"/>
                <a:gd name="connsiteX8" fmla="*/ 352111 w 1635934"/>
                <a:gd name="connsiteY8" fmla="*/ 151899 h 1904086"/>
                <a:gd name="connsiteX9" fmla="*/ 396520 w 1635934"/>
                <a:gd name="connsiteY9" fmla="*/ 10809 h 1904086"/>
                <a:gd name="connsiteX10" fmla="*/ 531448 w 1635934"/>
                <a:gd name="connsiteY10" fmla="*/ 24408 h 1904086"/>
                <a:gd name="connsiteX11" fmla="*/ 1211398 w 1635934"/>
                <a:gd name="connsiteY11" fmla="*/ 198008 h 1904086"/>
                <a:gd name="connsiteX12" fmla="*/ 1596420 w 1635934"/>
                <a:gd name="connsiteY12" fmla="*/ 307437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5934" h="1904086">
                  <a:moveTo>
                    <a:pt x="1596420" y="307437"/>
                  </a:moveTo>
                  <a:cubicBezTo>
                    <a:pt x="1619833" y="309073"/>
                    <a:pt x="1637489" y="329366"/>
                    <a:pt x="1635854" y="352782"/>
                  </a:cubicBezTo>
                  <a:cubicBezTo>
                    <a:pt x="1635402" y="359262"/>
                    <a:pt x="1633468" y="365573"/>
                    <a:pt x="1630204" y="371183"/>
                  </a:cubicBezTo>
                  <a:cubicBezTo>
                    <a:pt x="1508026" y="889007"/>
                    <a:pt x="1376286" y="1385795"/>
                    <a:pt x="1235621" y="1867922"/>
                  </a:cubicBezTo>
                  <a:cubicBezTo>
                    <a:pt x="1231584" y="1881734"/>
                    <a:pt x="1225847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5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508" y="382168"/>
                    <a:pt x="320238" y="266917"/>
                    <a:pt x="352111" y="151899"/>
                  </a:cubicBezTo>
                  <a:cubicBezTo>
                    <a:pt x="361248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8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40021" y="233429"/>
                    <a:pt x="1468362" y="269891"/>
                    <a:pt x="1596420" y="30743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5A2F13A-5127-4D63-AF55-893EA1234882}"/>
                </a:ext>
              </a:extLst>
            </p:cNvPr>
            <p:cNvSpPr/>
            <p:nvPr/>
          </p:nvSpPr>
          <p:spPr>
            <a:xfrm>
              <a:off x="79754" y="5458925"/>
              <a:ext cx="1633920" cy="1904086"/>
            </a:xfrm>
            <a:custGeom>
              <a:avLst/>
              <a:gdLst>
                <a:gd name="connsiteX0" fmla="*/ 1596420 w 1633920"/>
                <a:gd name="connsiteY0" fmla="*/ 306800 h 1904086"/>
                <a:gd name="connsiteX1" fmla="*/ 1627867 w 1633920"/>
                <a:gd name="connsiteY1" fmla="*/ 324224 h 1904086"/>
                <a:gd name="connsiteX2" fmla="*/ 1630204 w 1633920"/>
                <a:gd name="connsiteY2" fmla="*/ 370120 h 1904086"/>
                <a:gd name="connsiteX3" fmla="*/ 1235621 w 1633920"/>
                <a:gd name="connsiteY3" fmla="*/ 1867922 h 1904086"/>
                <a:gd name="connsiteX4" fmla="*/ 1212673 w 1633920"/>
                <a:gd name="connsiteY4" fmla="*/ 1902345 h 1904086"/>
                <a:gd name="connsiteX5" fmla="*/ 1187600 w 1633920"/>
                <a:gd name="connsiteY5" fmla="*/ 1902345 h 1904086"/>
                <a:gd name="connsiteX6" fmla="*/ 24 w 1633920"/>
                <a:gd name="connsiteY6" fmla="*/ 1647364 h 1904086"/>
                <a:gd name="connsiteX7" fmla="*/ 256918 w 1633920"/>
                <a:gd name="connsiteY7" fmla="*/ 497611 h 1904086"/>
                <a:gd name="connsiteX8" fmla="*/ 352111 w 1633920"/>
                <a:gd name="connsiteY8" fmla="*/ 151899 h 1904086"/>
                <a:gd name="connsiteX9" fmla="*/ 396520 w 1633920"/>
                <a:gd name="connsiteY9" fmla="*/ 10809 h 1904086"/>
                <a:gd name="connsiteX10" fmla="*/ 531448 w 1633920"/>
                <a:gd name="connsiteY10" fmla="*/ 24409 h 1904086"/>
                <a:gd name="connsiteX11" fmla="*/ 1211398 w 1633920"/>
                <a:gd name="connsiteY11" fmla="*/ 198008 h 1904086"/>
                <a:gd name="connsiteX12" fmla="*/ 1596420 w 1633920"/>
                <a:gd name="connsiteY12" fmla="*/ 306800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4086">
                  <a:moveTo>
                    <a:pt x="1596420" y="306800"/>
                  </a:moveTo>
                  <a:cubicBezTo>
                    <a:pt x="1608525" y="309010"/>
                    <a:pt x="1619570" y="315129"/>
                    <a:pt x="1627867" y="324224"/>
                  </a:cubicBezTo>
                  <a:cubicBezTo>
                    <a:pt x="1635060" y="338524"/>
                    <a:pt x="1635908" y="355183"/>
                    <a:pt x="1630204" y="370120"/>
                  </a:cubicBezTo>
                  <a:cubicBezTo>
                    <a:pt x="1511638" y="872710"/>
                    <a:pt x="1380110" y="1371984"/>
                    <a:pt x="1235621" y="1867922"/>
                  </a:cubicBezTo>
                  <a:cubicBezTo>
                    <a:pt x="1231584" y="1881734"/>
                    <a:pt x="1226059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6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648" y="382296"/>
                    <a:pt x="320381" y="267065"/>
                    <a:pt x="352111" y="151899"/>
                  </a:cubicBezTo>
                  <a:cubicBezTo>
                    <a:pt x="361460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9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39881" y="233004"/>
                    <a:pt x="1468221" y="269254"/>
                    <a:pt x="1596420" y="306800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71615B2E-8CD0-43E5-BBFB-7096C48C3710}"/>
                </a:ext>
              </a:extLst>
            </p:cNvPr>
            <p:cNvSpPr/>
            <p:nvPr/>
          </p:nvSpPr>
          <p:spPr>
            <a:xfrm>
              <a:off x="17071" y="5405799"/>
              <a:ext cx="1633920" cy="1903878"/>
            </a:xfrm>
            <a:custGeom>
              <a:avLst/>
              <a:gdLst>
                <a:gd name="connsiteX0" fmla="*/ 1596419 w 1633920"/>
                <a:gd name="connsiteY0" fmla="*/ 306805 h 1903878"/>
                <a:gd name="connsiteX1" fmla="*/ 1627867 w 1633920"/>
                <a:gd name="connsiteY1" fmla="*/ 324229 h 1903878"/>
                <a:gd name="connsiteX2" fmla="*/ 1630205 w 1633920"/>
                <a:gd name="connsiteY2" fmla="*/ 370125 h 1903878"/>
                <a:gd name="connsiteX3" fmla="*/ 1235621 w 1633920"/>
                <a:gd name="connsiteY3" fmla="*/ 1867928 h 1903878"/>
                <a:gd name="connsiteX4" fmla="*/ 1212673 w 1633920"/>
                <a:gd name="connsiteY4" fmla="*/ 1902138 h 1903878"/>
                <a:gd name="connsiteX5" fmla="*/ 1187600 w 1633920"/>
                <a:gd name="connsiteY5" fmla="*/ 1902138 h 1903878"/>
                <a:gd name="connsiteX6" fmla="*/ 24 w 1633920"/>
                <a:gd name="connsiteY6" fmla="*/ 1647157 h 1903878"/>
                <a:gd name="connsiteX7" fmla="*/ 256918 w 1633920"/>
                <a:gd name="connsiteY7" fmla="*/ 497403 h 1903878"/>
                <a:gd name="connsiteX8" fmla="*/ 352111 w 1633920"/>
                <a:gd name="connsiteY8" fmla="*/ 151904 h 1903878"/>
                <a:gd name="connsiteX9" fmla="*/ 396520 w 1633920"/>
                <a:gd name="connsiteY9" fmla="*/ 10814 h 1903878"/>
                <a:gd name="connsiteX10" fmla="*/ 531448 w 1633920"/>
                <a:gd name="connsiteY10" fmla="*/ 24201 h 1903878"/>
                <a:gd name="connsiteX11" fmla="*/ 1211398 w 1633920"/>
                <a:gd name="connsiteY11" fmla="*/ 198013 h 1903878"/>
                <a:gd name="connsiteX12" fmla="*/ 1596419 w 1633920"/>
                <a:gd name="connsiteY12" fmla="*/ 306805 h 1903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3878">
                  <a:moveTo>
                    <a:pt x="1596419" y="306805"/>
                  </a:moveTo>
                  <a:cubicBezTo>
                    <a:pt x="1608535" y="308994"/>
                    <a:pt x="1619591" y="315114"/>
                    <a:pt x="1627867" y="324229"/>
                  </a:cubicBezTo>
                  <a:cubicBezTo>
                    <a:pt x="1635060" y="338529"/>
                    <a:pt x="1635907" y="355188"/>
                    <a:pt x="1630205" y="370125"/>
                  </a:cubicBezTo>
                  <a:cubicBezTo>
                    <a:pt x="1511638" y="872715"/>
                    <a:pt x="1380110" y="1371989"/>
                    <a:pt x="1235621" y="1867928"/>
                  </a:cubicBezTo>
                  <a:cubicBezTo>
                    <a:pt x="1231584" y="1881740"/>
                    <a:pt x="1225847" y="1897038"/>
                    <a:pt x="1212673" y="1902138"/>
                  </a:cubicBezTo>
                  <a:cubicBezTo>
                    <a:pt x="1204479" y="1904475"/>
                    <a:pt x="1195793" y="1904475"/>
                    <a:pt x="1187600" y="1902138"/>
                  </a:cubicBezTo>
                  <a:cubicBezTo>
                    <a:pt x="789616" y="1826918"/>
                    <a:pt x="391208" y="1751699"/>
                    <a:pt x="24" y="1647157"/>
                  </a:cubicBezTo>
                  <a:cubicBezTo>
                    <a:pt x="47833" y="1256610"/>
                    <a:pt x="152588" y="876688"/>
                    <a:pt x="256918" y="497403"/>
                  </a:cubicBezTo>
                  <a:cubicBezTo>
                    <a:pt x="288648" y="382237"/>
                    <a:pt x="320381" y="267070"/>
                    <a:pt x="352111" y="151904"/>
                  </a:cubicBezTo>
                  <a:cubicBezTo>
                    <a:pt x="361248" y="117907"/>
                    <a:pt x="368047" y="33975"/>
                    <a:pt x="396520" y="10814"/>
                  </a:cubicBezTo>
                  <a:cubicBezTo>
                    <a:pt x="429455" y="-16384"/>
                    <a:pt x="493838" y="15277"/>
                    <a:pt x="531448" y="24201"/>
                  </a:cubicBezTo>
                  <a:cubicBezTo>
                    <a:pt x="758099" y="78597"/>
                    <a:pt x="984747" y="136541"/>
                    <a:pt x="1211398" y="198013"/>
                  </a:cubicBezTo>
                  <a:cubicBezTo>
                    <a:pt x="1340021" y="233009"/>
                    <a:pt x="1468362" y="269259"/>
                    <a:pt x="1596419" y="306805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DA5E2387-99FD-4A05-9B58-1121CF77E949}"/>
                </a:ext>
              </a:extLst>
            </p:cNvPr>
            <p:cNvSpPr/>
            <p:nvPr/>
          </p:nvSpPr>
          <p:spPr>
            <a:xfrm>
              <a:off x="545813" y="5763084"/>
              <a:ext cx="798458" cy="430650"/>
            </a:xfrm>
            <a:custGeom>
              <a:avLst/>
              <a:gdLst>
                <a:gd name="connsiteX0" fmla="*/ 2069 w 798458"/>
                <a:gd name="connsiteY0" fmla="*/ 214488 h 430650"/>
                <a:gd name="connsiteX1" fmla="*/ 369 w 798458"/>
                <a:gd name="connsiteY1" fmla="*/ 229787 h 430650"/>
                <a:gd name="connsiteX2" fmla="*/ 23530 w 798458"/>
                <a:gd name="connsiteY2" fmla="*/ 247424 h 430650"/>
                <a:gd name="connsiteX3" fmla="*/ 231127 w 798458"/>
                <a:gd name="connsiteY3" fmla="*/ 313294 h 430650"/>
                <a:gd name="connsiteX4" fmla="*/ 702630 w 798458"/>
                <a:gd name="connsiteY4" fmla="*/ 430372 h 430650"/>
                <a:gd name="connsiteX5" fmla="*/ 723878 w 798458"/>
                <a:gd name="connsiteY5" fmla="*/ 426123 h 430650"/>
                <a:gd name="connsiteX6" fmla="*/ 734927 w 798458"/>
                <a:gd name="connsiteY6" fmla="*/ 404875 h 430650"/>
                <a:gd name="connsiteX7" fmla="*/ 797398 w 798458"/>
                <a:gd name="connsiteY7" fmla="*/ 197065 h 430650"/>
                <a:gd name="connsiteX8" fmla="*/ 781585 w 798458"/>
                <a:gd name="connsiteY8" fmla="*/ 167020 h 430650"/>
                <a:gd name="connsiteX9" fmla="*/ 780399 w 798458"/>
                <a:gd name="connsiteY9" fmla="*/ 166679 h 430650"/>
                <a:gd name="connsiteX10" fmla="*/ 191605 w 798458"/>
                <a:gd name="connsiteY10" fmla="*/ 15603 h 430650"/>
                <a:gd name="connsiteX11" fmla="*/ 66876 w 798458"/>
                <a:gd name="connsiteY11" fmla="*/ 36852 h 430650"/>
                <a:gd name="connsiteX12" fmla="*/ 2069 w 798458"/>
                <a:gd name="connsiteY12" fmla="*/ 214488 h 43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8458" h="430650">
                  <a:moveTo>
                    <a:pt x="2069" y="214488"/>
                  </a:moveTo>
                  <a:cubicBezTo>
                    <a:pt x="161" y="219354"/>
                    <a:pt x="-426" y="224624"/>
                    <a:pt x="369" y="229787"/>
                  </a:cubicBezTo>
                  <a:cubicBezTo>
                    <a:pt x="2706" y="239774"/>
                    <a:pt x="13755" y="244236"/>
                    <a:pt x="23530" y="247424"/>
                  </a:cubicBezTo>
                  <a:lnTo>
                    <a:pt x="231127" y="313294"/>
                  </a:lnTo>
                  <a:cubicBezTo>
                    <a:pt x="297847" y="334542"/>
                    <a:pt x="609987" y="426972"/>
                    <a:pt x="702630" y="430372"/>
                  </a:cubicBezTo>
                  <a:cubicBezTo>
                    <a:pt x="709988" y="431350"/>
                    <a:pt x="717459" y="429841"/>
                    <a:pt x="723878" y="426123"/>
                  </a:cubicBezTo>
                  <a:cubicBezTo>
                    <a:pt x="729804" y="420450"/>
                    <a:pt x="733688" y="412991"/>
                    <a:pt x="734927" y="404875"/>
                  </a:cubicBezTo>
                  <a:cubicBezTo>
                    <a:pt x="758301" y="326255"/>
                    <a:pt x="775299" y="271222"/>
                    <a:pt x="797398" y="197065"/>
                  </a:cubicBezTo>
                  <a:cubicBezTo>
                    <a:pt x="801329" y="184401"/>
                    <a:pt x="794251" y="170950"/>
                    <a:pt x="781585" y="167020"/>
                  </a:cubicBezTo>
                  <a:cubicBezTo>
                    <a:pt x="781194" y="166892"/>
                    <a:pt x="780796" y="166785"/>
                    <a:pt x="780399" y="166679"/>
                  </a:cubicBezTo>
                  <a:lnTo>
                    <a:pt x="191605" y="15603"/>
                  </a:lnTo>
                  <a:cubicBezTo>
                    <a:pt x="138271" y="1792"/>
                    <a:pt x="93649" y="-19245"/>
                    <a:pt x="66876" y="36852"/>
                  </a:cubicBezTo>
                  <a:cubicBezTo>
                    <a:pt x="40883" y="94371"/>
                    <a:pt x="19220" y="153739"/>
                    <a:pt x="2069" y="214488"/>
                  </a:cubicBezTo>
                  <a:close/>
                </a:path>
              </a:pathLst>
            </a:custGeom>
            <a:solidFill>
              <a:srgbClr val="FFFFFF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EB8BD63-5423-470C-ADDF-A98C3387D86F}"/>
                </a:ext>
              </a:extLst>
            </p:cNvPr>
            <p:cNvSpPr/>
            <p:nvPr/>
          </p:nvSpPr>
          <p:spPr>
            <a:xfrm>
              <a:off x="454803" y="5509313"/>
              <a:ext cx="82716" cy="75431"/>
            </a:xfrm>
            <a:custGeom>
              <a:avLst/>
              <a:gdLst>
                <a:gd name="connsiteX0" fmla="*/ 39533 w 82716"/>
                <a:gd name="connsiteY0" fmla="*/ 2068 h 75431"/>
                <a:gd name="connsiteX1" fmla="*/ 4898 w 82716"/>
                <a:gd name="connsiteY1" fmla="*/ 61139 h 75431"/>
                <a:gd name="connsiteX2" fmla="*/ 64606 w 82716"/>
                <a:gd name="connsiteY2" fmla="*/ 67514 h 75431"/>
                <a:gd name="connsiteX3" fmla="*/ 76543 w 82716"/>
                <a:gd name="connsiteY3" fmla="*/ 13224 h 75431"/>
                <a:gd name="connsiteX4" fmla="*/ 73318 w 82716"/>
                <a:gd name="connsiteY4" fmla="*/ 8868 h 75431"/>
                <a:gd name="connsiteX5" fmla="*/ 39533 w 82716"/>
                <a:gd name="connsiteY5" fmla="*/ 2068 h 7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431">
                  <a:moveTo>
                    <a:pt x="39533" y="2068"/>
                  </a:moveTo>
                  <a:cubicBezTo>
                    <a:pt x="13610" y="9505"/>
                    <a:pt x="-10613" y="38828"/>
                    <a:pt x="4898" y="61139"/>
                  </a:cubicBezTo>
                  <a:cubicBezTo>
                    <a:pt x="20624" y="77458"/>
                    <a:pt x="45788" y="80135"/>
                    <a:pt x="64606" y="67514"/>
                  </a:cubicBezTo>
                  <a:cubicBezTo>
                    <a:pt x="82895" y="55806"/>
                    <a:pt x="88241" y="31497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0DBCD713-8642-4DDB-A1AD-A7BDCE62C0C5}"/>
                </a:ext>
              </a:extLst>
            </p:cNvPr>
            <p:cNvSpPr/>
            <p:nvPr/>
          </p:nvSpPr>
          <p:spPr>
            <a:xfrm>
              <a:off x="415398" y="5650481"/>
              <a:ext cx="66167" cy="60401"/>
            </a:xfrm>
            <a:custGeom>
              <a:avLst/>
              <a:gdLst>
                <a:gd name="connsiteX0" fmla="*/ 31766 w 66167"/>
                <a:gd name="connsiteY0" fmla="*/ 1566 h 60401"/>
                <a:gd name="connsiteX1" fmla="*/ 3931 w 66167"/>
                <a:gd name="connsiteY1" fmla="*/ 48949 h 60401"/>
                <a:gd name="connsiteX2" fmla="*/ 51740 w 66167"/>
                <a:gd name="connsiteY2" fmla="*/ 54049 h 60401"/>
                <a:gd name="connsiteX3" fmla="*/ 61102 w 66167"/>
                <a:gd name="connsiteY3" fmla="*/ 10256 h 60401"/>
                <a:gd name="connsiteX4" fmla="*/ 58752 w 66167"/>
                <a:gd name="connsiteY4" fmla="*/ 7090 h 60401"/>
                <a:gd name="connsiteX5" fmla="*/ 31766 w 66167"/>
                <a:gd name="connsiteY5" fmla="*/ 1566 h 6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01">
                  <a:moveTo>
                    <a:pt x="31766" y="1566"/>
                  </a:moveTo>
                  <a:cubicBezTo>
                    <a:pt x="10518" y="7515"/>
                    <a:pt x="-8393" y="31101"/>
                    <a:pt x="3931" y="48949"/>
                  </a:cubicBezTo>
                  <a:cubicBezTo>
                    <a:pt x="16518" y="62017"/>
                    <a:pt x="36677" y="64185"/>
                    <a:pt x="51740" y="54049"/>
                  </a:cubicBezTo>
                  <a:cubicBezTo>
                    <a:pt x="66416" y="44551"/>
                    <a:pt x="70606" y="24938"/>
                    <a:pt x="61102" y="10256"/>
                  </a:cubicBezTo>
                  <a:cubicBezTo>
                    <a:pt x="60386" y="9151"/>
                    <a:pt x="59600" y="8088"/>
                    <a:pt x="58752" y="7090"/>
                  </a:cubicBezTo>
                  <a:cubicBezTo>
                    <a:pt x="51489" y="354"/>
                    <a:pt x="41088" y="-1771"/>
                    <a:pt x="31766" y="156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EDE7AB8D-3CDA-47FE-B4C3-1834A9C43F35}"/>
                </a:ext>
              </a:extLst>
            </p:cNvPr>
            <p:cNvSpPr/>
            <p:nvPr/>
          </p:nvSpPr>
          <p:spPr>
            <a:xfrm>
              <a:off x="365619" y="5799933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5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5" y="65362"/>
                    <a:pt x="38765" y="67509"/>
                    <a:pt x="54559" y="56735"/>
                  </a:cubicBezTo>
                  <a:cubicBezTo>
                    <a:pt x="69896" y="46961"/>
                    <a:pt x="74405" y="26605"/>
                    <a:pt x="64627" y="11264"/>
                  </a:cubicBezTo>
                  <a:cubicBezTo>
                    <a:pt x="63772" y="9926"/>
                    <a:pt x="62823" y="8650"/>
                    <a:pt x="61784" y="7439"/>
                  </a:cubicBezTo>
                  <a:cubicBezTo>
                    <a:pt x="54121" y="342"/>
                    <a:pt x="43125" y="-1888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D8292A3-9BD2-4AA3-8630-97E3DD926BF7}"/>
                </a:ext>
              </a:extLst>
            </p:cNvPr>
            <p:cNvSpPr/>
            <p:nvPr/>
          </p:nvSpPr>
          <p:spPr>
            <a:xfrm>
              <a:off x="312863" y="6001639"/>
              <a:ext cx="82716" cy="75520"/>
            </a:xfrm>
            <a:custGeom>
              <a:avLst/>
              <a:gdLst>
                <a:gd name="connsiteX0" fmla="*/ 39533 w 82716"/>
                <a:gd name="connsiteY0" fmla="*/ 2068 h 75520"/>
                <a:gd name="connsiteX1" fmla="*/ 4898 w 82716"/>
                <a:gd name="connsiteY1" fmla="*/ 61352 h 75520"/>
                <a:gd name="connsiteX2" fmla="*/ 64606 w 82716"/>
                <a:gd name="connsiteY2" fmla="*/ 67513 h 75520"/>
                <a:gd name="connsiteX3" fmla="*/ 76543 w 82716"/>
                <a:gd name="connsiteY3" fmla="*/ 13224 h 75520"/>
                <a:gd name="connsiteX4" fmla="*/ 73318 w 82716"/>
                <a:gd name="connsiteY4" fmla="*/ 8868 h 75520"/>
                <a:gd name="connsiteX5" fmla="*/ 39533 w 82716"/>
                <a:gd name="connsiteY5" fmla="*/ 2068 h 7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520">
                  <a:moveTo>
                    <a:pt x="39533" y="2068"/>
                  </a:moveTo>
                  <a:cubicBezTo>
                    <a:pt x="13610" y="9506"/>
                    <a:pt x="-10613" y="39041"/>
                    <a:pt x="4898" y="61352"/>
                  </a:cubicBezTo>
                  <a:cubicBezTo>
                    <a:pt x="20679" y="77606"/>
                    <a:pt x="45839" y="80199"/>
                    <a:pt x="64606" y="67513"/>
                  </a:cubicBezTo>
                  <a:cubicBezTo>
                    <a:pt x="82895" y="55827"/>
                    <a:pt x="88241" y="31498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2CA51054-40EB-4AB6-94E7-27E0E3BE1D63}"/>
                </a:ext>
              </a:extLst>
            </p:cNvPr>
            <p:cNvSpPr/>
            <p:nvPr/>
          </p:nvSpPr>
          <p:spPr>
            <a:xfrm>
              <a:off x="255978" y="6214490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6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2" y="65363"/>
                    <a:pt x="38765" y="67508"/>
                    <a:pt x="54559" y="56736"/>
                  </a:cubicBezTo>
                  <a:cubicBezTo>
                    <a:pt x="69896" y="46962"/>
                    <a:pt x="74405" y="26605"/>
                    <a:pt x="64627" y="11264"/>
                  </a:cubicBezTo>
                  <a:cubicBezTo>
                    <a:pt x="63772" y="9925"/>
                    <a:pt x="62823" y="8650"/>
                    <a:pt x="61784" y="7439"/>
                  </a:cubicBezTo>
                  <a:cubicBezTo>
                    <a:pt x="54121" y="342"/>
                    <a:pt x="43125" y="-1889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C73ABE4-1A47-4388-BCE8-F1D2D81BD3CD}"/>
                </a:ext>
              </a:extLst>
            </p:cNvPr>
            <p:cNvSpPr/>
            <p:nvPr/>
          </p:nvSpPr>
          <p:spPr>
            <a:xfrm>
              <a:off x="213936" y="6390419"/>
              <a:ext cx="66226" cy="60460"/>
            </a:xfrm>
            <a:custGeom>
              <a:avLst/>
              <a:gdLst>
                <a:gd name="connsiteX0" fmla="*/ 31580 w 66226"/>
                <a:gd name="connsiteY0" fmla="*/ 1710 h 60460"/>
                <a:gd name="connsiteX1" fmla="*/ 3957 w 66226"/>
                <a:gd name="connsiteY1" fmla="*/ 49094 h 60460"/>
                <a:gd name="connsiteX2" fmla="*/ 51554 w 66226"/>
                <a:gd name="connsiteY2" fmla="*/ 53981 h 60460"/>
                <a:gd name="connsiteX3" fmla="*/ 61413 w 66226"/>
                <a:gd name="connsiteY3" fmla="*/ 10613 h 60460"/>
                <a:gd name="connsiteX4" fmla="*/ 58778 w 66226"/>
                <a:gd name="connsiteY4" fmla="*/ 7022 h 60460"/>
                <a:gd name="connsiteX5" fmla="*/ 31580 w 66226"/>
                <a:gd name="connsiteY5" fmla="*/ 1710 h 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26" h="60460">
                  <a:moveTo>
                    <a:pt x="31580" y="1710"/>
                  </a:moveTo>
                  <a:cubicBezTo>
                    <a:pt x="10332" y="7659"/>
                    <a:pt x="-8367" y="31246"/>
                    <a:pt x="3957" y="49094"/>
                  </a:cubicBezTo>
                  <a:cubicBezTo>
                    <a:pt x="16487" y="62162"/>
                    <a:pt x="36631" y="64223"/>
                    <a:pt x="51554" y="53981"/>
                  </a:cubicBezTo>
                  <a:cubicBezTo>
                    <a:pt x="66251" y="44738"/>
                    <a:pt x="70664" y="25317"/>
                    <a:pt x="61413" y="10613"/>
                  </a:cubicBezTo>
                  <a:cubicBezTo>
                    <a:pt x="60620" y="9360"/>
                    <a:pt x="59741" y="8148"/>
                    <a:pt x="58778" y="7022"/>
                  </a:cubicBezTo>
                  <a:cubicBezTo>
                    <a:pt x="51452" y="244"/>
                    <a:pt x="40921" y="-1817"/>
                    <a:pt x="31580" y="1710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85106AA-9813-48EE-8682-A051303ED057}"/>
                </a:ext>
              </a:extLst>
            </p:cNvPr>
            <p:cNvSpPr/>
            <p:nvPr/>
          </p:nvSpPr>
          <p:spPr>
            <a:xfrm>
              <a:off x="188651" y="6542864"/>
              <a:ext cx="66193" cy="60451"/>
            </a:xfrm>
            <a:custGeom>
              <a:avLst/>
              <a:gdLst>
                <a:gd name="connsiteX0" fmla="*/ 31580 w 66193"/>
                <a:gd name="connsiteY0" fmla="*/ 1616 h 60451"/>
                <a:gd name="connsiteX1" fmla="*/ 3957 w 66193"/>
                <a:gd name="connsiteY1" fmla="*/ 49000 h 60451"/>
                <a:gd name="connsiteX2" fmla="*/ 51766 w 66193"/>
                <a:gd name="connsiteY2" fmla="*/ 54100 h 60451"/>
                <a:gd name="connsiteX3" fmla="*/ 61128 w 66193"/>
                <a:gd name="connsiteY3" fmla="*/ 10307 h 60451"/>
                <a:gd name="connsiteX4" fmla="*/ 58778 w 66193"/>
                <a:gd name="connsiteY4" fmla="*/ 7140 h 60451"/>
                <a:gd name="connsiteX5" fmla="*/ 31580 w 66193"/>
                <a:gd name="connsiteY5" fmla="*/ 1616 h 6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3" h="60451">
                  <a:moveTo>
                    <a:pt x="31580" y="1616"/>
                  </a:moveTo>
                  <a:cubicBezTo>
                    <a:pt x="10332" y="7566"/>
                    <a:pt x="-8367" y="31151"/>
                    <a:pt x="3957" y="49000"/>
                  </a:cubicBezTo>
                  <a:cubicBezTo>
                    <a:pt x="16545" y="62068"/>
                    <a:pt x="36703" y="64235"/>
                    <a:pt x="51766" y="54100"/>
                  </a:cubicBezTo>
                  <a:cubicBezTo>
                    <a:pt x="66442" y="44601"/>
                    <a:pt x="70633" y="24989"/>
                    <a:pt x="61128" y="10307"/>
                  </a:cubicBezTo>
                  <a:cubicBezTo>
                    <a:pt x="60412" y="9202"/>
                    <a:pt x="59626" y="8139"/>
                    <a:pt x="58778" y="7140"/>
                  </a:cubicBezTo>
                  <a:cubicBezTo>
                    <a:pt x="51471" y="341"/>
                    <a:pt x="40963" y="-1805"/>
                    <a:pt x="31580" y="161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52F2346-4D5F-47E0-A933-1222F4E1372D}"/>
                </a:ext>
              </a:extLst>
            </p:cNvPr>
            <p:cNvSpPr/>
            <p:nvPr/>
          </p:nvSpPr>
          <p:spPr>
            <a:xfrm>
              <a:off x="142568" y="6760286"/>
              <a:ext cx="66167" cy="60481"/>
            </a:xfrm>
            <a:custGeom>
              <a:avLst/>
              <a:gdLst>
                <a:gd name="connsiteX0" fmla="*/ 31766 w 66167"/>
                <a:gd name="connsiteY0" fmla="*/ 1565 h 60481"/>
                <a:gd name="connsiteX1" fmla="*/ 3931 w 66167"/>
                <a:gd name="connsiteY1" fmla="*/ 49162 h 60481"/>
                <a:gd name="connsiteX2" fmla="*/ 51740 w 66167"/>
                <a:gd name="connsiteY2" fmla="*/ 54049 h 60481"/>
                <a:gd name="connsiteX3" fmla="*/ 61102 w 66167"/>
                <a:gd name="connsiteY3" fmla="*/ 10256 h 60481"/>
                <a:gd name="connsiteX4" fmla="*/ 58752 w 66167"/>
                <a:gd name="connsiteY4" fmla="*/ 7090 h 60481"/>
                <a:gd name="connsiteX5" fmla="*/ 31766 w 66167"/>
                <a:gd name="connsiteY5" fmla="*/ 1565 h 6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81">
                  <a:moveTo>
                    <a:pt x="31766" y="1565"/>
                  </a:moveTo>
                  <a:cubicBezTo>
                    <a:pt x="10518" y="7728"/>
                    <a:pt x="-8393" y="31313"/>
                    <a:pt x="3931" y="49162"/>
                  </a:cubicBezTo>
                  <a:cubicBezTo>
                    <a:pt x="16573" y="62166"/>
                    <a:pt x="36728" y="64227"/>
                    <a:pt x="51740" y="54049"/>
                  </a:cubicBezTo>
                  <a:cubicBezTo>
                    <a:pt x="66416" y="44551"/>
                    <a:pt x="70606" y="24939"/>
                    <a:pt x="61102" y="10256"/>
                  </a:cubicBezTo>
                  <a:cubicBezTo>
                    <a:pt x="60386" y="9151"/>
                    <a:pt x="59600" y="8089"/>
                    <a:pt x="58752" y="7090"/>
                  </a:cubicBezTo>
                  <a:cubicBezTo>
                    <a:pt x="51489" y="354"/>
                    <a:pt x="41088" y="-1770"/>
                    <a:pt x="31766" y="1565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AC9F221-51B7-4E76-9AE5-1D1A584C9EE1}"/>
                </a:ext>
              </a:extLst>
            </p:cNvPr>
            <p:cNvSpPr/>
            <p:nvPr/>
          </p:nvSpPr>
          <p:spPr>
            <a:xfrm>
              <a:off x="291318" y="5473131"/>
              <a:ext cx="226245" cy="150882"/>
            </a:xfrm>
            <a:custGeom>
              <a:avLst/>
              <a:gdLst>
                <a:gd name="connsiteX0" fmla="*/ 26443 w 226245"/>
                <a:gd name="connsiteY0" fmla="*/ 139180 h 150882"/>
                <a:gd name="connsiteX1" fmla="*/ 307 w 226245"/>
                <a:gd name="connsiteY1" fmla="*/ 75435 h 150882"/>
                <a:gd name="connsiteX2" fmla="*/ 59590 w 226245"/>
                <a:gd name="connsiteY2" fmla="*/ 5528 h 150882"/>
                <a:gd name="connsiteX3" fmla="*/ 144584 w 226245"/>
                <a:gd name="connsiteY3" fmla="*/ 9352 h 150882"/>
                <a:gd name="connsiteX4" fmla="*/ 212154 w 226245"/>
                <a:gd name="connsiteY4" fmla="*/ 47174 h 150882"/>
                <a:gd name="connsiteX5" fmla="*/ 225028 w 226245"/>
                <a:gd name="connsiteY5" fmla="*/ 74330 h 150882"/>
                <a:gd name="connsiteX6" fmla="*/ 197877 w 226245"/>
                <a:gd name="connsiteY6" fmla="*/ 87207 h 150882"/>
                <a:gd name="connsiteX7" fmla="*/ 189206 w 226245"/>
                <a:gd name="connsiteY7" fmla="*/ 81384 h 150882"/>
                <a:gd name="connsiteX8" fmla="*/ 129922 w 226245"/>
                <a:gd name="connsiteY8" fmla="*/ 48025 h 150882"/>
                <a:gd name="connsiteX9" fmla="*/ 72339 w 226245"/>
                <a:gd name="connsiteY9" fmla="*/ 44625 h 150882"/>
                <a:gd name="connsiteX10" fmla="*/ 41104 w 226245"/>
                <a:gd name="connsiteY10" fmla="*/ 79472 h 150882"/>
                <a:gd name="connsiteX11" fmla="*/ 58740 w 226245"/>
                <a:gd name="connsiteY11" fmla="*/ 111982 h 150882"/>
                <a:gd name="connsiteX12" fmla="*/ 67877 w 226245"/>
                <a:gd name="connsiteY12" fmla="*/ 139605 h 150882"/>
                <a:gd name="connsiteX13" fmla="*/ 40254 w 226245"/>
                <a:gd name="connsiteY13" fmla="*/ 148955 h 150882"/>
                <a:gd name="connsiteX14" fmla="*/ 26443 w 226245"/>
                <a:gd name="connsiteY14" fmla="*/ 139180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6245" h="150882">
                  <a:moveTo>
                    <a:pt x="26443" y="139180"/>
                  </a:moveTo>
                  <a:cubicBezTo>
                    <a:pt x="7939" y="123414"/>
                    <a:pt x="-1797" y="99658"/>
                    <a:pt x="307" y="75435"/>
                  </a:cubicBezTo>
                  <a:cubicBezTo>
                    <a:pt x="5079" y="42713"/>
                    <a:pt x="28089" y="15578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531" y="19233"/>
                    <a:pt x="191214" y="31918"/>
                    <a:pt x="212154" y="47174"/>
                  </a:cubicBezTo>
                  <a:cubicBezTo>
                    <a:pt x="223207" y="51127"/>
                    <a:pt x="228972" y="63281"/>
                    <a:pt x="225028" y="74330"/>
                  </a:cubicBezTo>
                  <a:cubicBezTo>
                    <a:pt x="221087" y="85379"/>
                    <a:pt x="208930" y="91138"/>
                    <a:pt x="197877" y="87207"/>
                  </a:cubicBezTo>
                  <a:cubicBezTo>
                    <a:pt x="194547" y="86017"/>
                    <a:pt x="191566" y="84019"/>
                    <a:pt x="189206" y="81384"/>
                  </a:cubicBezTo>
                  <a:cubicBezTo>
                    <a:pt x="170734" y="68104"/>
                    <a:pt x="150852" y="56928"/>
                    <a:pt x="129922" y="48025"/>
                  </a:cubicBezTo>
                  <a:cubicBezTo>
                    <a:pt x="111679" y="40353"/>
                    <a:pt x="91359" y="39143"/>
                    <a:pt x="72339" y="44625"/>
                  </a:cubicBezTo>
                  <a:cubicBezTo>
                    <a:pt x="56265" y="49533"/>
                    <a:pt x="44236" y="62962"/>
                    <a:pt x="41104" y="79472"/>
                  </a:cubicBezTo>
                  <a:cubicBezTo>
                    <a:pt x="40167" y="92816"/>
                    <a:pt x="47045" y="105501"/>
                    <a:pt x="58740" y="111982"/>
                  </a:cubicBezTo>
                  <a:cubicBezTo>
                    <a:pt x="68602" y="117337"/>
                    <a:pt x="72601" y="129427"/>
                    <a:pt x="67877" y="139605"/>
                  </a:cubicBezTo>
                  <a:cubicBezTo>
                    <a:pt x="62599" y="149549"/>
                    <a:pt x="50485" y="153650"/>
                    <a:pt x="40254" y="148955"/>
                  </a:cubicBezTo>
                  <a:cubicBezTo>
                    <a:pt x="35273" y="146256"/>
                    <a:pt x="30635" y="142984"/>
                    <a:pt x="26443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0A41F98-F314-4F74-B096-ED8211AEE52A}"/>
                </a:ext>
              </a:extLst>
            </p:cNvPr>
            <p:cNvSpPr/>
            <p:nvPr/>
          </p:nvSpPr>
          <p:spPr>
            <a:xfrm>
              <a:off x="250938" y="5613583"/>
              <a:ext cx="217364" cy="150957"/>
            </a:xfrm>
            <a:custGeom>
              <a:avLst/>
              <a:gdLst>
                <a:gd name="connsiteX0" fmla="*/ 26451 w 217364"/>
                <a:gd name="connsiteY0" fmla="*/ 139393 h 150957"/>
                <a:gd name="connsiteX1" fmla="*/ 316 w 217364"/>
                <a:gd name="connsiteY1" fmla="*/ 75648 h 150957"/>
                <a:gd name="connsiteX2" fmla="*/ 59386 w 217364"/>
                <a:gd name="connsiteY2" fmla="*/ 5528 h 150957"/>
                <a:gd name="connsiteX3" fmla="*/ 144380 w 217364"/>
                <a:gd name="connsiteY3" fmla="*/ 9352 h 150957"/>
                <a:gd name="connsiteX4" fmla="*/ 211950 w 217364"/>
                <a:gd name="connsiteY4" fmla="*/ 47174 h 150957"/>
                <a:gd name="connsiteX5" fmla="*/ 210337 w 217364"/>
                <a:gd name="connsiteY5" fmla="*/ 77178 h 150957"/>
                <a:gd name="connsiteX6" fmla="*/ 189002 w 217364"/>
                <a:gd name="connsiteY6" fmla="*/ 81385 h 150957"/>
                <a:gd name="connsiteX7" fmla="*/ 129719 w 217364"/>
                <a:gd name="connsiteY7" fmla="*/ 48025 h 150957"/>
                <a:gd name="connsiteX8" fmla="*/ 72135 w 217364"/>
                <a:gd name="connsiteY8" fmla="*/ 44625 h 150957"/>
                <a:gd name="connsiteX9" fmla="*/ 40688 w 217364"/>
                <a:gd name="connsiteY9" fmla="*/ 79685 h 150957"/>
                <a:gd name="connsiteX10" fmla="*/ 58536 w 217364"/>
                <a:gd name="connsiteY10" fmla="*/ 111983 h 150957"/>
                <a:gd name="connsiteX11" fmla="*/ 67673 w 217364"/>
                <a:gd name="connsiteY11" fmla="*/ 139605 h 150957"/>
                <a:gd name="connsiteX12" fmla="*/ 39838 w 217364"/>
                <a:gd name="connsiteY12" fmla="*/ 148955 h 150957"/>
                <a:gd name="connsiteX13" fmla="*/ 26451 w 217364"/>
                <a:gd name="connsiteY13" fmla="*/ 139393 h 15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364" h="150957">
                  <a:moveTo>
                    <a:pt x="26451" y="139393"/>
                  </a:moveTo>
                  <a:cubicBezTo>
                    <a:pt x="7918" y="123648"/>
                    <a:pt x="-1824" y="99871"/>
                    <a:pt x="316" y="75648"/>
                  </a:cubicBezTo>
                  <a:cubicBezTo>
                    <a:pt x="5024" y="42925"/>
                    <a:pt x="27937" y="15727"/>
                    <a:pt x="59386" y="5528"/>
                  </a:cubicBezTo>
                  <a:cubicBezTo>
                    <a:pt x="87320" y="-2972"/>
                    <a:pt x="117322" y="-1612"/>
                    <a:pt x="144380" y="9352"/>
                  </a:cubicBezTo>
                  <a:cubicBezTo>
                    <a:pt x="168263" y="19360"/>
                    <a:pt x="190931" y="32046"/>
                    <a:pt x="211950" y="47174"/>
                  </a:cubicBezTo>
                  <a:cubicBezTo>
                    <a:pt x="219791" y="55908"/>
                    <a:pt x="219068" y="69337"/>
                    <a:pt x="210337" y="77178"/>
                  </a:cubicBezTo>
                  <a:cubicBezTo>
                    <a:pt x="204534" y="82383"/>
                    <a:pt x="196345" y="83998"/>
                    <a:pt x="189002" y="81385"/>
                  </a:cubicBezTo>
                  <a:cubicBezTo>
                    <a:pt x="170475" y="68211"/>
                    <a:pt x="150602" y="57013"/>
                    <a:pt x="129719" y="48025"/>
                  </a:cubicBezTo>
                  <a:cubicBezTo>
                    <a:pt x="111447" y="40460"/>
                    <a:pt x="91168" y="39271"/>
                    <a:pt x="72135" y="44625"/>
                  </a:cubicBezTo>
                  <a:cubicBezTo>
                    <a:pt x="55946" y="49554"/>
                    <a:pt x="43830" y="63047"/>
                    <a:pt x="40688" y="79685"/>
                  </a:cubicBezTo>
                  <a:cubicBezTo>
                    <a:pt x="39768" y="93029"/>
                    <a:pt x="46754" y="105672"/>
                    <a:pt x="58536" y="111983"/>
                  </a:cubicBezTo>
                  <a:cubicBezTo>
                    <a:pt x="68398" y="117337"/>
                    <a:pt x="72397" y="129427"/>
                    <a:pt x="67673" y="139605"/>
                  </a:cubicBezTo>
                  <a:cubicBezTo>
                    <a:pt x="62387" y="149656"/>
                    <a:pt x="50124" y="153779"/>
                    <a:pt x="39838" y="148955"/>
                  </a:cubicBezTo>
                  <a:cubicBezTo>
                    <a:pt x="35040" y="146256"/>
                    <a:pt x="30550" y="143069"/>
                    <a:pt x="26451" y="139393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AFE1291-38F6-40F1-8476-261104ED0081}"/>
                </a:ext>
              </a:extLst>
            </p:cNvPr>
            <p:cNvSpPr/>
            <p:nvPr/>
          </p:nvSpPr>
          <p:spPr>
            <a:xfrm>
              <a:off x="200414" y="5764447"/>
              <a:ext cx="218350" cy="150581"/>
            </a:xfrm>
            <a:custGeom>
              <a:avLst/>
              <a:gdLst>
                <a:gd name="connsiteX0" fmla="*/ 26616 w 218350"/>
                <a:gd name="connsiteY0" fmla="*/ 139181 h 150581"/>
                <a:gd name="connsiteX1" fmla="*/ 268 w 218350"/>
                <a:gd name="connsiteY1" fmla="*/ 75435 h 150581"/>
                <a:gd name="connsiteX2" fmla="*/ 60188 w 218350"/>
                <a:gd name="connsiteY2" fmla="*/ 5528 h 150581"/>
                <a:gd name="connsiteX3" fmla="*/ 145182 w 218350"/>
                <a:gd name="connsiteY3" fmla="*/ 9352 h 150581"/>
                <a:gd name="connsiteX4" fmla="*/ 212752 w 218350"/>
                <a:gd name="connsiteY4" fmla="*/ 46962 h 150581"/>
                <a:gd name="connsiteX5" fmla="*/ 211526 w 218350"/>
                <a:gd name="connsiteY5" fmla="*/ 76986 h 150581"/>
                <a:gd name="connsiteX6" fmla="*/ 190016 w 218350"/>
                <a:gd name="connsiteY6" fmla="*/ 81385 h 150581"/>
                <a:gd name="connsiteX7" fmla="*/ 130308 w 218350"/>
                <a:gd name="connsiteY7" fmla="*/ 48025 h 150581"/>
                <a:gd name="connsiteX8" fmla="*/ 72725 w 218350"/>
                <a:gd name="connsiteY8" fmla="*/ 44412 h 150581"/>
                <a:gd name="connsiteX9" fmla="*/ 41277 w 218350"/>
                <a:gd name="connsiteY9" fmla="*/ 79473 h 150581"/>
                <a:gd name="connsiteX10" fmla="*/ 60188 w 218350"/>
                <a:gd name="connsiteY10" fmla="*/ 111770 h 150581"/>
                <a:gd name="connsiteX11" fmla="*/ 69325 w 218350"/>
                <a:gd name="connsiteY11" fmla="*/ 139393 h 150581"/>
                <a:gd name="connsiteX12" fmla="*/ 41490 w 218350"/>
                <a:gd name="connsiteY12" fmla="*/ 148530 h 150581"/>
                <a:gd name="connsiteX13" fmla="*/ 26616 w 218350"/>
                <a:gd name="connsiteY13" fmla="*/ 139181 h 15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350" h="150581">
                  <a:moveTo>
                    <a:pt x="26616" y="139181"/>
                  </a:moveTo>
                  <a:cubicBezTo>
                    <a:pt x="8121" y="123393"/>
                    <a:pt x="-1677" y="99680"/>
                    <a:pt x="268" y="75435"/>
                  </a:cubicBezTo>
                  <a:cubicBezTo>
                    <a:pt x="5242" y="42606"/>
                    <a:pt x="28498" y="15472"/>
                    <a:pt x="60188" y="5528"/>
                  </a:cubicBezTo>
                  <a:cubicBezTo>
                    <a:pt x="88121" y="-2972"/>
                    <a:pt x="118124" y="-1612"/>
                    <a:pt x="145182" y="9352"/>
                  </a:cubicBezTo>
                  <a:cubicBezTo>
                    <a:pt x="169103" y="19191"/>
                    <a:pt x="191782" y="31812"/>
                    <a:pt x="212752" y="46962"/>
                  </a:cubicBezTo>
                  <a:cubicBezTo>
                    <a:pt x="220705" y="55589"/>
                    <a:pt x="220155" y="69040"/>
                    <a:pt x="211526" y="76986"/>
                  </a:cubicBezTo>
                  <a:cubicBezTo>
                    <a:pt x="205727" y="82320"/>
                    <a:pt x="197447" y="84019"/>
                    <a:pt x="190016" y="81385"/>
                  </a:cubicBezTo>
                  <a:cubicBezTo>
                    <a:pt x="171405" y="68105"/>
                    <a:pt x="151380" y="56906"/>
                    <a:pt x="130308" y="48025"/>
                  </a:cubicBezTo>
                  <a:cubicBezTo>
                    <a:pt x="112085" y="40290"/>
                    <a:pt x="91770" y="39015"/>
                    <a:pt x="72725" y="44412"/>
                  </a:cubicBezTo>
                  <a:cubicBezTo>
                    <a:pt x="56536" y="49342"/>
                    <a:pt x="44420" y="62835"/>
                    <a:pt x="41277" y="79473"/>
                  </a:cubicBezTo>
                  <a:cubicBezTo>
                    <a:pt x="40610" y="93029"/>
                    <a:pt x="48032" y="105714"/>
                    <a:pt x="60188" y="111770"/>
                  </a:cubicBezTo>
                  <a:cubicBezTo>
                    <a:pt x="70050" y="117125"/>
                    <a:pt x="74049" y="129215"/>
                    <a:pt x="69325" y="139393"/>
                  </a:cubicBezTo>
                  <a:cubicBezTo>
                    <a:pt x="63964" y="149379"/>
                    <a:pt x="51721" y="153396"/>
                    <a:pt x="41490" y="148530"/>
                  </a:cubicBezTo>
                  <a:cubicBezTo>
                    <a:pt x="36180" y="146022"/>
                    <a:pt x="31186" y="142877"/>
                    <a:pt x="26616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841912D-531A-4461-B066-88A3EF790D39}"/>
                </a:ext>
              </a:extLst>
            </p:cNvPr>
            <p:cNvSpPr/>
            <p:nvPr/>
          </p:nvSpPr>
          <p:spPr>
            <a:xfrm>
              <a:off x="153629" y="5972257"/>
              <a:ext cx="222196" cy="148847"/>
            </a:xfrm>
            <a:custGeom>
              <a:avLst/>
              <a:gdLst>
                <a:gd name="connsiteX0" fmla="*/ 26442 w 222196"/>
                <a:gd name="connsiteY0" fmla="*/ 139181 h 148847"/>
                <a:gd name="connsiteX1" fmla="*/ 307 w 222196"/>
                <a:gd name="connsiteY1" fmla="*/ 75435 h 148847"/>
                <a:gd name="connsiteX2" fmla="*/ 59590 w 222196"/>
                <a:gd name="connsiteY2" fmla="*/ 5528 h 148847"/>
                <a:gd name="connsiteX3" fmla="*/ 144584 w 222196"/>
                <a:gd name="connsiteY3" fmla="*/ 9352 h 148847"/>
                <a:gd name="connsiteX4" fmla="*/ 213216 w 222196"/>
                <a:gd name="connsiteY4" fmla="*/ 46537 h 148847"/>
                <a:gd name="connsiteX5" fmla="*/ 218953 w 222196"/>
                <a:gd name="connsiteY5" fmla="*/ 75223 h 148847"/>
                <a:gd name="connsiteX6" fmla="*/ 190268 w 222196"/>
                <a:gd name="connsiteY6" fmla="*/ 80959 h 148847"/>
                <a:gd name="connsiteX7" fmla="*/ 131197 w 222196"/>
                <a:gd name="connsiteY7" fmla="*/ 47600 h 148847"/>
                <a:gd name="connsiteX8" fmla="*/ 73614 w 222196"/>
                <a:gd name="connsiteY8" fmla="*/ 43987 h 148847"/>
                <a:gd name="connsiteX9" fmla="*/ 42166 w 222196"/>
                <a:gd name="connsiteY9" fmla="*/ 79047 h 148847"/>
                <a:gd name="connsiteX10" fmla="*/ 60015 w 222196"/>
                <a:gd name="connsiteY10" fmla="*/ 111557 h 148847"/>
                <a:gd name="connsiteX11" fmla="*/ 62155 w 222196"/>
                <a:gd name="connsiteY11" fmla="*/ 141539 h 148847"/>
                <a:gd name="connsiteX12" fmla="*/ 41316 w 222196"/>
                <a:gd name="connsiteY12" fmla="*/ 148317 h 148847"/>
                <a:gd name="connsiteX13" fmla="*/ 26442 w 222196"/>
                <a:gd name="connsiteY13" fmla="*/ 139181 h 14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2196" h="148847">
                  <a:moveTo>
                    <a:pt x="26442" y="139181"/>
                  </a:moveTo>
                  <a:cubicBezTo>
                    <a:pt x="7940" y="123414"/>
                    <a:pt x="-1796" y="99658"/>
                    <a:pt x="307" y="75435"/>
                  </a:cubicBezTo>
                  <a:cubicBezTo>
                    <a:pt x="5030" y="42691"/>
                    <a:pt x="28059" y="15536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832" y="19021"/>
                    <a:pt x="191866" y="31514"/>
                    <a:pt x="213216" y="46537"/>
                  </a:cubicBezTo>
                  <a:cubicBezTo>
                    <a:pt x="222453" y="53060"/>
                    <a:pt x="224975" y="65661"/>
                    <a:pt x="218953" y="75223"/>
                  </a:cubicBezTo>
                  <a:cubicBezTo>
                    <a:pt x="212439" y="84466"/>
                    <a:pt x="199834" y="86973"/>
                    <a:pt x="190268" y="80959"/>
                  </a:cubicBezTo>
                  <a:cubicBezTo>
                    <a:pt x="171892" y="67658"/>
                    <a:pt x="152078" y="56460"/>
                    <a:pt x="131197" y="47600"/>
                  </a:cubicBezTo>
                  <a:cubicBezTo>
                    <a:pt x="112975" y="39865"/>
                    <a:pt x="92659" y="38590"/>
                    <a:pt x="73614" y="43987"/>
                  </a:cubicBezTo>
                  <a:cubicBezTo>
                    <a:pt x="57370" y="48832"/>
                    <a:pt x="45218" y="62367"/>
                    <a:pt x="42166" y="79047"/>
                  </a:cubicBezTo>
                  <a:cubicBezTo>
                    <a:pt x="41217" y="92455"/>
                    <a:pt x="48199" y="105162"/>
                    <a:pt x="60015" y="111557"/>
                  </a:cubicBezTo>
                  <a:cubicBezTo>
                    <a:pt x="68882" y="119249"/>
                    <a:pt x="69840" y="132657"/>
                    <a:pt x="62155" y="141539"/>
                  </a:cubicBezTo>
                  <a:cubicBezTo>
                    <a:pt x="57000" y="147467"/>
                    <a:pt x="48983" y="150081"/>
                    <a:pt x="41316" y="148317"/>
                  </a:cubicBezTo>
                  <a:cubicBezTo>
                    <a:pt x="35994" y="145916"/>
                    <a:pt x="30996" y="142835"/>
                    <a:pt x="26442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3036F894-7C03-4CF3-8CF9-EBE93D917E3D}"/>
                </a:ext>
              </a:extLst>
            </p:cNvPr>
            <p:cNvSpPr/>
            <p:nvPr/>
          </p:nvSpPr>
          <p:spPr>
            <a:xfrm>
              <a:off x="93510" y="6159668"/>
              <a:ext cx="225937" cy="150706"/>
            </a:xfrm>
            <a:custGeom>
              <a:avLst/>
              <a:gdLst>
                <a:gd name="connsiteX0" fmla="*/ 26640 w 225937"/>
                <a:gd name="connsiteY0" fmla="*/ 139181 h 150706"/>
                <a:gd name="connsiteX1" fmla="*/ 292 w 225937"/>
                <a:gd name="connsiteY1" fmla="*/ 75435 h 150706"/>
                <a:gd name="connsiteX2" fmla="*/ 59576 w 225937"/>
                <a:gd name="connsiteY2" fmla="*/ 5528 h 150706"/>
                <a:gd name="connsiteX3" fmla="*/ 144569 w 225937"/>
                <a:gd name="connsiteY3" fmla="*/ 9352 h 150706"/>
                <a:gd name="connsiteX4" fmla="*/ 212139 w 225937"/>
                <a:gd name="connsiteY4" fmla="*/ 46962 h 150706"/>
                <a:gd name="connsiteX5" fmla="*/ 224614 w 225937"/>
                <a:gd name="connsiteY5" fmla="*/ 74309 h 150706"/>
                <a:gd name="connsiteX6" fmla="*/ 197278 w 225937"/>
                <a:gd name="connsiteY6" fmla="*/ 86782 h 150706"/>
                <a:gd name="connsiteX7" fmla="*/ 189191 w 225937"/>
                <a:gd name="connsiteY7" fmla="*/ 81385 h 150706"/>
                <a:gd name="connsiteX8" fmla="*/ 130120 w 225937"/>
                <a:gd name="connsiteY8" fmla="*/ 48025 h 150706"/>
                <a:gd name="connsiteX9" fmla="*/ 72537 w 225937"/>
                <a:gd name="connsiteY9" fmla="*/ 44625 h 150706"/>
                <a:gd name="connsiteX10" fmla="*/ 41089 w 225937"/>
                <a:gd name="connsiteY10" fmla="*/ 79472 h 150706"/>
                <a:gd name="connsiteX11" fmla="*/ 58938 w 225937"/>
                <a:gd name="connsiteY11" fmla="*/ 111982 h 150706"/>
                <a:gd name="connsiteX12" fmla="*/ 67862 w 225937"/>
                <a:gd name="connsiteY12" fmla="*/ 139605 h 150706"/>
                <a:gd name="connsiteX13" fmla="*/ 40239 w 225937"/>
                <a:gd name="connsiteY13" fmla="*/ 148742 h 150706"/>
                <a:gd name="connsiteX14" fmla="*/ 26640 w 225937"/>
                <a:gd name="connsiteY14" fmla="*/ 139181 h 150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937" h="150706">
                  <a:moveTo>
                    <a:pt x="26640" y="139181"/>
                  </a:moveTo>
                  <a:cubicBezTo>
                    <a:pt x="8059" y="123456"/>
                    <a:pt x="-1759" y="99701"/>
                    <a:pt x="292" y="75435"/>
                  </a:cubicBezTo>
                  <a:cubicBezTo>
                    <a:pt x="5064" y="42713"/>
                    <a:pt x="28075" y="15578"/>
                    <a:pt x="59576" y="5528"/>
                  </a:cubicBezTo>
                  <a:cubicBezTo>
                    <a:pt x="87509" y="-2972"/>
                    <a:pt x="117512" y="-1612"/>
                    <a:pt x="144569" y="9352"/>
                  </a:cubicBezTo>
                  <a:cubicBezTo>
                    <a:pt x="168470" y="19233"/>
                    <a:pt x="191144" y="31854"/>
                    <a:pt x="212139" y="46962"/>
                  </a:cubicBezTo>
                  <a:cubicBezTo>
                    <a:pt x="223133" y="51063"/>
                    <a:pt x="228719" y="63302"/>
                    <a:pt x="224614" y="74309"/>
                  </a:cubicBezTo>
                  <a:cubicBezTo>
                    <a:pt x="220511" y="85294"/>
                    <a:pt x="208272" y="90883"/>
                    <a:pt x="197278" y="86782"/>
                  </a:cubicBezTo>
                  <a:cubicBezTo>
                    <a:pt x="194201" y="85634"/>
                    <a:pt x="191435" y="83785"/>
                    <a:pt x="189191" y="81385"/>
                  </a:cubicBezTo>
                  <a:cubicBezTo>
                    <a:pt x="170815" y="68083"/>
                    <a:pt x="151001" y="56885"/>
                    <a:pt x="130120" y="48025"/>
                  </a:cubicBezTo>
                  <a:cubicBezTo>
                    <a:pt x="111908" y="40205"/>
                    <a:pt x="91542" y="39015"/>
                    <a:pt x="72537" y="44625"/>
                  </a:cubicBezTo>
                  <a:cubicBezTo>
                    <a:pt x="56326" y="49384"/>
                    <a:pt x="44168" y="62856"/>
                    <a:pt x="41089" y="79472"/>
                  </a:cubicBezTo>
                  <a:cubicBezTo>
                    <a:pt x="40139" y="92880"/>
                    <a:pt x="47121" y="105586"/>
                    <a:pt x="58938" y="111982"/>
                  </a:cubicBezTo>
                  <a:cubicBezTo>
                    <a:pt x="68719" y="117400"/>
                    <a:pt x="72621" y="129491"/>
                    <a:pt x="67862" y="139605"/>
                  </a:cubicBezTo>
                  <a:cubicBezTo>
                    <a:pt x="62511" y="149464"/>
                    <a:pt x="50415" y="153459"/>
                    <a:pt x="40239" y="148742"/>
                  </a:cubicBezTo>
                  <a:cubicBezTo>
                    <a:pt x="35254" y="146256"/>
                    <a:pt x="30669" y="143027"/>
                    <a:pt x="26640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0E67FA0B-D0BA-433B-85D1-6AD6D42C5891}"/>
                </a:ext>
              </a:extLst>
            </p:cNvPr>
            <p:cNvSpPr/>
            <p:nvPr/>
          </p:nvSpPr>
          <p:spPr>
            <a:xfrm>
              <a:off x="46976" y="6358425"/>
              <a:ext cx="221028" cy="151648"/>
            </a:xfrm>
            <a:custGeom>
              <a:avLst/>
              <a:gdLst>
                <a:gd name="connsiteX0" fmla="*/ 26640 w 221028"/>
                <a:gd name="connsiteY0" fmla="*/ 139309 h 151648"/>
                <a:gd name="connsiteX1" fmla="*/ 292 w 221028"/>
                <a:gd name="connsiteY1" fmla="*/ 75563 h 151648"/>
                <a:gd name="connsiteX2" fmla="*/ 59576 w 221028"/>
                <a:gd name="connsiteY2" fmla="*/ 5444 h 151648"/>
                <a:gd name="connsiteX3" fmla="*/ 144569 w 221028"/>
                <a:gd name="connsiteY3" fmla="*/ 9481 h 151648"/>
                <a:gd name="connsiteX4" fmla="*/ 212139 w 221028"/>
                <a:gd name="connsiteY4" fmla="*/ 47090 h 151648"/>
                <a:gd name="connsiteX5" fmla="*/ 217876 w 221028"/>
                <a:gd name="connsiteY5" fmla="*/ 75563 h 151648"/>
                <a:gd name="connsiteX6" fmla="*/ 189191 w 221028"/>
                <a:gd name="connsiteY6" fmla="*/ 81513 h 151648"/>
                <a:gd name="connsiteX7" fmla="*/ 130333 w 221028"/>
                <a:gd name="connsiteY7" fmla="*/ 49003 h 151648"/>
                <a:gd name="connsiteX8" fmla="*/ 72750 w 221028"/>
                <a:gd name="connsiteY8" fmla="*/ 45390 h 151648"/>
                <a:gd name="connsiteX9" fmla="*/ 41302 w 221028"/>
                <a:gd name="connsiteY9" fmla="*/ 80451 h 151648"/>
                <a:gd name="connsiteX10" fmla="*/ 59151 w 221028"/>
                <a:gd name="connsiteY10" fmla="*/ 112748 h 151648"/>
                <a:gd name="connsiteX11" fmla="*/ 68075 w 221028"/>
                <a:gd name="connsiteY11" fmla="*/ 140371 h 151648"/>
                <a:gd name="connsiteX12" fmla="*/ 40452 w 221028"/>
                <a:gd name="connsiteY12" fmla="*/ 149720 h 151648"/>
                <a:gd name="connsiteX13" fmla="*/ 26640 w 221028"/>
                <a:gd name="connsiteY13" fmla="*/ 139309 h 15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8" h="151648">
                  <a:moveTo>
                    <a:pt x="26640" y="139309"/>
                  </a:moveTo>
                  <a:cubicBezTo>
                    <a:pt x="8059" y="123585"/>
                    <a:pt x="-1759" y="99829"/>
                    <a:pt x="292" y="75563"/>
                  </a:cubicBezTo>
                  <a:cubicBezTo>
                    <a:pt x="4989" y="42756"/>
                    <a:pt x="28013" y="15536"/>
                    <a:pt x="59576" y="5444"/>
                  </a:cubicBezTo>
                  <a:cubicBezTo>
                    <a:pt x="87533" y="-2992"/>
                    <a:pt x="117536" y="-1569"/>
                    <a:pt x="144569" y="9481"/>
                  </a:cubicBezTo>
                  <a:cubicBezTo>
                    <a:pt x="168508" y="19276"/>
                    <a:pt x="191193" y="31919"/>
                    <a:pt x="212139" y="47090"/>
                  </a:cubicBezTo>
                  <a:cubicBezTo>
                    <a:pt x="221253" y="53592"/>
                    <a:pt x="223762" y="66044"/>
                    <a:pt x="217876" y="75563"/>
                  </a:cubicBezTo>
                  <a:cubicBezTo>
                    <a:pt x="211427" y="84870"/>
                    <a:pt x="198810" y="87484"/>
                    <a:pt x="189191" y="81513"/>
                  </a:cubicBezTo>
                  <a:cubicBezTo>
                    <a:pt x="170890" y="68445"/>
                    <a:pt x="151139" y="57545"/>
                    <a:pt x="130333" y="49003"/>
                  </a:cubicBezTo>
                  <a:cubicBezTo>
                    <a:pt x="112110" y="41268"/>
                    <a:pt x="91795" y="39993"/>
                    <a:pt x="72750" y="45390"/>
                  </a:cubicBezTo>
                  <a:cubicBezTo>
                    <a:pt x="56560" y="50320"/>
                    <a:pt x="44444" y="63813"/>
                    <a:pt x="41302" y="80451"/>
                  </a:cubicBezTo>
                  <a:cubicBezTo>
                    <a:pt x="40327" y="93794"/>
                    <a:pt x="47328" y="106459"/>
                    <a:pt x="59151" y="112748"/>
                  </a:cubicBezTo>
                  <a:cubicBezTo>
                    <a:pt x="68931" y="118166"/>
                    <a:pt x="72834" y="130257"/>
                    <a:pt x="68075" y="140371"/>
                  </a:cubicBezTo>
                  <a:cubicBezTo>
                    <a:pt x="62796" y="150315"/>
                    <a:pt x="50683" y="154416"/>
                    <a:pt x="40452" y="149720"/>
                  </a:cubicBezTo>
                  <a:cubicBezTo>
                    <a:pt x="35428" y="146852"/>
                    <a:pt x="30787" y="143346"/>
                    <a:pt x="26640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9B446C91-4FF3-41A3-97B8-C2CCFFE419C0}"/>
                </a:ext>
              </a:extLst>
            </p:cNvPr>
            <p:cNvSpPr/>
            <p:nvPr/>
          </p:nvSpPr>
          <p:spPr>
            <a:xfrm>
              <a:off x="5102" y="6527053"/>
              <a:ext cx="218710" cy="148787"/>
            </a:xfrm>
            <a:custGeom>
              <a:avLst/>
              <a:gdLst>
                <a:gd name="connsiteX0" fmla="*/ 26442 w 218710"/>
                <a:gd name="connsiteY0" fmla="*/ 139180 h 148787"/>
                <a:gd name="connsiteX1" fmla="*/ 307 w 218710"/>
                <a:gd name="connsiteY1" fmla="*/ 75435 h 148787"/>
                <a:gd name="connsiteX2" fmla="*/ 59378 w 218710"/>
                <a:gd name="connsiteY2" fmla="*/ 5528 h 148787"/>
                <a:gd name="connsiteX3" fmla="*/ 144371 w 218710"/>
                <a:gd name="connsiteY3" fmla="*/ 9353 h 148787"/>
                <a:gd name="connsiteX4" fmla="*/ 213004 w 218710"/>
                <a:gd name="connsiteY4" fmla="*/ 46538 h 148787"/>
                <a:gd name="connsiteX5" fmla="*/ 212003 w 218710"/>
                <a:gd name="connsiteY5" fmla="*/ 76561 h 148787"/>
                <a:gd name="connsiteX6" fmla="*/ 190055 w 218710"/>
                <a:gd name="connsiteY6" fmla="*/ 80960 h 148787"/>
                <a:gd name="connsiteX7" fmla="*/ 130772 w 218710"/>
                <a:gd name="connsiteY7" fmla="*/ 47600 h 148787"/>
                <a:gd name="connsiteX8" fmla="*/ 73189 w 218710"/>
                <a:gd name="connsiteY8" fmla="*/ 43988 h 148787"/>
                <a:gd name="connsiteX9" fmla="*/ 41954 w 218710"/>
                <a:gd name="connsiteY9" fmla="*/ 79048 h 148787"/>
                <a:gd name="connsiteX10" fmla="*/ 59590 w 218710"/>
                <a:gd name="connsiteY10" fmla="*/ 111558 h 148787"/>
                <a:gd name="connsiteX11" fmla="*/ 61592 w 218710"/>
                <a:gd name="connsiteY11" fmla="*/ 141539 h 148787"/>
                <a:gd name="connsiteX12" fmla="*/ 41104 w 218710"/>
                <a:gd name="connsiteY12" fmla="*/ 148317 h 148787"/>
                <a:gd name="connsiteX13" fmla="*/ 26442 w 218710"/>
                <a:gd name="connsiteY13" fmla="*/ 139180 h 14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710" h="148787">
                  <a:moveTo>
                    <a:pt x="26442" y="139180"/>
                  </a:moveTo>
                  <a:cubicBezTo>
                    <a:pt x="7940" y="123414"/>
                    <a:pt x="-1796" y="99659"/>
                    <a:pt x="307" y="75435"/>
                  </a:cubicBezTo>
                  <a:cubicBezTo>
                    <a:pt x="5091" y="42798"/>
                    <a:pt x="27989" y="15685"/>
                    <a:pt x="59378" y="5528"/>
                  </a:cubicBezTo>
                  <a:cubicBezTo>
                    <a:pt x="87311" y="-2972"/>
                    <a:pt x="117314" y="-1612"/>
                    <a:pt x="144371" y="9353"/>
                  </a:cubicBezTo>
                  <a:cubicBezTo>
                    <a:pt x="168619" y="19021"/>
                    <a:pt x="191653" y="31515"/>
                    <a:pt x="213004" y="46538"/>
                  </a:cubicBezTo>
                  <a:cubicBezTo>
                    <a:pt x="221021" y="55100"/>
                    <a:pt x="220572" y="68551"/>
                    <a:pt x="212003" y="76561"/>
                  </a:cubicBezTo>
                  <a:cubicBezTo>
                    <a:pt x="206113" y="82086"/>
                    <a:pt x="197611" y="83786"/>
                    <a:pt x="190055" y="80960"/>
                  </a:cubicBezTo>
                  <a:cubicBezTo>
                    <a:pt x="171605" y="67658"/>
                    <a:pt x="151720" y="56460"/>
                    <a:pt x="130772" y="47600"/>
                  </a:cubicBezTo>
                  <a:cubicBezTo>
                    <a:pt x="112549" y="39866"/>
                    <a:pt x="92235" y="38591"/>
                    <a:pt x="73189" y="43988"/>
                  </a:cubicBezTo>
                  <a:cubicBezTo>
                    <a:pt x="57082" y="48981"/>
                    <a:pt x="45059" y="62474"/>
                    <a:pt x="41954" y="79048"/>
                  </a:cubicBezTo>
                  <a:cubicBezTo>
                    <a:pt x="40852" y="92434"/>
                    <a:pt x="47775" y="105183"/>
                    <a:pt x="59590" y="111558"/>
                  </a:cubicBezTo>
                  <a:cubicBezTo>
                    <a:pt x="68422" y="119292"/>
                    <a:pt x="69318" y="132700"/>
                    <a:pt x="61592" y="141539"/>
                  </a:cubicBezTo>
                  <a:cubicBezTo>
                    <a:pt x="56503" y="147361"/>
                    <a:pt x="48657" y="149954"/>
                    <a:pt x="41104" y="148317"/>
                  </a:cubicBezTo>
                  <a:cubicBezTo>
                    <a:pt x="35809" y="145980"/>
                    <a:pt x="30873" y="142899"/>
                    <a:pt x="26442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AB2258C2-4ABF-49E8-BA6C-16F9A42038B8}"/>
                </a:ext>
              </a:extLst>
            </p:cNvPr>
            <p:cNvSpPr/>
            <p:nvPr/>
          </p:nvSpPr>
          <p:spPr>
            <a:xfrm>
              <a:off x="-34428" y="6728148"/>
              <a:ext cx="217187" cy="149136"/>
            </a:xfrm>
            <a:custGeom>
              <a:avLst/>
              <a:gdLst>
                <a:gd name="connsiteX0" fmla="*/ 26451 w 217187"/>
                <a:gd name="connsiteY0" fmla="*/ 139309 h 149136"/>
                <a:gd name="connsiteX1" fmla="*/ 316 w 217187"/>
                <a:gd name="connsiteY1" fmla="*/ 75563 h 149136"/>
                <a:gd name="connsiteX2" fmla="*/ 59386 w 217187"/>
                <a:gd name="connsiteY2" fmla="*/ 5444 h 149136"/>
                <a:gd name="connsiteX3" fmla="*/ 144380 w 217187"/>
                <a:gd name="connsiteY3" fmla="*/ 9481 h 149136"/>
                <a:gd name="connsiteX4" fmla="*/ 211950 w 217187"/>
                <a:gd name="connsiteY4" fmla="*/ 47090 h 149136"/>
                <a:gd name="connsiteX5" fmla="*/ 209960 w 217187"/>
                <a:gd name="connsiteY5" fmla="*/ 77072 h 149136"/>
                <a:gd name="connsiteX6" fmla="*/ 188789 w 217187"/>
                <a:gd name="connsiteY6" fmla="*/ 81088 h 149136"/>
                <a:gd name="connsiteX7" fmla="*/ 129506 w 217187"/>
                <a:gd name="connsiteY7" fmla="*/ 47728 h 149136"/>
                <a:gd name="connsiteX8" fmla="*/ 71923 w 217187"/>
                <a:gd name="connsiteY8" fmla="*/ 44328 h 149136"/>
                <a:gd name="connsiteX9" fmla="*/ 40688 w 217187"/>
                <a:gd name="connsiteY9" fmla="*/ 79388 h 149136"/>
                <a:gd name="connsiteX10" fmla="*/ 58324 w 217187"/>
                <a:gd name="connsiteY10" fmla="*/ 111686 h 149136"/>
                <a:gd name="connsiteX11" fmla="*/ 60806 w 217187"/>
                <a:gd name="connsiteY11" fmla="*/ 141625 h 149136"/>
                <a:gd name="connsiteX12" fmla="*/ 40050 w 217187"/>
                <a:gd name="connsiteY12" fmla="*/ 148658 h 149136"/>
                <a:gd name="connsiteX13" fmla="*/ 26451 w 217187"/>
                <a:gd name="connsiteY13" fmla="*/ 139309 h 14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187" h="149136">
                  <a:moveTo>
                    <a:pt x="26451" y="139309"/>
                  </a:moveTo>
                  <a:cubicBezTo>
                    <a:pt x="7919" y="123564"/>
                    <a:pt x="-1824" y="99787"/>
                    <a:pt x="316" y="75563"/>
                  </a:cubicBezTo>
                  <a:cubicBezTo>
                    <a:pt x="5024" y="42840"/>
                    <a:pt x="27936" y="15642"/>
                    <a:pt x="59386" y="5444"/>
                  </a:cubicBezTo>
                  <a:cubicBezTo>
                    <a:pt x="87344" y="-2992"/>
                    <a:pt x="117347" y="-1569"/>
                    <a:pt x="144380" y="9481"/>
                  </a:cubicBezTo>
                  <a:cubicBezTo>
                    <a:pt x="168320" y="19276"/>
                    <a:pt x="191003" y="31919"/>
                    <a:pt x="211950" y="47090"/>
                  </a:cubicBezTo>
                  <a:cubicBezTo>
                    <a:pt x="219680" y="55930"/>
                    <a:pt x="218790" y="69337"/>
                    <a:pt x="209960" y="77072"/>
                  </a:cubicBezTo>
                  <a:cubicBezTo>
                    <a:pt x="204155" y="82150"/>
                    <a:pt x="196051" y="83701"/>
                    <a:pt x="188789" y="81088"/>
                  </a:cubicBezTo>
                  <a:cubicBezTo>
                    <a:pt x="170290" y="67871"/>
                    <a:pt x="150413" y="56673"/>
                    <a:pt x="129506" y="47728"/>
                  </a:cubicBezTo>
                  <a:cubicBezTo>
                    <a:pt x="111236" y="40164"/>
                    <a:pt x="90956" y="38974"/>
                    <a:pt x="71923" y="44328"/>
                  </a:cubicBezTo>
                  <a:cubicBezTo>
                    <a:pt x="55789" y="49279"/>
                    <a:pt x="43749" y="62793"/>
                    <a:pt x="40688" y="79388"/>
                  </a:cubicBezTo>
                  <a:cubicBezTo>
                    <a:pt x="39560" y="92711"/>
                    <a:pt x="46502" y="105439"/>
                    <a:pt x="58324" y="111686"/>
                  </a:cubicBezTo>
                  <a:cubicBezTo>
                    <a:pt x="67279" y="119271"/>
                    <a:pt x="68391" y="132679"/>
                    <a:pt x="60806" y="141625"/>
                  </a:cubicBezTo>
                  <a:cubicBezTo>
                    <a:pt x="55722" y="147638"/>
                    <a:pt x="47736" y="150337"/>
                    <a:pt x="40050" y="148658"/>
                  </a:cubicBezTo>
                  <a:cubicBezTo>
                    <a:pt x="35165" y="146087"/>
                    <a:pt x="30600" y="142942"/>
                    <a:pt x="26451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411FF2A6-092D-43A8-BFAC-DCA7E3BB6E36}"/>
                </a:ext>
              </a:extLst>
            </p:cNvPr>
            <p:cNvSpPr/>
            <p:nvPr/>
          </p:nvSpPr>
          <p:spPr>
            <a:xfrm>
              <a:off x="551194" y="5515977"/>
              <a:ext cx="966849" cy="351037"/>
            </a:xfrm>
            <a:custGeom>
              <a:avLst/>
              <a:gdLst>
                <a:gd name="connsiteX0" fmla="*/ 901446 w 966849"/>
                <a:gd name="connsiteY0" fmla="*/ 215325 h 351037"/>
                <a:gd name="connsiteX1" fmla="*/ 965191 w 966849"/>
                <a:gd name="connsiteY1" fmla="*/ 259310 h 351037"/>
                <a:gd name="connsiteX2" fmla="*/ 934806 w 966849"/>
                <a:gd name="connsiteY2" fmla="*/ 327730 h 351037"/>
                <a:gd name="connsiteX3" fmla="*/ 902296 w 966849"/>
                <a:gd name="connsiteY3" fmla="*/ 348978 h 351037"/>
                <a:gd name="connsiteX4" fmla="*/ 861712 w 966849"/>
                <a:gd name="connsiteY4" fmla="*/ 348978 h 351037"/>
                <a:gd name="connsiteX5" fmla="*/ 407632 w 966849"/>
                <a:gd name="connsiteY5" fmla="*/ 234661 h 351037"/>
                <a:gd name="connsiteX6" fmla="*/ 113979 w 966849"/>
                <a:gd name="connsiteY6" fmla="*/ 141806 h 351037"/>
                <a:gd name="connsiteX7" fmla="*/ 87 w 966849"/>
                <a:gd name="connsiteY7" fmla="*/ 78061 h 351037"/>
                <a:gd name="connsiteX8" fmla="*/ 45984 w 966849"/>
                <a:gd name="connsiteY8" fmla="*/ 4116 h 351037"/>
                <a:gd name="connsiteX9" fmla="*/ 129703 w 966849"/>
                <a:gd name="connsiteY9" fmla="*/ 11766 h 351037"/>
                <a:gd name="connsiteX10" fmla="*/ 255919 w 966849"/>
                <a:gd name="connsiteY10" fmla="*/ 45550 h 351037"/>
                <a:gd name="connsiteX11" fmla="*/ 559771 w 966849"/>
                <a:gd name="connsiteY11" fmla="*/ 123320 h 351037"/>
                <a:gd name="connsiteX12" fmla="*/ 901446 w 966849"/>
                <a:gd name="connsiteY12" fmla="*/ 215325 h 35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6849" h="351037">
                  <a:moveTo>
                    <a:pt x="901446" y="215325"/>
                  </a:moveTo>
                  <a:cubicBezTo>
                    <a:pt x="927794" y="222338"/>
                    <a:pt x="957754" y="233174"/>
                    <a:pt x="965191" y="259310"/>
                  </a:cubicBezTo>
                  <a:cubicBezTo>
                    <a:pt x="972628" y="285445"/>
                    <a:pt x="954142" y="309881"/>
                    <a:pt x="934806" y="327730"/>
                  </a:cubicBezTo>
                  <a:cubicBezTo>
                    <a:pt x="925652" y="337100"/>
                    <a:pt x="914554" y="344346"/>
                    <a:pt x="902296" y="348978"/>
                  </a:cubicBezTo>
                  <a:cubicBezTo>
                    <a:pt x="888910" y="351741"/>
                    <a:pt x="875098" y="351741"/>
                    <a:pt x="861712" y="348978"/>
                  </a:cubicBezTo>
                  <a:cubicBezTo>
                    <a:pt x="706598" y="329217"/>
                    <a:pt x="556584" y="281833"/>
                    <a:pt x="407632" y="234661"/>
                  </a:cubicBezTo>
                  <a:lnTo>
                    <a:pt x="113979" y="141806"/>
                  </a:lnTo>
                  <a:cubicBezTo>
                    <a:pt x="80831" y="131394"/>
                    <a:pt x="7737" y="122257"/>
                    <a:pt x="87" y="78061"/>
                  </a:cubicBezTo>
                  <a:cubicBezTo>
                    <a:pt x="-1187" y="46336"/>
                    <a:pt x="16995" y="17056"/>
                    <a:pt x="45984" y="4116"/>
                  </a:cubicBezTo>
                  <a:cubicBezTo>
                    <a:pt x="72545" y="-5658"/>
                    <a:pt x="103992" y="4116"/>
                    <a:pt x="129703" y="11766"/>
                  </a:cubicBezTo>
                  <a:cubicBezTo>
                    <a:pt x="172200" y="23452"/>
                    <a:pt x="213422" y="34926"/>
                    <a:pt x="255919" y="45550"/>
                  </a:cubicBezTo>
                  <a:cubicBezTo>
                    <a:pt x="357344" y="71049"/>
                    <a:pt x="458629" y="96971"/>
                    <a:pt x="559771" y="123320"/>
                  </a:cubicBezTo>
                  <a:cubicBezTo>
                    <a:pt x="673805" y="153768"/>
                    <a:pt x="787697" y="184451"/>
                    <a:pt x="901446" y="215325"/>
                  </a:cubicBezTo>
                  <a:close/>
                </a:path>
              </a:pathLst>
            </a:custGeom>
            <a:solidFill>
              <a:srgbClr val="EFA43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337A641F-F153-4CEC-903B-DD0CB513BE17}"/>
                </a:ext>
              </a:extLst>
            </p:cNvPr>
            <p:cNvSpPr/>
            <p:nvPr/>
          </p:nvSpPr>
          <p:spPr>
            <a:xfrm>
              <a:off x="716782" y="5845820"/>
              <a:ext cx="431980" cy="119628"/>
            </a:xfrm>
            <a:custGeom>
              <a:avLst/>
              <a:gdLst>
                <a:gd name="connsiteX0" fmla="*/ 24 w 431980"/>
                <a:gd name="connsiteY0" fmla="*/ 12 h 119628"/>
                <a:gd name="connsiteX1" fmla="*/ 432005 w 431980"/>
                <a:gd name="connsiteY1" fmla="*/ 119641 h 11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980" h="119628">
                  <a:moveTo>
                    <a:pt x="24" y="12"/>
                  </a:moveTo>
                  <a:lnTo>
                    <a:pt x="432005" y="119641"/>
                  </a:ln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1F224E5F-6C7F-40DD-B32F-91E0CBF58A06}"/>
                </a:ext>
              </a:extLst>
            </p:cNvPr>
            <p:cNvSpPr/>
            <p:nvPr/>
          </p:nvSpPr>
          <p:spPr>
            <a:xfrm>
              <a:off x="817075" y="5965873"/>
              <a:ext cx="187198" cy="59070"/>
            </a:xfrm>
            <a:custGeom>
              <a:avLst/>
              <a:gdLst>
                <a:gd name="connsiteX0" fmla="*/ 24 w 187198"/>
                <a:gd name="connsiteY0" fmla="*/ 12 h 59070"/>
                <a:gd name="connsiteX1" fmla="*/ 187223 w 187198"/>
                <a:gd name="connsiteY1" fmla="*/ 59083 h 5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7198" h="59070">
                  <a:moveTo>
                    <a:pt x="24" y="12"/>
                  </a:moveTo>
                  <a:cubicBezTo>
                    <a:pt x="61307" y="23088"/>
                    <a:pt x="123799" y="42806"/>
                    <a:pt x="187223" y="59083"/>
                  </a:cubicBez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DB1415E-A08F-4EE8-803F-ACD58B19CEE6}"/>
              </a:ext>
            </a:extLst>
          </p:cNvPr>
          <p:cNvGrpSpPr/>
          <p:nvPr userDrawn="1"/>
        </p:nvGrpSpPr>
        <p:grpSpPr>
          <a:xfrm>
            <a:off x="-557053" y="3028513"/>
            <a:ext cx="1494477" cy="1423798"/>
            <a:chOff x="-557053" y="3028513"/>
            <a:chExt cx="1494477" cy="1423798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218FE097-818A-4801-9C1A-63E6757E6FD6}"/>
                </a:ext>
              </a:extLst>
            </p:cNvPr>
            <p:cNvSpPr/>
            <p:nvPr/>
          </p:nvSpPr>
          <p:spPr>
            <a:xfrm>
              <a:off x="-499470" y="3136171"/>
              <a:ext cx="1436894" cy="1316140"/>
            </a:xfrm>
            <a:custGeom>
              <a:avLst/>
              <a:gdLst>
                <a:gd name="connsiteX0" fmla="*/ 1434924 w 1436894"/>
                <a:gd name="connsiteY0" fmla="*/ 471138 h 1316140"/>
                <a:gd name="connsiteX1" fmla="*/ 1363104 w 1436894"/>
                <a:gd name="connsiteY1" fmla="*/ 389757 h 1316140"/>
                <a:gd name="connsiteX2" fmla="*/ 1171868 w 1436894"/>
                <a:gd name="connsiteY2" fmla="*/ 293926 h 1316140"/>
                <a:gd name="connsiteX3" fmla="*/ 778559 w 1436894"/>
                <a:gd name="connsiteY3" fmla="*/ 128826 h 1316140"/>
                <a:gd name="connsiteX4" fmla="*/ 379301 w 1436894"/>
                <a:gd name="connsiteY4" fmla="*/ 3248 h 1316140"/>
                <a:gd name="connsiteX5" fmla="*/ 267747 w 1436894"/>
                <a:gd name="connsiteY5" fmla="*/ 75492 h 1316140"/>
                <a:gd name="connsiteX6" fmla="*/ 151943 w 1436894"/>
                <a:gd name="connsiteY6" fmla="*/ 285640 h 1316140"/>
                <a:gd name="connsiteX7" fmla="*/ 56113 w 1436894"/>
                <a:gd name="connsiteY7" fmla="*/ 531909 h 1316140"/>
                <a:gd name="connsiteX8" fmla="*/ 1292 w 1436894"/>
                <a:gd name="connsiteY8" fmla="*/ 742906 h 1316140"/>
                <a:gd name="connsiteX9" fmla="*/ 39964 w 1436894"/>
                <a:gd name="connsiteY9" fmla="*/ 861472 h 1316140"/>
                <a:gd name="connsiteX10" fmla="*/ 221213 w 1436894"/>
                <a:gd name="connsiteY10" fmla="*/ 953690 h 1316140"/>
                <a:gd name="connsiteX11" fmla="*/ 1043315 w 1436894"/>
                <a:gd name="connsiteY11" fmla="*/ 1309601 h 1316140"/>
                <a:gd name="connsiteX12" fmla="*/ 1160819 w 1436894"/>
                <a:gd name="connsiteY12" fmla="*/ 1258393 h 1316140"/>
                <a:gd name="connsiteX13" fmla="*/ 1285122 w 1436894"/>
                <a:gd name="connsiteY13" fmla="*/ 1019985 h 1316140"/>
                <a:gd name="connsiteX14" fmla="*/ 1436836 w 1436894"/>
                <a:gd name="connsiteY14" fmla="*/ 477513 h 1316140"/>
                <a:gd name="connsiteX15" fmla="*/ 1434924 w 1436894"/>
                <a:gd name="connsiteY15" fmla="*/ 471138 h 131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894" h="1316140">
                  <a:moveTo>
                    <a:pt x="1434924" y="471138"/>
                  </a:moveTo>
                  <a:cubicBezTo>
                    <a:pt x="1436199" y="422054"/>
                    <a:pt x="1397526" y="409518"/>
                    <a:pt x="1363104" y="389757"/>
                  </a:cubicBezTo>
                  <a:cubicBezTo>
                    <a:pt x="1301696" y="354272"/>
                    <a:pt x="1236888" y="324311"/>
                    <a:pt x="1171868" y="293926"/>
                  </a:cubicBezTo>
                  <a:cubicBezTo>
                    <a:pt x="1044377" y="233156"/>
                    <a:pt x="911575" y="178972"/>
                    <a:pt x="778559" y="128826"/>
                  </a:cubicBezTo>
                  <a:cubicBezTo>
                    <a:pt x="648034" y="79232"/>
                    <a:pt x="514721" y="37288"/>
                    <a:pt x="379301" y="3248"/>
                  </a:cubicBezTo>
                  <a:cubicBezTo>
                    <a:pt x="323205" y="-10776"/>
                    <a:pt x="300895" y="22159"/>
                    <a:pt x="267747" y="75492"/>
                  </a:cubicBezTo>
                  <a:cubicBezTo>
                    <a:pt x="225503" y="143466"/>
                    <a:pt x="186848" y="213607"/>
                    <a:pt x="151943" y="285640"/>
                  </a:cubicBezTo>
                  <a:cubicBezTo>
                    <a:pt x="113993" y="365257"/>
                    <a:pt x="81963" y="447574"/>
                    <a:pt x="56113" y="531909"/>
                  </a:cubicBezTo>
                  <a:cubicBezTo>
                    <a:pt x="34864" y="600966"/>
                    <a:pt x="8304" y="671511"/>
                    <a:pt x="1292" y="742906"/>
                  </a:cubicBezTo>
                  <a:cubicBezTo>
                    <a:pt x="-3595" y="792202"/>
                    <a:pt x="4904" y="833637"/>
                    <a:pt x="39964" y="861472"/>
                  </a:cubicBezTo>
                  <a:cubicBezTo>
                    <a:pt x="91810" y="902694"/>
                    <a:pt x="162142" y="925217"/>
                    <a:pt x="221213" y="953690"/>
                  </a:cubicBezTo>
                  <a:cubicBezTo>
                    <a:pt x="489581" y="1081181"/>
                    <a:pt x="762198" y="1211859"/>
                    <a:pt x="1043315" y="1309601"/>
                  </a:cubicBezTo>
                  <a:cubicBezTo>
                    <a:pt x="1093461" y="1327025"/>
                    <a:pt x="1127034" y="1309601"/>
                    <a:pt x="1160819" y="1258393"/>
                  </a:cubicBezTo>
                  <a:cubicBezTo>
                    <a:pt x="1208760" y="1182493"/>
                    <a:pt x="1250336" y="1102748"/>
                    <a:pt x="1285122" y="1019985"/>
                  </a:cubicBezTo>
                  <a:cubicBezTo>
                    <a:pt x="1359704" y="849998"/>
                    <a:pt x="1422387" y="658762"/>
                    <a:pt x="1436836" y="477513"/>
                  </a:cubicBezTo>
                  <a:cubicBezTo>
                    <a:pt x="1437174" y="475218"/>
                    <a:pt x="1436473" y="472881"/>
                    <a:pt x="1434924" y="471138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CE9F70F-D7B6-479F-B9C7-285664C54138}"/>
                </a:ext>
              </a:extLst>
            </p:cNvPr>
            <p:cNvSpPr/>
            <p:nvPr/>
          </p:nvSpPr>
          <p:spPr>
            <a:xfrm>
              <a:off x="-557053" y="3028513"/>
              <a:ext cx="1436955" cy="1315859"/>
            </a:xfrm>
            <a:custGeom>
              <a:avLst/>
              <a:gdLst>
                <a:gd name="connsiteX0" fmla="*/ 1434924 w 1436955"/>
                <a:gd name="connsiteY0" fmla="*/ 471066 h 1315859"/>
                <a:gd name="connsiteX1" fmla="*/ 1363316 w 1436955"/>
                <a:gd name="connsiteY1" fmla="*/ 389685 h 1315859"/>
                <a:gd name="connsiteX2" fmla="*/ 1173143 w 1436955"/>
                <a:gd name="connsiteY2" fmla="*/ 294067 h 1315859"/>
                <a:gd name="connsiteX3" fmla="*/ 779834 w 1436955"/>
                <a:gd name="connsiteY3" fmla="*/ 128967 h 1315859"/>
                <a:gd name="connsiteX4" fmla="*/ 379301 w 1436955"/>
                <a:gd name="connsiteY4" fmla="*/ 3176 h 1315859"/>
                <a:gd name="connsiteX5" fmla="*/ 267747 w 1436955"/>
                <a:gd name="connsiteY5" fmla="*/ 75633 h 1315859"/>
                <a:gd name="connsiteX6" fmla="*/ 152156 w 1436955"/>
                <a:gd name="connsiteY6" fmla="*/ 285568 h 1315859"/>
                <a:gd name="connsiteX7" fmla="*/ 56325 w 1436955"/>
                <a:gd name="connsiteY7" fmla="*/ 531625 h 1315859"/>
                <a:gd name="connsiteX8" fmla="*/ 1292 w 1436955"/>
                <a:gd name="connsiteY8" fmla="*/ 742834 h 1315859"/>
                <a:gd name="connsiteX9" fmla="*/ 39964 w 1436955"/>
                <a:gd name="connsiteY9" fmla="*/ 861188 h 1315859"/>
                <a:gd name="connsiteX10" fmla="*/ 221213 w 1436955"/>
                <a:gd name="connsiteY10" fmla="*/ 953406 h 1315859"/>
                <a:gd name="connsiteX11" fmla="*/ 1043527 w 1436955"/>
                <a:gd name="connsiteY11" fmla="*/ 1309318 h 1315859"/>
                <a:gd name="connsiteX12" fmla="*/ 1161031 w 1436955"/>
                <a:gd name="connsiteY12" fmla="*/ 1258321 h 1315859"/>
                <a:gd name="connsiteX13" fmla="*/ 1285122 w 1436955"/>
                <a:gd name="connsiteY13" fmla="*/ 1020339 h 1315859"/>
                <a:gd name="connsiteX14" fmla="*/ 1436836 w 1436955"/>
                <a:gd name="connsiteY14" fmla="*/ 477866 h 1315859"/>
                <a:gd name="connsiteX15" fmla="*/ 1434924 w 1436955"/>
                <a:gd name="connsiteY15" fmla="*/ 471066 h 131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955" h="1315859">
                  <a:moveTo>
                    <a:pt x="1434924" y="471066"/>
                  </a:moveTo>
                  <a:cubicBezTo>
                    <a:pt x="1436411" y="422195"/>
                    <a:pt x="1397739" y="409446"/>
                    <a:pt x="1363316" y="389685"/>
                  </a:cubicBezTo>
                  <a:cubicBezTo>
                    <a:pt x="1301696" y="354413"/>
                    <a:pt x="1237101" y="324240"/>
                    <a:pt x="1173143" y="294067"/>
                  </a:cubicBezTo>
                  <a:cubicBezTo>
                    <a:pt x="1044590" y="233297"/>
                    <a:pt x="912637" y="179113"/>
                    <a:pt x="779834" y="128967"/>
                  </a:cubicBezTo>
                  <a:cubicBezTo>
                    <a:pt x="648927" y="79160"/>
                    <a:pt x="515181" y="37152"/>
                    <a:pt x="379301" y="3176"/>
                  </a:cubicBezTo>
                  <a:cubicBezTo>
                    <a:pt x="323418" y="-10636"/>
                    <a:pt x="300895" y="22087"/>
                    <a:pt x="267747" y="75633"/>
                  </a:cubicBezTo>
                  <a:cubicBezTo>
                    <a:pt x="225654" y="143586"/>
                    <a:pt x="187073" y="213663"/>
                    <a:pt x="152156" y="285568"/>
                  </a:cubicBezTo>
                  <a:cubicBezTo>
                    <a:pt x="114070" y="365058"/>
                    <a:pt x="82036" y="447311"/>
                    <a:pt x="56325" y="531625"/>
                  </a:cubicBezTo>
                  <a:cubicBezTo>
                    <a:pt x="35077" y="600682"/>
                    <a:pt x="8304" y="671439"/>
                    <a:pt x="1292" y="742834"/>
                  </a:cubicBezTo>
                  <a:cubicBezTo>
                    <a:pt x="-3595" y="792130"/>
                    <a:pt x="4904" y="833352"/>
                    <a:pt x="39964" y="861188"/>
                  </a:cubicBezTo>
                  <a:cubicBezTo>
                    <a:pt x="91810" y="902410"/>
                    <a:pt x="162142" y="924933"/>
                    <a:pt x="221213" y="953406"/>
                  </a:cubicBezTo>
                  <a:cubicBezTo>
                    <a:pt x="489581" y="1080897"/>
                    <a:pt x="762411" y="1211575"/>
                    <a:pt x="1043527" y="1309318"/>
                  </a:cubicBezTo>
                  <a:cubicBezTo>
                    <a:pt x="1093461" y="1326741"/>
                    <a:pt x="1127034" y="1309318"/>
                    <a:pt x="1161031" y="1258321"/>
                  </a:cubicBezTo>
                  <a:cubicBezTo>
                    <a:pt x="1208787" y="1182485"/>
                    <a:pt x="1250287" y="1102910"/>
                    <a:pt x="1285122" y="1020339"/>
                  </a:cubicBezTo>
                  <a:cubicBezTo>
                    <a:pt x="1359492" y="850351"/>
                    <a:pt x="1422387" y="660178"/>
                    <a:pt x="1436836" y="477866"/>
                  </a:cubicBezTo>
                  <a:cubicBezTo>
                    <a:pt x="1437310" y="475422"/>
                    <a:pt x="1436600" y="472894"/>
                    <a:pt x="1434924" y="471066"/>
                  </a:cubicBezTo>
                  <a:close/>
                </a:path>
              </a:pathLst>
            </a:custGeom>
            <a:solidFill>
              <a:srgbClr val="FFE21A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19049CE-AF9B-455A-89F0-26F664A279C3}"/>
                </a:ext>
              </a:extLst>
            </p:cNvPr>
            <p:cNvSpPr/>
            <p:nvPr/>
          </p:nvSpPr>
          <p:spPr>
            <a:xfrm>
              <a:off x="-539417" y="3029079"/>
              <a:ext cx="1437023" cy="1315290"/>
            </a:xfrm>
            <a:custGeom>
              <a:avLst/>
              <a:gdLst>
                <a:gd name="connsiteX0" fmla="*/ 1434924 w 1437023"/>
                <a:gd name="connsiteY0" fmla="*/ 477300 h 1315290"/>
                <a:gd name="connsiteX1" fmla="*/ 1363316 w 1437023"/>
                <a:gd name="connsiteY1" fmla="*/ 389757 h 1315290"/>
                <a:gd name="connsiteX2" fmla="*/ 1173143 w 1437023"/>
                <a:gd name="connsiteY2" fmla="*/ 293926 h 1315290"/>
                <a:gd name="connsiteX3" fmla="*/ 779834 w 1437023"/>
                <a:gd name="connsiteY3" fmla="*/ 128826 h 1315290"/>
                <a:gd name="connsiteX4" fmla="*/ 379514 w 1437023"/>
                <a:gd name="connsiteY4" fmla="*/ 3248 h 1315290"/>
                <a:gd name="connsiteX5" fmla="*/ 267960 w 1437023"/>
                <a:gd name="connsiteY5" fmla="*/ 75492 h 1315290"/>
                <a:gd name="connsiteX6" fmla="*/ 152156 w 1437023"/>
                <a:gd name="connsiteY6" fmla="*/ 285639 h 1315290"/>
                <a:gd name="connsiteX7" fmla="*/ 56325 w 1437023"/>
                <a:gd name="connsiteY7" fmla="*/ 531059 h 1315290"/>
                <a:gd name="connsiteX8" fmla="*/ 1292 w 1437023"/>
                <a:gd name="connsiteY8" fmla="*/ 742056 h 1315290"/>
                <a:gd name="connsiteX9" fmla="*/ 39964 w 1437023"/>
                <a:gd name="connsiteY9" fmla="*/ 860622 h 1315290"/>
                <a:gd name="connsiteX10" fmla="*/ 221213 w 1437023"/>
                <a:gd name="connsiteY10" fmla="*/ 952840 h 1315290"/>
                <a:gd name="connsiteX11" fmla="*/ 1043315 w 1437023"/>
                <a:gd name="connsiteY11" fmla="*/ 1308752 h 1315290"/>
                <a:gd name="connsiteX12" fmla="*/ 1161031 w 1437023"/>
                <a:gd name="connsiteY12" fmla="*/ 1257543 h 1315290"/>
                <a:gd name="connsiteX13" fmla="*/ 1285335 w 1437023"/>
                <a:gd name="connsiteY13" fmla="*/ 1019773 h 1315290"/>
                <a:gd name="connsiteX14" fmla="*/ 1437048 w 1437023"/>
                <a:gd name="connsiteY14" fmla="*/ 477300 h 1315290"/>
                <a:gd name="connsiteX15" fmla="*/ 1423237 w 1437023"/>
                <a:gd name="connsiteY15" fmla="*/ 475813 h 1315290"/>
                <a:gd name="connsiteX16" fmla="*/ 1295746 w 1437023"/>
                <a:gd name="connsiteY16" fmla="*/ 909918 h 1315290"/>
                <a:gd name="connsiteX17" fmla="*/ 1220527 w 1437023"/>
                <a:gd name="connsiteY17" fmla="*/ 1085430 h 1315290"/>
                <a:gd name="connsiteX18" fmla="*/ 1169106 w 1437023"/>
                <a:gd name="connsiteY18" fmla="*/ 1187635 h 1315290"/>
                <a:gd name="connsiteX19" fmla="*/ 1086662 w 1437023"/>
                <a:gd name="connsiteY19" fmla="*/ 1293877 h 1315290"/>
                <a:gd name="connsiteX20" fmla="*/ 909875 w 1437023"/>
                <a:gd name="connsiteY20" fmla="*/ 1244369 h 1315290"/>
                <a:gd name="connsiteX21" fmla="*/ 736700 w 1437023"/>
                <a:gd name="connsiteY21" fmla="*/ 1174249 h 1315290"/>
                <a:gd name="connsiteX22" fmla="*/ 387163 w 1437023"/>
                <a:gd name="connsiteY22" fmla="*/ 1019773 h 1315290"/>
                <a:gd name="connsiteX23" fmla="*/ 226100 w 1437023"/>
                <a:gd name="connsiteY23" fmla="*/ 943278 h 1315290"/>
                <a:gd name="connsiteX24" fmla="*/ 42939 w 1437023"/>
                <a:gd name="connsiteY24" fmla="*/ 846385 h 1315290"/>
                <a:gd name="connsiteX25" fmla="*/ 40389 w 1437023"/>
                <a:gd name="connsiteY25" fmla="*/ 652387 h 1315290"/>
                <a:gd name="connsiteX26" fmla="*/ 120070 w 1437023"/>
                <a:gd name="connsiteY26" fmla="*/ 442453 h 1315290"/>
                <a:gd name="connsiteX27" fmla="*/ 211014 w 1437023"/>
                <a:gd name="connsiteY27" fmla="*/ 247392 h 1315290"/>
                <a:gd name="connsiteX28" fmla="*/ 256485 w 1437023"/>
                <a:gd name="connsiteY28" fmla="*/ 160911 h 1315290"/>
                <a:gd name="connsiteX29" fmla="*/ 321718 w 1437023"/>
                <a:gd name="connsiteY29" fmla="*/ 51269 h 1315290"/>
                <a:gd name="connsiteX30" fmla="*/ 424773 w 1437023"/>
                <a:gd name="connsiteY30" fmla="*/ 55519 h 1315290"/>
                <a:gd name="connsiteX31" fmla="*/ 499143 w 1437023"/>
                <a:gd name="connsiteY31" fmla="*/ 78042 h 1315290"/>
                <a:gd name="connsiteX32" fmla="*/ 679754 w 1437023"/>
                <a:gd name="connsiteY32" fmla="*/ 137325 h 1315290"/>
                <a:gd name="connsiteX33" fmla="*/ 1047777 w 1437023"/>
                <a:gd name="connsiteY33" fmla="*/ 279902 h 1315290"/>
                <a:gd name="connsiteX34" fmla="*/ 1231576 w 1437023"/>
                <a:gd name="connsiteY34" fmla="*/ 359371 h 1315290"/>
                <a:gd name="connsiteX35" fmla="*/ 1317845 w 1437023"/>
                <a:gd name="connsiteY35" fmla="*/ 396981 h 1315290"/>
                <a:gd name="connsiteX36" fmla="*/ 1425362 w 1437023"/>
                <a:gd name="connsiteY36" fmla="*/ 477725 h 1315290"/>
                <a:gd name="connsiteX37" fmla="*/ 1434924 w 1437023"/>
                <a:gd name="connsiteY37" fmla="*/ 477300 h 13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37023" h="1315290">
                  <a:moveTo>
                    <a:pt x="1434924" y="477300"/>
                  </a:moveTo>
                  <a:cubicBezTo>
                    <a:pt x="1439811" y="423117"/>
                    <a:pt x="1399226" y="410368"/>
                    <a:pt x="1363316" y="389757"/>
                  </a:cubicBezTo>
                  <a:cubicBezTo>
                    <a:pt x="1301908" y="354272"/>
                    <a:pt x="1237101" y="324312"/>
                    <a:pt x="1173143" y="293926"/>
                  </a:cubicBezTo>
                  <a:cubicBezTo>
                    <a:pt x="1045652" y="233156"/>
                    <a:pt x="912850" y="178972"/>
                    <a:pt x="779834" y="128826"/>
                  </a:cubicBezTo>
                  <a:cubicBezTo>
                    <a:pt x="648962" y="79189"/>
                    <a:pt x="515292" y="37245"/>
                    <a:pt x="379514" y="3248"/>
                  </a:cubicBezTo>
                  <a:cubicBezTo>
                    <a:pt x="323630" y="-10776"/>
                    <a:pt x="301107" y="22159"/>
                    <a:pt x="267960" y="75492"/>
                  </a:cubicBezTo>
                  <a:cubicBezTo>
                    <a:pt x="225796" y="143508"/>
                    <a:pt x="187143" y="213649"/>
                    <a:pt x="152156" y="285639"/>
                  </a:cubicBezTo>
                  <a:cubicBezTo>
                    <a:pt x="114151" y="364939"/>
                    <a:pt x="82119" y="446979"/>
                    <a:pt x="56325" y="531059"/>
                  </a:cubicBezTo>
                  <a:cubicBezTo>
                    <a:pt x="35077" y="599904"/>
                    <a:pt x="8304" y="670661"/>
                    <a:pt x="1292" y="742056"/>
                  </a:cubicBezTo>
                  <a:cubicBezTo>
                    <a:pt x="-3595" y="791352"/>
                    <a:pt x="4904" y="832574"/>
                    <a:pt x="39964" y="860622"/>
                  </a:cubicBezTo>
                  <a:cubicBezTo>
                    <a:pt x="91810" y="901844"/>
                    <a:pt x="162142" y="924367"/>
                    <a:pt x="221213" y="952840"/>
                  </a:cubicBezTo>
                  <a:cubicBezTo>
                    <a:pt x="489581" y="1080331"/>
                    <a:pt x="762198" y="1211009"/>
                    <a:pt x="1043315" y="1308752"/>
                  </a:cubicBezTo>
                  <a:cubicBezTo>
                    <a:pt x="1093461" y="1326175"/>
                    <a:pt x="1127034" y="1308752"/>
                    <a:pt x="1161031" y="1257543"/>
                  </a:cubicBezTo>
                  <a:cubicBezTo>
                    <a:pt x="1208864" y="1181792"/>
                    <a:pt x="1250436" y="1102280"/>
                    <a:pt x="1285335" y="1019773"/>
                  </a:cubicBezTo>
                  <a:cubicBezTo>
                    <a:pt x="1359917" y="849785"/>
                    <a:pt x="1422600" y="658549"/>
                    <a:pt x="1437048" y="477300"/>
                  </a:cubicBezTo>
                  <a:cubicBezTo>
                    <a:pt x="1437048" y="467101"/>
                    <a:pt x="1425999" y="465826"/>
                    <a:pt x="1423237" y="475813"/>
                  </a:cubicBezTo>
                  <a:cubicBezTo>
                    <a:pt x="1384565" y="622214"/>
                    <a:pt x="1350780" y="767341"/>
                    <a:pt x="1295746" y="909918"/>
                  </a:cubicBezTo>
                  <a:cubicBezTo>
                    <a:pt x="1273011" y="969201"/>
                    <a:pt x="1247937" y="1027847"/>
                    <a:pt x="1220527" y="1085430"/>
                  </a:cubicBezTo>
                  <a:cubicBezTo>
                    <a:pt x="1204236" y="1119853"/>
                    <a:pt x="1187097" y="1153914"/>
                    <a:pt x="1169106" y="1187635"/>
                  </a:cubicBezTo>
                  <a:cubicBezTo>
                    <a:pt x="1147857" y="1227370"/>
                    <a:pt x="1130221" y="1279854"/>
                    <a:pt x="1086662" y="1293877"/>
                  </a:cubicBezTo>
                  <a:cubicBezTo>
                    <a:pt x="1030778" y="1311301"/>
                    <a:pt x="957896" y="1263280"/>
                    <a:pt x="909875" y="1244369"/>
                  </a:cubicBezTo>
                  <a:cubicBezTo>
                    <a:pt x="852079" y="1221421"/>
                    <a:pt x="794353" y="1198047"/>
                    <a:pt x="736700" y="1174249"/>
                  </a:cubicBezTo>
                  <a:cubicBezTo>
                    <a:pt x="619196" y="1126015"/>
                    <a:pt x="502542" y="1073106"/>
                    <a:pt x="387163" y="1019773"/>
                  </a:cubicBezTo>
                  <a:cubicBezTo>
                    <a:pt x="333192" y="994912"/>
                    <a:pt x="279646" y="969201"/>
                    <a:pt x="226100" y="943278"/>
                  </a:cubicBezTo>
                  <a:cubicBezTo>
                    <a:pt x="168517" y="915230"/>
                    <a:pt x="90110" y="891645"/>
                    <a:pt x="42939" y="846385"/>
                  </a:cubicBezTo>
                  <a:cubicBezTo>
                    <a:pt x="-8483" y="797089"/>
                    <a:pt x="19565" y="718895"/>
                    <a:pt x="40389" y="652387"/>
                  </a:cubicBezTo>
                  <a:cubicBezTo>
                    <a:pt x="62617" y="580844"/>
                    <a:pt x="89228" y="510724"/>
                    <a:pt x="120070" y="442453"/>
                  </a:cubicBezTo>
                  <a:cubicBezTo>
                    <a:pt x="149393" y="377008"/>
                    <a:pt x="178504" y="311350"/>
                    <a:pt x="211014" y="247392"/>
                  </a:cubicBezTo>
                  <a:cubicBezTo>
                    <a:pt x="225180" y="218218"/>
                    <a:pt x="240337" y="189384"/>
                    <a:pt x="256485" y="160911"/>
                  </a:cubicBezTo>
                  <a:cubicBezTo>
                    <a:pt x="274759" y="127976"/>
                    <a:pt x="295370" y="78680"/>
                    <a:pt x="321718" y="51269"/>
                  </a:cubicBezTo>
                  <a:cubicBezTo>
                    <a:pt x="352953" y="18547"/>
                    <a:pt x="394175" y="45319"/>
                    <a:pt x="424773" y="55519"/>
                  </a:cubicBezTo>
                  <a:cubicBezTo>
                    <a:pt x="449421" y="63805"/>
                    <a:pt x="474494" y="70393"/>
                    <a:pt x="499143" y="78042"/>
                  </a:cubicBezTo>
                  <a:cubicBezTo>
                    <a:pt x="559913" y="96528"/>
                    <a:pt x="619834" y="116714"/>
                    <a:pt x="679754" y="137325"/>
                  </a:cubicBezTo>
                  <a:cubicBezTo>
                    <a:pt x="804058" y="179822"/>
                    <a:pt x="926661" y="228481"/>
                    <a:pt x="1047777" y="279902"/>
                  </a:cubicBezTo>
                  <a:cubicBezTo>
                    <a:pt x="1109255" y="305677"/>
                    <a:pt x="1170523" y="332173"/>
                    <a:pt x="1231576" y="359371"/>
                  </a:cubicBezTo>
                  <a:lnTo>
                    <a:pt x="1317845" y="396981"/>
                  </a:lnTo>
                  <a:cubicBezTo>
                    <a:pt x="1352055" y="412280"/>
                    <a:pt x="1426212" y="422904"/>
                    <a:pt x="1425362" y="477725"/>
                  </a:cubicBezTo>
                  <a:cubicBezTo>
                    <a:pt x="1425362" y="483675"/>
                    <a:pt x="1434286" y="483250"/>
                    <a:pt x="1434924" y="47730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7D902C7A-4570-4046-8317-4BADCA90AAF4}"/>
                </a:ext>
              </a:extLst>
            </p:cNvPr>
            <p:cNvSpPr/>
            <p:nvPr/>
          </p:nvSpPr>
          <p:spPr>
            <a:xfrm>
              <a:off x="-215078" y="3041301"/>
              <a:ext cx="1104422" cy="792438"/>
            </a:xfrm>
            <a:custGeom>
              <a:avLst/>
              <a:gdLst>
                <a:gd name="connsiteX0" fmla="*/ 1102936 w 1104422"/>
                <a:gd name="connsiteY0" fmla="*/ 435542 h 792438"/>
                <a:gd name="connsiteX1" fmla="*/ 717702 w 1104422"/>
                <a:gd name="connsiteY1" fmla="*/ 614242 h 792438"/>
                <a:gd name="connsiteX2" fmla="*/ 526466 w 1104422"/>
                <a:gd name="connsiteY2" fmla="*/ 706248 h 792438"/>
                <a:gd name="connsiteX3" fmla="*/ 432335 w 1104422"/>
                <a:gd name="connsiteY3" fmla="*/ 754481 h 792438"/>
                <a:gd name="connsiteX4" fmla="*/ 358816 w 1104422"/>
                <a:gd name="connsiteY4" fmla="*/ 692861 h 792438"/>
                <a:gd name="connsiteX5" fmla="*/ 183941 w 1104422"/>
                <a:gd name="connsiteY5" fmla="*/ 329300 h 792438"/>
                <a:gd name="connsiteX6" fmla="*/ 102560 w 1104422"/>
                <a:gd name="connsiteY6" fmla="*/ 163137 h 792438"/>
                <a:gd name="connsiteX7" fmla="*/ 13954 w 1104422"/>
                <a:gd name="connsiteY7" fmla="*/ 2499 h 792438"/>
                <a:gd name="connsiteX8" fmla="*/ 567 w 1104422"/>
                <a:gd name="connsiteY8" fmla="*/ 11424 h 792438"/>
                <a:gd name="connsiteX9" fmla="*/ 80886 w 1104422"/>
                <a:gd name="connsiteY9" fmla="*/ 181411 h 792438"/>
                <a:gd name="connsiteX10" fmla="*/ 172254 w 1104422"/>
                <a:gd name="connsiteY10" fmla="*/ 380934 h 792438"/>
                <a:gd name="connsiteX11" fmla="*/ 265960 w 1104422"/>
                <a:gd name="connsiteY11" fmla="*/ 578757 h 792438"/>
                <a:gd name="connsiteX12" fmla="*/ 363065 w 1104422"/>
                <a:gd name="connsiteY12" fmla="*/ 768080 h 792438"/>
                <a:gd name="connsiteX13" fmla="*/ 470795 w 1104422"/>
                <a:gd name="connsiteY13" fmla="*/ 764468 h 792438"/>
                <a:gd name="connsiteX14" fmla="*/ 676480 w 1104422"/>
                <a:gd name="connsiteY14" fmla="*/ 659926 h 792438"/>
                <a:gd name="connsiteX15" fmla="*/ 1103786 w 1104422"/>
                <a:gd name="connsiteY15" fmla="*/ 438092 h 792438"/>
                <a:gd name="connsiteX16" fmla="*/ 1103786 w 1104422"/>
                <a:gd name="connsiteY16" fmla="*/ 435542 h 79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04422" h="792438">
                  <a:moveTo>
                    <a:pt x="1102936" y="435542"/>
                  </a:moveTo>
                  <a:cubicBezTo>
                    <a:pt x="975445" y="499288"/>
                    <a:pt x="846042" y="554746"/>
                    <a:pt x="717702" y="614242"/>
                  </a:cubicBezTo>
                  <a:cubicBezTo>
                    <a:pt x="653956" y="643990"/>
                    <a:pt x="589149" y="674375"/>
                    <a:pt x="526466" y="706248"/>
                  </a:cubicBezTo>
                  <a:cubicBezTo>
                    <a:pt x="496342" y="724670"/>
                    <a:pt x="464877" y="740776"/>
                    <a:pt x="432335" y="754481"/>
                  </a:cubicBezTo>
                  <a:cubicBezTo>
                    <a:pt x="388351" y="767656"/>
                    <a:pt x="376239" y="727283"/>
                    <a:pt x="358816" y="692861"/>
                  </a:cubicBezTo>
                  <a:cubicBezTo>
                    <a:pt x="297195" y="573445"/>
                    <a:pt x="241949" y="450841"/>
                    <a:pt x="183941" y="329300"/>
                  </a:cubicBezTo>
                  <a:cubicBezTo>
                    <a:pt x="157593" y="273417"/>
                    <a:pt x="130395" y="218171"/>
                    <a:pt x="102560" y="163137"/>
                  </a:cubicBezTo>
                  <a:cubicBezTo>
                    <a:pt x="74724" y="108104"/>
                    <a:pt x="50288" y="48396"/>
                    <a:pt x="13954" y="2499"/>
                  </a:cubicBezTo>
                  <a:cubicBezTo>
                    <a:pt x="9066" y="-3663"/>
                    <a:pt x="-2620" y="2499"/>
                    <a:pt x="567" y="11424"/>
                  </a:cubicBezTo>
                  <a:cubicBezTo>
                    <a:pt x="21816" y="70707"/>
                    <a:pt x="54751" y="125315"/>
                    <a:pt x="80886" y="181411"/>
                  </a:cubicBezTo>
                  <a:cubicBezTo>
                    <a:pt x="111484" y="247706"/>
                    <a:pt x="141657" y="314639"/>
                    <a:pt x="172254" y="380934"/>
                  </a:cubicBezTo>
                  <a:cubicBezTo>
                    <a:pt x="202852" y="447229"/>
                    <a:pt x="233662" y="513524"/>
                    <a:pt x="265960" y="578757"/>
                  </a:cubicBezTo>
                  <a:cubicBezTo>
                    <a:pt x="294529" y="643735"/>
                    <a:pt x="326956" y="706970"/>
                    <a:pt x="363065" y="768080"/>
                  </a:cubicBezTo>
                  <a:cubicBezTo>
                    <a:pt x="392176" y="812277"/>
                    <a:pt x="428086" y="787204"/>
                    <a:pt x="470795" y="764468"/>
                  </a:cubicBezTo>
                  <a:cubicBezTo>
                    <a:pt x="538790" y="727921"/>
                    <a:pt x="607635" y="693711"/>
                    <a:pt x="676480" y="659926"/>
                  </a:cubicBezTo>
                  <a:cubicBezTo>
                    <a:pt x="820332" y="589594"/>
                    <a:pt x="964396" y="518836"/>
                    <a:pt x="1103786" y="438092"/>
                  </a:cubicBezTo>
                  <a:cubicBezTo>
                    <a:pt x="1105273" y="438092"/>
                    <a:pt x="1103786" y="434692"/>
                    <a:pt x="1103786" y="43554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212C340B-BD4F-424B-A0D5-D45D4C97A326}"/>
                </a:ext>
              </a:extLst>
            </p:cNvPr>
            <p:cNvSpPr/>
            <p:nvPr/>
          </p:nvSpPr>
          <p:spPr>
            <a:xfrm>
              <a:off x="-475971" y="3701516"/>
              <a:ext cx="67508" cy="153035"/>
            </a:xfrm>
            <a:custGeom>
              <a:avLst/>
              <a:gdLst>
                <a:gd name="connsiteX0" fmla="*/ 22840 w 67508"/>
                <a:gd name="connsiteY0" fmla="*/ 774 h 153035"/>
                <a:gd name="connsiteX1" fmla="*/ 5416 w 67508"/>
                <a:gd name="connsiteY1" fmla="*/ 49433 h 153035"/>
                <a:gd name="connsiteX2" fmla="*/ 742 w 67508"/>
                <a:gd name="connsiteY2" fmla="*/ 74081 h 153035"/>
                <a:gd name="connsiteX3" fmla="*/ 742 w 67508"/>
                <a:gd name="connsiteY3" fmla="*/ 100004 h 153035"/>
                <a:gd name="connsiteX4" fmla="*/ 21990 w 67508"/>
                <a:gd name="connsiteY4" fmla="*/ 147176 h 153035"/>
                <a:gd name="connsiteX5" fmla="*/ 65549 w 67508"/>
                <a:gd name="connsiteY5" fmla="*/ 144201 h 153035"/>
                <a:gd name="connsiteX6" fmla="*/ 65282 w 67508"/>
                <a:gd name="connsiteY6" fmla="*/ 133980 h 153035"/>
                <a:gd name="connsiteX7" fmla="*/ 62362 w 67508"/>
                <a:gd name="connsiteY7" fmla="*/ 132302 h 153035"/>
                <a:gd name="connsiteX8" fmla="*/ 52375 w 67508"/>
                <a:gd name="connsiteY8" fmla="*/ 125715 h 153035"/>
                <a:gd name="connsiteX9" fmla="*/ 41751 w 67508"/>
                <a:gd name="connsiteY9" fmla="*/ 113391 h 153035"/>
                <a:gd name="connsiteX10" fmla="*/ 36227 w 67508"/>
                <a:gd name="connsiteY10" fmla="*/ 101916 h 153035"/>
                <a:gd name="connsiteX11" fmla="*/ 31977 w 67508"/>
                <a:gd name="connsiteY11" fmla="*/ 84280 h 153035"/>
                <a:gd name="connsiteX12" fmla="*/ 24965 w 67508"/>
                <a:gd name="connsiteY12" fmla="*/ 44546 h 153035"/>
                <a:gd name="connsiteX13" fmla="*/ 22415 w 67508"/>
                <a:gd name="connsiteY13" fmla="*/ 23297 h 153035"/>
                <a:gd name="connsiteX14" fmla="*/ 24540 w 67508"/>
                <a:gd name="connsiteY14" fmla="*/ 774 h 153035"/>
                <a:gd name="connsiteX15" fmla="*/ 22861 w 67508"/>
                <a:gd name="connsiteY15" fmla="*/ 115 h 153035"/>
                <a:gd name="connsiteX16" fmla="*/ 22203 w 67508"/>
                <a:gd name="connsiteY16" fmla="*/ 774 h 153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508" h="153035">
                  <a:moveTo>
                    <a:pt x="22840" y="774"/>
                  </a:moveTo>
                  <a:cubicBezTo>
                    <a:pt x="17740" y="17348"/>
                    <a:pt x="11366" y="33284"/>
                    <a:pt x="5416" y="49433"/>
                  </a:cubicBezTo>
                  <a:cubicBezTo>
                    <a:pt x="2903" y="57443"/>
                    <a:pt x="1332" y="65709"/>
                    <a:pt x="742" y="74081"/>
                  </a:cubicBezTo>
                  <a:cubicBezTo>
                    <a:pt x="-215" y="82687"/>
                    <a:pt x="-215" y="91399"/>
                    <a:pt x="742" y="100004"/>
                  </a:cubicBezTo>
                  <a:cubicBezTo>
                    <a:pt x="444" y="118108"/>
                    <a:pt x="8234" y="135404"/>
                    <a:pt x="21990" y="147176"/>
                  </a:cubicBezTo>
                  <a:cubicBezTo>
                    <a:pt x="35553" y="155994"/>
                    <a:pt x="53310" y="154783"/>
                    <a:pt x="65549" y="144201"/>
                  </a:cubicBezTo>
                  <a:cubicBezTo>
                    <a:pt x="68295" y="141311"/>
                    <a:pt x="68176" y="136743"/>
                    <a:pt x="65282" y="133980"/>
                  </a:cubicBezTo>
                  <a:cubicBezTo>
                    <a:pt x="64455" y="133194"/>
                    <a:pt x="63454" y="132621"/>
                    <a:pt x="62362" y="132302"/>
                  </a:cubicBezTo>
                  <a:cubicBezTo>
                    <a:pt x="56837" y="132302"/>
                    <a:pt x="56412" y="129752"/>
                    <a:pt x="52375" y="125715"/>
                  </a:cubicBezTo>
                  <a:cubicBezTo>
                    <a:pt x="48463" y="121932"/>
                    <a:pt x="44909" y="117810"/>
                    <a:pt x="41751" y="113391"/>
                  </a:cubicBezTo>
                  <a:cubicBezTo>
                    <a:pt x="39410" y="109821"/>
                    <a:pt x="37552" y="105975"/>
                    <a:pt x="36227" y="101916"/>
                  </a:cubicBezTo>
                  <a:cubicBezTo>
                    <a:pt x="34486" y="96116"/>
                    <a:pt x="33067" y="90230"/>
                    <a:pt x="31977" y="84280"/>
                  </a:cubicBezTo>
                  <a:cubicBezTo>
                    <a:pt x="29427" y="71106"/>
                    <a:pt x="27515" y="57720"/>
                    <a:pt x="24965" y="44546"/>
                  </a:cubicBezTo>
                  <a:cubicBezTo>
                    <a:pt x="23327" y="37576"/>
                    <a:pt x="22470" y="30458"/>
                    <a:pt x="22415" y="23297"/>
                  </a:cubicBezTo>
                  <a:cubicBezTo>
                    <a:pt x="22375" y="15733"/>
                    <a:pt x="23086" y="8190"/>
                    <a:pt x="24540" y="774"/>
                  </a:cubicBezTo>
                  <a:cubicBezTo>
                    <a:pt x="24259" y="137"/>
                    <a:pt x="23507" y="-161"/>
                    <a:pt x="22861" y="115"/>
                  </a:cubicBezTo>
                  <a:cubicBezTo>
                    <a:pt x="22566" y="243"/>
                    <a:pt x="22332" y="476"/>
                    <a:pt x="22203" y="774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49A0E7C9-641E-4CBB-8FC5-FD4E2F47BF1C}"/>
                </a:ext>
              </a:extLst>
            </p:cNvPr>
            <p:cNvSpPr/>
            <p:nvPr/>
          </p:nvSpPr>
          <p:spPr>
            <a:xfrm>
              <a:off x="-455941" y="3638107"/>
              <a:ext cx="20256" cy="39734"/>
            </a:xfrm>
            <a:custGeom>
              <a:avLst/>
              <a:gdLst>
                <a:gd name="connsiteX0" fmla="*/ 17259 w 20256"/>
                <a:gd name="connsiteY0" fmla="*/ 12 h 39734"/>
                <a:gd name="connsiteX1" fmla="*/ 13647 w 20256"/>
                <a:gd name="connsiteY1" fmla="*/ 3412 h 39734"/>
                <a:gd name="connsiteX2" fmla="*/ 10885 w 20256"/>
                <a:gd name="connsiteY2" fmla="*/ 7449 h 39734"/>
                <a:gd name="connsiteX3" fmla="*/ 12372 w 20256"/>
                <a:gd name="connsiteY3" fmla="*/ 5961 h 39734"/>
                <a:gd name="connsiteX4" fmla="*/ 6635 w 20256"/>
                <a:gd name="connsiteY4" fmla="*/ 13611 h 39734"/>
                <a:gd name="connsiteX5" fmla="*/ 8760 w 20256"/>
                <a:gd name="connsiteY5" fmla="*/ 11486 h 39734"/>
                <a:gd name="connsiteX6" fmla="*/ 2598 w 20256"/>
                <a:gd name="connsiteY6" fmla="*/ 20411 h 39734"/>
                <a:gd name="connsiteX7" fmla="*/ 260 w 20256"/>
                <a:gd name="connsiteY7" fmla="*/ 27210 h 39734"/>
                <a:gd name="connsiteX8" fmla="*/ 260 w 20256"/>
                <a:gd name="connsiteY8" fmla="*/ 32097 h 39734"/>
                <a:gd name="connsiteX9" fmla="*/ 5147 w 20256"/>
                <a:gd name="connsiteY9" fmla="*/ 38259 h 39734"/>
                <a:gd name="connsiteX10" fmla="*/ 2385 w 20256"/>
                <a:gd name="connsiteY10" fmla="*/ 35497 h 39734"/>
                <a:gd name="connsiteX11" fmla="*/ 8760 w 20256"/>
                <a:gd name="connsiteY11" fmla="*/ 39746 h 39734"/>
                <a:gd name="connsiteX12" fmla="*/ 15134 w 20256"/>
                <a:gd name="connsiteY12" fmla="*/ 35497 h 39734"/>
                <a:gd name="connsiteX13" fmla="*/ 12584 w 20256"/>
                <a:gd name="connsiteY13" fmla="*/ 38259 h 39734"/>
                <a:gd name="connsiteX14" fmla="*/ 17684 w 20256"/>
                <a:gd name="connsiteY14" fmla="*/ 31672 h 39734"/>
                <a:gd name="connsiteX15" fmla="*/ 17684 w 20256"/>
                <a:gd name="connsiteY15" fmla="*/ 24873 h 39734"/>
                <a:gd name="connsiteX16" fmla="*/ 17684 w 20256"/>
                <a:gd name="connsiteY16" fmla="*/ 24873 h 39734"/>
                <a:gd name="connsiteX17" fmla="*/ 17684 w 20256"/>
                <a:gd name="connsiteY17" fmla="*/ 23385 h 39734"/>
                <a:gd name="connsiteX18" fmla="*/ 17684 w 20256"/>
                <a:gd name="connsiteY18" fmla="*/ 20198 h 39734"/>
                <a:gd name="connsiteX19" fmla="*/ 17684 w 20256"/>
                <a:gd name="connsiteY19" fmla="*/ 17436 h 39734"/>
                <a:gd name="connsiteX20" fmla="*/ 17684 w 20256"/>
                <a:gd name="connsiteY20" fmla="*/ 15098 h 39734"/>
                <a:gd name="connsiteX21" fmla="*/ 17684 w 20256"/>
                <a:gd name="connsiteY21" fmla="*/ 15098 h 39734"/>
                <a:gd name="connsiteX22" fmla="*/ 17684 w 20256"/>
                <a:gd name="connsiteY22" fmla="*/ 15098 h 39734"/>
                <a:gd name="connsiteX23" fmla="*/ 17684 w 20256"/>
                <a:gd name="connsiteY23" fmla="*/ 13824 h 39734"/>
                <a:gd name="connsiteX24" fmla="*/ 17684 w 20256"/>
                <a:gd name="connsiteY24" fmla="*/ 9361 h 39734"/>
                <a:gd name="connsiteX25" fmla="*/ 17684 w 20256"/>
                <a:gd name="connsiteY25" fmla="*/ 11486 h 39734"/>
                <a:gd name="connsiteX26" fmla="*/ 18959 w 20256"/>
                <a:gd name="connsiteY26" fmla="*/ 7236 h 39734"/>
                <a:gd name="connsiteX27" fmla="*/ 20234 w 20256"/>
                <a:gd name="connsiteY27" fmla="*/ 2774 h 39734"/>
                <a:gd name="connsiteX28" fmla="*/ 18598 w 20256"/>
                <a:gd name="connsiteY28" fmla="*/ 246 h 39734"/>
                <a:gd name="connsiteX29" fmla="*/ 16622 w 20256"/>
                <a:gd name="connsiteY29" fmla="*/ 862 h 3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256" h="39734">
                  <a:moveTo>
                    <a:pt x="17259" y="12"/>
                  </a:moveTo>
                  <a:cubicBezTo>
                    <a:pt x="15908" y="968"/>
                    <a:pt x="14692" y="2115"/>
                    <a:pt x="13647" y="3412"/>
                  </a:cubicBezTo>
                  <a:cubicBezTo>
                    <a:pt x="12850" y="4835"/>
                    <a:pt x="11926" y="6195"/>
                    <a:pt x="10885" y="7449"/>
                  </a:cubicBezTo>
                  <a:lnTo>
                    <a:pt x="12372" y="5961"/>
                  </a:lnTo>
                  <a:cubicBezTo>
                    <a:pt x="9610" y="7236"/>
                    <a:pt x="8335" y="11274"/>
                    <a:pt x="6635" y="13611"/>
                  </a:cubicBezTo>
                  <a:lnTo>
                    <a:pt x="8760" y="11486"/>
                  </a:lnTo>
                  <a:cubicBezTo>
                    <a:pt x="5968" y="13887"/>
                    <a:pt x="3845" y="16947"/>
                    <a:pt x="2598" y="20411"/>
                  </a:cubicBezTo>
                  <a:cubicBezTo>
                    <a:pt x="1503" y="22557"/>
                    <a:pt x="717" y="24851"/>
                    <a:pt x="260" y="27210"/>
                  </a:cubicBezTo>
                  <a:cubicBezTo>
                    <a:pt x="-54" y="28825"/>
                    <a:pt x="-54" y="30482"/>
                    <a:pt x="260" y="32097"/>
                  </a:cubicBezTo>
                  <a:cubicBezTo>
                    <a:pt x="1000" y="34732"/>
                    <a:pt x="2759" y="36942"/>
                    <a:pt x="5147" y="38259"/>
                  </a:cubicBezTo>
                  <a:lnTo>
                    <a:pt x="2385" y="35497"/>
                  </a:lnTo>
                  <a:cubicBezTo>
                    <a:pt x="3630" y="37919"/>
                    <a:pt x="6042" y="39534"/>
                    <a:pt x="8760" y="39746"/>
                  </a:cubicBezTo>
                  <a:cubicBezTo>
                    <a:pt x="11492" y="39576"/>
                    <a:pt x="13923" y="37962"/>
                    <a:pt x="15134" y="35497"/>
                  </a:cubicBezTo>
                  <a:lnTo>
                    <a:pt x="12584" y="38259"/>
                  </a:lnTo>
                  <a:cubicBezTo>
                    <a:pt x="15128" y="36878"/>
                    <a:pt x="16974" y="34477"/>
                    <a:pt x="17684" y="31672"/>
                  </a:cubicBezTo>
                  <a:cubicBezTo>
                    <a:pt x="18321" y="29441"/>
                    <a:pt x="18321" y="27104"/>
                    <a:pt x="17684" y="24873"/>
                  </a:cubicBezTo>
                  <a:cubicBezTo>
                    <a:pt x="17684" y="23173"/>
                    <a:pt x="17684" y="26360"/>
                    <a:pt x="17684" y="24873"/>
                  </a:cubicBezTo>
                  <a:lnTo>
                    <a:pt x="17684" y="23385"/>
                  </a:lnTo>
                  <a:cubicBezTo>
                    <a:pt x="17580" y="22323"/>
                    <a:pt x="17580" y="21260"/>
                    <a:pt x="17684" y="20198"/>
                  </a:cubicBezTo>
                  <a:cubicBezTo>
                    <a:pt x="17684" y="20198"/>
                    <a:pt x="17684" y="18498"/>
                    <a:pt x="17684" y="17436"/>
                  </a:cubicBezTo>
                  <a:cubicBezTo>
                    <a:pt x="17684" y="16373"/>
                    <a:pt x="17684" y="15736"/>
                    <a:pt x="17684" y="15098"/>
                  </a:cubicBezTo>
                  <a:cubicBezTo>
                    <a:pt x="17684" y="14461"/>
                    <a:pt x="17684" y="15098"/>
                    <a:pt x="17684" y="15098"/>
                  </a:cubicBezTo>
                  <a:cubicBezTo>
                    <a:pt x="17684" y="15098"/>
                    <a:pt x="17684" y="15098"/>
                    <a:pt x="17684" y="15098"/>
                  </a:cubicBezTo>
                  <a:lnTo>
                    <a:pt x="17684" y="13824"/>
                  </a:lnTo>
                  <a:cubicBezTo>
                    <a:pt x="18001" y="12357"/>
                    <a:pt x="18001" y="10827"/>
                    <a:pt x="17684" y="9361"/>
                  </a:cubicBezTo>
                  <a:lnTo>
                    <a:pt x="17684" y="11486"/>
                  </a:lnTo>
                  <a:cubicBezTo>
                    <a:pt x="17982" y="10041"/>
                    <a:pt x="18409" y="8618"/>
                    <a:pt x="18959" y="7236"/>
                  </a:cubicBezTo>
                  <a:cubicBezTo>
                    <a:pt x="19482" y="5770"/>
                    <a:pt x="19907" y="4283"/>
                    <a:pt x="20234" y="2774"/>
                  </a:cubicBezTo>
                  <a:cubicBezTo>
                    <a:pt x="20478" y="1627"/>
                    <a:pt x="19745" y="501"/>
                    <a:pt x="18598" y="246"/>
                  </a:cubicBezTo>
                  <a:cubicBezTo>
                    <a:pt x="17877" y="97"/>
                    <a:pt x="17132" y="331"/>
                    <a:pt x="16622" y="862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0B0D782A-A138-45C1-8224-ADF66404C8B7}"/>
              </a:ext>
            </a:extLst>
          </p:cNvPr>
          <p:cNvGrpSpPr/>
          <p:nvPr userDrawn="1"/>
        </p:nvGrpSpPr>
        <p:grpSpPr>
          <a:xfrm>
            <a:off x="10460878" y="-261208"/>
            <a:ext cx="1553983" cy="1188617"/>
            <a:chOff x="10460878" y="-261208"/>
            <a:chExt cx="1553983" cy="1188617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2B28EF08-2015-4526-909F-8EEAF0081E5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9484D5F0-35FD-4161-8EEB-5571E1F662DC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165473F6-2049-4488-A252-A360CD6B8563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9DB83A28-41D6-426D-A76A-BE3FB3EFE38C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B67566E8-FF90-4B37-8A7C-D4A0EC213315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25" name="Graphic 2">
              <a:extLst>
                <a:ext uri="{FF2B5EF4-FFF2-40B4-BE49-F238E27FC236}">
                  <a16:creationId xmlns:a16="http://schemas.microsoft.com/office/drawing/2014/main" id="{2EFD787C-4F55-4E8D-9A6D-36BD2491B16D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E8EE7BB9-3574-439C-84AF-F4480ECAC026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A933B3B0-7A3C-4218-A0A0-AC06D52562E0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3C661F8F-EC0D-4BC9-BA75-26BE3E5E1AF6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71CA5EB3-953C-4C03-89C7-FDE0A75B0E45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24FF902F-3999-4FA7-9902-61FC9EA3E896}"/>
              </a:ext>
            </a:extLst>
          </p:cNvPr>
          <p:cNvSpPr/>
          <p:nvPr userDrawn="1"/>
        </p:nvSpPr>
        <p:spPr>
          <a:xfrm>
            <a:off x="9471221" y="947835"/>
            <a:ext cx="381566" cy="187618"/>
          </a:xfrm>
          <a:custGeom>
            <a:avLst/>
            <a:gdLst>
              <a:gd name="connsiteX0" fmla="*/ 97258 w 381566"/>
              <a:gd name="connsiteY0" fmla="*/ 130060 h 187618"/>
              <a:gd name="connsiteX1" fmla="*/ 285307 w 381566"/>
              <a:gd name="connsiteY1" fmla="*/ 106475 h 187618"/>
              <a:gd name="connsiteX2" fmla="*/ 324192 w 381566"/>
              <a:gd name="connsiteY2" fmla="*/ 85226 h 187618"/>
              <a:gd name="connsiteX3" fmla="*/ 258109 w 381566"/>
              <a:gd name="connsiteY3" fmla="*/ 52716 h 187618"/>
              <a:gd name="connsiteX4" fmla="*/ 182677 w 381566"/>
              <a:gd name="connsiteY4" fmla="*/ 59515 h 187618"/>
              <a:gd name="connsiteX5" fmla="*/ 61986 w 381566"/>
              <a:gd name="connsiteY5" fmla="*/ 80764 h 187618"/>
              <a:gd name="connsiteX6" fmla="*/ 791 w 381566"/>
              <a:gd name="connsiteY6" fmla="*/ 119011 h 187618"/>
              <a:gd name="connsiteX7" fmla="*/ 15452 w 381566"/>
              <a:gd name="connsiteY7" fmla="*/ 159808 h 187618"/>
              <a:gd name="connsiteX8" fmla="*/ 56462 w 381566"/>
              <a:gd name="connsiteY8" fmla="*/ 179357 h 187618"/>
              <a:gd name="connsiteX9" fmla="*/ 292319 w 381566"/>
              <a:gd name="connsiteY9" fmla="*/ 159383 h 187618"/>
              <a:gd name="connsiteX10" fmla="*/ 380288 w 381566"/>
              <a:gd name="connsiteY10" fmla="*/ 99675 h 187618"/>
              <a:gd name="connsiteX11" fmla="*/ 348628 w 381566"/>
              <a:gd name="connsiteY11" fmla="*/ 26368 h 187618"/>
              <a:gd name="connsiteX12" fmla="*/ 267883 w 381566"/>
              <a:gd name="connsiteY12" fmla="*/ 2357 h 187618"/>
              <a:gd name="connsiteX13" fmla="*/ 108095 w 381566"/>
              <a:gd name="connsiteY13" fmla="*/ 10644 h 18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1566" h="187618">
                <a:moveTo>
                  <a:pt x="97258" y="130060"/>
                </a:moveTo>
                <a:lnTo>
                  <a:pt x="285307" y="106475"/>
                </a:lnTo>
                <a:cubicBezTo>
                  <a:pt x="300819" y="104562"/>
                  <a:pt x="319092" y="100312"/>
                  <a:pt x="324192" y="85226"/>
                </a:cubicBezTo>
                <a:cubicBezTo>
                  <a:pt x="307533" y="65805"/>
                  <a:pt x="283650" y="54055"/>
                  <a:pt x="258109" y="52716"/>
                </a:cubicBezTo>
                <a:cubicBezTo>
                  <a:pt x="232781" y="51475"/>
                  <a:pt x="207389" y="53763"/>
                  <a:pt x="182677" y="59515"/>
                </a:cubicBezTo>
                <a:lnTo>
                  <a:pt x="61986" y="80764"/>
                </a:lnTo>
                <a:cubicBezTo>
                  <a:pt x="36913" y="85226"/>
                  <a:pt x="6952" y="94150"/>
                  <a:pt x="791" y="119011"/>
                </a:cubicBezTo>
                <a:cubicBezTo>
                  <a:pt x="-2141" y="134267"/>
                  <a:pt x="3468" y="149913"/>
                  <a:pt x="15452" y="159808"/>
                </a:cubicBezTo>
                <a:cubicBezTo>
                  <a:pt x="27287" y="169612"/>
                  <a:pt x="41396" y="176329"/>
                  <a:pt x="56462" y="179357"/>
                </a:cubicBezTo>
                <a:cubicBezTo>
                  <a:pt x="133806" y="199330"/>
                  <a:pt x="214975" y="179357"/>
                  <a:pt x="292319" y="159383"/>
                </a:cubicBezTo>
                <a:cubicBezTo>
                  <a:pt x="328441" y="150246"/>
                  <a:pt x="370301" y="135585"/>
                  <a:pt x="380288" y="99675"/>
                </a:cubicBezTo>
                <a:cubicBezTo>
                  <a:pt x="385855" y="71049"/>
                  <a:pt x="373276" y="41945"/>
                  <a:pt x="348628" y="26368"/>
                </a:cubicBezTo>
                <a:cubicBezTo>
                  <a:pt x="324256" y="11490"/>
                  <a:pt x="296420" y="3216"/>
                  <a:pt x="267883" y="2357"/>
                </a:cubicBezTo>
                <a:cubicBezTo>
                  <a:pt x="214507" y="-2545"/>
                  <a:pt x="160685" y="247"/>
                  <a:pt x="108095" y="10644"/>
                </a:cubicBezTo>
              </a:path>
            </a:pathLst>
          </a:custGeom>
          <a:noFill/>
          <a:ln w="21241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900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1F765-8C97-44C9-AB4F-F396C765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06/01/2026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A3690-4BE0-4BA0-AF4E-719FDCF9D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B2927D-87FB-49FD-B73B-1831A7EA2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242AE5F-EF12-4FED-8C77-CEB72AC3F7B1}"/>
              </a:ext>
            </a:extLst>
          </p:cNvPr>
          <p:cNvSpPr/>
          <p:nvPr userDrawn="1"/>
        </p:nvSpPr>
        <p:spPr>
          <a:xfrm>
            <a:off x="12029893" y="7788421"/>
            <a:ext cx="500332" cy="538253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5210483-EB7A-4ED9-9D84-CF4E80448236}"/>
              </a:ext>
            </a:extLst>
          </p:cNvPr>
          <p:cNvSpPr/>
          <p:nvPr userDrawn="1"/>
        </p:nvSpPr>
        <p:spPr>
          <a:xfrm>
            <a:off x="12015900" y="7774505"/>
            <a:ext cx="528910" cy="569971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6C68A0E-22E8-4057-B17B-727A0389C801}"/>
              </a:ext>
            </a:extLst>
          </p:cNvPr>
          <p:cNvSpPr/>
          <p:nvPr userDrawn="1"/>
        </p:nvSpPr>
        <p:spPr>
          <a:xfrm>
            <a:off x="11986077" y="7716956"/>
            <a:ext cx="472511" cy="506335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9CC3B0C-0EAC-488C-8303-A28401F5C20B}"/>
              </a:ext>
            </a:extLst>
          </p:cNvPr>
          <p:cNvSpPr/>
          <p:nvPr userDrawn="1"/>
        </p:nvSpPr>
        <p:spPr>
          <a:xfrm>
            <a:off x="11915975" y="7959314"/>
            <a:ext cx="497523" cy="49497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0A36BE6-1FEB-4E2E-9536-793FC8956562}"/>
              </a:ext>
            </a:extLst>
          </p:cNvPr>
          <p:cNvSpPr/>
          <p:nvPr userDrawn="1"/>
        </p:nvSpPr>
        <p:spPr>
          <a:xfrm>
            <a:off x="11860087" y="7875147"/>
            <a:ext cx="496780" cy="495926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EBCE2F2-AE3E-4509-A1CE-5188EF3F742A}"/>
              </a:ext>
            </a:extLst>
          </p:cNvPr>
          <p:cNvSpPr/>
          <p:nvPr userDrawn="1"/>
        </p:nvSpPr>
        <p:spPr>
          <a:xfrm>
            <a:off x="11914645" y="7918182"/>
            <a:ext cx="294280" cy="282947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FAA08D7-24C4-431A-AA4E-A8B5B8BC8261}"/>
              </a:ext>
            </a:extLst>
          </p:cNvPr>
          <p:cNvSpPr/>
          <p:nvPr userDrawn="1"/>
        </p:nvSpPr>
        <p:spPr>
          <a:xfrm>
            <a:off x="-146988" y="3574968"/>
            <a:ext cx="6027065" cy="3348965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C9B98F2-165D-4884-A864-6B16A15F57A4}"/>
              </a:ext>
            </a:extLst>
          </p:cNvPr>
          <p:cNvSpPr/>
          <p:nvPr userDrawn="1"/>
        </p:nvSpPr>
        <p:spPr>
          <a:xfrm>
            <a:off x="6360864" y="-7406"/>
            <a:ext cx="5835835" cy="4818649"/>
          </a:xfrm>
          <a:custGeom>
            <a:avLst/>
            <a:gdLst>
              <a:gd name="connsiteX0" fmla="*/ 104118 w 5835835"/>
              <a:gd name="connsiteY0" fmla="*/ 16 h 4818649"/>
              <a:gd name="connsiteX1" fmla="*/ 717334 w 5835835"/>
              <a:gd name="connsiteY1" fmla="*/ 1615313 h 4818649"/>
              <a:gd name="connsiteX2" fmla="*/ 3784489 w 5835835"/>
              <a:gd name="connsiteY2" fmla="*/ 3003254 h 4818649"/>
              <a:gd name="connsiteX3" fmla="*/ 5835836 w 5835835"/>
              <a:gd name="connsiteY3" fmla="*/ 4818666 h 4818649"/>
              <a:gd name="connsiteX4" fmla="*/ 5835836 w 5835835"/>
              <a:gd name="connsiteY4" fmla="*/ 290860 h 481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835" h="4818649">
                <a:moveTo>
                  <a:pt x="104118" y="16"/>
                </a:moveTo>
                <a:cubicBezTo>
                  <a:pt x="104118" y="16"/>
                  <a:pt x="-373543" y="955553"/>
                  <a:pt x="717334" y="1615313"/>
                </a:cubicBezTo>
                <a:cubicBezTo>
                  <a:pt x="1808212" y="2275073"/>
                  <a:pt x="3192936" y="1547106"/>
                  <a:pt x="3784489" y="3003254"/>
                </a:cubicBezTo>
                <a:cubicBezTo>
                  <a:pt x="4376042" y="4459402"/>
                  <a:pt x="5835836" y="4818666"/>
                  <a:pt x="5835836" y="4818666"/>
                </a:cubicBezTo>
                <a:lnTo>
                  <a:pt x="5835836" y="290860"/>
                </a:lnTo>
                <a:close/>
              </a:path>
            </a:pathLst>
          </a:custGeom>
          <a:solidFill>
            <a:srgbClr val="009B93">
              <a:alpha val="50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672C21C-0005-49E9-9A84-836BB2147145}"/>
              </a:ext>
            </a:extLst>
          </p:cNvPr>
          <p:cNvSpPr/>
          <p:nvPr userDrawn="1"/>
        </p:nvSpPr>
        <p:spPr>
          <a:xfrm>
            <a:off x="6468342" y="-25422"/>
            <a:ext cx="5739082" cy="4289726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A1AFD1B-2DE3-4213-A0B6-3F14636022F4}"/>
              </a:ext>
            </a:extLst>
          </p:cNvPr>
          <p:cNvGrpSpPr/>
          <p:nvPr userDrawn="1"/>
        </p:nvGrpSpPr>
        <p:grpSpPr>
          <a:xfrm>
            <a:off x="7443469" y="683988"/>
            <a:ext cx="924307" cy="635927"/>
            <a:chOff x="7443469" y="683988"/>
            <a:chExt cx="924307" cy="635927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0152A4-7BD2-4D92-8419-C16D5F64DC40}"/>
                </a:ext>
              </a:extLst>
            </p:cNvPr>
            <p:cNvSpPr/>
            <p:nvPr/>
          </p:nvSpPr>
          <p:spPr>
            <a:xfrm>
              <a:off x="7586316" y="718201"/>
              <a:ext cx="688501" cy="564528"/>
            </a:xfrm>
            <a:custGeom>
              <a:avLst/>
              <a:gdLst>
                <a:gd name="connsiteX0" fmla="*/ 688501 w 688501"/>
                <a:gd name="connsiteY0" fmla="*/ 276274 h 564528"/>
                <a:gd name="connsiteX1" fmla="*/ 180169 w 688501"/>
                <a:gd name="connsiteY1" fmla="*/ 564544 h 564528"/>
                <a:gd name="connsiteX2" fmla="*/ 0 w 688501"/>
                <a:gd name="connsiteY2" fmla="*/ 293433 h 564528"/>
                <a:gd name="connsiteX3" fmla="*/ 554019 w 688501"/>
                <a:gd name="connsiteY3" fmla="*/ 16 h 564528"/>
                <a:gd name="connsiteX4" fmla="*/ 685499 w 688501"/>
                <a:gd name="connsiteY4" fmla="*/ 271341 h 56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01" h="564528">
                  <a:moveTo>
                    <a:pt x="688501" y="276274"/>
                  </a:moveTo>
                  <a:cubicBezTo>
                    <a:pt x="538361" y="369576"/>
                    <a:pt x="241512" y="528081"/>
                    <a:pt x="180169" y="564544"/>
                  </a:cubicBezTo>
                  <a:cubicBezTo>
                    <a:pt x="39895" y="416549"/>
                    <a:pt x="0" y="293433"/>
                    <a:pt x="0" y="293433"/>
                  </a:cubicBezTo>
                  <a:cubicBezTo>
                    <a:pt x="179590" y="186302"/>
                    <a:pt x="364499" y="88369"/>
                    <a:pt x="554019" y="16"/>
                  </a:cubicBezTo>
                  <a:cubicBezTo>
                    <a:pt x="585977" y="95743"/>
                    <a:pt x="630161" y="186939"/>
                    <a:pt x="685499" y="271341"/>
                  </a:cubicBezTo>
                  <a:close/>
                </a:path>
              </a:pathLst>
            </a:custGeom>
            <a:solidFill>
              <a:srgbClr val="FFC93C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33BA42-D194-440C-B3D6-6B759E35545C}"/>
                </a:ext>
              </a:extLst>
            </p:cNvPr>
            <p:cNvSpPr/>
            <p:nvPr/>
          </p:nvSpPr>
          <p:spPr>
            <a:xfrm>
              <a:off x="8140334" y="683988"/>
              <a:ext cx="227442" cy="310470"/>
            </a:xfrm>
            <a:custGeom>
              <a:avLst/>
              <a:gdLst>
                <a:gd name="connsiteX0" fmla="*/ 134483 w 227442"/>
                <a:gd name="connsiteY0" fmla="*/ 310487 h 310470"/>
                <a:gd name="connsiteX1" fmla="*/ 131480 w 227442"/>
                <a:gd name="connsiteY1" fmla="*/ 305553 h 310470"/>
                <a:gd name="connsiteX2" fmla="*/ 0 w 227442"/>
                <a:gd name="connsiteY2" fmla="*/ 34228 h 310470"/>
                <a:gd name="connsiteX3" fmla="*/ 94589 w 227442"/>
                <a:gd name="connsiteY3" fmla="*/ 125 h 310470"/>
                <a:gd name="connsiteX4" fmla="*/ 221564 w 227442"/>
                <a:gd name="connsiteY4" fmla="*/ 246355 h 310470"/>
                <a:gd name="connsiteX5" fmla="*/ 134483 w 227442"/>
                <a:gd name="connsiteY5" fmla="*/ 310487 h 3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442" h="310470">
                  <a:moveTo>
                    <a:pt x="134483" y="310487"/>
                  </a:moveTo>
                  <a:lnTo>
                    <a:pt x="131480" y="305553"/>
                  </a:lnTo>
                  <a:cubicBezTo>
                    <a:pt x="76143" y="221151"/>
                    <a:pt x="31958" y="129956"/>
                    <a:pt x="0" y="34228"/>
                  </a:cubicBezTo>
                  <a:cubicBezTo>
                    <a:pt x="49546" y="12780"/>
                    <a:pt x="84508" y="-1376"/>
                    <a:pt x="94589" y="125"/>
                  </a:cubicBezTo>
                  <a:cubicBezTo>
                    <a:pt x="198829" y="13423"/>
                    <a:pt x="244729" y="200455"/>
                    <a:pt x="221564" y="246355"/>
                  </a:cubicBezTo>
                  <a:cubicBezTo>
                    <a:pt x="215988" y="256865"/>
                    <a:pt x="182742" y="280244"/>
                    <a:pt x="134483" y="310487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A129806-EB81-45F4-B58F-740FF0BAD5EE}"/>
                </a:ext>
              </a:extLst>
            </p:cNvPr>
            <p:cNvSpPr/>
            <p:nvPr/>
          </p:nvSpPr>
          <p:spPr>
            <a:xfrm>
              <a:off x="7443897" y="1010974"/>
              <a:ext cx="323659" cy="307689"/>
            </a:xfrm>
            <a:custGeom>
              <a:avLst/>
              <a:gdLst>
                <a:gd name="connsiteX0" fmla="*/ 312721 w 323659"/>
                <a:gd name="connsiteY0" fmla="*/ 277990 h 307689"/>
                <a:gd name="connsiteX1" fmla="*/ 46543 w 323659"/>
                <a:gd name="connsiteY1" fmla="*/ 306303 h 307689"/>
                <a:gd name="connsiteX2" fmla="*/ 0 w 323659"/>
                <a:gd name="connsiteY2" fmla="*/ 241957 h 307689"/>
                <a:gd name="connsiteX3" fmla="*/ 117539 w 323659"/>
                <a:gd name="connsiteY3" fmla="*/ 19105 h 307689"/>
                <a:gd name="connsiteX4" fmla="*/ 142419 w 323659"/>
                <a:gd name="connsiteY4" fmla="*/ 16 h 307689"/>
                <a:gd name="connsiteX5" fmla="*/ 323660 w 323659"/>
                <a:gd name="connsiteY5" fmla="*/ 271985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59" h="307689">
                  <a:moveTo>
                    <a:pt x="312721" y="277990"/>
                  </a:moveTo>
                  <a:cubicBezTo>
                    <a:pt x="282693" y="299439"/>
                    <a:pt x="71853" y="312094"/>
                    <a:pt x="46543" y="306303"/>
                  </a:cubicBezTo>
                  <a:cubicBezTo>
                    <a:pt x="19433" y="296252"/>
                    <a:pt x="1051" y="270848"/>
                    <a:pt x="0" y="241957"/>
                  </a:cubicBezTo>
                  <a:cubicBezTo>
                    <a:pt x="0" y="207424"/>
                    <a:pt x="93945" y="52780"/>
                    <a:pt x="117539" y="19105"/>
                  </a:cubicBezTo>
                  <a:cubicBezTo>
                    <a:pt x="124960" y="11684"/>
                    <a:pt x="133325" y="5267"/>
                    <a:pt x="142419" y="16"/>
                  </a:cubicBezTo>
                  <a:cubicBezTo>
                    <a:pt x="142419" y="16"/>
                    <a:pt x="182314" y="123775"/>
                    <a:pt x="323660" y="27198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2D06005-EAD9-44DD-B8CF-6295223755BF}"/>
                </a:ext>
              </a:extLst>
            </p:cNvPr>
            <p:cNvSpPr/>
            <p:nvPr/>
          </p:nvSpPr>
          <p:spPr>
            <a:xfrm>
              <a:off x="8073203" y="740078"/>
              <a:ext cx="180466" cy="280205"/>
            </a:xfrm>
            <a:custGeom>
              <a:avLst/>
              <a:gdLst>
                <a:gd name="connsiteX0" fmla="*/ 147779 w 180466"/>
                <a:gd name="connsiteY0" fmla="*/ 278634 h 280205"/>
                <a:gd name="connsiteX1" fmla="*/ 147779 w 180466"/>
                <a:gd name="connsiteY1" fmla="*/ 269840 h 280205"/>
                <a:gd name="connsiteX2" fmla="*/ 151424 w 180466"/>
                <a:gd name="connsiteY2" fmla="*/ 272414 h 280205"/>
                <a:gd name="connsiteX3" fmla="*/ 175447 w 180466"/>
                <a:gd name="connsiteY3" fmla="*/ 278634 h 280205"/>
                <a:gd name="connsiteX4" fmla="*/ 180209 w 180466"/>
                <a:gd name="connsiteY4" fmla="*/ 270177 h 280205"/>
                <a:gd name="connsiteX5" fmla="*/ 179522 w 180466"/>
                <a:gd name="connsiteY5" fmla="*/ 268553 h 280205"/>
                <a:gd name="connsiteX6" fmla="*/ 101235 w 180466"/>
                <a:gd name="connsiteY6" fmla="*/ 139861 h 280205"/>
                <a:gd name="connsiteX7" fmla="*/ 36889 w 180466"/>
                <a:gd name="connsiteY7" fmla="*/ 2590 h 280205"/>
                <a:gd name="connsiteX8" fmla="*/ 34315 w 180466"/>
                <a:gd name="connsiteY8" fmla="*/ 16 h 280205"/>
                <a:gd name="connsiteX9" fmla="*/ 31741 w 180466"/>
                <a:gd name="connsiteY9" fmla="*/ 2590 h 280205"/>
                <a:gd name="connsiteX10" fmla="*/ 50187 w 180466"/>
                <a:gd name="connsiteY10" fmla="*/ 66936 h 280205"/>
                <a:gd name="connsiteX11" fmla="*/ 84934 w 180466"/>
                <a:gd name="connsiteY11" fmla="*/ 138360 h 280205"/>
                <a:gd name="connsiteX12" fmla="*/ 120324 w 180466"/>
                <a:gd name="connsiteY12" fmla="*/ 202706 h 280205"/>
                <a:gd name="connsiteX13" fmla="*/ 79357 w 180466"/>
                <a:gd name="connsiteY13" fmla="*/ 134070 h 280205"/>
                <a:gd name="connsiteX14" fmla="*/ 40106 w 180466"/>
                <a:gd name="connsiteY14" fmla="*/ 54496 h 280205"/>
                <a:gd name="connsiteX15" fmla="*/ 4072 w 180466"/>
                <a:gd name="connsiteY15" fmla="*/ 5593 h 280205"/>
                <a:gd name="connsiteX16" fmla="*/ 212 w 180466"/>
                <a:gd name="connsiteY16" fmla="*/ 12671 h 280205"/>
                <a:gd name="connsiteX17" fmla="*/ 80430 w 180466"/>
                <a:gd name="connsiteY17" fmla="*/ 171820 h 280205"/>
                <a:gd name="connsiteX18" fmla="*/ 128046 w 180466"/>
                <a:gd name="connsiteY18" fmla="*/ 247962 h 280205"/>
                <a:gd name="connsiteX19" fmla="*/ 140700 w 180466"/>
                <a:gd name="connsiteY19" fmla="*/ 262976 h 280205"/>
                <a:gd name="connsiteX20" fmla="*/ 144132 w 180466"/>
                <a:gd name="connsiteY20" fmla="*/ 278205 h 280205"/>
                <a:gd name="connsiteX21" fmla="*/ 147779 w 180466"/>
                <a:gd name="connsiteY21" fmla="*/ 278634 h 280205"/>
                <a:gd name="connsiteX22" fmla="*/ 131263 w 180466"/>
                <a:gd name="connsiteY22" fmla="*/ 221151 h 280205"/>
                <a:gd name="connsiteX23" fmla="*/ 163221 w 180466"/>
                <a:gd name="connsiteY23" fmla="*/ 268339 h 280205"/>
                <a:gd name="connsiteX24" fmla="*/ 152068 w 180466"/>
                <a:gd name="connsiteY24" fmla="*/ 264049 h 280205"/>
                <a:gd name="connsiteX25" fmla="*/ 147349 w 180466"/>
                <a:gd name="connsiteY25" fmla="*/ 259116 h 280205"/>
                <a:gd name="connsiteX26" fmla="*/ 131263 w 180466"/>
                <a:gd name="connsiteY26" fmla="*/ 221151 h 280205"/>
                <a:gd name="connsiteX27" fmla="*/ 19301 w 180466"/>
                <a:gd name="connsiteY27" fmla="*/ 28114 h 280205"/>
                <a:gd name="connsiteX28" fmla="*/ 22518 w 180466"/>
                <a:gd name="connsiteY28" fmla="*/ 37551 h 280205"/>
                <a:gd name="connsiteX29" fmla="*/ 28738 w 180466"/>
                <a:gd name="connsiteY29" fmla="*/ 54925 h 280205"/>
                <a:gd name="connsiteX30" fmla="*/ 35817 w 180466"/>
                <a:gd name="connsiteY30" fmla="*/ 71440 h 280205"/>
                <a:gd name="connsiteX31" fmla="*/ 15869 w 180466"/>
                <a:gd name="connsiteY31" fmla="*/ 22108 h 280205"/>
                <a:gd name="connsiteX32" fmla="*/ 19301 w 180466"/>
                <a:gd name="connsiteY32" fmla="*/ 28114 h 28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0466" h="280205">
                  <a:moveTo>
                    <a:pt x="147779" y="278634"/>
                  </a:moveTo>
                  <a:cubicBezTo>
                    <a:pt x="147993" y="275706"/>
                    <a:pt x="147993" y="272768"/>
                    <a:pt x="147779" y="269840"/>
                  </a:cubicBezTo>
                  <a:cubicBezTo>
                    <a:pt x="148893" y="270822"/>
                    <a:pt x="150116" y="271684"/>
                    <a:pt x="151424" y="272414"/>
                  </a:cubicBezTo>
                  <a:cubicBezTo>
                    <a:pt x="158503" y="276274"/>
                    <a:pt x="167511" y="281851"/>
                    <a:pt x="175447" y="278634"/>
                  </a:cubicBezTo>
                  <a:cubicBezTo>
                    <a:pt x="179093" y="277615"/>
                    <a:pt x="181238" y="273827"/>
                    <a:pt x="180209" y="270177"/>
                  </a:cubicBezTo>
                  <a:cubicBezTo>
                    <a:pt x="180058" y="269608"/>
                    <a:pt x="179823" y="269063"/>
                    <a:pt x="179522" y="268553"/>
                  </a:cubicBezTo>
                  <a:cubicBezTo>
                    <a:pt x="153141" y="225656"/>
                    <a:pt x="125042" y="184903"/>
                    <a:pt x="101235" y="139861"/>
                  </a:cubicBezTo>
                  <a:cubicBezTo>
                    <a:pt x="76033" y="95956"/>
                    <a:pt x="54519" y="50041"/>
                    <a:pt x="36889" y="2590"/>
                  </a:cubicBezTo>
                  <a:cubicBezTo>
                    <a:pt x="36889" y="1168"/>
                    <a:pt x="35730" y="16"/>
                    <a:pt x="34315" y="16"/>
                  </a:cubicBezTo>
                  <a:cubicBezTo>
                    <a:pt x="32899" y="16"/>
                    <a:pt x="31741" y="1168"/>
                    <a:pt x="31741" y="2590"/>
                  </a:cubicBezTo>
                  <a:cubicBezTo>
                    <a:pt x="31762" y="25338"/>
                    <a:pt x="38154" y="47626"/>
                    <a:pt x="50187" y="66936"/>
                  </a:cubicBezTo>
                  <a:cubicBezTo>
                    <a:pt x="60911" y="91244"/>
                    <a:pt x="72494" y="115052"/>
                    <a:pt x="84934" y="138360"/>
                  </a:cubicBezTo>
                  <a:cubicBezTo>
                    <a:pt x="96301" y="159808"/>
                    <a:pt x="107884" y="181257"/>
                    <a:pt x="120324" y="202706"/>
                  </a:cubicBezTo>
                  <a:cubicBezTo>
                    <a:pt x="106597" y="179970"/>
                    <a:pt x="92655" y="157235"/>
                    <a:pt x="79357" y="134070"/>
                  </a:cubicBezTo>
                  <a:cubicBezTo>
                    <a:pt x="64472" y="108467"/>
                    <a:pt x="51366" y="81881"/>
                    <a:pt x="40106" y="54496"/>
                  </a:cubicBezTo>
                  <a:cubicBezTo>
                    <a:pt x="33457" y="37766"/>
                    <a:pt x="29382" y="874"/>
                    <a:pt x="4072" y="5593"/>
                  </a:cubicBezTo>
                  <a:cubicBezTo>
                    <a:pt x="1091" y="6521"/>
                    <a:pt x="-625" y="9655"/>
                    <a:pt x="212" y="12671"/>
                  </a:cubicBezTo>
                  <a:cubicBezTo>
                    <a:pt x="20974" y="68529"/>
                    <a:pt x="47870" y="121906"/>
                    <a:pt x="80430" y="171820"/>
                  </a:cubicBezTo>
                  <a:cubicBezTo>
                    <a:pt x="94821" y="198096"/>
                    <a:pt x="110715" y="223519"/>
                    <a:pt x="128046" y="247962"/>
                  </a:cubicBezTo>
                  <a:cubicBezTo>
                    <a:pt x="131949" y="253219"/>
                    <a:pt x="136174" y="258232"/>
                    <a:pt x="140700" y="262976"/>
                  </a:cubicBezTo>
                  <a:cubicBezTo>
                    <a:pt x="142266" y="267946"/>
                    <a:pt x="143424" y="273040"/>
                    <a:pt x="144132" y="278205"/>
                  </a:cubicBezTo>
                  <a:cubicBezTo>
                    <a:pt x="144775" y="280350"/>
                    <a:pt x="147564" y="281208"/>
                    <a:pt x="147779" y="278634"/>
                  </a:cubicBezTo>
                  <a:close/>
                  <a:moveTo>
                    <a:pt x="131263" y="221151"/>
                  </a:moveTo>
                  <a:cubicBezTo>
                    <a:pt x="141344" y="237452"/>
                    <a:pt x="152711" y="253324"/>
                    <a:pt x="163221" y="268339"/>
                  </a:cubicBezTo>
                  <a:cubicBezTo>
                    <a:pt x="159039" y="268789"/>
                    <a:pt x="154878" y="267193"/>
                    <a:pt x="152068" y="264049"/>
                  </a:cubicBezTo>
                  <a:cubicBezTo>
                    <a:pt x="150395" y="262511"/>
                    <a:pt x="148808" y="260864"/>
                    <a:pt x="147349" y="259116"/>
                  </a:cubicBezTo>
                  <a:cubicBezTo>
                    <a:pt x="144347" y="245584"/>
                    <a:pt x="138899" y="232714"/>
                    <a:pt x="131263" y="221151"/>
                  </a:cubicBezTo>
                  <a:close/>
                  <a:moveTo>
                    <a:pt x="19301" y="28114"/>
                  </a:moveTo>
                  <a:lnTo>
                    <a:pt x="22518" y="37551"/>
                  </a:lnTo>
                  <a:cubicBezTo>
                    <a:pt x="24449" y="43342"/>
                    <a:pt x="26593" y="49133"/>
                    <a:pt x="28738" y="54925"/>
                  </a:cubicBezTo>
                  <a:cubicBezTo>
                    <a:pt x="30883" y="60716"/>
                    <a:pt x="33457" y="65863"/>
                    <a:pt x="35817" y="71440"/>
                  </a:cubicBezTo>
                  <a:cubicBezTo>
                    <a:pt x="28331" y="55351"/>
                    <a:pt x="21660" y="38885"/>
                    <a:pt x="15869" y="22108"/>
                  </a:cubicBezTo>
                  <a:cubicBezTo>
                    <a:pt x="17199" y="23998"/>
                    <a:pt x="18357" y="26010"/>
                    <a:pt x="19301" y="2811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1E3256A-D4AD-4DD5-8604-906378AB44CE}"/>
                </a:ext>
              </a:extLst>
            </p:cNvPr>
            <p:cNvSpPr/>
            <p:nvPr/>
          </p:nvSpPr>
          <p:spPr>
            <a:xfrm>
              <a:off x="8061189" y="753760"/>
              <a:ext cx="174647" cy="277172"/>
            </a:xfrm>
            <a:custGeom>
              <a:avLst/>
              <a:gdLst>
                <a:gd name="connsiteX0" fmla="*/ 172447 w 174647"/>
                <a:gd name="connsiteY0" fmla="*/ 268383 h 277172"/>
                <a:gd name="connsiteX1" fmla="*/ 172447 w 174647"/>
                <a:gd name="connsiteY1" fmla="*/ 258946 h 277172"/>
                <a:gd name="connsiteX2" fmla="*/ 173948 w 174647"/>
                <a:gd name="connsiteY2" fmla="*/ 252297 h 277172"/>
                <a:gd name="connsiteX3" fmla="*/ 154645 w 174647"/>
                <a:gd name="connsiteY3" fmla="*/ 228918 h 277172"/>
                <a:gd name="connsiteX4" fmla="*/ 149497 w 174647"/>
                <a:gd name="connsiteY4" fmla="*/ 228275 h 277172"/>
                <a:gd name="connsiteX5" fmla="*/ 148854 w 174647"/>
                <a:gd name="connsiteY5" fmla="*/ 233422 h 277172"/>
                <a:gd name="connsiteX6" fmla="*/ 155503 w 174647"/>
                <a:gd name="connsiteY6" fmla="*/ 250581 h 277172"/>
                <a:gd name="connsiteX7" fmla="*/ 156575 w 174647"/>
                <a:gd name="connsiteY7" fmla="*/ 258517 h 277172"/>
                <a:gd name="connsiteX8" fmla="*/ 68207 w 174647"/>
                <a:gd name="connsiteY8" fmla="*/ 136903 h 277172"/>
                <a:gd name="connsiteX9" fmla="*/ 35390 w 174647"/>
                <a:gd name="connsiteY9" fmla="*/ 72557 h 277172"/>
                <a:gd name="connsiteX10" fmla="*/ 19947 w 174647"/>
                <a:gd name="connsiteY10" fmla="*/ 36524 h 277172"/>
                <a:gd name="connsiteX11" fmla="*/ 8579 w 174647"/>
                <a:gd name="connsiteY11" fmla="*/ 2420 h 277172"/>
                <a:gd name="connsiteX12" fmla="*/ 0 w 174647"/>
                <a:gd name="connsiteY12" fmla="*/ 4780 h 277172"/>
                <a:gd name="connsiteX13" fmla="*/ 11153 w 174647"/>
                <a:gd name="connsiteY13" fmla="*/ 47677 h 277172"/>
                <a:gd name="connsiteX14" fmla="*/ 28098 w 174647"/>
                <a:gd name="connsiteY14" fmla="*/ 84140 h 277172"/>
                <a:gd name="connsiteX15" fmla="*/ 70995 w 174647"/>
                <a:gd name="connsiteY15" fmla="*/ 166073 h 277172"/>
                <a:gd name="connsiteX16" fmla="*/ 119469 w 174647"/>
                <a:gd name="connsiteY16" fmla="*/ 242431 h 277172"/>
                <a:gd name="connsiteX17" fmla="*/ 172447 w 174647"/>
                <a:gd name="connsiteY17" fmla="*/ 268383 h 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4647" h="277172">
                  <a:moveTo>
                    <a:pt x="172447" y="268383"/>
                  </a:moveTo>
                  <a:cubicBezTo>
                    <a:pt x="174463" y="265559"/>
                    <a:pt x="174463" y="261771"/>
                    <a:pt x="172447" y="258946"/>
                  </a:cubicBezTo>
                  <a:cubicBezTo>
                    <a:pt x="174635" y="257488"/>
                    <a:pt x="175300" y="254558"/>
                    <a:pt x="173948" y="252297"/>
                  </a:cubicBezTo>
                  <a:cubicBezTo>
                    <a:pt x="169015" y="243370"/>
                    <a:pt x="162474" y="235443"/>
                    <a:pt x="154645" y="228918"/>
                  </a:cubicBezTo>
                  <a:cubicBezTo>
                    <a:pt x="153401" y="227318"/>
                    <a:pt x="151105" y="227030"/>
                    <a:pt x="149497" y="228275"/>
                  </a:cubicBezTo>
                  <a:cubicBezTo>
                    <a:pt x="147888" y="229519"/>
                    <a:pt x="147609" y="231822"/>
                    <a:pt x="148854" y="233422"/>
                  </a:cubicBezTo>
                  <a:cubicBezTo>
                    <a:pt x="151577" y="238937"/>
                    <a:pt x="153786" y="244678"/>
                    <a:pt x="155503" y="250581"/>
                  </a:cubicBezTo>
                  <a:cubicBezTo>
                    <a:pt x="156082" y="253191"/>
                    <a:pt x="156447" y="255847"/>
                    <a:pt x="156575" y="258517"/>
                  </a:cubicBezTo>
                  <a:cubicBezTo>
                    <a:pt x="138558" y="255300"/>
                    <a:pt x="75285" y="149344"/>
                    <a:pt x="68207" y="136903"/>
                  </a:cubicBezTo>
                  <a:cubicBezTo>
                    <a:pt x="56410" y="115455"/>
                    <a:pt x="45686" y="94006"/>
                    <a:pt x="35390" y="72557"/>
                  </a:cubicBezTo>
                  <a:cubicBezTo>
                    <a:pt x="29813" y="60690"/>
                    <a:pt x="24666" y="48679"/>
                    <a:pt x="19947" y="36524"/>
                  </a:cubicBezTo>
                  <a:cubicBezTo>
                    <a:pt x="16730" y="24969"/>
                    <a:pt x="12955" y="13589"/>
                    <a:pt x="8579" y="2420"/>
                  </a:cubicBezTo>
                  <a:cubicBezTo>
                    <a:pt x="6434" y="-2298"/>
                    <a:pt x="215" y="705"/>
                    <a:pt x="0" y="4780"/>
                  </a:cubicBezTo>
                  <a:cubicBezTo>
                    <a:pt x="515" y="19725"/>
                    <a:pt x="4333" y="34372"/>
                    <a:pt x="11153" y="47677"/>
                  </a:cubicBezTo>
                  <a:cubicBezTo>
                    <a:pt x="16301" y="60117"/>
                    <a:pt x="22092" y="72128"/>
                    <a:pt x="28098" y="84140"/>
                  </a:cubicBezTo>
                  <a:cubicBezTo>
                    <a:pt x="42039" y="111808"/>
                    <a:pt x="56195" y="139263"/>
                    <a:pt x="70995" y="166073"/>
                  </a:cubicBezTo>
                  <a:cubicBezTo>
                    <a:pt x="85837" y="192337"/>
                    <a:pt x="102010" y="217825"/>
                    <a:pt x="119469" y="242431"/>
                  </a:cubicBezTo>
                  <a:cubicBezTo>
                    <a:pt x="129550" y="255300"/>
                    <a:pt x="154216" y="294551"/>
                    <a:pt x="172447" y="26838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62502EC-02B0-4DE6-BB95-701CDA4392A0}"/>
                </a:ext>
              </a:extLst>
            </p:cNvPr>
            <p:cNvSpPr/>
            <p:nvPr/>
          </p:nvSpPr>
          <p:spPr>
            <a:xfrm>
              <a:off x="7658371" y="965905"/>
              <a:ext cx="176745" cy="283781"/>
            </a:xfrm>
            <a:custGeom>
              <a:avLst/>
              <a:gdLst>
                <a:gd name="connsiteX0" fmla="*/ 174819 w 176745"/>
                <a:gd name="connsiteY0" fmla="*/ 270939 h 283781"/>
                <a:gd name="connsiteX1" fmla="*/ 77442 w 176745"/>
                <a:gd name="connsiteY1" fmla="*/ 140317 h 283781"/>
                <a:gd name="connsiteX2" fmla="*/ 39050 w 176745"/>
                <a:gd name="connsiteY2" fmla="*/ 70823 h 283781"/>
                <a:gd name="connsiteX3" fmla="*/ 21891 w 176745"/>
                <a:gd name="connsiteY3" fmla="*/ 34790 h 283781"/>
                <a:gd name="connsiteX4" fmla="*/ 4517 w 176745"/>
                <a:gd name="connsiteY4" fmla="*/ 901 h 283781"/>
                <a:gd name="connsiteX5" fmla="*/ 892 w 176745"/>
                <a:gd name="connsiteY5" fmla="*/ 648 h 283781"/>
                <a:gd name="connsiteX6" fmla="*/ 13 w 176745"/>
                <a:gd name="connsiteY6" fmla="*/ 2831 h 283781"/>
                <a:gd name="connsiteX7" fmla="*/ 12239 w 176745"/>
                <a:gd name="connsiteY7" fmla="*/ 39080 h 283781"/>
                <a:gd name="connsiteX8" fmla="*/ 28540 w 176745"/>
                <a:gd name="connsiteY8" fmla="*/ 74684 h 283781"/>
                <a:gd name="connsiteX9" fmla="*/ 68434 w 176745"/>
                <a:gd name="connsiteY9" fmla="*/ 148039 h 283781"/>
                <a:gd name="connsiteX10" fmla="*/ 164524 w 176745"/>
                <a:gd name="connsiteY10" fmla="*/ 281449 h 283781"/>
                <a:gd name="connsiteX11" fmla="*/ 174819 w 176745"/>
                <a:gd name="connsiteY11" fmla="*/ 270939 h 2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45" h="283781">
                  <a:moveTo>
                    <a:pt x="174819" y="270939"/>
                  </a:moveTo>
                  <a:cubicBezTo>
                    <a:pt x="138743" y="230221"/>
                    <a:pt x="106163" y="186524"/>
                    <a:pt x="77442" y="140317"/>
                  </a:cubicBezTo>
                  <a:cubicBezTo>
                    <a:pt x="63716" y="117582"/>
                    <a:pt x="50846" y="94417"/>
                    <a:pt x="39050" y="70823"/>
                  </a:cubicBezTo>
                  <a:cubicBezTo>
                    <a:pt x="33044" y="58812"/>
                    <a:pt x="27467" y="46801"/>
                    <a:pt x="21891" y="34790"/>
                  </a:cubicBezTo>
                  <a:cubicBezTo>
                    <a:pt x="17622" y="22776"/>
                    <a:pt x="11789" y="11381"/>
                    <a:pt x="4517" y="901"/>
                  </a:cubicBezTo>
                  <a:cubicBezTo>
                    <a:pt x="3573" y="-172"/>
                    <a:pt x="1965" y="-285"/>
                    <a:pt x="892" y="648"/>
                  </a:cubicBezTo>
                  <a:cubicBezTo>
                    <a:pt x="270" y="1193"/>
                    <a:pt x="-73" y="2006"/>
                    <a:pt x="13" y="2831"/>
                  </a:cubicBezTo>
                  <a:cubicBezTo>
                    <a:pt x="2072" y="15503"/>
                    <a:pt x="6190" y="27750"/>
                    <a:pt x="12239" y="39080"/>
                  </a:cubicBezTo>
                  <a:cubicBezTo>
                    <a:pt x="17386" y="51091"/>
                    <a:pt x="22963" y="62888"/>
                    <a:pt x="28540" y="74684"/>
                  </a:cubicBezTo>
                  <a:cubicBezTo>
                    <a:pt x="40830" y="99708"/>
                    <a:pt x="54128" y="124160"/>
                    <a:pt x="68434" y="148039"/>
                  </a:cubicBezTo>
                  <a:cubicBezTo>
                    <a:pt x="96489" y="195243"/>
                    <a:pt x="128641" y="239884"/>
                    <a:pt x="164524" y="281449"/>
                  </a:cubicBezTo>
                  <a:cubicBezTo>
                    <a:pt x="170744" y="288527"/>
                    <a:pt x="181040" y="278017"/>
                    <a:pt x="174819" y="27093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3A93949-170B-46EA-98B4-B73A2D398599}"/>
                </a:ext>
              </a:extLst>
            </p:cNvPr>
            <p:cNvSpPr/>
            <p:nvPr/>
          </p:nvSpPr>
          <p:spPr>
            <a:xfrm>
              <a:off x="7628647" y="983959"/>
              <a:ext cx="176611" cy="280923"/>
            </a:xfrm>
            <a:custGeom>
              <a:avLst/>
              <a:gdLst>
                <a:gd name="connsiteX0" fmla="*/ 175373 w 176611"/>
                <a:gd name="connsiteY0" fmla="*/ 273691 h 280923"/>
                <a:gd name="connsiteX1" fmla="*/ 75637 w 176611"/>
                <a:gd name="connsiteY1" fmla="*/ 146501 h 280923"/>
                <a:gd name="connsiteX2" fmla="*/ 35528 w 176611"/>
                <a:gd name="connsiteY2" fmla="*/ 78723 h 280923"/>
                <a:gd name="connsiteX3" fmla="*/ 5285 w 176611"/>
                <a:gd name="connsiteY3" fmla="*/ 2366 h 280923"/>
                <a:gd name="connsiteX4" fmla="*/ 138 w 176611"/>
                <a:gd name="connsiteY4" fmla="*/ 2366 h 280923"/>
                <a:gd name="connsiteX5" fmla="*/ 19227 w 176611"/>
                <a:gd name="connsiteY5" fmla="*/ 72503 h 280923"/>
                <a:gd name="connsiteX6" fmla="*/ 62125 w 176611"/>
                <a:gd name="connsiteY6" fmla="*/ 147787 h 280923"/>
                <a:gd name="connsiteX7" fmla="*/ 169368 w 176611"/>
                <a:gd name="connsiteY7" fmla="*/ 279697 h 280923"/>
                <a:gd name="connsiteX8" fmla="*/ 175373 w 176611"/>
                <a:gd name="connsiteY8" fmla="*/ 279697 h 280923"/>
                <a:gd name="connsiteX9" fmla="*/ 175373 w 176611"/>
                <a:gd name="connsiteY9" fmla="*/ 273691 h 2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611" h="280923">
                  <a:moveTo>
                    <a:pt x="175373" y="273691"/>
                  </a:moveTo>
                  <a:cubicBezTo>
                    <a:pt x="139039" y="233811"/>
                    <a:pt x="105708" y="191298"/>
                    <a:pt x="75637" y="146501"/>
                  </a:cubicBezTo>
                  <a:cubicBezTo>
                    <a:pt x="61052" y="125052"/>
                    <a:pt x="47754" y="101887"/>
                    <a:pt x="35528" y="78723"/>
                  </a:cubicBezTo>
                  <a:cubicBezTo>
                    <a:pt x="20921" y="55305"/>
                    <a:pt x="10669" y="29434"/>
                    <a:pt x="5285" y="2366"/>
                  </a:cubicBezTo>
                  <a:cubicBezTo>
                    <a:pt x="5285" y="-208"/>
                    <a:pt x="781" y="-1281"/>
                    <a:pt x="138" y="2366"/>
                  </a:cubicBezTo>
                  <a:cubicBezTo>
                    <a:pt x="-1063" y="27173"/>
                    <a:pt x="5629" y="51721"/>
                    <a:pt x="19227" y="72503"/>
                  </a:cubicBezTo>
                  <a:cubicBezTo>
                    <a:pt x="32246" y="98241"/>
                    <a:pt x="46531" y="123336"/>
                    <a:pt x="62125" y="147787"/>
                  </a:cubicBezTo>
                  <a:cubicBezTo>
                    <a:pt x="92367" y="195961"/>
                    <a:pt x="128379" y="240259"/>
                    <a:pt x="169368" y="279697"/>
                  </a:cubicBezTo>
                  <a:cubicBezTo>
                    <a:pt x="171019" y="281355"/>
                    <a:pt x="173721" y="281355"/>
                    <a:pt x="175373" y="279697"/>
                  </a:cubicBezTo>
                  <a:cubicBezTo>
                    <a:pt x="177025" y="278039"/>
                    <a:pt x="177025" y="275349"/>
                    <a:pt x="175373" y="273691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A1922A4-AE8F-43E8-816D-0171768E724A}"/>
                </a:ext>
              </a:extLst>
            </p:cNvPr>
            <p:cNvSpPr/>
            <p:nvPr/>
          </p:nvSpPr>
          <p:spPr>
            <a:xfrm>
              <a:off x="7650549" y="975265"/>
              <a:ext cx="174997" cy="283316"/>
            </a:xfrm>
            <a:custGeom>
              <a:avLst/>
              <a:gdLst>
                <a:gd name="connsiteX0" fmla="*/ 173633 w 174997"/>
                <a:gd name="connsiteY0" fmla="*/ 274449 h 283316"/>
                <a:gd name="connsiteX1" fmla="*/ 4617 w 174997"/>
                <a:gd name="connsiteY1" fmla="*/ 1194 h 283316"/>
                <a:gd name="connsiteX2" fmla="*/ 113 w 174997"/>
                <a:gd name="connsiteY2" fmla="*/ 3124 h 283316"/>
                <a:gd name="connsiteX3" fmla="*/ 166126 w 174997"/>
                <a:gd name="connsiteY3" fmla="*/ 281956 h 283316"/>
                <a:gd name="connsiteX4" fmla="*/ 173633 w 174997"/>
                <a:gd name="connsiteY4" fmla="*/ 274449 h 28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97" h="283316">
                  <a:moveTo>
                    <a:pt x="173633" y="274449"/>
                  </a:moveTo>
                  <a:cubicBezTo>
                    <a:pt x="102380" y="193472"/>
                    <a:pt x="45262" y="101101"/>
                    <a:pt x="4617" y="1194"/>
                  </a:cubicBezTo>
                  <a:cubicBezTo>
                    <a:pt x="3545" y="-1595"/>
                    <a:pt x="-745" y="1194"/>
                    <a:pt x="113" y="3124"/>
                  </a:cubicBezTo>
                  <a:cubicBezTo>
                    <a:pt x="37155" y="105807"/>
                    <a:pt x="93500" y="200454"/>
                    <a:pt x="166126" y="281956"/>
                  </a:cubicBezTo>
                  <a:cubicBezTo>
                    <a:pt x="170415" y="286246"/>
                    <a:pt x="178137" y="279597"/>
                    <a:pt x="173633" y="27444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44A8A6E-B189-45A7-8EB5-183A803EB389}"/>
                </a:ext>
              </a:extLst>
            </p:cNvPr>
            <p:cNvSpPr/>
            <p:nvPr/>
          </p:nvSpPr>
          <p:spPr>
            <a:xfrm>
              <a:off x="7641269" y="984588"/>
              <a:ext cx="173000" cy="279933"/>
            </a:xfrm>
            <a:custGeom>
              <a:avLst/>
              <a:gdLst>
                <a:gd name="connsiteX0" fmla="*/ 171545 w 173000"/>
                <a:gd name="connsiteY0" fmla="*/ 269630 h 279933"/>
                <a:gd name="connsiteX1" fmla="*/ 4675 w 173000"/>
                <a:gd name="connsiteY1" fmla="*/ 1093 h 279933"/>
                <a:gd name="connsiteX2" fmla="*/ 170 w 173000"/>
                <a:gd name="connsiteY2" fmla="*/ 3238 h 279933"/>
                <a:gd name="connsiteX3" fmla="*/ 163395 w 173000"/>
                <a:gd name="connsiteY3" fmla="*/ 277995 h 279933"/>
                <a:gd name="connsiteX4" fmla="*/ 171545 w 173000"/>
                <a:gd name="connsiteY4" fmla="*/ 269630 h 27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00" h="279933">
                  <a:moveTo>
                    <a:pt x="171545" y="269630"/>
                  </a:moveTo>
                  <a:cubicBezTo>
                    <a:pt x="105505" y="187027"/>
                    <a:pt x="49481" y="96885"/>
                    <a:pt x="4675" y="1093"/>
                  </a:cubicBezTo>
                  <a:cubicBezTo>
                    <a:pt x="3388" y="-1481"/>
                    <a:pt x="-902" y="1093"/>
                    <a:pt x="170" y="3238"/>
                  </a:cubicBezTo>
                  <a:cubicBezTo>
                    <a:pt x="40279" y="102595"/>
                    <a:pt x="95317" y="195246"/>
                    <a:pt x="163395" y="277995"/>
                  </a:cubicBezTo>
                  <a:cubicBezTo>
                    <a:pt x="169186" y="283786"/>
                    <a:pt x="176050" y="275421"/>
                    <a:pt x="171545" y="269630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75F214A-BF7E-444C-B2B1-932161DA99D8}"/>
                </a:ext>
              </a:extLst>
            </p:cNvPr>
            <p:cNvSpPr/>
            <p:nvPr/>
          </p:nvSpPr>
          <p:spPr>
            <a:xfrm>
              <a:off x="7627926" y="982593"/>
              <a:ext cx="113847" cy="176550"/>
            </a:xfrm>
            <a:custGeom>
              <a:avLst/>
              <a:gdLst>
                <a:gd name="connsiteX0" fmla="*/ 112820 w 113847"/>
                <a:gd name="connsiteY0" fmla="*/ 171674 h 176550"/>
                <a:gd name="connsiteX1" fmla="*/ 50619 w 113847"/>
                <a:gd name="connsiteY1" fmla="*/ 91671 h 176550"/>
                <a:gd name="connsiteX2" fmla="*/ 27669 w 113847"/>
                <a:gd name="connsiteY2" fmla="*/ 46200 h 176550"/>
                <a:gd name="connsiteX3" fmla="*/ 20377 w 113847"/>
                <a:gd name="connsiteY3" fmla="*/ 24751 h 176550"/>
                <a:gd name="connsiteX4" fmla="*/ 10939 w 113847"/>
                <a:gd name="connsiteY4" fmla="*/ 1587 h 176550"/>
                <a:gd name="connsiteX5" fmla="*/ 1566 w 113847"/>
                <a:gd name="connsiteY5" fmla="*/ 2374 h 176550"/>
                <a:gd name="connsiteX6" fmla="*/ 0 w 113847"/>
                <a:gd name="connsiteY6" fmla="*/ 6520 h 176550"/>
                <a:gd name="connsiteX7" fmla="*/ 8794 w 113847"/>
                <a:gd name="connsiteY7" fmla="*/ 29685 h 176550"/>
                <a:gd name="connsiteX8" fmla="*/ 21449 w 113847"/>
                <a:gd name="connsiteY8" fmla="*/ 51133 h 176550"/>
                <a:gd name="connsiteX9" fmla="*/ 47402 w 113847"/>
                <a:gd name="connsiteY9" fmla="*/ 95961 h 176550"/>
                <a:gd name="connsiteX10" fmla="*/ 109388 w 113847"/>
                <a:gd name="connsiteY10" fmla="*/ 175964 h 176550"/>
                <a:gd name="connsiteX11" fmla="*/ 113249 w 113847"/>
                <a:gd name="connsiteY11" fmla="*/ 175535 h 176550"/>
                <a:gd name="connsiteX12" fmla="*/ 112820 w 113847"/>
                <a:gd name="connsiteY12" fmla="*/ 171674 h 1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47" h="176550">
                  <a:moveTo>
                    <a:pt x="112820" y="171674"/>
                  </a:moveTo>
                  <a:cubicBezTo>
                    <a:pt x="90599" y="146200"/>
                    <a:pt x="69837" y="119490"/>
                    <a:pt x="50619" y="91671"/>
                  </a:cubicBezTo>
                  <a:cubicBezTo>
                    <a:pt x="40753" y="77740"/>
                    <a:pt x="33010" y="62415"/>
                    <a:pt x="27669" y="46200"/>
                  </a:cubicBezTo>
                  <a:cubicBezTo>
                    <a:pt x="25739" y="38693"/>
                    <a:pt x="22950" y="31186"/>
                    <a:pt x="20377" y="24751"/>
                  </a:cubicBezTo>
                  <a:cubicBezTo>
                    <a:pt x="17803" y="18317"/>
                    <a:pt x="16730" y="6949"/>
                    <a:pt x="10939" y="1587"/>
                  </a:cubicBezTo>
                  <a:cubicBezTo>
                    <a:pt x="8129" y="-783"/>
                    <a:pt x="3947" y="-432"/>
                    <a:pt x="1566" y="2374"/>
                  </a:cubicBezTo>
                  <a:cubicBezTo>
                    <a:pt x="579" y="3536"/>
                    <a:pt x="43" y="4999"/>
                    <a:pt x="0" y="6520"/>
                  </a:cubicBezTo>
                  <a:cubicBezTo>
                    <a:pt x="0" y="14027"/>
                    <a:pt x="5577" y="23035"/>
                    <a:pt x="8794" y="29685"/>
                  </a:cubicBezTo>
                  <a:cubicBezTo>
                    <a:pt x="12290" y="37230"/>
                    <a:pt x="16537" y="44415"/>
                    <a:pt x="21449" y="51133"/>
                  </a:cubicBezTo>
                  <a:cubicBezTo>
                    <a:pt x="30844" y="65632"/>
                    <a:pt x="39509" y="80595"/>
                    <a:pt x="47402" y="95961"/>
                  </a:cubicBezTo>
                  <a:cubicBezTo>
                    <a:pt x="63917" y="125605"/>
                    <a:pt x="84808" y="152579"/>
                    <a:pt x="109388" y="175964"/>
                  </a:cubicBezTo>
                  <a:cubicBezTo>
                    <a:pt x="110568" y="176912"/>
                    <a:pt x="112306" y="176719"/>
                    <a:pt x="113249" y="175535"/>
                  </a:cubicBezTo>
                  <a:cubicBezTo>
                    <a:pt x="114193" y="174351"/>
                    <a:pt x="114000" y="172622"/>
                    <a:pt x="112820" y="17167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B6CBE9E-9FEA-4BCA-B6E1-EB3C86C70E81}"/>
                </a:ext>
              </a:extLst>
            </p:cNvPr>
            <p:cNvSpPr/>
            <p:nvPr/>
          </p:nvSpPr>
          <p:spPr>
            <a:xfrm>
              <a:off x="7775976" y="906218"/>
              <a:ext cx="326344" cy="205139"/>
            </a:xfrm>
            <a:custGeom>
              <a:avLst/>
              <a:gdLst>
                <a:gd name="connsiteX0" fmla="*/ 52710 w 326344"/>
                <a:gd name="connsiteY0" fmla="*/ 203651 h 205139"/>
                <a:gd name="connsiteX1" fmla="*/ 161669 w 326344"/>
                <a:gd name="connsiteY1" fmla="*/ 187350 h 205139"/>
                <a:gd name="connsiteX2" fmla="*/ 283926 w 326344"/>
                <a:gd name="connsiteY2" fmla="*/ 118071 h 205139"/>
                <a:gd name="connsiteX3" fmla="*/ 319745 w 326344"/>
                <a:gd name="connsiteY3" fmla="*/ 61875 h 205139"/>
                <a:gd name="connsiteX4" fmla="*/ 322963 w 326344"/>
                <a:gd name="connsiteY4" fmla="*/ 48792 h 205139"/>
                <a:gd name="connsiteX5" fmla="*/ 320603 w 326344"/>
                <a:gd name="connsiteY5" fmla="*/ 23697 h 205139"/>
                <a:gd name="connsiteX6" fmla="*/ 302801 w 326344"/>
                <a:gd name="connsiteY6" fmla="*/ 9326 h 205139"/>
                <a:gd name="connsiteX7" fmla="*/ 263336 w 326344"/>
                <a:gd name="connsiteY7" fmla="*/ 103 h 205139"/>
                <a:gd name="connsiteX8" fmla="*/ 209285 w 326344"/>
                <a:gd name="connsiteY8" fmla="*/ 6323 h 205139"/>
                <a:gd name="connsiteX9" fmla="*/ 151374 w 326344"/>
                <a:gd name="connsiteY9" fmla="*/ 25627 h 205139"/>
                <a:gd name="connsiteX10" fmla="*/ 99897 w 326344"/>
                <a:gd name="connsiteY10" fmla="*/ 48363 h 205139"/>
                <a:gd name="connsiteX11" fmla="*/ 51637 w 326344"/>
                <a:gd name="connsiteY11" fmla="*/ 84396 h 205139"/>
                <a:gd name="connsiteX12" fmla="*/ 9813 w 326344"/>
                <a:gd name="connsiteY12" fmla="*/ 124291 h 205139"/>
                <a:gd name="connsiteX13" fmla="*/ 161 w 326344"/>
                <a:gd name="connsiteY13" fmla="*/ 156464 h 205139"/>
                <a:gd name="connsiteX14" fmla="*/ 161 w 326344"/>
                <a:gd name="connsiteY14" fmla="*/ 165472 h 205139"/>
                <a:gd name="connsiteX15" fmla="*/ 29116 w 326344"/>
                <a:gd name="connsiteY15" fmla="*/ 198074 h 205139"/>
                <a:gd name="connsiteX16" fmla="*/ 52710 w 326344"/>
                <a:gd name="connsiteY16" fmla="*/ 203651 h 205139"/>
                <a:gd name="connsiteX17" fmla="*/ 201564 w 326344"/>
                <a:gd name="connsiteY17" fmla="*/ 121288 h 205139"/>
                <a:gd name="connsiteX18" fmla="*/ 120273 w 326344"/>
                <a:gd name="connsiteY18" fmla="*/ 158394 h 205139"/>
                <a:gd name="connsiteX19" fmla="*/ 75874 w 326344"/>
                <a:gd name="connsiteY19" fmla="*/ 168475 h 205139"/>
                <a:gd name="connsiteX20" fmla="*/ 60003 w 326344"/>
                <a:gd name="connsiteY20" fmla="*/ 170834 h 205139"/>
                <a:gd name="connsiteX21" fmla="*/ 123062 w 326344"/>
                <a:gd name="connsiteY21" fmla="*/ 153890 h 205139"/>
                <a:gd name="connsiteX22" fmla="*/ 206068 w 326344"/>
                <a:gd name="connsiteY22" fmla="*/ 119358 h 205139"/>
                <a:gd name="connsiteX23" fmla="*/ 242531 w 326344"/>
                <a:gd name="connsiteY23" fmla="*/ 78391 h 205139"/>
                <a:gd name="connsiteX24" fmla="*/ 238455 w 326344"/>
                <a:gd name="connsiteY24" fmla="*/ 76675 h 205139"/>
                <a:gd name="connsiteX25" fmla="*/ 193842 w 326344"/>
                <a:gd name="connsiteY25" fmla="*/ 88901 h 205139"/>
                <a:gd name="connsiteX26" fmla="*/ 144296 w 326344"/>
                <a:gd name="connsiteY26" fmla="*/ 108848 h 205139"/>
                <a:gd name="connsiteX27" fmla="*/ 126707 w 326344"/>
                <a:gd name="connsiteY27" fmla="*/ 115926 h 205139"/>
                <a:gd name="connsiteX28" fmla="*/ 232020 w 326344"/>
                <a:gd name="connsiteY28" fmla="*/ 73029 h 205139"/>
                <a:gd name="connsiteX29" fmla="*/ 242531 w 326344"/>
                <a:gd name="connsiteY29" fmla="*/ 71098 h 205139"/>
                <a:gd name="connsiteX30" fmla="*/ 242531 w 326344"/>
                <a:gd name="connsiteY30" fmla="*/ 79249 h 205139"/>
                <a:gd name="connsiteX31" fmla="*/ 262906 w 326344"/>
                <a:gd name="connsiteY31" fmla="*/ 68739 h 205139"/>
                <a:gd name="connsiteX32" fmla="*/ 260976 w 326344"/>
                <a:gd name="connsiteY32" fmla="*/ 71527 h 205139"/>
                <a:gd name="connsiteX33" fmla="*/ 257974 w 326344"/>
                <a:gd name="connsiteY33" fmla="*/ 64020 h 205139"/>
                <a:gd name="connsiteX34" fmla="*/ 213789 w 326344"/>
                <a:gd name="connsiteY34" fmla="*/ 62948 h 205139"/>
                <a:gd name="connsiteX35" fmla="*/ 102042 w 326344"/>
                <a:gd name="connsiteY35" fmla="*/ 112494 h 205139"/>
                <a:gd name="connsiteX36" fmla="*/ 64293 w 326344"/>
                <a:gd name="connsiteY36" fmla="*/ 141664 h 205139"/>
                <a:gd name="connsiteX37" fmla="*/ 62791 w 326344"/>
                <a:gd name="connsiteY37" fmla="*/ 141664 h 205139"/>
                <a:gd name="connsiteX38" fmla="*/ 141722 w 326344"/>
                <a:gd name="connsiteY38" fmla="*/ 88043 h 205139"/>
                <a:gd name="connsiteX39" fmla="*/ 218937 w 326344"/>
                <a:gd name="connsiteY39" fmla="*/ 55012 h 205139"/>
                <a:gd name="connsiteX40" fmla="*/ 255185 w 326344"/>
                <a:gd name="connsiteY40" fmla="*/ 57586 h 205139"/>
                <a:gd name="connsiteX41" fmla="*/ 262906 w 326344"/>
                <a:gd name="connsiteY41" fmla="*/ 69597 h 205139"/>
                <a:gd name="connsiteX42" fmla="*/ 288645 w 326344"/>
                <a:gd name="connsiteY42" fmla="*/ 53296 h 205139"/>
                <a:gd name="connsiteX43" fmla="*/ 283068 w 326344"/>
                <a:gd name="connsiteY43" fmla="*/ 62304 h 205139"/>
                <a:gd name="connsiteX44" fmla="*/ 272559 w 326344"/>
                <a:gd name="connsiteY44" fmla="*/ 43858 h 205139"/>
                <a:gd name="connsiteX45" fmla="*/ 287358 w 326344"/>
                <a:gd name="connsiteY45" fmla="*/ 43858 h 205139"/>
                <a:gd name="connsiteX46" fmla="*/ 291648 w 326344"/>
                <a:gd name="connsiteY46" fmla="*/ 43858 h 205139"/>
                <a:gd name="connsiteX47" fmla="*/ 288645 w 326344"/>
                <a:gd name="connsiteY47" fmla="*/ 55012 h 205139"/>
                <a:gd name="connsiteX48" fmla="*/ 234594 w 326344"/>
                <a:gd name="connsiteY48" fmla="*/ 31847 h 205139"/>
                <a:gd name="connsiteX49" fmla="*/ 207355 w 326344"/>
                <a:gd name="connsiteY49" fmla="*/ 35708 h 205139"/>
                <a:gd name="connsiteX50" fmla="*/ 94535 w 326344"/>
                <a:gd name="connsiteY50" fmla="*/ 84182 h 205139"/>
                <a:gd name="connsiteX51" fmla="*/ 46490 w 326344"/>
                <a:gd name="connsiteY51" fmla="*/ 121074 h 205139"/>
                <a:gd name="connsiteX52" fmla="*/ 46490 w 326344"/>
                <a:gd name="connsiteY52" fmla="*/ 121074 h 205139"/>
                <a:gd name="connsiteX53" fmla="*/ 52281 w 326344"/>
                <a:gd name="connsiteY53" fmla="*/ 114210 h 205139"/>
                <a:gd name="connsiteX54" fmla="*/ 52281 w 326344"/>
                <a:gd name="connsiteY54" fmla="*/ 113138 h 205139"/>
                <a:gd name="connsiteX55" fmla="*/ 59144 w 326344"/>
                <a:gd name="connsiteY55" fmla="*/ 107132 h 205139"/>
                <a:gd name="connsiteX56" fmla="*/ 83381 w 326344"/>
                <a:gd name="connsiteY56" fmla="*/ 86756 h 205139"/>
                <a:gd name="connsiteX57" fmla="*/ 103543 w 326344"/>
                <a:gd name="connsiteY57" fmla="*/ 75388 h 205139"/>
                <a:gd name="connsiteX58" fmla="*/ 201564 w 326344"/>
                <a:gd name="connsiteY58" fmla="*/ 32491 h 205139"/>
                <a:gd name="connsiteX59" fmla="*/ 266982 w 326344"/>
                <a:gd name="connsiteY59" fmla="*/ 24555 h 205139"/>
                <a:gd name="connsiteX60" fmla="*/ 274918 w 326344"/>
                <a:gd name="connsiteY60" fmla="*/ 24555 h 205139"/>
                <a:gd name="connsiteX61" fmla="*/ 234594 w 326344"/>
                <a:gd name="connsiteY61" fmla="*/ 33563 h 20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6344" h="205139">
                  <a:moveTo>
                    <a:pt x="52710" y="203651"/>
                  </a:moveTo>
                  <a:cubicBezTo>
                    <a:pt x="89837" y="208151"/>
                    <a:pt x="127480" y="202516"/>
                    <a:pt x="161669" y="187350"/>
                  </a:cubicBezTo>
                  <a:cubicBezTo>
                    <a:pt x="207054" y="173614"/>
                    <a:pt x="248815" y="149948"/>
                    <a:pt x="283926" y="118071"/>
                  </a:cubicBezTo>
                  <a:cubicBezTo>
                    <a:pt x="299841" y="102186"/>
                    <a:pt x="312067" y="83002"/>
                    <a:pt x="319745" y="61875"/>
                  </a:cubicBezTo>
                  <a:cubicBezTo>
                    <a:pt x="321290" y="57646"/>
                    <a:pt x="322362" y="53257"/>
                    <a:pt x="322963" y="48792"/>
                  </a:cubicBezTo>
                  <a:cubicBezTo>
                    <a:pt x="329397" y="41714"/>
                    <a:pt x="325537" y="30989"/>
                    <a:pt x="320603" y="23697"/>
                  </a:cubicBezTo>
                  <a:cubicBezTo>
                    <a:pt x="316078" y="17382"/>
                    <a:pt x="309922" y="12417"/>
                    <a:pt x="302801" y="9326"/>
                  </a:cubicBezTo>
                  <a:cubicBezTo>
                    <a:pt x="290768" y="2628"/>
                    <a:pt x="277084" y="-566"/>
                    <a:pt x="263336" y="103"/>
                  </a:cubicBezTo>
                  <a:cubicBezTo>
                    <a:pt x="245126" y="-304"/>
                    <a:pt x="226937" y="1789"/>
                    <a:pt x="209285" y="6323"/>
                  </a:cubicBezTo>
                  <a:cubicBezTo>
                    <a:pt x="189552" y="11366"/>
                    <a:pt x="170184" y="17818"/>
                    <a:pt x="151374" y="25627"/>
                  </a:cubicBezTo>
                  <a:cubicBezTo>
                    <a:pt x="133722" y="32051"/>
                    <a:pt x="116541" y="39648"/>
                    <a:pt x="99897" y="48363"/>
                  </a:cubicBezTo>
                  <a:cubicBezTo>
                    <a:pt x="82824" y="58995"/>
                    <a:pt x="66673" y="71049"/>
                    <a:pt x="51637" y="84396"/>
                  </a:cubicBezTo>
                  <a:cubicBezTo>
                    <a:pt x="35744" y="95479"/>
                    <a:pt x="21631" y="108934"/>
                    <a:pt x="9813" y="124291"/>
                  </a:cubicBezTo>
                  <a:cubicBezTo>
                    <a:pt x="3657" y="133908"/>
                    <a:pt x="332" y="145051"/>
                    <a:pt x="161" y="156464"/>
                  </a:cubicBezTo>
                  <a:cubicBezTo>
                    <a:pt x="-53" y="159462"/>
                    <a:pt x="-53" y="162474"/>
                    <a:pt x="161" y="165472"/>
                  </a:cubicBezTo>
                  <a:cubicBezTo>
                    <a:pt x="3164" y="180802"/>
                    <a:pt x="14253" y="193289"/>
                    <a:pt x="29116" y="198074"/>
                  </a:cubicBezTo>
                  <a:cubicBezTo>
                    <a:pt x="36688" y="200987"/>
                    <a:pt x="44624" y="202864"/>
                    <a:pt x="52710" y="203651"/>
                  </a:cubicBezTo>
                  <a:close/>
                  <a:moveTo>
                    <a:pt x="201564" y="121288"/>
                  </a:moveTo>
                  <a:cubicBezTo>
                    <a:pt x="176297" y="137345"/>
                    <a:pt x="148950" y="149830"/>
                    <a:pt x="120273" y="158394"/>
                  </a:cubicBezTo>
                  <a:cubicBezTo>
                    <a:pt x="105752" y="162918"/>
                    <a:pt x="90910" y="166287"/>
                    <a:pt x="75874" y="168475"/>
                  </a:cubicBezTo>
                  <a:cubicBezTo>
                    <a:pt x="72014" y="168475"/>
                    <a:pt x="66223" y="170191"/>
                    <a:pt x="60003" y="170834"/>
                  </a:cubicBezTo>
                  <a:cubicBezTo>
                    <a:pt x="81408" y="166701"/>
                    <a:pt x="102471" y="161039"/>
                    <a:pt x="123062" y="153890"/>
                  </a:cubicBezTo>
                  <a:cubicBezTo>
                    <a:pt x="151653" y="144751"/>
                    <a:pt x="179428" y="133199"/>
                    <a:pt x="206068" y="119358"/>
                  </a:cubicBezTo>
                  <a:close/>
                  <a:moveTo>
                    <a:pt x="242531" y="78391"/>
                  </a:moveTo>
                  <a:cubicBezTo>
                    <a:pt x="241458" y="77282"/>
                    <a:pt x="239999" y="76660"/>
                    <a:pt x="238455" y="76675"/>
                  </a:cubicBezTo>
                  <a:cubicBezTo>
                    <a:pt x="222969" y="78086"/>
                    <a:pt x="207870" y="82226"/>
                    <a:pt x="193842" y="88901"/>
                  </a:cubicBezTo>
                  <a:cubicBezTo>
                    <a:pt x="177112" y="95335"/>
                    <a:pt x="160811" y="101984"/>
                    <a:pt x="144296" y="108848"/>
                  </a:cubicBezTo>
                  <a:lnTo>
                    <a:pt x="126707" y="115926"/>
                  </a:lnTo>
                  <a:cubicBezTo>
                    <a:pt x="159438" y="96360"/>
                    <a:pt x="194936" y="81895"/>
                    <a:pt x="232020" y="73029"/>
                  </a:cubicBezTo>
                  <a:cubicBezTo>
                    <a:pt x="233951" y="73029"/>
                    <a:pt x="241029" y="70026"/>
                    <a:pt x="242531" y="71098"/>
                  </a:cubicBezTo>
                  <a:cubicBezTo>
                    <a:pt x="244032" y="72171"/>
                    <a:pt x="244461" y="76460"/>
                    <a:pt x="242531" y="79249"/>
                  </a:cubicBezTo>
                  <a:close/>
                  <a:moveTo>
                    <a:pt x="262906" y="68739"/>
                  </a:moveTo>
                  <a:cubicBezTo>
                    <a:pt x="262414" y="69762"/>
                    <a:pt x="261769" y="70704"/>
                    <a:pt x="260976" y="71527"/>
                  </a:cubicBezTo>
                  <a:cubicBezTo>
                    <a:pt x="260697" y="68793"/>
                    <a:pt x="259668" y="66189"/>
                    <a:pt x="257974" y="64020"/>
                  </a:cubicBezTo>
                  <a:cubicBezTo>
                    <a:pt x="248536" y="50937"/>
                    <a:pt x="226229" y="59730"/>
                    <a:pt x="213789" y="62948"/>
                  </a:cubicBezTo>
                  <a:cubicBezTo>
                    <a:pt x="174024" y="73057"/>
                    <a:pt x="136231" y="89808"/>
                    <a:pt x="102042" y="112494"/>
                  </a:cubicBezTo>
                  <a:cubicBezTo>
                    <a:pt x="88851" y="121410"/>
                    <a:pt x="76239" y="131154"/>
                    <a:pt x="64293" y="141664"/>
                  </a:cubicBezTo>
                  <a:lnTo>
                    <a:pt x="62791" y="141664"/>
                  </a:lnTo>
                  <a:cubicBezTo>
                    <a:pt x="84947" y="118322"/>
                    <a:pt x="111865" y="100032"/>
                    <a:pt x="141722" y="88043"/>
                  </a:cubicBezTo>
                  <a:cubicBezTo>
                    <a:pt x="166409" y="74742"/>
                    <a:pt x="192255" y="63688"/>
                    <a:pt x="218937" y="55012"/>
                  </a:cubicBezTo>
                  <a:cubicBezTo>
                    <a:pt x="230948" y="51513"/>
                    <a:pt x="243796" y="52425"/>
                    <a:pt x="255185" y="57586"/>
                  </a:cubicBezTo>
                  <a:cubicBezTo>
                    <a:pt x="260118" y="59302"/>
                    <a:pt x="265266" y="62733"/>
                    <a:pt x="262906" y="69597"/>
                  </a:cubicBezTo>
                  <a:close/>
                  <a:moveTo>
                    <a:pt x="288645" y="53296"/>
                  </a:moveTo>
                  <a:cubicBezTo>
                    <a:pt x="287015" y="56438"/>
                    <a:pt x="285149" y="59450"/>
                    <a:pt x="283068" y="62304"/>
                  </a:cubicBezTo>
                  <a:cubicBezTo>
                    <a:pt x="281996" y="55055"/>
                    <a:pt x="278264" y="48468"/>
                    <a:pt x="272559" y="43858"/>
                  </a:cubicBezTo>
                  <a:cubicBezTo>
                    <a:pt x="277491" y="43539"/>
                    <a:pt x="282425" y="43539"/>
                    <a:pt x="287358" y="43858"/>
                  </a:cubicBezTo>
                  <a:lnTo>
                    <a:pt x="291648" y="43858"/>
                  </a:lnTo>
                  <a:cubicBezTo>
                    <a:pt x="291476" y="47751"/>
                    <a:pt x="290468" y="51561"/>
                    <a:pt x="288645" y="55012"/>
                  </a:cubicBezTo>
                  <a:close/>
                  <a:moveTo>
                    <a:pt x="234594" y="31847"/>
                  </a:moveTo>
                  <a:cubicBezTo>
                    <a:pt x="225393" y="32156"/>
                    <a:pt x="216278" y="33452"/>
                    <a:pt x="207355" y="35708"/>
                  </a:cubicBezTo>
                  <a:cubicBezTo>
                    <a:pt x="167417" y="45800"/>
                    <a:pt x="129346" y="62161"/>
                    <a:pt x="94535" y="84182"/>
                  </a:cubicBezTo>
                  <a:cubicBezTo>
                    <a:pt x="77483" y="95061"/>
                    <a:pt x="61397" y="107404"/>
                    <a:pt x="46490" y="121074"/>
                  </a:cubicBezTo>
                  <a:lnTo>
                    <a:pt x="46490" y="121074"/>
                  </a:lnTo>
                  <a:cubicBezTo>
                    <a:pt x="48635" y="118285"/>
                    <a:pt x="50780" y="115926"/>
                    <a:pt x="52281" y="114210"/>
                  </a:cubicBezTo>
                  <a:cubicBezTo>
                    <a:pt x="53782" y="112494"/>
                    <a:pt x="52281" y="114210"/>
                    <a:pt x="52281" y="113138"/>
                  </a:cubicBezTo>
                  <a:lnTo>
                    <a:pt x="59144" y="107132"/>
                  </a:lnTo>
                  <a:lnTo>
                    <a:pt x="83381" y="86756"/>
                  </a:lnTo>
                  <a:cubicBezTo>
                    <a:pt x="90031" y="82895"/>
                    <a:pt x="96680" y="79034"/>
                    <a:pt x="103543" y="75388"/>
                  </a:cubicBezTo>
                  <a:cubicBezTo>
                    <a:pt x="135159" y="58761"/>
                    <a:pt x="167911" y="44425"/>
                    <a:pt x="201564" y="32491"/>
                  </a:cubicBezTo>
                  <a:cubicBezTo>
                    <a:pt x="223012" y="27452"/>
                    <a:pt x="244954" y="24793"/>
                    <a:pt x="266982" y="24555"/>
                  </a:cubicBezTo>
                  <a:cubicBezTo>
                    <a:pt x="269620" y="24334"/>
                    <a:pt x="272280" y="24334"/>
                    <a:pt x="274918" y="24555"/>
                  </a:cubicBezTo>
                  <a:cubicBezTo>
                    <a:pt x="261191" y="26142"/>
                    <a:pt x="247678" y="29162"/>
                    <a:pt x="234594" y="3356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532D0DA-2E11-4A91-AEBA-5CF5417338AA}"/>
                </a:ext>
              </a:extLst>
            </p:cNvPr>
            <p:cNvSpPr/>
            <p:nvPr/>
          </p:nvSpPr>
          <p:spPr>
            <a:xfrm>
              <a:off x="7443469" y="685271"/>
              <a:ext cx="924258" cy="634644"/>
            </a:xfrm>
            <a:custGeom>
              <a:avLst/>
              <a:gdLst>
                <a:gd name="connsiteX0" fmla="*/ 313150 w 924258"/>
                <a:gd name="connsiteY0" fmla="*/ 603694 h 634644"/>
                <a:gd name="connsiteX1" fmla="*/ 324089 w 924258"/>
                <a:gd name="connsiteY1" fmla="*/ 597688 h 634644"/>
                <a:gd name="connsiteX2" fmla="*/ 357549 w 924258"/>
                <a:gd name="connsiteY2" fmla="*/ 578599 h 634644"/>
                <a:gd name="connsiteX3" fmla="*/ 361795 w 924258"/>
                <a:gd name="connsiteY3" fmla="*/ 576976 h 634644"/>
                <a:gd name="connsiteX4" fmla="*/ 361838 w 924258"/>
                <a:gd name="connsiteY4" fmla="*/ 576883 h 634644"/>
                <a:gd name="connsiteX5" fmla="*/ 361838 w 924258"/>
                <a:gd name="connsiteY5" fmla="*/ 576883 h 634644"/>
                <a:gd name="connsiteX6" fmla="*/ 370847 w 924258"/>
                <a:gd name="connsiteY6" fmla="*/ 570234 h 634644"/>
                <a:gd name="connsiteX7" fmla="*/ 372133 w 924258"/>
                <a:gd name="connsiteY7" fmla="*/ 570234 h 634644"/>
                <a:gd name="connsiteX8" fmla="*/ 373850 w 924258"/>
                <a:gd name="connsiteY8" fmla="*/ 572379 h 634644"/>
                <a:gd name="connsiteX9" fmla="*/ 381571 w 924258"/>
                <a:gd name="connsiteY9" fmla="*/ 565086 h 634644"/>
                <a:gd name="connsiteX10" fmla="*/ 382858 w 924258"/>
                <a:gd name="connsiteY10" fmla="*/ 565086 h 634644"/>
                <a:gd name="connsiteX11" fmla="*/ 391630 w 924258"/>
                <a:gd name="connsiteY11" fmla="*/ 560254 h 634644"/>
                <a:gd name="connsiteX12" fmla="*/ 391652 w 924258"/>
                <a:gd name="connsiteY12" fmla="*/ 560153 h 634644"/>
                <a:gd name="connsiteX13" fmla="*/ 772580 w 924258"/>
                <a:gd name="connsiteY13" fmla="*/ 345667 h 634644"/>
                <a:gd name="connsiteX14" fmla="*/ 790811 w 924258"/>
                <a:gd name="connsiteY14" fmla="*/ 337516 h 634644"/>
                <a:gd name="connsiteX15" fmla="*/ 790811 w 924258"/>
                <a:gd name="connsiteY15" fmla="*/ 334085 h 634644"/>
                <a:gd name="connsiteX16" fmla="*/ 792312 w 924258"/>
                <a:gd name="connsiteY16" fmla="*/ 334085 h 634644"/>
                <a:gd name="connsiteX17" fmla="*/ 805396 w 924258"/>
                <a:gd name="connsiteY17" fmla="*/ 334085 h 634644"/>
                <a:gd name="connsiteX18" fmla="*/ 810157 w 924258"/>
                <a:gd name="connsiteY18" fmla="*/ 325628 h 634644"/>
                <a:gd name="connsiteX19" fmla="*/ 809471 w 924258"/>
                <a:gd name="connsiteY19" fmla="*/ 324004 h 634644"/>
                <a:gd name="connsiteX20" fmla="*/ 809471 w 924258"/>
                <a:gd name="connsiteY20" fmla="*/ 324004 h 634644"/>
                <a:gd name="connsiteX21" fmla="*/ 830920 w 924258"/>
                <a:gd name="connsiteY21" fmla="*/ 310706 h 634644"/>
                <a:gd name="connsiteX22" fmla="*/ 918001 w 924258"/>
                <a:gd name="connsiteY22" fmla="*/ 246360 h 634644"/>
                <a:gd name="connsiteX23" fmla="*/ 791025 w 924258"/>
                <a:gd name="connsiteY23" fmla="*/ 129 h 634644"/>
                <a:gd name="connsiteX24" fmla="*/ 696437 w 924258"/>
                <a:gd name="connsiteY24" fmla="*/ 34233 h 634644"/>
                <a:gd name="connsiteX25" fmla="*/ 217918 w 924258"/>
                <a:gd name="connsiteY25" fmla="*/ 282179 h 634644"/>
                <a:gd name="connsiteX26" fmla="*/ 214744 w 924258"/>
                <a:gd name="connsiteY26" fmla="*/ 283953 h 634644"/>
                <a:gd name="connsiteX27" fmla="*/ 214701 w 924258"/>
                <a:gd name="connsiteY27" fmla="*/ 284109 h 634644"/>
                <a:gd name="connsiteX28" fmla="*/ 193252 w 924258"/>
                <a:gd name="connsiteY28" fmla="*/ 296979 h 634644"/>
                <a:gd name="connsiteX29" fmla="*/ 185359 w 924258"/>
                <a:gd name="connsiteY29" fmla="*/ 301513 h 634644"/>
                <a:gd name="connsiteX30" fmla="*/ 185316 w 924258"/>
                <a:gd name="connsiteY30" fmla="*/ 301697 h 634644"/>
                <a:gd name="connsiteX31" fmla="*/ 142419 w 924258"/>
                <a:gd name="connsiteY31" fmla="*/ 327650 h 634644"/>
                <a:gd name="connsiteX32" fmla="*/ 117538 w 924258"/>
                <a:gd name="connsiteY32" fmla="*/ 346739 h 634644"/>
                <a:gd name="connsiteX33" fmla="*/ 0 w 924258"/>
                <a:gd name="connsiteY33" fmla="*/ 569591 h 634644"/>
                <a:gd name="connsiteX34" fmla="*/ 46543 w 924258"/>
                <a:gd name="connsiteY34" fmla="*/ 633937 h 634644"/>
                <a:gd name="connsiteX35" fmla="*/ 313150 w 924258"/>
                <a:gd name="connsiteY35" fmla="*/ 603694 h 63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4258" h="634644">
                  <a:moveTo>
                    <a:pt x="313150" y="603694"/>
                  </a:moveTo>
                  <a:lnTo>
                    <a:pt x="324089" y="597688"/>
                  </a:lnTo>
                  <a:lnTo>
                    <a:pt x="357549" y="578599"/>
                  </a:lnTo>
                  <a:cubicBezTo>
                    <a:pt x="359178" y="579324"/>
                    <a:pt x="361066" y="578597"/>
                    <a:pt x="361795" y="576976"/>
                  </a:cubicBezTo>
                  <a:cubicBezTo>
                    <a:pt x="361817" y="576945"/>
                    <a:pt x="361817" y="576913"/>
                    <a:pt x="361838" y="576883"/>
                  </a:cubicBezTo>
                  <a:lnTo>
                    <a:pt x="361838" y="576883"/>
                  </a:lnTo>
                  <a:cubicBezTo>
                    <a:pt x="365914" y="582031"/>
                    <a:pt x="372992" y="576883"/>
                    <a:pt x="370847" y="570234"/>
                  </a:cubicBezTo>
                  <a:lnTo>
                    <a:pt x="372133" y="570234"/>
                  </a:lnTo>
                  <a:lnTo>
                    <a:pt x="373850" y="572379"/>
                  </a:lnTo>
                  <a:cubicBezTo>
                    <a:pt x="378139" y="577312"/>
                    <a:pt x="385431" y="570020"/>
                    <a:pt x="381571" y="565086"/>
                  </a:cubicBezTo>
                  <a:lnTo>
                    <a:pt x="382858" y="565086"/>
                  </a:lnTo>
                  <a:cubicBezTo>
                    <a:pt x="386612" y="566172"/>
                    <a:pt x="390536" y="564008"/>
                    <a:pt x="391630" y="560254"/>
                  </a:cubicBezTo>
                  <a:cubicBezTo>
                    <a:pt x="391630" y="560220"/>
                    <a:pt x="391652" y="560188"/>
                    <a:pt x="391652" y="560153"/>
                  </a:cubicBezTo>
                  <a:cubicBezTo>
                    <a:pt x="487957" y="506746"/>
                    <a:pt x="652682" y="417091"/>
                    <a:pt x="772580" y="345667"/>
                  </a:cubicBezTo>
                  <a:cubicBezTo>
                    <a:pt x="779808" y="347593"/>
                    <a:pt x="787422" y="344196"/>
                    <a:pt x="790811" y="337516"/>
                  </a:cubicBezTo>
                  <a:cubicBezTo>
                    <a:pt x="791197" y="336405"/>
                    <a:pt x="791197" y="335196"/>
                    <a:pt x="790811" y="334085"/>
                  </a:cubicBezTo>
                  <a:lnTo>
                    <a:pt x="792312" y="334085"/>
                  </a:lnTo>
                  <a:cubicBezTo>
                    <a:pt x="796516" y="335790"/>
                    <a:pt x="801192" y="335790"/>
                    <a:pt x="805396" y="334085"/>
                  </a:cubicBezTo>
                  <a:cubicBezTo>
                    <a:pt x="809042" y="333066"/>
                    <a:pt x="811187" y="329278"/>
                    <a:pt x="810157" y="325628"/>
                  </a:cubicBezTo>
                  <a:cubicBezTo>
                    <a:pt x="810007" y="325059"/>
                    <a:pt x="809772" y="324514"/>
                    <a:pt x="809471" y="324004"/>
                  </a:cubicBezTo>
                  <a:lnTo>
                    <a:pt x="809471" y="324004"/>
                  </a:lnTo>
                  <a:lnTo>
                    <a:pt x="830920" y="310706"/>
                  </a:lnTo>
                  <a:cubicBezTo>
                    <a:pt x="879179" y="280463"/>
                    <a:pt x="912425" y="257084"/>
                    <a:pt x="918001" y="246360"/>
                  </a:cubicBezTo>
                  <a:cubicBezTo>
                    <a:pt x="942238" y="200460"/>
                    <a:pt x="895266" y="13428"/>
                    <a:pt x="791025" y="129"/>
                  </a:cubicBezTo>
                  <a:cubicBezTo>
                    <a:pt x="780944" y="-1372"/>
                    <a:pt x="745984" y="12141"/>
                    <a:pt x="696437" y="34233"/>
                  </a:cubicBezTo>
                  <a:cubicBezTo>
                    <a:pt x="569032" y="91715"/>
                    <a:pt x="347039" y="207967"/>
                    <a:pt x="217918" y="282179"/>
                  </a:cubicBezTo>
                  <a:cubicBezTo>
                    <a:pt x="216545" y="281791"/>
                    <a:pt x="215130" y="282587"/>
                    <a:pt x="214744" y="283953"/>
                  </a:cubicBezTo>
                  <a:cubicBezTo>
                    <a:pt x="214722" y="284004"/>
                    <a:pt x="214722" y="284058"/>
                    <a:pt x="214701" y="284109"/>
                  </a:cubicBezTo>
                  <a:lnTo>
                    <a:pt x="193252" y="296979"/>
                  </a:lnTo>
                  <a:cubicBezTo>
                    <a:pt x="189820" y="296052"/>
                    <a:pt x="186281" y="298083"/>
                    <a:pt x="185359" y="301513"/>
                  </a:cubicBezTo>
                  <a:cubicBezTo>
                    <a:pt x="185338" y="301575"/>
                    <a:pt x="185338" y="301635"/>
                    <a:pt x="185316" y="301697"/>
                  </a:cubicBezTo>
                  <a:cubicBezTo>
                    <a:pt x="168586" y="311564"/>
                    <a:pt x="154430" y="320358"/>
                    <a:pt x="142419" y="327650"/>
                  </a:cubicBezTo>
                  <a:cubicBezTo>
                    <a:pt x="133324" y="332901"/>
                    <a:pt x="124960" y="339318"/>
                    <a:pt x="117538" y="346739"/>
                  </a:cubicBezTo>
                  <a:cubicBezTo>
                    <a:pt x="93945" y="380414"/>
                    <a:pt x="644" y="535058"/>
                    <a:pt x="0" y="569591"/>
                  </a:cubicBezTo>
                  <a:cubicBezTo>
                    <a:pt x="1072" y="598482"/>
                    <a:pt x="19432" y="623886"/>
                    <a:pt x="46543" y="633937"/>
                  </a:cubicBezTo>
                  <a:cubicBezTo>
                    <a:pt x="72282" y="637797"/>
                    <a:pt x="283122" y="626001"/>
                    <a:pt x="313150" y="603694"/>
                  </a:cubicBezTo>
                  <a:close/>
                </a:path>
              </a:pathLst>
            </a:custGeom>
            <a:noFill/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41BEB85-1D5D-4E40-9F5A-4ABC53A767D6}"/>
              </a:ext>
            </a:extLst>
          </p:cNvPr>
          <p:cNvSpPr/>
          <p:nvPr userDrawn="1"/>
        </p:nvSpPr>
        <p:spPr>
          <a:xfrm>
            <a:off x="2242348" y="5882103"/>
            <a:ext cx="232412" cy="331809"/>
          </a:xfrm>
          <a:custGeom>
            <a:avLst/>
            <a:gdLst>
              <a:gd name="connsiteX0" fmla="*/ 58381 w 232412"/>
              <a:gd name="connsiteY0" fmla="*/ 89312 h 331809"/>
              <a:gd name="connsiteX1" fmla="*/ 138814 w 232412"/>
              <a:gd name="connsiteY1" fmla="*/ 248890 h 331809"/>
              <a:gd name="connsiteX2" fmla="*/ 169699 w 232412"/>
              <a:gd name="connsiteY2" fmla="*/ 276773 h 331809"/>
              <a:gd name="connsiteX3" fmla="*/ 177636 w 232412"/>
              <a:gd name="connsiteY3" fmla="*/ 207709 h 331809"/>
              <a:gd name="connsiteX4" fmla="*/ 147822 w 232412"/>
              <a:gd name="connsiteY4" fmla="*/ 143363 h 331809"/>
              <a:gd name="connsiteX5" fmla="*/ 90340 w 232412"/>
              <a:gd name="connsiteY5" fmla="*/ 42983 h 331809"/>
              <a:gd name="connsiteX6" fmla="*/ 37147 w 232412"/>
              <a:gd name="connsiteY6" fmla="*/ 86 h 331809"/>
              <a:gd name="connsiteX7" fmla="*/ 5403 w 232412"/>
              <a:gd name="connsiteY7" fmla="*/ 26253 h 331809"/>
              <a:gd name="connsiteX8" fmla="*/ 899 w 232412"/>
              <a:gd name="connsiteY8" fmla="*/ 69151 h 331809"/>
              <a:gd name="connsiteX9" fmla="*/ 93128 w 232412"/>
              <a:gd name="connsiteY9" fmla="*/ 272484 h 331809"/>
              <a:gd name="connsiteX10" fmla="*/ 173989 w 232412"/>
              <a:gd name="connsiteY10" fmla="*/ 331682 h 331809"/>
              <a:gd name="connsiteX11" fmla="*/ 229112 w 232412"/>
              <a:gd name="connsiteY11" fmla="*/ 280420 h 331809"/>
              <a:gd name="connsiteX12" fmla="*/ 225037 w 232412"/>
              <a:gd name="connsiteY12" fmla="*/ 201060 h 331809"/>
              <a:gd name="connsiteX13" fmla="*/ 167126 w 232412"/>
              <a:gd name="connsiteY13" fmla="*/ 61858 h 33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12" h="331809">
                <a:moveTo>
                  <a:pt x="58381" y="89312"/>
                </a:moveTo>
                <a:lnTo>
                  <a:pt x="138814" y="248890"/>
                </a:lnTo>
                <a:cubicBezTo>
                  <a:pt x="145248" y="261974"/>
                  <a:pt x="154900" y="276988"/>
                  <a:pt x="169699" y="276773"/>
                </a:cubicBezTo>
                <a:cubicBezTo>
                  <a:pt x="181711" y="255818"/>
                  <a:pt x="184585" y="230852"/>
                  <a:pt x="177636" y="207709"/>
                </a:cubicBezTo>
                <a:cubicBezTo>
                  <a:pt x="170772" y="184973"/>
                  <a:pt x="160734" y="163310"/>
                  <a:pt x="147822" y="143363"/>
                </a:cubicBezTo>
                <a:lnTo>
                  <a:pt x="90340" y="42983"/>
                </a:lnTo>
                <a:cubicBezTo>
                  <a:pt x="78328" y="21535"/>
                  <a:pt x="60955" y="-1416"/>
                  <a:pt x="37147" y="86"/>
                </a:cubicBezTo>
                <a:cubicBezTo>
                  <a:pt x="22648" y="2510"/>
                  <a:pt x="10551" y="12483"/>
                  <a:pt x="5403" y="26253"/>
                </a:cubicBezTo>
                <a:cubicBezTo>
                  <a:pt x="363" y="39959"/>
                  <a:pt x="-1182" y="54695"/>
                  <a:pt x="899" y="69151"/>
                </a:cubicBezTo>
                <a:cubicBezTo>
                  <a:pt x="7762" y="144221"/>
                  <a:pt x="51089" y="210068"/>
                  <a:pt x="93128" y="272484"/>
                </a:cubicBezTo>
                <a:cubicBezTo>
                  <a:pt x="112861" y="301654"/>
                  <a:pt x="139028" y="334256"/>
                  <a:pt x="173989" y="331682"/>
                </a:cubicBezTo>
                <a:cubicBezTo>
                  <a:pt x="201250" y="327757"/>
                  <a:pt x="223214" y="307338"/>
                  <a:pt x="229112" y="280420"/>
                </a:cubicBezTo>
                <a:cubicBezTo>
                  <a:pt x="234624" y="254059"/>
                  <a:pt x="233209" y="226712"/>
                  <a:pt x="225037" y="201060"/>
                </a:cubicBezTo>
                <a:cubicBezTo>
                  <a:pt x="212447" y="152136"/>
                  <a:pt x="192950" y="105271"/>
                  <a:pt x="167126" y="61858"/>
                </a:cubicBezTo>
              </a:path>
            </a:pathLst>
          </a:custGeom>
          <a:noFill/>
          <a:ln w="21447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A7D28F8-1CED-4CE9-9861-27F7C0973D72}"/>
              </a:ext>
            </a:extLst>
          </p:cNvPr>
          <p:cNvGrpSpPr/>
          <p:nvPr userDrawn="1"/>
        </p:nvGrpSpPr>
        <p:grpSpPr>
          <a:xfrm>
            <a:off x="604218" y="4380842"/>
            <a:ext cx="493957" cy="416899"/>
            <a:chOff x="604218" y="4380842"/>
            <a:chExt cx="493957" cy="41689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636679E-F37F-4A9A-A119-5839677C1285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C3BC347-31F7-4732-B0AC-792C2EF2D39A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5FB1063-86A9-4EF2-897F-FDEDE800EC7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C644DA7-5C60-4A5A-95BD-04C59F9E0805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AE4E869-CA20-483B-B3F2-48F8B0957A13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01201EA-AF11-4704-8402-09A7A95CFCBE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61F1F11-BB3D-4731-A3CD-304DFF61EEB8}"/>
              </a:ext>
            </a:extLst>
          </p:cNvPr>
          <p:cNvGrpSpPr/>
          <p:nvPr userDrawn="1"/>
        </p:nvGrpSpPr>
        <p:grpSpPr>
          <a:xfrm>
            <a:off x="9820169" y="-368847"/>
            <a:ext cx="1568315" cy="1200134"/>
            <a:chOff x="9820169" y="-368847"/>
            <a:chExt cx="1568315" cy="1200134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F089288-7093-4702-9403-0AC9F6B02B8E}"/>
                </a:ext>
              </a:extLst>
            </p:cNvPr>
            <p:cNvSpPr/>
            <p:nvPr/>
          </p:nvSpPr>
          <p:spPr>
            <a:xfrm>
              <a:off x="10707092" y="349713"/>
              <a:ext cx="663872" cy="463721"/>
            </a:xfrm>
            <a:custGeom>
              <a:avLst/>
              <a:gdLst>
                <a:gd name="connsiteX0" fmla="*/ 0 w 663872"/>
                <a:gd name="connsiteY0" fmla="*/ 110262 h 463721"/>
                <a:gd name="connsiteX1" fmla="*/ 581259 w 663872"/>
                <a:gd name="connsiteY1" fmla="*/ 450223 h 463721"/>
                <a:gd name="connsiteX2" fmla="*/ 622011 w 663872"/>
                <a:gd name="connsiteY2" fmla="*/ 463736 h 463721"/>
                <a:gd name="connsiteX3" fmla="*/ 661047 w 663872"/>
                <a:gd name="connsiteY3" fmla="*/ 386092 h 463721"/>
                <a:gd name="connsiteX4" fmla="*/ 598203 w 663872"/>
                <a:gd name="connsiteY4" fmla="*/ 321746 h 463721"/>
                <a:gd name="connsiteX5" fmla="*/ 52764 w 663872"/>
                <a:gd name="connsiteY5" fmla="*/ 16 h 46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2" h="463721">
                  <a:moveTo>
                    <a:pt x="0" y="110262"/>
                  </a:moveTo>
                  <a:cubicBezTo>
                    <a:pt x="205264" y="233592"/>
                    <a:pt x="375995" y="327108"/>
                    <a:pt x="581259" y="450223"/>
                  </a:cubicBezTo>
                  <a:cubicBezTo>
                    <a:pt x="592969" y="459109"/>
                    <a:pt x="607297" y="463862"/>
                    <a:pt x="622011" y="463736"/>
                  </a:cubicBezTo>
                  <a:cubicBezTo>
                    <a:pt x="653326" y="460304"/>
                    <a:pt x="671129" y="416120"/>
                    <a:pt x="661047" y="386092"/>
                  </a:cubicBezTo>
                  <a:cubicBezTo>
                    <a:pt x="648114" y="358067"/>
                    <a:pt x="625914" y="335346"/>
                    <a:pt x="598203" y="321746"/>
                  </a:cubicBezTo>
                  <a:cubicBezTo>
                    <a:pt x="405165" y="200561"/>
                    <a:pt x="253308" y="110048"/>
                    <a:pt x="52764" y="16"/>
                  </a:cubicBezTo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B22C9F5-4C77-4557-A7B6-26761AC62BD4}"/>
                </a:ext>
              </a:extLst>
            </p:cNvPr>
            <p:cNvSpPr/>
            <p:nvPr/>
          </p:nvSpPr>
          <p:spPr>
            <a:xfrm>
              <a:off x="10703112" y="339816"/>
              <a:ext cx="685372" cy="491471"/>
            </a:xfrm>
            <a:custGeom>
              <a:avLst/>
              <a:gdLst>
                <a:gd name="connsiteX0" fmla="*/ 2908 w 685372"/>
                <a:gd name="connsiteY0" fmla="*/ 123591 h 491471"/>
                <a:gd name="connsiteX1" fmla="*/ 144683 w 685372"/>
                <a:gd name="connsiteY1" fmla="*/ 222683 h 491471"/>
                <a:gd name="connsiteX2" fmla="*/ 285386 w 685372"/>
                <a:gd name="connsiteY2" fmla="*/ 306118 h 491471"/>
                <a:gd name="connsiteX3" fmla="*/ 573656 w 685372"/>
                <a:gd name="connsiteY3" fmla="*/ 474919 h 491471"/>
                <a:gd name="connsiteX4" fmla="*/ 639718 w 685372"/>
                <a:gd name="connsiteY4" fmla="*/ 489504 h 491471"/>
                <a:gd name="connsiteX5" fmla="*/ 679612 w 685372"/>
                <a:gd name="connsiteY5" fmla="*/ 448108 h 491471"/>
                <a:gd name="connsiteX6" fmla="*/ 644865 w 685372"/>
                <a:gd name="connsiteY6" fmla="*/ 338935 h 491471"/>
                <a:gd name="connsiteX7" fmla="*/ 580519 w 685372"/>
                <a:gd name="connsiteY7" fmla="*/ 296038 h 491471"/>
                <a:gd name="connsiteX8" fmla="*/ 511241 w 685372"/>
                <a:gd name="connsiteY8" fmla="*/ 253140 h 491471"/>
                <a:gd name="connsiteX9" fmla="*/ 376757 w 685372"/>
                <a:gd name="connsiteY9" fmla="*/ 171421 h 491471"/>
                <a:gd name="connsiteX10" fmla="*/ 228763 w 685372"/>
                <a:gd name="connsiteY10" fmla="*/ 85626 h 491471"/>
                <a:gd name="connsiteX11" fmla="*/ 62106 w 685372"/>
                <a:gd name="connsiteY11" fmla="*/ 1119 h 491471"/>
                <a:gd name="connsiteX12" fmla="*/ 47221 w 685372"/>
                <a:gd name="connsiteY12" fmla="*/ 6344 h 491471"/>
                <a:gd name="connsiteX13" fmla="*/ 50739 w 685372"/>
                <a:gd name="connsiteY13" fmla="*/ 20208 h 491471"/>
                <a:gd name="connsiteX14" fmla="*/ 557569 w 685372"/>
                <a:gd name="connsiteY14" fmla="*/ 326066 h 491471"/>
                <a:gd name="connsiteX15" fmla="*/ 616982 w 685372"/>
                <a:gd name="connsiteY15" fmla="*/ 364244 h 491471"/>
                <a:gd name="connsiteX16" fmla="*/ 648511 w 685372"/>
                <a:gd name="connsiteY16" fmla="*/ 408214 h 491471"/>
                <a:gd name="connsiteX17" fmla="*/ 634785 w 685372"/>
                <a:gd name="connsiteY17" fmla="*/ 449610 h 491471"/>
                <a:gd name="connsiteX18" fmla="*/ 585024 w 685372"/>
                <a:gd name="connsiteY18" fmla="*/ 438671 h 491471"/>
                <a:gd name="connsiteX19" fmla="*/ 316057 w 685372"/>
                <a:gd name="connsiteY19" fmla="*/ 281667 h 491471"/>
                <a:gd name="connsiteX20" fmla="*/ 167204 w 685372"/>
                <a:gd name="connsiteY20" fmla="*/ 196945 h 491471"/>
                <a:gd name="connsiteX21" fmla="*/ 5482 w 685372"/>
                <a:gd name="connsiteY21" fmla="*/ 116941 h 491471"/>
                <a:gd name="connsiteX22" fmla="*/ 356 w 685372"/>
                <a:gd name="connsiteY22" fmla="*/ 118822 h 491471"/>
                <a:gd name="connsiteX23" fmla="*/ 1621 w 685372"/>
                <a:gd name="connsiteY23" fmla="*/ 123591 h 49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5372" h="491471">
                  <a:moveTo>
                    <a:pt x="2908" y="123591"/>
                  </a:moveTo>
                  <a:cubicBezTo>
                    <a:pt x="49452" y="157908"/>
                    <a:pt x="95780" y="192012"/>
                    <a:pt x="144683" y="222683"/>
                  </a:cubicBezTo>
                  <a:cubicBezTo>
                    <a:pt x="193587" y="253355"/>
                    <a:pt x="238843" y="278235"/>
                    <a:pt x="285386" y="306118"/>
                  </a:cubicBezTo>
                  <a:cubicBezTo>
                    <a:pt x="381690" y="361885"/>
                    <a:pt x="478424" y="417651"/>
                    <a:pt x="573656" y="474919"/>
                  </a:cubicBezTo>
                  <a:cubicBezTo>
                    <a:pt x="592380" y="489421"/>
                    <a:pt x="616617" y="494774"/>
                    <a:pt x="639718" y="489504"/>
                  </a:cubicBezTo>
                  <a:cubicBezTo>
                    <a:pt x="658314" y="482016"/>
                    <a:pt x="672812" y="466960"/>
                    <a:pt x="679612" y="448108"/>
                  </a:cubicBezTo>
                  <a:cubicBezTo>
                    <a:pt x="694368" y="408053"/>
                    <a:pt x="680062" y="363092"/>
                    <a:pt x="644865" y="338935"/>
                  </a:cubicBezTo>
                  <a:cubicBezTo>
                    <a:pt x="624296" y="323363"/>
                    <a:pt x="602805" y="309038"/>
                    <a:pt x="580519" y="296038"/>
                  </a:cubicBezTo>
                  <a:lnTo>
                    <a:pt x="511241" y="253140"/>
                  </a:lnTo>
                  <a:cubicBezTo>
                    <a:pt x="466627" y="225686"/>
                    <a:pt x="421800" y="198232"/>
                    <a:pt x="376757" y="171421"/>
                  </a:cubicBezTo>
                  <a:cubicBezTo>
                    <a:pt x="327576" y="142824"/>
                    <a:pt x="278243" y="114224"/>
                    <a:pt x="228763" y="85626"/>
                  </a:cubicBezTo>
                  <a:cubicBezTo>
                    <a:pt x="174712" y="54740"/>
                    <a:pt x="118516" y="27501"/>
                    <a:pt x="62106" y="1119"/>
                  </a:cubicBezTo>
                  <a:cubicBezTo>
                    <a:pt x="56551" y="-1549"/>
                    <a:pt x="49880" y="791"/>
                    <a:pt x="47221" y="6344"/>
                  </a:cubicBezTo>
                  <a:cubicBezTo>
                    <a:pt x="44883" y="11206"/>
                    <a:pt x="46363" y="17044"/>
                    <a:pt x="50739" y="20208"/>
                  </a:cubicBezTo>
                  <a:cubicBezTo>
                    <a:pt x="217824" y="125092"/>
                    <a:pt x="390270" y="221396"/>
                    <a:pt x="557569" y="326066"/>
                  </a:cubicBezTo>
                  <a:cubicBezTo>
                    <a:pt x="577516" y="338506"/>
                    <a:pt x="598322" y="350088"/>
                    <a:pt x="616982" y="364244"/>
                  </a:cubicBezTo>
                  <a:cubicBezTo>
                    <a:pt x="632704" y="374364"/>
                    <a:pt x="643965" y="390083"/>
                    <a:pt x="648511" y="408214"/>
                  </a:cubicBezTo>
                  <a:cubicBezTo>
                    <a:pt x="650721" y="423404"/>
                    <a:pt x="645638" y="438746"/>
                    <a:pt x="634785" y="449610"/>
                  </a:cubicBezTo>
                  <a:cubicBezTo>
                    <a:pt x="619341" y="463337"/>
                    <a:pt x="599394" y="447036"/>
                    <a:pt x="585024" y="438671"/>
                  </a:cubicBezTo>
                  <a:cubicBezTo>
                    <a:pt x="496012" y="385264"/>
                    <a:pt x="406142" y="333358"/>
                    <a:pt x="316057" y="281667"/>
                  </a:cubicBezTo>
                  <a:cubicBezTo>
                    <a:pt x="266511" y="253140"/>
                    <a:pt x="217394" y="224185"/>
                    <a:pt x="167204" y="196945"/>
                  </a:cubicBezTo>
                  <a:cubicBezTo>
                    <a:pt x="117015" y="169705"/>
                    <a:pt x="59961" y="142894"/>
                    <a:pt x="5482" y="116941"/>
                  </a:cubicBezTo>
                  <a:cubicBezTo>
                    <a:pt x="3551" y="116045"/>
                    <a:pt x="1256" y="116888"/>
                    <a:pt x="356" y="118822"/>
                  </a:cubicBezTo>
                  <a:cubicBezTo>
                    <a:pt x="-417" y="120508"/>
                    <a:pt x="98" y="122514"/>
                    <a:pt x="1621" y="12359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A6FC1F6-1E09-4B87-99BA-962E519CF53B}"/>
                </a:ext>
              </a:extLst>
            </p:cNvPr>
            <p:cNvSpPr/>
            <p:nvPr/>
          </p:nvSpPr>
          <p:spPr>
            <a:xfrm>
              <a:off x="9822320" y="-360427"/>
              <a:ext cx="963922" cy="1032225"/>
            </a:xfrm>
            <a:custGeom>
              <a:avLst/>
              <a:gdLst>
                <a:gd name="connsiteX0" fmla="*/ 29401 w 963922"/>
                <a:gd name="connsiteY0" fmla="*/ 406015 h 1032225"/>
                <a:gd name="connsiteX1" fmla="*/ 21894 w 963922"/>
                <a:gd name="connsiteY1" fmla="*/ 723455 h 1032225"/>
                <a:gd name="connsiteX2" fmla="*/ 818710 w 963922"/>
                <a:gd name="connsiteY2" fmla="*/ 899763 h 1032225"/>
                <a:gd name="connsiteX3" fmla="*/ 724765 w 963922"/>
                <a:gd name="connsiteY3" fmla="*/ 82141 h 1032225"/>
                <a:gd name="connsiteX4" fmla="*/ 676077 w 963922"/>
                <a:gd name="connsiteY4" fmla="*/ 50611 h 1032225"/>
                <a:gd name="connsiteX5" fmla="*/ 29401 w 963922"/>
                <a:gd name="connsiteY5" fmla="*/ 406015 h 10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3922" h="1032225">
                  <a:moveTo>
                    <a:pt x="29401" y="406015"/>
                  </a:moveTo>
                  <a:cubicBezTo>
                    <a:pt x="-7040" y="508293"/>
                    <a:pt x="-9679" y="619569"/>
                    <a:pt x="21894" y="723455"/>
                  </a:cubicBezTo>
                  <a:cubicBezTo>
                    <a:pt x="134070" y="1051619"/>
                    <a:pt x="576555" y="1130979"/>
                    <a:pt x="818710" y="899763"/>
                  </a:cubicBezTo>
                  <a:cubicBezTo>
                    <a:pt x="1060866" y="668547"/>
                    <a:pt x="980004" y="267457"/>
                    <a:pt x="724765" y="82141"/>
                  </a:cubicBezTo>
                  <a:cubicBezTo>
                    <a:pt x="709087" y="70788"/>
                    <a:pt x="692850" y="60265"/>
                    <a:pt x="676077" y="50611"/>
                  </a:cubicBezTo>
                  <a:cubicBezTo>
                    <a:pt x="398317" y="-107251"/>
                    <a:pt x="119056" y="130186"/>
                    <a:pt x="29401" y="40601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A50AF1B-CC1E-42EE-9B3C-8DF780F9DF0A}"/>
                </a:ext>
              </a:extLst>
            </p:cNvPr>
            <p:cNvSpPr/>
            <p:nvPr/>
          </p:nvSpPr>
          <p:spPr>
            <a:xfrm>
              <a:off x="9820169" y="-368847"/>
              <a:ext cx="970187" cy="1047268"/>
            </a:xfrm>
            <a:custGeom>
              <a:avLst/>
              <a:gdLst>
                <a:gd name="connsiteX0" fmla="*/ 32410 w 970187"/>
                <a:gd name="connsiteY0" fmla="*/ 414650 h 1047268"/>
                <a:gd name="connsiteX1" fmla="*/ 4742 w 970187"/>
                <a:gd name="connsiteY1" fmla="*/ 606401 h 1047268"/>
                <a:gd name="connsiteX2" fmla="*/ 55789 w 970187"/>
                <a:gd name="connsiteY2" fmla="*/ 791074 h 1047268"/>
                <a:gd name="connsiteX3" fmla="*/ 352853 w 970187"/>
                <a:gd name="connsiteY3" fmla="*/ 1017142 h 1047268"/>
                <a:gd name="connsiteX4" fmla="*/ 727346 w 970187"/>
                <a:gd name="connsiteY4" fmla="*/ 974245 h 1047268"/>
                <a:gd name="connsiteX5" fmla="*/ 806277 w 970187"/>
                <a:gd name="connsiteY5" fmla="*/ 918049 h 1047268"/>
                <a:gd name="connsiteX6" fmla="*/ 839951 w 970187"/>
                <a:gd name="connsiteY6" fmla="*/ 883517 h 1047268"/>
                <a:gd name="connsiteX7" fmla="*/ 856252 w 970187"/>
                <a:gd name="connsiteY7" fmla="*/ 865500 h 1047268"/>
                <a:gd name="connsiteX8" fmla="*/ 870623 w 970187"/>
                <a:gd name="connsiteY8" fmla="*/ 845982 h 1047268"/>
                <a:gd name="connsiteX9" fmla="*/ 897219 w 970187"/>
                <a:gd name="connsiteY9" fmla="*/ 805659 h 1047268"/>
                <a:gd name="connsiteX10" fmla="*/ 918668 w 970187"/>
                <a:gd name="connsiteY10" fmla="*/ 762761 h 1047268"/>
                <a:gd name="connsiteX11" fmla="*/ 935183 w 970187"/>
                <a:gd name="connsiteY11" fmla="*/ 717290 h 1047268"/>
                <a:gd name="connsiteX12" fmla="*/ 946980 w 970187"/>
                <a:gd name="connsiteY12" fmla="*/ 670532 h 1047268"/>
                <a:gd name="connsiteX13" fmla="*/ 950197 w 970187"/>
                <a:gd name="connsiteY13" fmla="*/ 477494 h 1047268"/>
                <a:gd name="connsiteX14" fmla="*/ 888640 w 970187"/>
                <a:gd name="connsiteY14" fmla="*/ 295825 h 1047268"/>
                <a:gd name="connsiteX15" fmla="*/ 613883 w 970187"/>
                <a:gd name="connsiteY15" fmla="*/ 40586 h 1047268"/>
                <a:gd name="connsiteX16" fmla="*/ 568412 w 970187"/>
                <a:gd name="connsiteY16" fmla="*/ 26644 h 1047268"/>
                <a:gd name="connsiteX17" fmla="*/ 521653 w 970187"/>
                <a:gd name="connsiteY17" fmla="*/ 19137 h 1047268"/>
                <a:gd name="connsiteX18" fmla="*/ 474037 w 970187"/>
                <a:gd name="connsiteY18" fmla="*/ 19137 h 1047268"/>
                <a:gd name="connsiteX19" fmla="*/ 426851 w 970187"/>
                <a:gd name="connsiteY19" fmla="*/ 24928 h 1047268"/>
                <a:gd name="connsiteX20" fmla="*/ 253760 w 970187"/>
                <a:gd name="connsiteY20" fmla="*/ 103430 h 1047268"/>
                <a:gd name="connsiteX21" fmla="*/ 32410 w 970187"/>
                <a:gd name="connsiteY21" fmla="*/ 414650 h 1047268"/>
                <a:gd name="connsiteX22" fmla="*/ 30695 w 970187"/>
                <a:gd name="connsiteY22" fmla="*/ 414650 h 1047268"/>
                <a:gd name="connsiteX23" fmla="*/ 116489 w 970187"/>
                <a:gd name="connsiteY23" fmla="*/ 238986 h 1047268"/>
                <a:gd name="connsiteX24" fmla="*/ 247540 w 970187"/>
                <a:gd name="connsiteY24" fmla="*/ 93564 h 1047268"/>
                <a:gd name="connsiteX25" fmla="*/ 424706 w 970187"/>
                <a:gd name="connsiteY25" fmla="*/ 7769 h 1047268"/>
                <a:gd name="connsiteX26" fmla="*/ 621819 w 970187"/>
                <a:gd name="connsiteY26" fmla="*/ 23427 h 1047268"/>
                <a:gd name="connsiteX27" fmla="*/ 905155 w 970187"/>
                <a:gd name="connsiteY27" fmla="*/ 287674 h 1047268"/>
                <a:gd name="connsiteX28" fmla="*/ 957490 w 970187"/>
                <a:gd name="connsiteY28" fmla="*/ 671390 h 1047268"/>
                <a:gd name="connsiteX29" fmla="*/ 944406 w 970187"/>
                <a:gd name="connsiteY29" fmla="*/ 719006 h 1047268"/>
                <a:gd name="connsiteX30" fmla="*/ 926604 w 970187"/>
                <a:gd name="connsiteY30" fmla="*/ 764906 h 1047268"/>
                <a:gd name="connsiteX31" fmla="*/ 903225 w 970187"/>
                <a:gd name="connsiteY31" fmla="*/ 807803 h 1047268"/>
                <a:gd name="connsiteX32" fmla="*/ 875985 w 970187"/>
                <a:gd name="connsiteY32" fmla="*/ 848556 h 1047268"/>
                <a:gd name="connsiteX33" fmla="*/ 861186 w 970187"/>
                <a:gd name="connsiteY33" fmla="*/ 868289 h 1047268"/>
                <a:gd name="connsiteX34" fmla="*/ 844670 w 970187"/>
                <a:gd name="connsiteY34" fmla="*/ 886305 h 1047268"/>
                <a:gd name="connsiteX35" fmla="*/ 810138 w 970187"/>
                <a:gd name="connsiteY35" fmla="*/ 922554 h 1047268"/>
                <a:gd name="connsiteX36" fmla="*/ 730564 w 970187"/>
                <a:gd name="connsiteY36" fmla="*/ 980036 h 1047268"/>
                <a:gd name="connsiteX37" fmla="*/ 349636 w 970187"/>
                <a:gd name="connsiteY37" fmla="*/ 1032371 h 1047268"/>
                <a:gd name="connsiteX38" fmla="*/ 171612 w 970187"/>
                <a:gd name="connsiteY38" fmla="*/ 947863 h 1047268"/>
                <a:gd name="connsiteX39" fmla="*/ 23 w 970187"/>
                <a:gd name="connsiteY39" fmla="*/ 606615 h 1047268"/>
                <a:gd name="connsiteX40" fmla="*/ 30695 w 970187"/>
                <a:gd name="connsiteY40" fmla="*/ 414221 h 10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70187" h="1047268">
                  <a:moveTo>
                    <a:pt x="32410" y="414650"/>
                  </a:moveTo>
                  <a:cubicBezTo>
                    <a:pt x="12142" y="476478"/>
                    <a:pt x="2768" y="541363"/>
                    <a:pt x="4742" y="606401"/>
                  </a:cubicBezTo>
                  <a:cubicBezTo>
                    <a:pt x="7272" y="671073"/>
                    <a:pt x="24753" y="734280"/>
                    <a:pt x="55789" y="791074"/>
                  </a:cubicBezTo>
                  <a:cubicBezTo>
                    <a:pt x="119320" y="904230"/>
                    <a:pt x="226864" y="986059"/>
                    <a:pt x="352853" y="1017142"/>
                  </a:cubicBezTo>
                  <a:cubicBezTo>
                    <a:pt x="478521" y="1051906"/>
                    <a:pt x="612789" y="1036525"/>
                    <a:pt x="727346" y="974245"/>
                  </a:cubicBezTo>
                  <a:cubicBezTo>
                    <a:pt x="755765" y="958654"/>
                    <a:pt x="782255" y="939794"/>
                    <a:pt x="806277" y="918049"/>
                  </a:cubicBezTo>
                  <a:cubicBezTo>
                    <a:pt x="818245" y="907295"/>
                    <a:pt x="829506" y="895758"/>
                    <a:pt x="839951" y="883517"/>
                  </a:cubicBezTo>
                  <a:lnTo>
                    <a:pt x="856252" y="865500"/>
                  </a:lnTo>
                  <a:cubicBezTo>
                    <a:pt x="861400" y="859265"/>
                    <a:pt x="866205" y="852749"/>
                    <a:pt x="870623" y="845982"/>
                  </a:cubicBezTo>
                  <a:cubicBezTo>
                    <a:pt x="879202" y="832469"/>
                    <a:pt x="889927" y="820029"/>
                    <a:pt x="897219" y="805659"/>
                  </a:cubicBezTo>
                  <a:lnTo>
                    <a:pt x="918668" y="762761"/>
                  </a:lnTo>
                  <a:lnTo>
                    <a:pt x="935183" y="717290"/>
                  </a:lnTo>
                  <a:cubicBezTo>
                    <a:pt x="940545" y="702276"/>
                    <a:pt x="942905" y="686190"/>
                    <a:pt x="946980" y="670532"/>
                  </a:cubicBezTo>
                  <a:cubicBezTo>
                    <a:pt x="959463" y="606883"/>
                    <a:pt x="960557" y="541524"/>
                    <a:pt x="950197" y="477494"/>
                  </a:cubicBezTo>
                  <a:cubicBezTo>
                    <a:pt x="939602" y="414014"/>
                    <a:pt x="918818" y="352665"/>
                    <a:pt x="888640" y="295825"/>
                  </a:cubicBezTo>
                  <a:cubicBezTo>
                    <a:pt x="830364" y="180750"/>
                    <a:pt x="732923" y="90246"/>
                    <a:pt x="613883" y="40586"/>
                  </a:cubicBezTo>
                  <a:cubicBezTo>
                    <a:pt x="598654" y="36082"/>
                    <a:pt x="583640" y="30505"/>
                    <a:pt x="568412" y="26644"/>
                  </a:cubicBezTo>
                  <a:lnTo>
                    <a:pt x="521653" y="19137"/>
                  </a:lnTo>
                  <a:lnTo>
                    <a:pt x="474037" y="19137"/>
                  </a:lnTo>
                  <a:lnTo>
                    <a:pt x="426851" y="24928"/>
                  </a:lnTo>
                  <a:cubicBezTo>
                    <a:pt x="364071" y="38038"/>
                    <a:pt x="304980" y="64842"/>
                    <a:pt x="253760" y="103430"/>
                  </a:cubicBezTo>
                  <a:cubicBezTo>
                    <a:pt x="150313" y="182502"/>
                    <a:pt x="73162" y="290980"/>
                    <a:pt x="32410" y="414650"/>
                  </a:cubicBezTo>
                  <a:close/>
                  <a:moveTo>
                    <a:pt x="30695" y="414650"/>
                  </a:moveTo>
                  <a:cubicBezTo>
                    <a:pt x="51114" y="352445"/>
                    <a:pt x="79984" y="293338"/>
                    <a:pt x="116489" y="238986"/>
                  </a:cubicBezTo>
                  <a:cubicBezTo>
                    <a:pt x="152265" y="183938"/>
                    <a:pt x="196492" y="134864"/>
                    <a:pt x="247540" y="93564"/>
                  </a:cubicBezTo>
                  <a:cubicBezTo>
                    <a:pt x="299167" y="51666"/>
                    <a:pt x="359824" y="22301"/>
                    <a:pt x="424706" y="7769"/>
                  </a:cubicBezTo>
                  <a:cubicBezTo>
                    <a:pt x="490532" y="-6464"/>
                    <a:pt x="559082" y="-1018"/>
                    <a:pt x="621819" y="23427"/>
                  </a:cubicBezTo>
                  <a:cubicBezTo>
                    <a:pt x="745427" y="73868"/>
                    <a:pt x="846236" y="167886"/>
                    <a:pt x="905155" y="287674"/>
                  </a:cubicBezTo>
                  <a:cubicBezTo>
                    <a:pt x="966927" y="405527"/>
                    <a:pt x="985438" y="541300"/>
                    <a:pt x="957490" y="671390"/>
                  </a:cubicBezTo>
                  <a:cubicBezTo>
                    <a:pt x="952986" y="687262"/>
                    <a:pt x="950412" y="703563"/>
                    <a:pt x="944406" y="719006"/>
                  </a:cubicBezTo>
                  <a:lnTo>
                    <a:pt x="926604" y="764906"/>
                  </a:lnTo>
                  <a:lnTo>
                    <a:pt x="903225" y="807803"/>
                  </a:lnTo>
                  <a:cubicBezTo>
                    <a:pt x="894988" y="821936"/>
                    <a:pt x="885895" y="835547"/>
                    <a:pt x="875985" y="848556"/>
                  </a:cubicBezTo>
                  <a:cubicBezTo>
                    <a:pt x="871481" y="855447"/>
                    <a:pt x="866548" y="862041"/>
                    <a:pt x="861186" y="868289"/>
                  </a:cubicBezTo>
                  <a:lnTo>
                    <a:pt x="844670" y="886305"/>
                  </a:lnTo>
                  <a:cubicBezTo>
                    <a:pt x="833903" y="899082"/>
                    <a:pt x="822385" y="911188"/>
                    <a:pt x="810138" y="922554"/>
                  </a:cubicBezTo>
                  <a:cubicBezTo>
                    <a:pt x="785665" y="944393"/>
                    <a:pt x="758983" y="963656"/>
                    <a:pt x="730564" y="980036"/>
                  </a:cubicBezTo>
                  <a:cubicBezTo>
                    <a:pt x="614805" y="1045122"/>
                    <a:pt x="478649" y="1063827"/>
                    <a:pt x="349636" y="1032371"/>
                  </a:cubicBezTo>
                  <a:cubicBezTo>
                    <a:pt x="285140" y="1016677"/>
                    <a:pt x="224547" y="987914"/>
                    <a:pt x="171612" y="947863"/>
                  </a:cubicBezTo>
                  <a:cubicBezTo>
                    <a:pt x="64390" y="867040"/>
                    <a:pt x="966" y="740877"/>
                    <a:pt x="23" y="606615"/>
                  </a:cubicBezTo>
                  <a:cubicBezTo>
                    <a:pt x="-556" y="541221"/>
                    <a:pt x="9804" y="476191"/>
                    <a:pt x="30695" y="41422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E56CB44-9CB2-4840-BEBB-684AEA910D90}"/>
                </a:ext>
              </a:extLst>
            </p:cNvPr>
            <p:cNvSpPr/>
            <p:nvPr/>
          </p:nvSpPr>
          <p:spPr>
            <a:xfrm>
              <a:off x="10153932" y="648278"/>
              <a:ext cx="2144" cy="2144"/>
            </a:xfrm>
            <a:custGeom>
              <a:avLst/>
              <a:gdLst>
                <a:gd name="connsiteX0" fmla="*/ 1072 w 2144"/>
                <a:gd name="connsiteY0" fmla="*/ 2161 h 2144"/>
                <a:gd name="connsiteX1" fmla="*/ 2144 w 2144"/>
                <a:gd name="connsiteY1" fmla="*/ 1088 h 2144"/>
                <a:gd name="connsiteX2" fmla="*/ 1072 w 2144"/>
                <a:gd name="connsiteY2" fmla="*/ 16 h 2144"/>
                <a:gd name="connsiteX3" fmla="*/ 0 w 2144"/>
                <a:gd name="connsiteY3" fmla="*/ 1088 h 2144"/>
                <a:gd name="connsiteX4" fmla="*/ 1072 w 2144"/>
                <a:gd name="connsiteY4" fmla="*/ 2161 h 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" h="2144">
                  <a:moveTo>
                    <a:pt x="1072" y="2161"/>
                  </a:moveTo>
                  <a:cubicBezTo>
                    <a:pt x="1673" y="2161"/>
                    <a:pt x="2144" y="1680"/>
                    <a:pt x="2144" y="1088"/>
                  </a:cubicBezTo>
                  <a:cubicBezTo>
                    <a:pt x="2144" y="497"/>
                    <a:pt x="1673" y="16"/>
                    <a:pt x="1072" y="16"/>
                  </a:cubicBezTo>
                  <a:cubicBezTo>
                    <a:pt x="472" y="16"/>
                    <a:pt x="0" y="497"/>
                    <a:pt x="0" y="1088"/>
                  </a:cubicBezTo>
                  <a:cubicBezTo>
                    <a:pt x="0" y="1680"/>
                    <a:pt x="472" y="2161"/>
                    <a:pt x="1072" y="2161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2" name="Graphic 4">
              <a:extLst>
                <a:ext uri="{FF2B5EF4-FFF2-40B4-BE49-F238E27FC236}">
                  <a16:creationId xmlns:a16="http://schemas.microsoft.com/office/drawing/2014/main" id="{A9BB125E-2DFC-45F7-AC17-25305618B15F}"/>
                </a:ext>
              </a:extLst>
            </p:cNvPr>
            <p:cNvGrpSpPr/>
            <p:nvPr/>
          </p:nvGrpSpPr>
          <p:grpSpPr>
            <a:xfrm>
              <a:off x="9904201" y="-282858"/>
              <a:ext cx="808506" cy="879603"/>
              <a:chOff x="9904201" y="-282858"/>
              <a:chExt cx="808506" cy="879603"/>
            </a:xfrm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074AE7F3-DC25-47EA-A2F2-C64C66FC681A}"/>
                  </a:ext>
                </a:extLst>
              </p:cNvPr>
              <p:cNvSpPr/>
              <p:nvPr/>
            </p:nvSpPr>
            <p:spPr>
              <a:xfrm>
                <a:off x="9909552" y="-264440"/>
                <a:ext cx="792315" cy="849007"/>
              </a:xfrm>
              <a:custGeom>
                <a:avLst/>
                <a:gdLst>
                  <a:gd name="connsiteX0" fmla="*/ 24317 w 792315"/>
                  <a:gd name="connsiteY0" fmla="*/ 333837 h 849007"/>
                  <a:gd name="connsiteX1" fmla="*/ 18097 w 792315"/>
                  <a:gd name="connsiteY1" fmla="*/ 594867 h 849007"/>
                  <a:gd name="connsiteX2" fmla="*/ 673139 w 792315"/>
                  <a:gd name="connsiteY2" fmla="*/ 739859 h 849007"/>
                  <a:gd name="connsiteX3" fmla="*/ 595280 w 792315"/>
                  <a:gd name="connsiteY3" fmla="*/ 67445 h 849007"/>
                  <a:gd name="connsiteX4" fmla="*/ 555171 w 792315"/>
                  <a:gd name="connsiteY4" fmla="*/ 41492 h 849007"/>
                  <a:gd name="connsiteX5" fmla="*/ 24317 w 792315"/>
                  <a:gd name="connsiteY5" fmla="*/ 333837 h 849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2315" h="849007">
                    <a:moveTo>
                      <a:pt x="24317" y="333837"/>
                    </a:moveTo>
                    <a:cubicBezTo>
                      <a:pt x="-5818" y="417906"/>
                      <a:pt x="-8006" y="509458"/>
                      <a:pt x="18097" y="594867"/>
                    </a:cubicBezTo>
                    <a:cubicBezTo>
                      <a:pt x="110327" y="864690"/>
                      <a:pt x="474095" y="930538"/>
                      <a:pt x="673139" y="739859"/>
                    </a:cubicBezTo>
                    <a:cubicBezTo>
                      <a:pt x="872182" y="549181"/>
                      <a:pt x="805262" y="219945"/>
                      <a:pt x="595280" y="67445"/>
                    </a:cubicBezTo>
                    <a:cubicBezTo>
                      <a:pt x="582432" y="58027"/>
                      <a:pt x="569027" y="49362"/>
                      <a:pt x="555171" y="41492"/>
                    </a:cubicBezTo>
                    <a:cubicBezTo>
                      <a:pt x="326957" y="-88058"/>
                      <a:pt x="97243" y="107125"/>
                      <a:pt x="24317" y="3338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CFBE3242-7095-4180-91C9-4CB61DF25983}"/>
                  </a:ext>
                </a:extLst>
              </p:cNvPr>
              <p:cNvSpPr/>
              <p:nvPr/>
            </p:nvSpPr>
            <p:spPr>
              <a:xfrm>
                <a:off x="9904201" y="-282858"/>
                <a:ext cx="808506" cy="879603"/>
              </a:xfrm>
              <a:custGeom>
                <a:avLst/>
                <a:gdLst>
                  <a:gd name="connsiteX0" fmla="*/ 30740 w 808506"/>
                  <a:gd name="connsiteY0" fmla="*/ 352898 h 879603"/>
                  <a:gd name="connsiteX1" fmla="*/ 9292 w 808506"/>
                  <a:gd name="connsiteY1" fmla="*/ 510117 h 879603"/>
                  <a:gd name="connsiteX2" fmla="*/ 23019 w 808506"/>
                  <a:gd name="connsiteY2" fmla="*/ 587547 h 879603"/>
                  <a:gd name="connsiteX3" fmla="*/ 37389 w 808506"/>
                  <a:gd name="connsiteY3" fmla="*/ 623795 h 879603"/>
                  <a:gd name="connsiteX4" fmla="*/ 54549 w 808506"/>
                  <a:gd name="connsiteY4" fmla="*/ 658756 h 879603"/>
                  <a:gd name="connsiteX5" fmla="*/ 295631 w 808506"/>
                  <a:gd name="connsiteY5" fmla="*/ 838710 h 879603"/>
                  <a:gd name="connsiteX6" fmla="*/ 449847 w 808506"/>
                  <a:gd name="connsiteY6" fmla="*/ 853724 h 879603"/>
                  <a:gd name="connsiteX7" fmla="*/ 599987 w 808506"/>
                  <a:gd name="connsiteY7" fmla="*/ 808896 h 879603"/>
                  <a:gd name="connsiteX8" fmla="*/ 776724 w 808506"/>
                  <a:gd name="connsiteY8" fmla="*/ 560307 h 879603"/>
                  <a:gd name="connsiteX9" fmla="*/ 776724 w 808506"/>
                  <a:gd name="connsiteY9" fmla="*/ 405233 h 879603"/>
                  <a:gd name="connsiteX10" fmla="*/ 725247 w 808506"/>
                  <a:gd name="connsiteY10" fmla="*/ 259168 h 879603"/>
                  <a:gd name="connsiteX11" fmla="*/ 504112 w 808506"/>
                  <a:gd name="connsiteY11" fmla="*/ 55620 h 879603"/>
                  <a:gd name="connsiteX12" fmla="*/ 356545 w 808506"/>
                  <a:gd name="connsiteY12" fmla="*/ 41679 h 879603"/>
                  <a:gd name="connsiteX13" fmla="*/ 216486 w 808506"/>
                  <a:gd name="connsiteY13" fmla="*/ 101949 h 879603"/>
                  <a:gd name="connsiteX14" fmla="*/ 30740 w 808506"/>
                  <a:gd name="connsiteY14" fmla="*/ 352898 h 879603"/>
                  <a:gd name="connsiteX15" fmla="*/ 27309 w 808506"/>
                  <a:gd name="connsiteY15" fmla="*/ 351612 h 879603"/>
                  <a:gd name="connsiteX16" fmla="*/ 201257 w 808506"/>
                  <a:gd name="connsiteY16" fmla="*/ 82646 h 879603"/>
                  <a:gd name="connsiteX17" fmla="*/ 349039 w 808506"/>
                  <a:gd name="connsiteY17" fmla="*/ 7146 h 879603"/>
                  <a:gd name="connsiteX18" fmla="*/ 517196 w 808506"/>
                  <a:gd name="connsiteY18" fmla="*/ 18943 h 879603"/>
                  <a:gd name="connsiteX19" fmla="*/ 755919 w 808506"/>
                  <a:gd name="connsiteY19" fmla="*/ 243296 h 879603"/>
                  <a:gd name="connsiteX20" fmla="*/ 796028 w 808506"/>
                  <a:gd name="connsiteY20" fmla="*/ 565025 h 879603"/>
                  <a:gd name="connsiteX21" fmla="*/ 784446 w 808506"/>
                  <a:gd name="connsiteY21" fmla="*/ 604491 h 879603"/>
                  <a:gd name="connsiteX22" fmla="*/ 769003 w 808506"/>
                  <a:gd name="connsiteY22" fmla="*/ 642455 h 879603"/>
                  <a:gd name="connsiteX23" fmla="*/ 749270 w 808506"/>
                  <a:gd name="connsiteY23" fmla="*/ 678274 h 879603"/>
                  <a:gd name="connsiteX24" fmla="*/ 726105 w 808506"/>
                  <a:gd name="connsiteY24" fmla="*/ 711949 h 879603"/>
                  <a:gd name="connsiteX25" fmla="*/ 699938 w 808506"/>
                  <a:gd name="connsiteY25" fmla="*/ 743049 h 879603"/>
                  <a:gd name="connsiteX26" fmla="*/ 670982 w 808506"/>
                  <a:gd name="connsiteY26" fmla="*/ 772219 h 879603"/>
                  <a:gd name="connsiteX27" fmla="*/ 639667 w 808506"/>
                  <a:gd name="connsiteY27" fmla="*/ 798172 h 879603"/>
                  <a:gd name="connsiteX28" fmla="*/ 605350 w 808506"/>
                  <a:gd name="connsiteY28" fmla="*/ 819621 h 879603"/>
                  <a:gd name="connsiteX29" fmla="*/ 452207 w 808506"/>
                  <a:gd name="connsiteY29" fmla="*/ 874529 h 879603"/>
                  <a:gd name="connsiteX30" fmla="*/ 288124 w 808506"/>
                  <a:gd name="connsiteY30" fmla="*/ 868738 h 879603"/>
                  <a:gd name="connsiteX31" fmla="*/ 34387 w 808506"/>
                  <a:gd name="connsiteY31" fmla="*/ 669909 h 879603"/>
                  <a:gd name="connsiteX32" fmla="*/ 19587 w 808506"/>
                  <a:gd name="connsiteY32" fmla="*/ 631302 h 879603"/>
                  <a:gd name="connsiteX33" fmla="*/ 7791 w 808506"/>
                  <a:gd name="connsiteY33" fmla="*/ 592051 h 879603"/>
                  <a:gd name="connsiteX34" fmla="*/ 69 w 808506"/>
                  <a:gd name="connsiteY34" fmla="*/ 510760 h 879603"/>
                  <a:gd name="connsiteX35" fmla="*/ 27309 w 808506"/>
                  <a:gd name="connsiteY35" fmla="*/ 351612 h 87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8506" h="879603">
                    <a:moveTo>
                      <a:pt x="30740" y="352898"/>
                    </a:moveTo>
                    <a:cubicBezTo>
                      <a:pt x="13689" y="403473"/>
                      <a:pt x="6418" y="456825"/>
                      <a:pt x="9292" y="510117"/>
                    </a:cubicBezTo>
                    <a:cubicBezTo>
                      <a:pt x="10944" y="536361"/>
                      <a:pt x="15534" y="562336"/>
                      <a:pt x="23019" y="587547"/>
                    </a:cubicBezTo>
                    <a:cubicBezTo>
                      <a:pt x="26623" y="600064"/>
                      <a:pt x="31449" y="612202"/>
                      <a:pt x="37389" y="623795"/>
                    </a:cubicBezTo>
                    <a:cubicBezTo>
                      <a:pt x="43181" y="635591"/>
                      <a:pt x="48114" y="647603"/>
                      <a:pt x="54549" y="658756"/>
                    </a:cubicBezTo>
                    <a:cubicBezTo>
                      <a:pt x="108278" y="747965"/>
                      <a:pt x="194823" y="812568"/>
                      <a:pt x="295631" y="838710"/>
                    </a:cubicBezTo>
                    <a:cubicBezTo>
                      <a:pt x="345671" y="853143"/>
                      <a:pt x="397963" y="858233"/>
                      <a:pt x="449847" y="853724"/>
                    </a:cubicBezTo>
                    <a:cubicBezTo>
                      <a:pt x="502396" y="848977"/>
                      <a:pt x="553444" y="833734"/>
                      <a:pt x="599987" y="808896"/>
                    </a:cubicBezTo>
                    <a:cubicBezTo>
                      <a:pt x="693160" y="756693"/>
                      <a:pt x="758021" y="665463"/>
                      <a:pt x="776724" y="560307"/>
                    </a:cubicBezTo>
                    <a:cubicBezTo>
                      <a:pt x="785518" y="508989"/>
                      <a:pt x="785518" y="456550"/>
                      <a:pt x="776724" y="405233"/>
                    </a:cubicBezTo>
                    <a:cubicBezTo>
                      <a:pt x="767330" y="354147"/>
                      <a:pt x="749956" y="304855"/>
                      <a:pt x="725247" y="259168"/>
                    </a:cubicBezTo>
                    <a:cubicBezTo>
                      <a:pt x="677782" y="167416"/>
                      <a:pt x="599473" y="95341"/>
                      <a:pt x="504112" y="55620"/>
                    </a:cubicBezTo>
                    <a:cubicBezTo>
                      <a:pt x="457204" y="37222"/>
                      <a:pt x="406071" y="32389"/>
                      <a:pt x="356545" y="41679"/>
                    </a:cubicBezTo>
                    <a:cubicBezTo>
                      <a:pt x="306141" y="51674"/>
                      <a:pt x="258396" y="72213"/>
                      <a:pt x="216486" y="101949"/>
                    </a:cubicBezTo>
                    <a:cubicBezTo>
                      <a:pt x="129490" y="163757"/>
                      <a:pt x="64437" y="251650"/>
                      <a:pt x="30740" y="352898"/>
                    </a:cubicBezTo>
                    <a:close/>
                    <a:moveTo>
                      <a:pt x="27309" y="351612"/>
                    </a:moveTo>
                    <a:cubicBezTo>
                      <a:pt x="59868" y="247862"/>
                      <a:pt x="119988" y="154900"/>
                      <a:pt x="201257" y="82646"/>
                    </a:cubicBezTo>
                    <a:cubicBezTo>
                      <a:pt x="243661" y="45848"/>
                      <a:pt x="294366" y="19934"/>
                      <a:pt x="349039" y="7146"/>
                    </a:cubicBezTo>
                    <a:cubicBezTo>
                      <a:pt x="405041" y="-5416"/>
                      <a:pt x="463489" y="-1315"/>
                      <a:pt x="517196" y="18943"/>
                    </a:cubicBezTo>
                    <a:cubicBezTo>
                      <a:pt x="621801" y="61592"/>
                      <a:pt x="706866" y="141535"/>
                      <a:pt x="755919" y="243296"/>
                    </a:cubicBezTo>
                    <a:cubicBezTo>
                      <a:pt x="807482" y="342249"/>
                      <a:pt x="821702" y="456444"/>
                      <a:pt x="796028" y="565025"/>
                    </a:cubicBezTo>
                    <a:cubicBezTo>
                      <a:pt x="791953" y="578324"/>
                      <a:pt x="789593" y="591836"/>
                      <a:pt x="784446" y="604491"/>
                    </a:cubicBezTo>
                    <a:lnTo>
                      <a:pt x="769003" y="642455"/>
                    </a:lnTo>
                    <a:lnTo>
                      <a:pt x="749270" y="678274"/>
                    </a:lnTo>
                    <a:cubicBezTo>
                      <a:pt x="742321" y="690009"/>
                      <a:pt x="734577" y="701259"/>
                      <a:pt x="726105" y="711949"/>
                    </a:cubicBezTo>
                    <a:cubicBezTo>
                      <a:pt x="718341" y="723080"/>
                      <a:pt x="709569" y="733489"/>
                      <a:pt x="699938" y="743049"/>
                    </a:cubicBezTo>
                    <a:cubicBezTo>
                      <a:pt x="691187" y="753628"/>
                      <a:pt x="681493" y="763391"/>
                      <a:pt x="670982" y="772219"/>
                    </a:cubicBezTo>
                    <a:cubicBezTo>
                      <a:pt x="660473" y="780799"/>
                      <a:pt x="649534" y="790022"/>
                      <a:pt x="639667" y="798172"/>
                    </a:cubicBezTo>
                    <a:lnTo>
                      <a:pt x="605350" y="819621"/>
                    </a:lnTo>
                    <a:cubicBezTo>
                      <a:pt x="557884" y="846700"/>
                      <a:pt x="506064" y="865283"/>
                      <a:pt x="452207" y="874529"/>
                    </a:cubicBezTo>
                    <a:cubicBezTo>
                      <a:pt x="397641" y="882898"/>
                      <a:pt x="341982" y="880934"/>
                      <a:pt x="288124" y="868738"/>
                    </a:cubicBezTo>
                    <a:cubicBezTo>
                      <a:pt x="177471" y="844994"/>
                      <a:pt x="83912" y="771670"/>
                      <a:pt x="34387" y="669909"/>
                    </a:cubicBezTo>
                    <a:cubicBezTo>
                      <a:pt x="28810" y="657255"/>
                      <a:pt x="24521" y="644171"/>
                      <a:pt x="19587" y="631302"/>
                    </a:cubicBezTo>
                    <a:cubicBezTo>
                      <a:pt x="14482" y="618596"/>
                      <a:pt x="10536" y="605460"/>
                      <a:pt x="7791" y="592051"/>
                    </a:cubicBezTo>
                    <a:cubicBezTo>
                      <a:pt x="2128" y="565336"/>
                      <a:pt x="-467" y="538062"/>
                      <a:pt x="69" y="510760"/>
                    </a:cubicBezTo>
                    <a:cubicBezTo>
                      <a:pt x="970" y="456631"/>
                      <a:pt x="10150" y="402959"/>
                      <a:pt x="27309" y="35161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5DD4A38-AF97-4166-8E5F-641947FFB2F0}"/>
                </a:ext>
              </a:extLst>
            </p:cNvPr>
            <p:cNvSpPr/>
            <p:nvPr/>
          </p:nvSpPr>
          <p:spPr>
            <a:xfrm>
              <a:off x="9978699" y="255280"/>
              <a:ext cx="142397" cy="203738"/>
            </a:xfrm>
            <a:custGeom>
              <a:avLst/>
              <a:gdLst>
                <a:gd name="connsiteX0" fmla="*/ 1714 w 142397"/>
                <a:gd name="connsiteY0" fmla="*/ 1148 h 203738"/>
                <a:gd name="connsiteX1" fmla="*/ 28310 w 142397"/>
                <a:gd name="connsiteY1" fmla="*/ 122547 h 203738"/>
                <a:gd name="connsiteX2" fmla="*/ 69921 w 142397"/>
                <a:gd name="connsiteY2" fmla="*/ 174024 h 203738"/>
                <a:gd name="connsiteX3" fmla="*/ 96517 w 142397"/>
                <a:gd name="connsiteY3" fmla="*/ 195472 h 203738"/>
                <a:gd name="connsiteX4" fmla="*/ 128690 w 142397"/>
                <a:gd name="connsiteY4" fmla="*/ 203623 h 203738"/>
                <a:gd name="connsiteX5" fmla="*/ 140487 w 142397"/>
                <a:gd name="connsiteY5" fmla="*/ 188180 h 203738"/>
                <a:gd name="connsiteX6" fmla="*/ 125258 w 142397"/>
                <a:gd name="connsiteY6" fmla="*/ 166731 h 203738"/>
                <a:gd name="connsiteX7" fmla="*/ 101236 w 142397"/>
                <a:gd name="connsiteY7" fmla="*/ 145283 h 203738"/>
                <a:gd name="connsiteX8" fmla="*/ 63272 w 142397"/>
                <a:gd name="connsiteY8" fmla="*/ 102385 h 203738"/>
                <a:gd name="connsiteX9" fmla="*/ 32600 w 142397"/>
                <a:gd name="connsiteY9" fmla="*/ 53268 h 203738"/>
                <a:gd name="connsiteX10" fmla="*/ 5789 w 142397"/>
                <a:gd name="connsiteY10" fmla="*/ 1148 h 203738"/>
                <a:gd name="connsiteX11" fmla="*/ 1714 w 142397"/>
                <a:gd name="connsiteY11" fmla="*/ 1148 h 20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397" h="203738">
                  <a:moveTo>
                    <a:pt x="1714" y="1148"/>
                  </a:moveTo>
                  <a:cubicBezTo>
                    <a:pt x="-4185" y="43492"/>
                    <a:pt x="5253" y="86546"/>
                    <a:pt x="28310" y="122547"/>
                  </a:cubicBezTo>
                  <a:cubicBezTo>
                    <a:pt x="40107" y="141278"/>
                    <a:pt x="54070" y="158557"/>
                    <a:pt x="69921" y="174024"/>
                  </a:cubicBezTo>
                  <a:cubicBezTo>
                    <a:pt x="77749" y="182378"/>
                    <a:pt x="86693" y="189598"/>
                    <a:pt x="96517" y="195472"/>
                  </a:cubicBezTo>
                  <a:cubicBezTo>
                    <a:pt x="106748" y="199887"/>
                    <a:pt x="117601" y="202638"/>
                    <a:pt x="128690" y="203623"/>
                  </a:cubicBezTo>
                  <a:cubicBezTo>
                    <a:pt x="136412" y="204910"/>
                    <a:pt x="146707" y="196545"/>
                    <a:pt x="140487" y="188180"/>
                  </a:cubicBezTo>
                  <a:cubicBezTo>
                    <a:pt x="134267" y="179815"/>
                    <a:pt x="130191" y="173809"/>
                    <a:pt x="125258" y="166731"/>
                  </a:cubicBezTo>
                  <a:cubicBezTo>
                    <a:pt x="117944" y="158834"/>
                    <a:pt x="109901" y="151653"/>
                    <a:pt x="101236" y="145283"/>
                  </a:cubicBezTo>
                  <a:cubicBezTo>
                    <a:pt x="87015" y="132441"/>
                    <a:pt x="74296" y="118054"/>
                    <a:pt x="63272" y="102385"/>
                  </a:cubicBezTo>
                  <a:cubicBezTo>
                    <a:pt x="52118" y="86513"/>
                    <a:pt x="41823" y="69569"/>
                    <a:pt x="32600" y="53268"/>
                  </a:cubicBezTo>
                  <a:cubicBezTo>
                    <a:pt x="22433" y="36553"/>
                    <a:pt x="13489" y="19135"/>
                    <a:pt x="5789" y="1148"/>
                  </a:cubicBezTo>
                  <a:cubicBezTo>
                    <a:pt x="5789" y="-568"/>
                    <a:pt x="1928" y="-139"/>
                    <a:pt x="1714" y="1148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2749988-A3E7-40CD-9A47-72264D694D27}"/>
                </a:ext>
              </a:extLst>
            </p:cNvPr>
            <p:cNvSpPr/>
            <p:nvPr/>
          </p:nvSpPr>
          <p:spPr>
            <a:xfrm>
              <a:off x="9961688" y="184294"/>
              <a:ext cx="42677" cy="51956"/>
            </a:xfrm>
            <a:custGeom>
              <a:avLst/>
              <a:gdLst>
                <a:gd name="connsiteX0" fmla="*/ 3711 w 42677"/>
                <a:gd name="connsiteY0" fmla="*/ 9504 h 51956"/>
                <a:gd name="connsiteX1" fmla="*/ 1566 w 42677"/>
                <a:gd name="connsiteY1" fmla="*/ 14437 h 51956"/>
                <a:gd name="connsiteX2" fmla="*/ 1566 w 42677"/>
                <a:gd name="connsiteY2" fmla="*/ 14437 h 51956"/>
                <a:gd name="connsiteX3" fmla="*/ 1566 w 42677"/>
                <a:gd name="connsiteY3" fmla="*/ 16368 h 51956"/>
                <a:gd name="connsiteX4" fmla="*/ 64 w 42677"/>
                <a:gd name="connsiteY4" fmla="*/ 25590 h 51956"/>
                <a:gd name="connsiteX5" fmla="*/ 64 w 42677"/>
                <a:gd name="connsiteY5" fmla="*/ 20014 h 51956"/>
                <a:gd name="connsiteX6" fmla="*/ 64 w 42677"/>
                <a:gd name="connsiteY6" fmla="*/ 23446 h 51956"/>
                <a:gd name="connsiteX7" fmla="*/ 64 w 42677"/>
                <a:gd name="connsiteY7" fmla="*/ 25162 h 51956"/>
                <a:gd name="connsiteX8" fmla="*/ 64 w 42677"/>
                <a:gd name="connsiteY8" fmla="*/ 25162 h 51956"/>
                <a:gd name="connsiteX9" fmla="*/ 64 w 42677"/>
                <a:gd name="connsiteY9" fmla="*/ 30953 h 51956"/>
                <a:gd name="connsiteX10" fmla="*/ 1995 w 42677"/>
                <a:gd name="connsiteY10" fmla="*/ 39532 h 51956"/>
                <a:gd name="connsiteX11" fmla="*/ 4783 w 42677"/>
                <a:gd name="connsiteY11" fmla="*/ 44465 h 51956"/>
                <a:gd name="connsiteX12" fmla="*/ 8644 w 42677"/>
                <a:gd name="connsiteY12" fmla="*/ 48112 h 51956"/>
                <a:gd name="connsiteX13" fmla="*/ 15722 w 42677"/>
                <a:gd name="connsiteY13" fmla="*/ 51972 h 51956"/>
                <a:gd name="connsiteX14" fmla="*/ 21299 w 42677"/>
                <a:gd name="connsiteY14" fmla="*/ 51972 h 51956"/>
                <a:gd name="connsiteX15" fmla="*/ 26875 w 42677"/>
                <a:gd name="connsiteY15" fmla="*/ 51972 h 51956"/>
                <a:gd name="connsiteX16" fmla="*/ 31809 w 42677"/>
                <a:gd name="connsiteY16" fmla="*/ 49827 h 51956"/>
                <a:gd name="connsiteX17" fmla="*/ 36099 w 42677"/>
                <a:gd name="connsiteY17" fmla="*/ 46610 h 51956"/>
                <a:gd name="connsiteX18" fmla="*/ 38029 w 42677"/>
                <a:gd name="connsiteY18" fmla="*/ 44251 h 51956"/>
                <a:gd name="connsiteX19" fmla="*/ 39745 w 42677"/>
                <a:gd name="connsiteY19" fmla="*/ 41891 h 51956"/>
                <a:gd name="connsiteX20" fmla="*/ 41031 w 42677"/>
                <a:gd name="connsiteY20" fmla="*/ 39103 h 51956"/>
                <a:gd name="connsiteX21" fmla="*/ 42533 w 42677"/>
                <a:gd name="connsiteY21" fmla="*/ 33741 h 51956"/>
                <a:gd name="connsiteX22" fmla="*/ 42533 w 42677"/>
                <a:gd name="connsiteY22" fmla="*/ 30095 h 51956"/>
                <a:gd name="connsiteX23" fmla="*/ 42533 w 42677"/>
                <a:gd name="connsiteY23" fmla="*/ 21515 h 51956"/>
                <a:gd name="connsiteX24" fmla="*/ 42533 w 42677"/>
                <a:gd name="connsiteY24" fmla="*/ 18083 h 51956"/>
                <a:gd name="connsiteX25" fmla="*/ 39959 w 42677"/>
                <a:gd name="connsiteY25" fmla="*/ 12078 h 51956"/>
                <a:gd name="connsiteX26" fmla="*/ 39959 w 42677"/>
                <a:gd name="connsiteY26" fmla="*/ 10362 h 51956"/>
                <a:gd name="connsiteX27" fmla="*/ 36313 w 42677"/>
                <a:gd name="connsiteY27" fmla="*/ 5643 h 51956"/>
                <a:gd name="connsiteX28" fmla="*/ 36313 w 42677"/>
                <a:gd name="connsiteY28" fmla="*/ 5643 h 51956"/>
                <a:gd name="connsiteX29" fmla="*/ 32452 w 42677"/>
                <a:gd name="connsiteY29" fmla="*/ 2640 h 51956"/>
                <a:gd name="connsiteX30" fmla="*/ 25803 w 42677"/>
                <a:gd name="connsiteY30" fmla="*/ 496 h 51956"/>
                <a:gd name="connsiteX31" fmla="*/ 18725 w 42677"/>
                <a:gd name="connsiteY31" fmla="*/ 496 h 51956"/>
                <a:gd name="connsiteX32" fmla="*/ 14435 w 42677"/>
                <a:gd name="connsiteY32" fmla="*/ 2211 h 51956"/>
                <a:gd name="connsiteX33" fmla="*/ 8215 w 42677"/>
                <a:gd name="connsiteY33" fmla="*/ 8646 h 5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677" h="51956">
                  <a:moveTo>
                    <a:pt x="3711" y="9504"/>
                  </a:moveTo>
                  <a:cubicBezTo>
                    <a:pt x="2789" y="11046"/>
                    <a:pt x="2060" y="12704"/>
                    <a:pt x="1566" y="14437"/>
                  </a:cubicBezTo>
                  <a:lnTo>
                    <a:pt x="1566" y="14437"/>
                  </a:lnTo>
                  <a:cubicBezTo>
                    <a:pt x="1459" y="15076"/>
                    <a:pt x="1459" y="15728"/>
                    <a:pt x="1566" y="16368"/>
                  </a:cubicBezTo>
                  <a:cubicBezTo>
                    <a:pt x="1566" y="19370"/>
                    <a:pt x="1566" y="22373"/>
                    <a:pt x="64" y="25590"/>
                  </a:cubicBezTo>
                  <a:lnTo>
                    <a:pt x="64" y="20014"/>
                  </a:lnTo>
                  <a:lnTo>
                    <a:pt x="64" y="23446"/>
                  </a:lnTo>
                  <a:cubicBezTo>
                    <a:pt x="-21" y="24014"/>
                    <a:pt x="-21" y="24593"/>
                    <a:pt x="64" y="25162"/>
                  </a:cubicBezTo>
                  <a:lnTo>
                    <a:pt x="64" y="25162"/>
                  </a:lnTo>
                  <a:lnTo>
                    <a:pt x="64" y="30953"/>
                  </a:lnTo>
                  <a:cubicBezTo>
                    <a:pt x="-85" y="33936"/>
                    <a:pt x="580" y="36903"/>
                    <a:pt x="1995" y="39532"/>
                  </a:cubicBezTo>
                  <a:cubicBezTo>
                    <a:pt x="2574" y="41351"/>
                    <a:pt x="3518" y="43028"/>
                    <a:pt x="4783" y="44465"/>
                  </a:cubicBezTo>
                  <a:cubicBezTo>
                    <a:pt x="5791" y="45945"/>
                    <a:pt x="7100" y="47187"/>
                    <a:pt x="8644" y="48112"/>
                  </a:cubicBezTo>
                  <a:cubicBezTo>
                    <a:pt x="10596" y="50048"/>
                    <a:pt x="13041" y="51387"/>
                    <a:pt x="15722" y="51972"/>
                  </a:cubicBezTo>
                  <a:lnTo>
                    <a:pt x="21299" y="51972"/>
                  </a:lnTo>
                  <a:lnTo>
                    <a:pt x="26875" y="51972"/>
                  </a:lnTo>
                  <a:lnTo>
                    <a:pt x="31809" y="49827"/>
                  </a:lnTo>
                  <a:lnTo>
                    <a:pt x="36099" y="46610"/>
                  </a:lnTo>
                  <a:cubicBezTo>
                    <a:pt x="36870" y="45935"/>
                    <a:pt x="37514" y="45137"/>
                    <a:pt x="38029" y="44251"/>
                  </a:cubicBezTo>
                  <a:cubicBezTo>
                    <a:pt x="38672" y="43517"/>
                    <a:pt x="39252" y="42728"/>
                    <a:pt x="39745" y="41891"/>
                  </a:cubicBezTo>
                  <a:cubicBezTo>
                    <a:pt x="40388" y="41074"/>
                    <a:pt x="40817" y="40120"/>
                    <a:pt x="41031" y="39103"/>
                  </a:cubicBezTo>
                  <a:cubicBezTo>
                    <a:pt x="41954" y="37460"/>
                    <a:pt x="42469" y="35622"/>
                    <a:pt x="42533" y="33741"/>
                  </a:cubicBezTo>
                  <a:cubicBezTo>
                    <a:pt x="42726" y="32533"/>
                    <a:pt x="42726" y="31302"/>
                    <a:pt x="42533" y="30095"/>
                  </a:cubicBezTo>
                  <a:cubicBezTo>
                    <a:pt x="42533" y="27092"/>
                    <a:pt x="42533" y="24304"/>
                    <a:pt x="42533" y="21515"/>
                  </a:cubicBezTo>
                  <a:cubicBezTo>
                    <a:pt x="42662" y="20374"/>
                    <a:pt x="42662" y="19225"/>
                    <a:pt x="42533" y="18083"/>
                  </a:cubicBezTo>
                  <a:cubicBezTo>
                    <a:pt x="41804" y="16029"/>
                    <a:pt x="40946" y="14023"/>
                    <a:pt x="39959" y="12078"/>
                  </a:cubicBezTo>
                  <a:lnTo>
                    <a:pt x="39959" y="10362"/>
                  </a:lnTo>
                  <a:lnTo>
                    <a:pt x="36313" y="5643"/>
                  </a:lnTo>
                  <a:lnTo>
                    <a:pt x="36313" y="5643"/>
                  </a:lnTo>
                  <a:lnTo>
                    <a:pt x="32452" y="2640"/>
                  </a:lnTo>
                  <a:cubicBezTo>
                    <a:pt x="30436" y="1420"/>
                    <a:pt x="28162" y="686"/>
                    <a:pt x="25803" y="496"/>
                  </a:cubicBezTo>
                  <a:cubicBezTo>
                    <a:pt x="23487" y="-144"/>
                    <a:pt x="21042" y="-144"/>
                    <a:pt x="18725" y="496"/>
                  </a:cubicBezTo>
                  <a:lnTo>
                    <a:pt x="14435" y="2211"/>
                  </a:lnTo>
                  <a:cubicBezTo>
                    <a:pt x="11797" y="3734"/>
                    <a:pt x="9652" y="5963"/>
                    <a:pt x="8215" y="8646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3F17F40-13ED-4778-9EF2-E1D5C7BB3B55}"/>
              </a:ext>
            </a:extLst>
          </p:cNvPr>
          <p:cNvGrpSpPr/>
          <p:nvPr userDrawn="1"/>
        </p:nvGrpSpPr>
        <p:grpSpPr>
          <a:xfrm>
            <a:off x="4008815" y="6065411"/>
            <a:ext cx="685796" cy="737337"/>
            <a:chOff x="4008815" y="6065411"/>
            <a:chExt cx="685796" cy="737337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1DF3BC5-A185-4160-9759-D4AAD3CE95B8}"/>
                </a:ext>
              </a:extLst>
            </p:cNvPr>
            <p:cNvSpPr/>
            <p:nvPr/>
          </p:nvSpPr>
          <p:spPr>
            <a:xfrm>
              <a:off x="4179693" y="6136876"/>
              <a:ext cx="500333" cy="538253"/>
            </a:xfrm>
            <a:custGeom>
              <a:avLst/>
              <a:gdLst>
                <a:gd name="connsiteX0" fmla="*/ 417327 w 500333"/>
                <a:gd name="connsiteY0" fmla="*/ 532479 h 538253"/>
                <a:gd name="connsiteX1" fmla="*/ 13235 w 500333"/>
                <a:gd name="connsiteY1" fmla="*/ 456550 h 538253"/>
                <a:gd name="connsiteX2" fmla="*/ 580 w 500333"/>
                <a:gd name="connsiteY2" fmla="*/ 456550 h 538253"/>
                <a:gd name="connsiteX3" fmla="*/ 580 w 500333"/>
                <a:gd name="connsiteY3" fmla="*/ 443896 h 538253"/>
                <a:gd name="connsiteX4" fmla="*/ 10017 w 500333"/>
                <a:gd name="connsiteY4" fmla="*/ 216969 h 538253"/>
                <a:gd name="connsiteX5" fmla="*/ 25889 w 500333"/>
                <a:gd name="connsiteY5" fmla="*/ 106508 h 538253"/>
                <a:gd name="connsiteX6" fmla="*/ 28249 w 500333"/>
                <a:gd name="connsiteY6" fmla="*/ 88492 h 538253"/>
                <a:gd name="connsiteX7" fmla="*/ 52700 w 500333"/>
                <a:gd name="connsiteY7" fmla="*/ 7416 h 538253"/>
                <a:gd name="connsiteX8" fmla="*/ 85517 w 500333"/>
                <a:gd name="connsiteY8" fmla="*/ 338 h 538253"/>
                <a:gd name="connsiteX9" fmla="*/ 496472 w 500333"/>
                <a:gd name="connsiteY9" fmla="*/ 84846 h 538253"/>
                <a:gd name="connsiteX10" fmla="*/ 500333 w 500333"/>
                <a:gd name="connsiteY10" fmla="*/ 89350 h 538253"/>
                <a:gd name="connsiteX11" fmla="*/ 500333 w 500333"/>
                <a:gd name="connsiteY11" fmla="*/ 95570 h 538253"/>
                <a:gd name="connsiteX12" fmla="*/ 435987 w 500333"/>
                <a:gd name="connsiteY12" fmla="*/ 522183 h 538253"/>
                <a:gd name="connsiteX13" fmla="*/ 433628 w 500333"/>
                <a:gd name="connsiteY13" fmla="*/ 538270 h 5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333" h="538253">
                  <a:moveTo>
                    <a:pt x="417327" y="532479"/>
                  </a:moveTo>
                  <a:cubicBezTo>
                    <a:pt x="287305" y="486621"/>
                    <a:pt x="151021" y="461012"/>
                    <a:pt x="13235" y="456550"/>
                  </a:cubicBezTo>
                  <a:lnTo>
                    <a:pt x="580" y="456550"/>
                  </a:lnTo>
                  <a:lnTo>
                    <a:pt x="580" y="443896"/>
                  </a:lnTo>
                  <a:cubicBezTo>
                    <a:pt x="-1415" y="368118"/>
                    <a:pt x="1738" y="292318"/>
                    <a:pt x="10017" y="216969"/>
                  </a:cubicBezTo>
                  <a:cubicBezTo>
                    <a:pt x="14093" y="180078"/>
                    <a:pt x="19455" y="142971"/>
                    <a:pt x="25889" y="106508"/>
                  </a:cubicBezTo>
                  <a:cubicBezTo>
                    <a:pt x="25889" y="102004"/>
                    <a:pt x="27391" y="95784"/>
                    <a:pt x="28249" y="88492"/>
                  </a:cubicBezTo>
                  <a:cubicBezTo>
                    <a:pt x="32324" y="51600"/>
                    <a:pt x="37043" y="19856"/>
                    <a:pt x="52700" y="7416"/>
                  </a:cubicBezTo>
                  <a:cubicBezTo>
                    <a:pt x="62588" y="1561"/>
                    <a:pt x="74106" y="-928"/>
                    <a:pt x="85517" y="338"/>
                  </a:cubicBezTo>
                  <a:cubicBezTo>
                    <a:pt x="164233" y="338"/>
                    <a:pt x="483603" y="69831"/>
                    <a:pt x="496472" y="84846"/>
                  </a:cubicBezTo>
                  <a:lnTo>
                    <a:pt x="500333" y="89350"/>
                  </a:lnTo>
                  <a:lnTo>
                    <a:pt x="500333" y="95570"/>
                  </a:lnTo>
                  <a:cubicBezTo>
                    <a:pt x="479314" y="238568"/>
                    <a:pt x="457865" y="380772"/>
                    <a:pt x="435987" y="522183"/>
                  </a:cubicBezTo>
                  <a:lnTo>
                    <a:pt x="433628" y="538270"/>
                  </a:ln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3CD8F05-598B-4EBC-943B-C473F2A03932}"/>
                </a:ext>
              </a:extLst>
            </p:cNvPr>
            <p:cNvSpPr/>
            <p:nvPr/>
          </p:nvSpPr>
          <p:spPr>
            <a:xfrm>
              <a:off x="4165701" y="6122960"/>
              <a:ext cx="528910" cy="569971"/>
            </a:xfrm>
            <a:custGeom>
              <a:avLst/>
              <a:gdLst>
                <a:gd name="connsiteX0" fmla="*/ 99080 w 528910"/>
                <a:gd name="connsiteY0" fmla="*/ 27123 h 569971"/>
                <a:gd name="connsiteX1" fmla="*/ 499740 w 528910"/>
                <a:gd name="connsiteY1" fmla="*/ 107126 h 569971"/>
                <a:gd name="connsiteX2" fmla="*/ 435395 w 528910"/>
                <a:gd name="connsiteY2" fmla="*/ 533739 h 569971"/>
                <a:gd name="connsiteX3" fmla="*/ 27871 w 528910"/>
                <a:gd name="connsiteY3" fmla="*/ 456953 h 569971"/>
                <a:gd name="connsiteX4" fmla="*/ 37094 w 528910"/>
                <a:gd name="connsiteY4" fmla="*/ 231957 h 569971"/>
                <a:gd name="connsiteX5" fmla="*/ 52965 w 528910"/>
                <a:gd name="connsiteY5" fmla="*/ 122354 h 569971"/>
                <a:gd name="connsiteX6" fmla="*/ 74414 w 528910"/>
                <a:gd name="connsiteY6" fmla="*/ 31412 h 569971"/>
                <a:gd name="connsiteX7" fmla="*/ 98865 w 528910"/>
                <a:gd name="connsiteY7" fmla="*/ 27123 h 569971"/>
                <a:gd name="connsiteX8" fmla="*/ 98865 w 528910"/>
                <a:gd name="connsiteY8" fmla="*/ 312 h 569971"/>
                <a:gd name="connsiteX9" fmla="*/ 57684 w 528910"/>
                <a:gd name="connsiteY9" fmla="*/ 10393 h 569971"/>
                <a:gd name="connsiteX10" fmla="*/ 28300 w 528910"/>
                <a:gd name="connsiteY10" fmla="*/ 100477 h 569971"/>
                <a:gd name="connsiteX11" fmla="*/ 26155 w 528910"/>
                <a:gd name="connsiteY11" fmla="*/ 117636 h 569971"/>
                <a:gd name="connsiteX12" fmla="*/ 10068 w 528910"/>
                <a:gd name="connsiteY12" fmla="*/ 228954 h 569971"/>
                <a:gd name="connsiteX13" fmla="*/ 631 w 528910"/>
                <a:gd name="connsiteY13" fmla="*/ 457596 h 569971"/>
                <a:gd name="connsiteX14" fmla="*/ 631 w 528910"/>
                <a:gd name="connsiteY14" fmla="*/ 482906 h 569971"/>
                <a:gd name="connsiteX15" fmla="*/ 25940 w 528910"/>
                <a:gd name="connsiteY15" fmla="*/ 482906 h 569971"/>
                <a:gd name="connsiteX16" fmla="*/ 427459 w 528910"/>
                <a:gd name="connsiteY16" fmla="*/ 559049 h 569971"/>
                <a:gd name="connsiteX17" fmla="*/ 458130 w 528910"/>
                <a:gd name="connsiteY17" fmla="*/ 569988 h 569971"/>
                <a:gd name="connsiteX18" fmla="*/ 462849 w 528910"/>
                <a:gd name="connsiteY18" fmla="*/ 537815 h 569971"/>
                <a:gd name="connsiteX19" fmla="*/ 527195 w 528910"/>
                <a:gd name="connsiteY19" fmla="*/ 111201 h 569971"/>
                <a:gd name="connsiteX20" fmla="*/ 528911 w 528910"/>
                <a:gd name="connsiteY20" fmla="*/ 98975 h 569971"/>
                <a:gd name="connsiteX21" fmla="*/ 520760 w 528910"/>
                <a:gd name="connsiteY21" fmla="*/ 89538 h 569971"/>
                <a:gd name="connsiteX22" fmla="*/ 338876 w 528910"/>
                <a:gd name="connsiteY22" fmla="*/ 38919 h 569971"/>
                <a:gd name="connsiteX23" fmla="*/ 99724 w 528910"/>
                <a:gd name="connsiteY23" fmla="*/ 31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8910" h="569971">
                  <a:moveTo>
                    <a:pt x="99080" y="27123"/>
                  </a:moveTo>
                  <a:cubicBezTo>
                    <a:pt x="192381" y="27123"/>
                    <a:pt x="500384" y="103265"/>
                    <a:pt x="499740" y="107126"/>
                  </a:cubicBezTo>
                  <a:cubicBezTo>
                    <a:pt x="479000" y="249266"/>
                    <a:pt x="457551" y="391471"/>
                    <a:pt x="435395" y="533739"/>
                  </a:cubicBezTo>
                  <a:cubicBezTo>
                    <a:pt x="304258" y="487496"/>
                    <a:pt x="166836" y="461608"/>
                    <a:pt x="27871" y="456953"/>
                  </a:cubicBezTo>
                  <a:cubicBezTo>
                    <a:pt x="25790" y="381840"/>
                    <a:pt x="28879" y="306663"/>
                    <a:pt x="37094" y="231957"/>
                  </a:cubicBezTo>
                  <a:cubicBezTo>
                    <a:pt x="41169" y="195280"/>
                    <a:pt x="46531" y="158602"/>
                    <a:pt x="52965" y="122354"/>
                  </a:cubicBezTo>
                  <a:cubicBezTo>
                    <a:pt x="56612" y="102622"/>
                    <a:pt x="58542" y="44496"/>
                    <a:pt x="74414" y="31412"/>
                  </a:cubicBezTo>
                  <a:cubicBezTo>
                    <a:pt x="82028" y="27787"/>
                    <a:pt x="90479" y="26307"/>
                    <a:pt x="98865" y="27123"/>
                  </a:cubicBezTo>
                  <a:moveTo>
                    <a:pt x="98865" y="312"/>
                  </a:moveTo>
                  <a:cubicBezTo>
                    <a:pt x="84388" y="-1082"/>
                    <a:pt x="69888" y="2478"/>
                    <a:pt x="57684" y="10393"/>
                  </a:cubicBezTo>
                  <a:cubicBezTo>
                    <a:pt x="37951" y="26050"/>
                    <a:pt x="32804" y="59081"/>
                    <a:pt x="28300" y="100477"/>
                  </a:cubicBezTo>
                  <a:cubicBezTo>
                    <a:pt x="28300" y="107340"/>
                    <a:pt x="26798" y="113346"/>
                    <a:pt x="26155" y="117636"/>
                  </a:cubicBezTo>
                  <a:cubicBezTo>
                    <a:pt x="19506" y="154313"/>
                    <a:pt x="14143" y="191848"/>
                    <a:pt x="10068" y="228954"/>
                  </a:cubicBezTo>
                  <a:cubicBezTo>
                    <a:pt x="1682" y="304861"/>
                    <a:pt x="-1471" y="381261"/>
                    <a:pt x="631" y="457596"/>
                  </a:cubicBezTo>
                  <a:lnTo>
                    <a:pt x="631" y="482906"/>
                  </a:lnTo>
                  <a:lnTo>
                    <a:pt x="25940" y="482906"/>
                  </a:lnTo>
                  <a:cubicBezTo>
                    <a:pt x="162890" y="487496"/>
                    <a:pt x="298338" y="513170"/>
                    <a:pt x="427459" y="559049"/>
                  </a:cubicBezTo>
                  <a:lnTo>
                    <a:pt x="458130" y="569988"/>
                  </a:lnTo>
                  <a:lnTo>
                    <a:pt x="462849" y="537815"/>
                  </a:lnTo>
                  <a:cubicBezTo>
                    <a:pt x="484297" y="396468"/>
                    <a:pt x="505746" y="252762"/>
                    <a:pt x="527195" y="111201"/>
                  </a:cubicBezTo>
                  <a:lnTo>
                    <a:pt x="528911" y="98975"/>
                  </a:lnTo>
                  <a:lnTo>
                    <a:pt x="520760" y="89538"/>
                  </a:lnTo>
                  <a:cubicBezTo>
                    <a:pt x="516042" y="83962"/>
                    <a:pt x="509607" y="76454"/>
                    <a:pt x="338876" y="38919"/>
                  </a:cubicBezTo>
                  <a:cubicBezTo>
                    <a:pt x="258443" y="21331"/>
                    <a:pt x="151844" y="312"/>
                    <a:pt x="99724" y="312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71B9387-CCCA-4F62-B3C2-A4E9B3689269}"/>
                </a:ext>
              </a:extLst>
            </p:cNvPr>
            <p:cNvSpPr/>
            <p:nvPr/>
          </p:nvSpPr>
          <p:spPr>
            <a:xfrm>
              <a:off x="4135877" y="6065411"/>
              <a:ext cx="472511" cy="506335"/>
            </a:xfrm>
            <a:custGeom>
              <a:avLst/>
              <a:gdLst>
                <a:gd name="connsiteX0" fmla="*/ 641 w 472511"/>
                <a:gd name="connsiteY0" fmla="*/ 429566 h 506335"/>
                <a:gd name="connsiteX1" fmla="*/ 408165 w 472511"/>
                <a:gd name="connsiteY1" fmla="*/ 506352 h 506335"/>
                <a:gd name="connsiteX2" fmla="*/ 472511 w 472511"/>
                <a:gd name="connsiteY2" fmla="*/ 79953 h 506335"/>
                <a:gd name="connsiteX3" fmla="*/ 47399 w 472511"/>
                <a:gd name="connsiteY3" fmla="*/ 4240 h 506335"/>
                <a:gd name="connsiteX4" fmla="*/ 25951 w 472511"/>
                <a:gd name="connsiteY4" fmla="*/ 94967 h 506335"/>
                <a:gd name="connsiteX5" fmla="*/ 10078 w 472511"/>
                <a:gd name="connsiteY5" fmla="*/ 204570 h 506335"/>
                <a:gd name="connsiteX6" fmla="*/ 641 w 472511"/>
                <a:gd name="connsiteY6" fmla="*/ 429566 h 50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11" h="506335">
                  <a:moveTo>
                    <a:pt x="641" y="429566"/>
                  </a:moveTo>
                  <a:cubicBezTo>
                    <a:pt x="139586" y="434370"/>
                    <a:pt x="277007" y="460259"/>
                    <a:pt x="408165" y="506352"/>
                  </a:cubicBezTo>
                  <a:cubicBezTo>
                    <a:pt x="429893" y="364362"/>
                    <a:pt x="451342" y="222222"/>
                    <a:pt x="472511" y="79953"/>
                  </a:cubicBezTo>
                  <a:cubicBezTo>
                    <a:pt x="472511" y="75449"/>
                    <a:pt x="79143" y="-21070"/>
                    <a:pt x="47399" y="4240"/>
                  </a:cubicBezTo>
                  <a:cubicBezTo>
                    <a:pt x="30884" y="17108"/>
                    <a:pt x="28953" y="75235"/>
                    <a:pt x="25951" y="94967"/>
                  </a:cubicBezTo>
                  <a:cubicBezTo>
                    <a:pt x="19302" y="131430"/>
                    <a:pt x="14154" y="167892"/>
                    <a:pt x="10078" y="204570"/>
                  </a:cubicBezTo>
                  <a:cubicBezTo>
                    <a:pt x="1671" y="279254"/>
                    <a:pt x="-1482" y="354432"/>
                    <a:pt x="641" y="429566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6A7063B-4C8F-4426-B12F-C6EA117918BB}"/>
                </a:ext>
              </a:extLst>
            </p:cNvPr>
            <p:cNvSpPr/>
            <p:nvPr/>
          </p:nvSpPr>
          <p:spPr>
            <a:xfrm>
              <a:off x="4065776" y="6307769"/>
              <a:ext cx="497517" cy="494979"/>
            </a:xfrm>
            <a:custGeom>
              <a:avLst/>
              <a:gdLst>
                <a:gd name="connsiteX0" fmla="*/ 423572 w 497517"/>
                <a:gd name="connsiteY0" fmla="*/ 604 h 494979"/>
                <a:gd name="connsiteX1" fmla="*/ 456388 w 497517"/>
                <a:gd name="connsiteY1" fmla="*/ 9398 h 494979"/>
                <a:gd name="connsiteX2" fmla="*/ 460464 w 497517"/>
                <a:gd name="connsiteY2" fmla="*/ 24627 h 494979"/>
                <a:gd name="connsiteX3" fmla="*/ 497141 w 497517"/>
                <a:gd name="connsiteY3" fmla="*/ 420569 h 494979"/>
                <a:gd name="connsiteX4" fmla="*/ 495854 w 497517"/>
                <a:gd name="connsiteY4" fmla="*/ 431079 h 494979"/>
                <a:gd name="connsiteX5" fmla="*/ 485559 w 497517"/>
                <a:gd name="connsiteY5" fmla="*/ 437299 h 494979"/>
                <a:gd name="connsiteX6" fmla="*/ 321262 w 497517"/>
                <a:gd name="connsiteY6" fmla="*/ 450382 h 494979"/>
                <a:gd name="connsiteX7" fmla="*/ 211874 w 497517"/>
                <a:gd name="connsiteY7" fmla="*/ 477408 h 494979"/>
                <a:gd name="connsiteX8" fmla="*/ 58731 w 497517"/>
                <a:gd name="connsiteY8" fmla="*/ 494996 h 494979"/>
                <a:gd name="connsiteX9" fmla="*/ 22268 w 497517"/>
                <a:gd name="connsiteY9" fmla="*/ 303460 h 494979"/>
                <a:gd name="connsiteX10" fmla="*/ 8326 w 497517"/>
                <a:gd name="connsiteY10" fmla="*/ 127581 h 494979"/>
                <a:gd name="connsiteX11" fmla="*/ 2750 w 497517"/>
                <a:gd name="connsiteY11" fmla="*/ 49293 h 494979"/>
                <a:gd name="connsiteX12" fmla="*/ 71600 w 497517"/>
                <a:gd name="connsiteY12" fmla="*/ 34279 h 4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517" h="494979">
                  <a:moveTo>
                    <a:pt x="423572" y="604"/>
                  </a:moveTo>
                  <a:cubicBezTo>
                    <a:pt x="435369" y="-682"/>
                    <a:pt x="449954" y="-682"/>
                    <a:pt x="456388" y="9398"/>
                  </a:cubicBezTo>
                  <a:cubicBezTo>
                    <a:pt x="458919" y="14096"/>
                    <a:pt x="460314" y="19308"/>
                    <a:pt x="460464" y="24627"/>
                  </a:cubicBezTo>
                  <a:lnTo>
                    <a:pt x="497141" y="420569"/>
                  </a:lnTo>
                  <a:cubicBezTo>
                    <a:pt x="497934" y="424108"/>
                    <a:pt x="497462" y="427818"/>
                    <a:pt x="495854" y="431079"/>
                  </a:cubicBezTo>
                  <a:cubicBezTo>
                    <a:pt x="493323" y="434382"/>
                    <a:pt x="489655" y="436591"/>
                    <a:pt x="485559" y="437299"/>
                  </a:cubicBezTo>
                  <a:cubicBezTo>
                    <a:pt x="432580" y="452099"/>
                    <a:pt x="375527" y="441803"/>
                    <a:pt x="321262" y="450382"/>
                  </a:cubicBezTo>
                  <a:cubicBezTo>
                    <a:pt x="284156" y="456174"/>
                    <a:pt x="248766" y="471831"/>
                    <a:pt x="211874" y="477408"/>
                  </a:cubicBezTo>
                  <a:cubicBezTo>
                    <a:pt x="161255" y="486845"/>
                    <a:pt x="108492" y="481483"/>
                    <a:pt x="58731" y="494996"/>
                  </a:cubicBezTo>
                  <a:cubicBezTo>
                    <a:pt x="36381" y="433524"/>
                    <a:pt x="24070" y="368856"/>
                    <a:pt x="22268" y="303460"/>
                  </a:cubicBezTo>
                  <a:cubicBezTo>
                    <a:pt x="17764" y="244905"/>
                    <a:pt x="13045" y="186136"/>
                    <a:pt x="8326" y="127581"/>
                  </a:cubicBezTo>
                  <a:cubicBezTo>
                    <a:pt x="7040" y="110851"/>
                    <a:pt x="-5401" y="63235"/>
                    <a:pt x="2750" y="49293"/>
                  </a:cubicBezTo>
                  <a:cubicBezTo>
                    <a:pt x="10900" y="35352"/>
                    <a:pt x="52511" y="35995"/>
                    <a:pt x="71600" y="3427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60FE4E3-7DDA-4697-ABD1-B3E331FB7E94}"/>
                </a:ext>
              </a:extLst>
            </p:cNvPr>
            <p:cNvSpPr/>
            <p:nvPr/>
          </p:nvSpPr>
          <p:spPr>
            <a:xfrm>
              <a:off x="4008815" y="6223602"/>
              <a:ext cx="497409" cy="495926"/>
            </a:xfrm>
            <a:custGeom>
              <a:avLst/>
              <a:gdLst>
                <a:gd name="connsiteX0" fmla="*/ 423480 w 497409"/>
                <a:gd name="connsiteY0" fmla="*/ 479 h 495926"/>
                <a:gd name="connsiteX1" fmla="*/ 456511 w 497409"/>
                <a:gd name="connsiteY1" fmla="*/ 9487 h 495926"/>
                <a:gd name="connsiteX2" fmla="*/ 460372 w 497409"/>
                <a:gd name="connsiteY2" fmla="*/ 24716 h 495926"/>
                <a:gd name="connsiteX3" fmla="*/ 497049 w 497409"/>
                <a:gd name="connsiteY3" fmla="*/ 421515 h 495926"/>
                <a:gd name="connsiteX4" fmla="*/ 495977 w 497409"/>
                <a:gd name="connsiteY4" fmla="*/ 432025 h 495926"/>
                <a:gd name="connsiteX5" fmla="*/ 485681 w 497409"/>
                <a:gd name="connsiteY5" fmla="*/ 438031 h 495926"/>
                <a:gd name="connsiteX6" fmla="*/ 321170 w 497409"/>
                <a:gd name="connsiteY6" fmla="*/ 451115 h 495926"/>
                <a:gd name="connsiteX7" fmla="*/ 211997 w 497409"/>
                <a:gd name="connsiteY7" fmla="*/ 478354 h 495926"/>
                <a:gd name="connsiteX8" fmla="*/ 58853 w 497409"/>
                <a:gd name="connsiteY8" fmla="*/ 495942 h 495926"/>
                <a:gd name="connsiteX9" fmla="*/ 22391 w 497409"/>
                <a:gd name="connsiteY9" fmla="*/ 304191 h 495926"/>
                <a:gd name="connsiteX10" fmla="*/ 8234 w 497409"/>
                <a:gd name="connsiteY10" fmla="*/ 128527 h 495926"/>
                <a:gd name="connsiteX11" fmla="*/ 2872 w 497409"/>
                <a:gd name="connsiteY11" fmla="*/ 50025 h 495926"/>
                <a:gd name="connsiteX12" fmla="*/ 71723 w 497409"/>
                <a:gd name="connsiteY12" fmla="*/ 35011 h 49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09" h="495926">
                  <a:moveTo>
                    <a:pt x="423480" y="479"/>
                  </a:moveTo>
                  <a:cubicBezTo>
                    <a:pt x="435491" y="-594"/>
                    <a:pt x="449862" y="-594"/>
                    <a:pt x="456511" y="9487"/>
                  </a:cubicBezTo>
                  <a:cubicBezTo>
                    <a:pt x="458978" y="14184"/>
                    <a:pt x="460307" y="19397"/>
                    <a:pt x="460372" y="24716"/>
                  </a:cubicBezTo>
                  <a:lnTo>
                    <a:pt x="497049" y="421515"/>
                  </a:lnTo>
                  <a:cubicBezTo>
                    <a:pt x="497778" y="425055"/>
                    <a:pt x="497392" y="428722"/>
                    <a:pt x="495977" y="432025"/>
                  </a:cubicBezTo>
                  <a:cubicBezTo>
                    <a:pt x="493381" y="435200"/>
                    <a:pt x="489735" y="437345"/>
                    <a:pt x="485681" y="438031"/>
                  </a:cubicBezTo>
                  <a:cubicBezTo>
                    <a:pt x="432488" y="453045"/>
                    <a:pt x="375650" y="442749"/>
                    <a:pt x="321170" y="451115"/>
                  </a:cubicBezTo>
                  <a:cubicBezTo>
                    <a:pt x="284064" y="457120"/>
                    <a:pt x="248888" y="472563"/>
                    <a:pt x="211997" y="478354"/>
                  </a:cubicBezTo>
                  <a:cubicBezTo>
                    <a:pt x="161378" y="487577"/>
                    <a:pt x="108400" y="482215"/>
                    <a:pt x="58853" y="495942"/>
                  </a:cubicBezTo>
                  <a:cubicBezTo>
                    <a:pt x="36375" y="434427"/>
                    <a:pt x="24064" y="369674"/>
                    <a:pt x="22391" y="304191"/>
                  </a:cubicBezTo>
                  <a:lnTo>
                    <a:pt x="8234" y="128527"/>
                  </a:lnTo>
                  <a:cubicBezTo>
                    <a:pt x="6948" y="111797"/>
                    <a:pt x="-5493" y="64181"/>
                    <a:pt x="2872" y="50025"/>
                  </a:cubicBezTo>
                  <a:cubicBezTo>
                    <a:pt x="11237" y="35869"/>
                    <a:pt x="52633" y="36941"/>
                    <a:pt x="71723" y="35011"/>
                  </a:cubicBezTo>
                  <a:close/>
                </a:path>
              </a:pathLst>
            </a:custGeom>
            <a:solidFill>
              <a:srgbClr val="FFE21A"/>
            </a:solidFill>
            <a:ln w="2702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3637A50-91E8-4CC1-ACC3-D1F1983B03DA}"/>
                </a:ext>
              </a:extLst>
            </p:cNvPr>
            <p:cNvSpPr/>
            <p:nvPr/>
          </p:nvSpPr>
          <p:spPr>
            <a:xfrm>
              <a:off x="4064445" y="6266638"/>
              <a:ext cx="294280" cy="282947"/>
            </a:xfrm>
            <a:custGeom>
              <a:avLst/>
              <a:gdLst>
                <a:gd name="connsiteX0" fmla="*/ 99742 w 294280"/>
                <a:gd name="connsiteY0" fmla="*/ 138898 h 282947"/>
                <a:gd name="connsiteX1" fmla="*/ 294281 w 294280"/>
                <a:gd name="connsiteY1" fmla="*/ 10206 h 282947"/>
                <a:gd name="connsiteX2" fmla="*/ 262751 w 294280"/>
                <a:gd name="connsiteY2" fmla="*/ 984 h 282947"/>
                <a:gd name="connsiteX3" fmla="*/ 101887 w 294280"/>
                <a:gd name="connsiteY3" fmla="*/ 28867 h 282947"/>
                <a:gd name="connsiteX4" fmla="*/ 23385 w 294280"/>
                <a:gd name="connsiteY4" fmla="*/ 54820 h 282947"/>
                <a:gd name="connsiteX5" fmla="*/ 1936 w 294280"/>
                <a:gd name="connsiteY5" fmla="*/ 80558 h 282947"/>
                <a:gd name="connsiteX6" fmla="*/ 649 w 294280"/>
                <a:gd name="connsiteY6" fmla="*/ 106511 h 282947"/>
                <a:gd name="connsiteX7" fmla="*/ 36468 w 294280"/>
                <a:gd name="connsiteY7" fmla="*/ 282604 h 282947"/>
                <a:gd name="connsiteX8" fmla="*/ 99742 w 294280"/>
                <a:gd name="connsiteY8" fmla="*/ 138898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280" h="282947">
                  <a:moveTo>
                    <a:pt x="99742" y="138898"/>
                  </a:moveTo>
                  <a:cubicBezTo>
                    <a:pt x="139636" y="70692"/>
                    <a:pt x="247737" y="74552"/>
                    <a:pt x="294281" y="10206"/>
                  </a:cubicBezTo>
                  <a:cubicBezTo>
                    <a:pt x="289991" y="-947"/>
                    <a:pt x="274334" y="-947"/>
                    <a:pt x="262751" y="984"/>
                  </a:cubicBezTo>
                  <a:lnTo>
                    <a:pt x="101887" y="28867"/>
                  </a:lnTo>
                  <a:cubicBezTo>
                    <a:pt x="74132" y="31613"/>
                    <a:pt x="47321" y="40471"/>
                    <a:pt x="23385" y="54820"/>
                  </a:cubicBezTo>
                  <a:cubicBezTo>
                    <a:pt x="13561" y="60761"/>
                    <a:pt x="6011" y="69813"/>
                    <a:pt x="1936" y="80558"/>
                  </a:cubicBezTo>
                  <a:cubicBezTo>
                    <a:pt x="-102" y="89052"/>
                    <a:pt x="-531" y="97846"/>
                    <a:pt x="649" y="106511"/>
                  </a:cubicBezTo>
                  <a:cubicBezTo>
                    <a:pt x="3437" y="142759"/>
                    <a:pt x="-9217" y="276170"/>
                    <a:pt x="36468" y="282604"/>
                  </a:cubicBezTo>
                  <a:cubicBezTo>
                    <a:pt x="94594" y="290326"/>
                    <a:pt x="81296" y="171501"/>
                    <a:pt x="99742" y="138898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4A71A1BD-55D9-46D9-B888-D14EA889BB5C}"/>
              </a:ext>
            </a:extLst>
          </p:cNvPr>
          <p:cNvSpPr/>
          <p:nvPr userDrawn="1"/>
        </p:nvSpPr>
        <p:spPr>
          <a:xfrm>
            <a:off x="-107737" y="3570225"/>
            <a:ext cx="6297318" cy="3567765"/>
          </a:xfrm>
          <a:custGeom>
            <a:avLst/>
            <a:gdLst>
              <a:gd name="connsiteX0" fmla="*/ 0 w 6297318"/>
              <a:gd name="connsiteY0" fmla="*/ 16 h 3567765"/>
              <a:gd name="connsiteX1" fmla="*/ 1333462 w 6297318"/>
              <a:gd name="connsiteY1" fmla="*/ 576341 h 3567765"/>
              <a:gd name="connsiteX2" fmla="*/ 2571048 w 6297318"/>
              <a:gd name="connsiteY2" fmla="*/ 1725773 h 3567765"/>
              <a:gd name="connsiteX3" fmla="*/ 3321750 w 6297318"/>
              <a:gd name="connsiteY3" fmla="*/ 1806634 h 3567765"/>
              <a:gd name="connsiteX4" fmla="*/ 5746518 w 6297318"/>
              <a:gd name="connsiteY4" fmla="*/ 2874347 h 3567765"/>
              <a:gd name="connsiteX5" fmla="*/ 6297319 w 6297318"/>
              <a:gd name="connsiteY5" fmla="*/ 3567782 h 35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7318" h="3567765">
                <a:moveTo>
                  <a:pt x="0" y="16"/>
                </a:moveTo>
                <a:cubicBezTo>
                  <a:pt x="498421" y="29379"/>
                  <a:pt x="970555" y="233441"/>
                  <a:pt x="1333462" y="576341"/>
                </a:cubicBezTo>
                <a:cubicBezTo>
                  <a:pt x="1746562" y="969494"/>
                  <a:pt x="2029041" y="1548822"/>
                  <a:pt x="2571048" y="1725773"/>
                </a:cubicBezTo>
                <a:cubicBezTo>
                  <a:pt x="2810844" y="1804275"/>
                  <a:pt x="3069300" y="1790119"/>
                  <a:pt x="3321750" y="1806634"/>
                </a:cubicBezTo>
                <a:cubicBezTo>
                  <a:pt x="4215944" y="1866691"/>
                  <a:pt x="5035067" y="2329337"/>
                  <a:pt x="5746518" y="2874347"/>
                </a:cubicBezTo>
                <a:cubicBezTo>
                  <a:pt x="5985885" y="3057734"/>
                  <a:pt x="6231258" y="3273721"/>
                  <a:pt x="6297319" y="3567782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8046DE6B-96E8-44B9-996B-74644B8EC85A}"/>
              </a:ext>
            </a:extLst>
          </p:cNvPr>
          <p:cNvSpPr/>
          <p:nvPr userDrawn="1"/>
        </p:nvSpPr>
        <p:spPr>
          <a:xfrm>
            <a:off x="6673434" y="-25422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CCBCFE-524F-41A0-986D-E445240F6662}"/>
              </a:ext>
            </a:extLst>
          </p:cNvPr>
          <p:cNvGrpSpPr/>
          <p:nvPr userDrawn="1"/>
        </p:nvGrpSpPr>
        <p:grpSpPr>
          <a:xfrm>
            <a:off x="-76820" y="5720973"/>
            <a:ext cx="1395418" cy="1861480"/>
            <a:chOff x="-76820" y="5720973"/>
            <a:chExt cx="1395418" cy="1861480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58FD7EF-D49C-48F6-B5BA-7F168371CB67}"/>
                </a:ext>
              </a:extLst>
            </p:cNvPr>
            <p:cNvSpPr/>
            <p:nvPr/>
          </p:nvSpPr>
          <p:spPr>
            <a:xfrm>
              <a:off x="47162" y="5730839"/>
              <a:ext cx="1271436" cy="1851614"/>
            </a:xfrm>
            <a:custGeom>
              <a:avLst/>
              <a:gdLst>
                <a:gd name="connsiteX0" fmla="*/ 1193362 w 1271436"/>
                <a:gd name="connsiteY0" fmla="*/ 179234 h 1851614"/>
                <a:gd name="connsiteX1" fmla="*/ 1177704 w 1271436"/>
                <a:gd name="connsiteY1" fmla="*/ 157785 h 1851614"/>
                <a:gd name="connsiteX2" fmla="*/ 1161833 w 1271436"/>
                <a:gd name="connsiteY2" fmla="*/ 153924 h 1851614"/>
                <a:gd name="connsiteX3" fmla="*/ 1154325 w 1271436"/>
                <a:gd name="connsiteY3" fmla="*/ 149205 h 1851614"/>
                <a:gd name="connsiteX4" fmla="*/ 1029065 w 1271436"/>
                <a:gd name="connsiteY4" fmla="*/ 130545 h 1851614"/>
                <a:gd name="connsiteX5" fmla="*/ 1023703 w 1271436"/>
                <a:gd name="connsiteY5" fmla="*/ 132261 h 1851614"/>
                <a:gd name="connsiteX6" fmla="*/ 895011 w 1271436"/>
                <a:gd name="connsiteY6" fmla="*/ 1853 h 1851614"/>
                <a:gd name="connsiteX7" fmla="*/ 372094 w 1271436"/>
                <a:gd name="connsiteY7" fmla="*/ 134835 h 1851614"/>
                <a:gd name="connsiteX8" fmla="*/ 185062 w 1271436"/>
                <a:gd name="connsiteY8" fmla="*/ 224490 h 1851614"/>
                <a:gd name="connsiteX9" fmla="*/ 139162 w 1271436"/>
                <a:gd name="connsiteY9" fmla="*/ 267387 h 1851614"/>
                <a:gd name="connsiteX10" fmla="*/ 119858 w 1271436"/>
                <a:gd name="connsiteY10" fmla="*/ 319507 h 1851614"/>
                <a:gd name="connsiteX11" fmla="*/ 107632 w 1271436"/>
                <a:gd name="connsiteY11" fmla="*/ 403586 h 1851614"/>
                <a:gd name="connsiteX12" fmla="*/ 96908 w 1271436"/>
                <a:gd name="connsiteY12" fmla="*/ 406803 h 1851614"/>
                <a:gd name="connsiteX13" fmla="*/ 8325 w 1271436"/>
                <a:gd name="connsiteY13" fmla="*/ 498175 h 1851614"/>
                <a:gd name="connsiteX14" fmla="*/ 35350 w 1271436"/>
                <a:gd name="connsiteY14" fmla="*/ 650674 h 1851614"/>
                <a:gd name="connsiteX15" fmla="*/ 124577 w 1271436"/>
                <a:gd name="connsiteY15" fmla="*/ 736469 h 1851614"/>
                <a:gd name="connsiteX16" fmla="*/ 185062 w 1271436"/>
                <a:gd name="connsiteY16" fmla="*/ 744619 h 1851614"/>
                <a:gd name="connsiteX17" fmla="*/ 277505 w 1271436"/>
                <a:gd name="connsiteY17" fmla="*/ 1014229 h 1851614"/>
                <a:gd name="connsiteX18" fmla="*/ 417565 w 1271436"/>
                <a:gd name="connsiteY18" fmla="*/ 1402878 h 1851614"/>
                <a:gd name="connsiteX19" fmla="*/ 548402 w 1271436"/>
                <a:gd name="connsiteY19" fmla="*/ 1749703 h 1851614"/>
                <a:gd name="connsiteX20" fmla="*/ 573282 w 1271436"/>
                <a:gd name="connsiteY20" fmla="*/ 1791313 h 1851614"/>
                <a:gd name="connsiteX21" fmla="*/ 637628 w 1271436"/>
                <a:gd name="connsiteY21" fmla="*/ 1830349 h 1851614"/>
                <a:gd name="connsiteX22" fmla="*/ 891365 w 1271436"/>
                <a:gd name="connsiteY22" fmla="*/ 1838714 h 1851614"/>
                <a:gd name="connsiteX23" fmla="*/ 1253418 w 1271436"/>
                <a:gd name="connsiteY23" fmla="*/ 1678922 h 1851614"/>
                <a:gd name="connsiteX24" fmla="*/ 1270148 w 1271436"/>
                <a:gd name="connsiteY24" fmla="*/ 1660476 h 1851614"/>
                <a:gd name="connsiteX25" fmla="*/ 1270148 w 1271436"/>
                <a:gd name="connsiteY25" fmla="*/ 1635381 h 1851614"/>
                <a:gd name="connsiteX26" fmla="*/ 1225320 w 1271436"/>
                <a:gd name="connsiteY26" fmla="*/ 1169088 h 1851614"/>
                <a:gd name="connsiteX27" fmla="*/ 1177490 w 1271436"/>
                <a:gd name="connsiteY27" fmla="*/ 763709 h 1851614"/>
                <a:gd name="connsiteX28" fmla="*/ 1129874 w 1271436"/>
                <a:gd name="connsiteY28" fmla="*/ 433614 h 1851614"/>
                <a:gd name="connsiteX29" fmla="*/ 1192075 w 1271436"/>
                <a:gd name="connsiteY29" fmla="*/ 378062 h 1851614"/>
                <a:gd name="connsiteX30" fmla="*/ 1193362 w 1271436"/>
                <a:gd name="connsiteY30" fmla="*/ 179234 h 18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1436" h="1851614">
                  <a:moveTo>
                    <a:pt x="1193362" y="179234"/>
                  </a:moveTo>
                  <a:cubicBezTo>
                    <a:pt x="1190314" y="170719"/>
                    <a:pt x="1184879" y="163276"/>
                    <a:pt x="1177704" y="157785"/>
                  </a:cubicBezTo>
                  <a:cubicBezTo>
                    <a:pt x="1172881" y="155039"/>
                    <a:pt x="1167381" y="153688"/>
                    <a:pt x="1161833" y="153924"/>
                  </a:cubicBezTo>
                  <a:cubicBezTo>
                    <a:pt x="1159473" y="152208"/>
                    <a:pt x="1156899" y="150707"/>
                    <a:pt x="1154325" y="149205"/>
                  </a:cubicBezTo>
                  <a:cubicBezTo>
                    <a:pt x="1121724" y="129473"/>
                    <a:pt x="1067244" y="127756"/>
                    <a:pt x="1029065" y="130545"/>
                  </a:cubicBezTo>
                  <a:lnTo>
                    <a:pt x="1023703" y="132261"/>
                  </a:lnTo>
                  <a:cubicBezTo>
                    <a:pt x="973513" y="67915"/>
                    <a:pt x="909168" y="3569"/>
                    <a:pt x="895011" y="1853"/>
                  </a:cubicBezTo>
                  <a:cubicBezTo>
                    <a:pt x="794203" y="-16164"/>
                    <a:pt x="452526" y="103520"/>
                    <a:pt x="372094" y="134835"/>
                  </a:cubicBezTo>
                  <a:cubicBezTo>
                    <a:pt x="306500" y="157399"/>
                    <a:pt x="243737" y="187491"/>
                    <a:pt x="185062" y="224490"/>
                  </a:cubicBezTo>
                  <a:cubicBezTo>
                    <a:pt x="167060" y="235600"/>
                    <a:pt x="151456" y="250185"/>
                    <a:pt x="139162" y="267387"/>
                  </a:cubicBezTo>
                  <a:cubicBezTo>
                    <a:pt x="129782" y="283517"/>
                    <a:pt x="123253" y="301148"/>
                    <a:pt x="119858" y="319507"/>
                  </a:cubicBezTo>
                  <a:cubicBezTo>
                    <a:pt x="113642" y="347176"/>
                    <a:pt x="109556" y="375295"/>
                    <a:pt x="107632" y="403586"/>
                  </a:cubicBezTo>
                  <a:lnTo>
                    <a:pt x="96908" y="406803"/>
                  </a:lnTo>
                  <a:cubicBezTo>
                    <a:pt x="58729" y="428252"/>
                    <a:pt x="16690" y="456350"/>
                    <a:pt x="8325" y="498175"/>
                  </a:cubicBezTo>
                  <a:cubicBezTo>
                    <a:pt x="-15269" y="535280"/>
                    <a:pt x="16904" y="616356"/>
                    <a:pt x="35350" y="650674"/>
                  </a:cubicBezTo>
                  <a:cubicBezTo>
                    <a:pt x="53466" y="689325"/>
                    <a:pt x="85253" y="719889"/>
                    <a:pt x="124577" y="736469"/>
                  </a:cubicBezTo>
                  <a:cubicBezTo>
                    <a:pt x="144103" y="742711"/>
                    <a:pt x="164578" y="745477"/>
                    <a:pt x="185062" y="744619"/>
                  </a:cubicBezTo>
                  <a:cubicBezTo>
                    <a:pt x="195143" y="779366"/>
                    <a:pt x="231605" y="884035"/>
                    <a:pt x="277505" y="1014229"/>
                  </a:cubicBezTo>
                  <a:cubicBezTo>
                    <a:pt x="320403" y="1134127"/>
                    <a:pt x="371021" y="1275258"/>
                    <a:pt x="417565" y="1402878"/>
                  </a:cubicBezTo>
                  <a:cubicBezTo>
                    <a:pt x="477407" y="1566102"/>
                    <a:pt x="529956" y="1706591"/>
                    <a:pt x="548402" y="1749703"/>
                  </a:cubicBezTo>
                  <a:cubicBezTo>
                    <a:pt x="554499" y="1764781"/>
                    <a:pt x="562892" y="1778808"/>
                    <a:pt x="573282" y="1791313"/>
                  </a:cubicBezTo>
                  <a:cubicBezTo>
                    <a:pt x="590934" y="1809737"/>
                    <a:pt x="613125" y="1823207"/>
                    <a:pt x="637628" y="1830349"/>
                  </a:cubicBezTo>
                  <a:cubicBezTo>
                    <a:pt x="719978" y="1855530"/>
                    <a:pt x="807535" y="1858426"/>
                    <a:pt x="891365" y="1838714"/>
                  </a:cubicBezTo>
                  <a:cubicBezTo>
                    <a:pt x="1022461" y="1813126"/>
                    <a:pt x="1146169" y="1758539"/>
                    <a:pt x="1253418" y="1678922"/>
                  </a:cubicBezTo>
                  <a:cubicBezTo>
                    <a:pt x="1260696" y="1674568"/>
                    <a:pt x="1266519" y="1668155"/>
                    <a:pt x="1270148" y="1660476"/>
                  </a:cubicBezTo>
                  <a:cubicBezTo>
                    <a:pt x="1271866" y="1652197"/>
                    <a:pt x="1271866" y="1643661"/>
                    <a:pt x="1270148" y="1635381"/>
                  </a:cubicBezTo>
                  <a:cubicBezTo>
                    <a:pt x="1267574" y="1569748"/>
                    <a:pt x="1248699" y="1380571"/>
                    <a:pt x="1225320" y="1169088"/>
                  </a:cubicBezTo>
                  <a:cubicBezTo>
                    <a:pt x="1210307" y="1034391"/>
                    <a:pt x="1193576" y="890256"/>
                    <a:pt x="1177490" y="763709"/>
                  </a:cubicBezTo>
                  <a:cubicBezTo>
                    <a:pt x="1158830" y="617858"/>
                    <a:pt x="1141671" y="494743"/>
                    <a:pt x="1129874" y="433614"/>
                  </a:cubicBezTo>
                  <a:cubicBezTo>
                    <a:pt x="1153772" y="418986"/>
                    <a:pt x="1174841" y="400154"/>
                    <a:pt x="1192075" y="378062"/>
                  </a:cubicBezTo>
                  <a:cubicBezTo>
                    <a:pt x="1233042" y="321224"/>
                    <a:pt x="1225749" y="244008"/>
                    <a:pt x="1193362" y="17923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FC07C8C-A2BE-4250-B803-27D6BEF4558A}"/>
                </a:ext>
              </a:extLst>
            </p:cNvPr>
            <p:cNvSpPr/>
            <p:nvPr/>
          </p:nvSpPr>
          <p:spPr>
            <a:xfrm>
              <a:off x="107178" y="6124114"/>
              <a:ext cx="1086666" cy="1447536"/>
            </a:xfrm>
            <a:custGeom>
              <a:avLst/>
              <a:gdLst>
                <a:gd name="connsiteX0" fmla="*/ 992643 w 1086666"/>
                <a:gd name="connsiteY0" fmla="*/ 359710 h 1447536"/>
                <a:gd name="connsiteX1" fmla="*/ 1040473 w 1086666"/>
                <a:gd name="connsiteY1" fmla="*/ 765089 h 1447536"/>
                <a:gd name="connsiteX2" fmla="*/ 1085301 w 1086666"/>
                <a:gd name="connsiteY2" fmla="*/ 1231382 h 1447536"/>
                <a:gd name="connsiteX3" fmla="*/ 1085301 w 1086666"/>
                <a:gd name="connsiteY3" fmla="*/ 1256477 h 1447536"/>
                <a:gd name="connsiteX4" fmla="*/ 1068571 w 1086666"/>
                <a:gd name="connsiteY4" fmla="*/ 1274923 h 1447536"/>
                <a:gd name="connsiteX5" fmla="*/ 706733 w 1086666"/>
                <a:gd name="connsiteY5" fmla="*/ 1434715 h 1447536"/>
                <a:gd name="connsiteX6" fmla="*/ 453639 w 1086666"/>
                <a:gd name="connsiteY6" fmla="*/ 1426350 h 1447536"/>
                <a:gd name="connsiteX7" fmla="*/ 389293 w 1086666"/>
                <a:gd name="connsiteY7" fmla="*/ 1387314 h 1447536"/>
                <a:gd name="connsiteX8" fmla="*/ 364412 w 1086666"/>
                <a:gd name="connsiteY8" fmla="*/ 1345704 h 1447536"/>
                <a:gd name="connsiteX9" fmla="*/ 233790 w 1086666"/>
                <a:gd name="connsiteY9" fmla="*/ 998879 h 1447536"/>
                <a:gd name="connsiteX10" fmla="*/ 93731 w 1086666"/>
                <a:gd name="connsiteY10" fmla="*/ 610230 h 1447536"/>
                <a:gd name="connsiteX11" fmla="*/ 0 w 1086666"/>
                <a:gd name="connsiteY11" fmla="*/ 336760 h 1447536"/>
                <a:gd name="connsiteX12" fmla="*/ 938163 w 1086666"/>
                <a:gd name="connsiteY12" fmla="*/ 16 h 1447536"/>
                <a:gd name="connsiteX13" fmla="*/ 992643 w 1086666"/>
                <a:gd name="connsiteY13" fmla="*/ 359710 h 14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6666" h="1447536">
                  <a:moveTo>
                    <a:pt x="992643" y="359710"/>
                  </a:moveTo>
                  <a:cubicBezTo>
                    <a:pt x="1008729" y="486472"/>
                    <a:pt x="1025459" y="630392"/>
                    <a:pt x="1040473" y="765089"/>
                  </a:cubicBezTo>
                  <a:cubicBezTo>
                    <a:pt x="1064067" y="976572"/>
                    <a:pt x="1083371" y="1165749"/>
                    <a:pt x="1085301" y="1231382"/>
                  </a:cubicBezTo>
                  <a:cubicBezTo>
                    <a:pt x="1087122" y="1239640"/>
                    <a:pt x="1087122" y="1248219"/>
                    <a:pt x="1085301" y="1256477"/>
                  </a:cubicBezTo>
                  <a:cubicBezTo>
                    <a:pt x="1081672" y="1264134"/>
                    <a:pt x="1075849" y="1270569"/>
                    <a:pt x="1068571" y="1274923"/>
                  </a:cubicBezTo>
                  <a:cubicBezTo>
                    <a:pt x="961384" y="1354497"/>
                    <a:pt x="837754" y="1409106"/>
                    <a:pt x="706733" y="1434715"/>
                  </a:cubicBezTo>
                  <a:cubicBezTo>
                    <a:pt x="623109" y="1454320"/>
                    <a:pt x="535787" y="1451424"/>
                    <a:pt x="453639" y="1426350"/>
                  </a:cubicBezTo>
                  <a:cubicBezTo>
                    <a:pt x="429136" y="1419208"/>
                    <a:pt x="406945" y="1405738"/>
                    <a:pt x="389293" y="1387314"/>
                  </a:cubicBezTo>
                  <a:cubicBezTo>
                    <a:pt x="378976" y="1374766"/>
                    <a:pt x="370592" y="1360739"/>
                    <a:pt x="364412" y="1345704"/>
                  </a:cubicBezTo>
                  <a:cubicBezTo>
                    <a:pt x="345967" y="1302807"/>
                    <a:pt x="293417" y="1162104"/>
                    <a:pt x="233790" y="998879"/>
                  </a:cubicBezTo>
                  <a:cubicBezTo>
                    <a:pt x="187032" y="871259"/>
                    <a:pt x="136199" y="730128"/>
                    <a:pt x="93731" y="610230"/>
                  </a:cubicBezTo>
                  <a:cubicBezTo>
                    <a:pt x="45900" y="475103"/>
                    <a:pt x="7936" y="367217"/>
                    <a:pt x="0" y="336760"/>
                  </a:cubicBezTo>
                  <a:lnTo>
                    <a:pt x="938163" y="16"/>
                  </a:lnTo>
                  <a:cubicBezTo>
                    <a:pt x="949746" y="40768"/>
                    <a:pt x="970336" y="184046"/>
                    <a:pt x="992643" y="359710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72739DD-5ADB-4344-9100-F55EB953BEF6}"/>
                </a:ext>
              </a:extLst>
            </p:cNvPr>
            <p:cNvSpPr/>
            <p:nvPr/>
          </p:nvSpPr>
          <p:spPr>
            <a:xfrm>
              <a:off x="815578" y="6313708"/>
              <a:ext cx="311786" cy="985494"/>
            </a:xfrm>
            <a:custGeom>
              <a:avLst/>
              <a:gdLst>
                <a:gd name="connsiteX0" fmla="*/ 184078 w 311786"/>
                <a:gd name="connsiteY0" fmla="*/ 884783 h 985494"/>
                <a:gd name="connsiteX1" fmla="*/ 296254 w 311786"/>
                <a:gd name="connsiteY1" fmla="*/ 985378 h 985494"/>
                <a:gd name="connsiteX2" fmla="*/ 309123 w 311786"/>
                <a:gd name="connsiteY2" fmla="*/ 912881 h 985494"/>
                <a:gd name="connsiteX3" fmla="*/ 221184 w 311786"/>
                <a:gd name="connsiteY3" fmla="*/ 230386 h 985494"/>
                <a:gd name="connsiteX4" fmla="*/ 201665 w 311786"/>
                <a:gd name="connsiteY4" fmla="*/ 128505 h 985494"/>
                <a:gd name="connsiteX5" fmla="*/ 152763 w 311786"/>
                <a:gd name="connsiteY5" fmla="*/ 39064 h 985494"/>
                <a:gd name="connsiteX6" fmla="*/ 2622 w 311786"/>
                <a:gd name="connsiteY6" fmla="*/ 40137 h 985494"/>
                <a:gd name="connsiteX7" fmla="*/ 21068 w 311786"/>
                <a:gd name="connsiteY7" fmla="*/ 134296 h 985494"/>
                <a:gd name="connsiteX8" fmla="*/ 43804 w 311786"/>
                <a:gd name="connsiteY8" fmla="*/ 239180 h 985494"/>
                <a:gd name="connsiteX9" fmla="*/ 133244 w 311786"/>
                <a:gd name="connsiteY9" fmla="*/ 650779 h 98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786" h="985494">
                  <a:moveTo>
                    <a:pt x="184078" y="884783"/>
                  </a:moveTo>
                  <a:cubicBezTo>
                    <a:pt x="194373" y="933043"/>
                    <a:pt x="218395" y="988595"/>
                    <a:pt x="296254" y="985378"/>
                  </a:cubicBezTo>
                  <a:cubicBezTo>
                    <a:pt x="310622" y="964122"/>
                    <a:pt x="315300" y="937783"/>
                    <a:pt x="309123" y="912881"/>
                  </a:cubicBezTo>
                  <a:cubicBezTo>
                    <a:pt x="280526" y="685247"/>
                    <a:pt x="251212" y="457742"/>
                    <a:pt x="221184" y="230386"/>
                  </a:cubicBezTo>
                  <a:cubicBezTo>
                    <a:pt x="217975" y="195875"/>
                    <a:pt x="211437" y="161750"/>
                    <a:pt x="201665" y="128505"/>
                  </a:cubicBezTo>
                  <a:cubicBezTo>
                    <a:pt x="190999" y="95946"/>
                    <a:pt x="174421" y="65618"/>
                    <a:pt x="152763" y="39064"/>
                  </a:cubicBezTo>
                  <a:cubicBezTo>
                    <a:pt x="128955" y="9251"/>
                    <a:pt x="26645" y="-31931"/>
                    <a:pt x="2622" y="40137"/>
                  </a:cubicBezTo>
                  <a:cubicBezTo>
                    <a:pt x="-7673" y="69735"/>
                    <a:pt x="15277" y="107700"/>
                    <a:pt x="21068" y="134296"/>
                  </a:cubicBezTo>
                  <a:cubicBezTo>
                    <a:pt x="28790" y="169257"/>
                    <a:pt x="36297" y="204219"/>
                    <a:pt x="43804" y="239180"/>
                  </a:cubicBezTo>
                  <a:lnTo>
                    <a:pt x="133244" y="650779"/>
                  </a:lnTo>
                  <a:close/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1519FCB-3A69-4BF1-B636-608A5737DD49}"/>
                </a:ext>
              </a:extLst>
            </p:cNvPr>
            <p:cNvSpPr/>
            <p:nvPr/>
          </p:nvSpPr>
          <p:spPr>
            <a:xfrm>
              <a:off x="-76820" y="5874063"/>
              <a:ext cx="1219661" cy="591486"/>
            </a:xfrm>
            <a:custGeom>
              <a:avLst/>
              <a:gdLst>
                <a:gd name="connsiteX0" fmla="*/ 35574 w 1219661"/>
                <a:gd name="connsiteY0" fmla="*/ 497370 h 591486"/>
                <a:gd name="connsiteX1" fmla="*/ 124801 w 1219661"/>
                <a:gd name="connsiteY1" fmla="*/ 583164 h 591486"/>
                <a:gd name="connsiteX2" fmla="*/ 271080 w 1219661"/>
                <a:gd name="connsiteY2" fmla="*/ 581449 h 591486"/>
                <a:gd name="connsiteX3" fmla="*/ 438380 w 1219661"/>
                <a:gd name="connsiteY3" fmla="*/ 551635 h 591486"/>
                <a:gd name="connsiteX4" fmla="*/ 873572 w 1219661"/>
                <a:gd name="connsiteY4" fmla="*/ 414578 h 591486"/>
                <a:gd name="connsiteX5" fmla="*/ 1080766 w 1219661"/>
                <a:gd name="connsiteY5" fmla="*/ 309051 h 591486"/>
                <a:gd name="connsiteX6" fmla="*/ 1191441 w 1219661"/>
                <a:gd name="connsiteY6" fmla="*/ 223256 h 591486"/>
                <a:gd name="connsiteX7" fmla="*/ 1192943 w 1219661"/>
                <a:gd name="connsiteY7" fmla="*/ 24428 h 591486"/>
                <a:gd name="connsiteX8" fmla="*/ 1177071 w 1219661"/>
                <a:gd name="connsiteY8" fmla="*/ 4051 h 591486"/>
                <a:gd name="connsiteX9" fmla="*/ 1153477 w 1219661"/>
                <a:gd name="connsiteY9" fmla="*/ 619 h 591486"/>
                <a:gd name="connsiteX10" fmla="*/ 132308 w 1219661"/>
                <a:gd name="connsiteY10" fmla="*/ 292964 h 591486"/>
                <a:gd name="connsiteX11" fmla="*/ 56594 w 1219661"/>
                <a:gd name="connsiteY11" fmla="*/ 322349 h 591486"/>
                <a:gd name="connsiteX12" fmla="*/ 11123 w 1219661"/>
                <a:gd name="connsiteY12" fmla="*/ 341439 h 591486"/>
                <a:gd name="connsiteX13" fmla="*/ 35574 w 1219661"/>
                <a:gd name="connsiteY13" fmla="*/ 497370 h 5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661" h="591486">
                  <a:moveTo>
                    <a:pt x="35574" y="497370"/>
                  </a:moveTo>
                  <a:cubicBezTo>
                    <a:pt x="53691" y="536020"/>
                    <a:pt x="85477" y="566585"/>
                    <a:pt x="124801" y="583164"/>
                  </a:cubicBezTo>
                  <a:cubicBezTo>
                    <a:pt x="171988" y="599251"/>
                    <a:pt x="224751" y="588313"/>
                    <a:pt x="271080" y="581449"/>
                  </a:cubicBezTo>
                  <a:cubicBezTo>
                    <a:pt x="327061" y="573084"/>
                    <a:pt x="383042" y="563003"/>
                    <a:pt x="438380" y="551635"/>
                  </a:cubicBezTo>
                  <a:cubicBezTo>
                    <a:pt x="587769" y="521028"/>
                    <a:pt x="733607" y="475106"/>
                    <a:pt x="873572" y="414578"/>
                  </a:cubicBezTo>
                  <a:cubicBezTo>
                    <a:pt x="944685" y="383585"/>
                    <a:pt x="1013874" y="348345"/>
                    <a:pt x="1080766" y="309051"/>
                  </a:cubicBezTo>
                  <a:cubicBezTo>
                    <a:pt x="1120232" y="285672"/>
                    <a:pt x="1162915" y="262508"/>
                    <a:pt x="1191441" y="223256"/>
                  </a:cubicBezTo>
                  <a:cubicBezTo>
                    <a:pt x="1232408" y="166418"/>
                    <a:pt x="1225116" y="89202"/>
                    <a:pt x="1192943" y="24428"/>
                  </a:cubicBezTo>
                  <a:cubicBezTo>
                    <a:pt x="1189564" y="16341"/>
                    <a:pt x="1184084" y="9306"/>
                    <a:pt x="1177071" y="4051"/>
                  </a:cubicBezTo>
                  <a:cubicBezTo>
                    <a:pt x="1169793" y="362"/>
                    <a:pt x="1161505" y="-839"/>
                    <a:pt x="1153477" y="619"/>
                  </a:cubicBezTo>
                  <a:cubicBezTo>
                    <a:pt x="797859" y="25071"/>
                    <a:pt x="459614" y="150760"/>
                    <a:pt x="132308" y="292964"/>
                  </a:cubicBezTo>
                  <a:cubicBezTo>
                    <a:pt x="107629" y="304139"/>
                    <a:pt x="82353" y="313963"/>
                    <a:pt x="56594" y="322349"/>
                  </a:cubicBezTo>
                  <a:cubicBezTo>
                    <a:pt x="42009" y="326639"/>
                    <a:pt x="21633" y="328140"/>
                    <a:pt x="11123" y="341439"/>
                  </a:cubicBezTo>
                  <a:cubicBezTo>
                    <a:pt x="-17404" y="376400"/>
                    <a:pt x="15627" y="461980"/>
                    <a:pt x="35574" y="497370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D2BB13A-A1F7-452A-809D-F257D36DA90A}"/>
                </a:ext>
              </a:extLst>
            </p:cNvPr>
            <p:cNvSpPr/>
            <p:nvPr/>
          </p:nvSpPr>
          <p:spPr>
            <a:xfrm>
              <a:off x="-69884" y="5849599"/>
              <a:ext cx="1192869" cy="521644"/>
            </a:xfrm>
            <a:custGeom>
              <a:avLst/>
              <a:gdLst>
                <a:gd name="connsiteX0" fmla="*/ 90196 w 1192869"/>
                <a:gd name="connsiteY0" fmla="*/ 277963 h 521644"/>
                <a:gd name="connsiteX1" fmla="*/ 111 w 1192869"/>
                <a:gd name="connsiteY1" fmla="*/ 377699 h 521644"/>
                <a:gd name="connsiteX2" fmla="*/ 10407 w 1192869"/>
                <a:gd name="connsiteY2" fmla="*/ 425529 h 521644"/>
                <a:gd name="connsiteX3" fmla="*/ 117650 w 1192869"/>
                <a:gd name="connsiteY3" fmla="*/ 508965 h 521644"/>
                <a:gd name="connsiteX4" fmla="*/ 255779 w 1192869"/>
                <a:gd name="connsiteY4" fmla="*/ 519903 h 521644"/>
                <a:gd name="connsiteX5" fmla="*/ 534611 w 1192869"/>
                <a:gd name="connsiteY5" fmla="*/ 473789 h 521644"/>
                <a:gd name="connsiteX6" fmla="*/ 816446 w 1192869"/>
                <a:gd name="connsiteY6" fmla="*/ 369978 h 521644"/>
                <a:gd name="connsiteX7" fmla="*/ 951573 w 1192869"/>
                <a:gd name="connsiteY7" fmla="*/ 309064 h 521644"/>
                <a:gd name="connsiteX8" fmla="*/ 1160911 w 1192869"/>
                <a:gd name="connsiteY8" fmla="*/ 147126 h 521644"/>
                <a:gd name="connsiteX9" fmla="*/ 1192870 w 1192869"/>
                <a:gd name="connsiteY9" fmla="*/ 85998 h 521644"/>
                <a:gd name="connsiteX10" fmla="*/ 1146755 w 1192869"/>
                <a:gd name="connsiteY10" fmla="*/ 19721 h 521644"/>
                <a:gd name="connsiteX11" fmla="*/ 1021495 w 1192869"/>
                <a:gd name="connsiteY11" fmla="*/ 1061 h 5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2869" h="521644">
                  <a:moveTo>
                    <a:pt x="90196" y="277963"/>
                  </a:moveTo>
                  <a:cubicBezTo>
                    <a:pt x="49443" y="300913"/>
                    <a:pt x="4401" y="331156"/>
                    <a:pt x="111" y="377699"/>
                  </a:cubicBezTo>
                  <a:cubicBezTo>
                    <a:pt x="-691" y="394257"/>
                    <a:pt x="2859" y="410751"/>
                    <a:pt x="10407" y="425529"/>
                  </a:cubicBezTo>
                  <a:cubicBezTo>
                    <a:pt x="33268" y="466818"/>
                    <a:pt x="72013" y="496953"/>
                    <a:pt x="117650" y="508965"/>
                  </a:cubicBezTo>
                  <a:cubicBezTo>
                    <a:pt x="162718" y="520547"/>
                    <a:pt x="209450" y="524236"/>
                    <a:pt x="255779" y="519903"/>
                  </a:cubicBezTo>
                  <a:cubicBezTo>
                    <a:pt x="350134" y="514820"/>
                    <a:pt x="443641" y="499355"/>
                    <a:pt x="534611" y="473789"/>
                  </a:cubicBezTo>
                  <a:cubicBezTo>
                    <a:pt x="630502" y="444726"/>
                    <a:pt x="724608" y="410044"/>
                    <a:pt x="816446" y="369978"/>
                  </a:cubicBezTo>
                  <a:cubicBezTo>
                    <a:pt x="862132" y="351103"/>
                    <a:pt x="908032" y="332228"/>
                    <a:pt x="951573" y="309064"/>
                  </a:cubicBezTo>
                  <a:cubicBezTo>
                    <a:pt x="1030141" y="267517"/>
                    <a:pt x="1100958" y="212738"/>
                    <a:pt x="1160911" y="147126"/>
                  </a:cubicBezTo>
                  <a:cubicBezTo>
                    <a:pt x="1178602" y="131276"/>
                    <a:pt x="1189957" y="109570"/>
                    <a:pt x="1192870" y="85998"/>
                  </a:cubicBezTo>
                  <a:cubicBezTo>
                    <a:pt x="1190124" y="57363"/>
                    <a:pt x="1172644" y="32247"/>
                    <a:pt x="1146755" y="19721"/>
                  </a:cubicBezTo>
                  <a:cubicBezTo>
                    <a:pt x="1114153" y="-11"/>
                    <a:pt x="1059674" y="-1728"/>
                    <a:pt x="1021495" y="1061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4943C9F-8338-430E-9869-2B2890840CA8}"/>
                </a:ext>
              </a:extLst>
            </p:cNvPr>
            <p:cNvSpPr/>
            <p:nvPr/>
          </p:nvSpPr>
          <p:spPr>
            <a:xfrm>
              <a:off x="201552" y="6483808"/>
              <a:ext cx="946099" cy="651825"/>
            </a:xfrm>
            <a:custGeom>
              <a:avLst/>
              <a:gdLst>
                <a:gd name="connsiteX0" fmla="*/ 898269 w 946099"/>
                <a:gd name="connsiteY0" fmla="*/ 16 h 651825"/>
                <a:gd name="connsiteX1" fmla="*/ 946099 w 946099"/>
                <a:gd name="connsiteY1" fmla="*/ 405395 h 651825"/>
                <a:gd name="connsiteX2" fmla="*/ 809686 w 946099"/>
                <a:gd name="connsiteY2" fmla="*/ 515855 h 651825"/>
                <a:gd name="connsiteX3" fmla="*/ 626729 w 946099"/>
                <a:gd name="connsiteY3" fmla="*/ 590926 h 651825"/>
                <a:gd name="connsiteX4" fmla="*/ 140060 w 946099"/>
                <a:gd name="connsiteY4" fmla="*/ 639185 h 651825"/>
                <a:gd name="connsiteX5" fmla="*/ 0 w 946099"/>
                <a:gd name="connsiteY5" fmla="*/ 250536 h 651825"/>
                <a:gd name="connsiteX6" fmla="*/ 125904 w 946099"/>
                <a:gd name="connsiteY6" fmla="*/ 290216 h 651825"/>
                <a:gd name="connsiteX7" fmla="*/ 300281 w 946099"/>
                <a:gd name="connsiteY7" fmla="*/ 298795 h 651825"/>
                <a:gd name="connsiteX8" fmla="*/ 497608 w 946099"/>
                <a:gd name="connsiteY8" fmla="*/ 258901 h 651825"/>
                <a:gd name="connsiteX9" fmla="*/ 898269 w 946099"/>
                <a:gd name="connsiteY9" fmla="*/ 16 h 65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6099" h="651825">
                  <a:moveTo>
                    <a:pt x="898269" y="16"/>
                  </a:moveTo>
                  <a:cubicBezTo>
                    <a:pt x="914355" y="126778"/>
                    <a:pt x="931085" y="270698"/>
                    <a:pt x="946099" y="405395"/>
                  </a:cubicBezTo>
                  <a:cubicBezTo>
                    <a:pt x="904684" y="446962"/>
                    <a:pt x="858954" y="483983"/>
                    <a:pt x="809686" y="515855"/>
                  </a:cubicBezTo>
                  <a:cubicBezTo>
                    <a:pt x="752114" y="548500"/>
                    <a:pt x="690640" y="573724"/>
                    <a:pt x="626729" y="590926"/>
                  </a:cubicBezTo>
                  <a:cubicBezTo>
                    <a:pt x="469082" y="638542"/>
                    <a:pt x="299423" y="670929"/>
                    <a:pt x="140060" y="639185"/>
                  </a:cubicBezTo>
                  <a:cubicBezTo>
                    <a:pt x="93302" y="511565"/>
                    <a:pt x="42468" y="370434"/>
                    <a:pt x="0" y="250536"/>
                  </a:cubicBezTo>
                  <a:cubicBezTo>
                    <a:pt x="40967" y="259759"/>
                    <a:pt x="105742" y="286569"/>
                    <a:pt x="125904" y="290216"/>
                  </a:cubicBezTo>
                  <a:cubicBezTo>
                    <a:pt x="183465" y="300146"/>
                    <a:pt x="242022" y="303021"/>
                    <a:pt x="300281" y="298795"/>
                  </a:cubicBezTo>
                  <a:cubicBezTo>
                    <a:pt x="367484" y="293927"/>
                    <a:pt x="433792" y="280521"/>
                    <a:pt x="497608" y="258901"/>
                  </a:cubicBezTo>
                  <a:cubicBezTo>
                    <a:pt x="649240" y="204464"/>
                    <a:pt x="786324" y="115881"/>
                    <a:pt x="898269" y="16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5F576CB-E3BC-4F9E-A5EB-66CF22BBF8A8}"/>
                </a:ext>
              </a:extLst>
            </p:cNvPr>
            <p:cNvSpPr/>
            <p:nvPr/>
          </p:nvSpPr>
          <p:spPr>
            <a:xfrm>
              <a:off x="29641" y="5720973"/>
              <a:ext cx="975591" cy="558594"/>
            </a:xfrm>
            <a:custGeom>
              <a:avLst/>
              <a:gdLst>
                <a:gd name="connsiteX0" fmla="*/ 975591 w 975591"/>
                <a:gd name="connsiteY0" fmla="*/ 225348 h 558594"/>
                <a:gd name="connsiteX1" fmla="*/ 788559 w 975591"/>
                <a:gd name="connsiteY1" fmla="*/ 1853 h 558594"/>
                <a:gd name="connsiteX2" fmla="*/ 265641 w 975591"/>
                <a:gd name="connsiteY2" fmla="*/ 134835 h 558594"/>
                <a:gd name="connsiteX3" fmla="*/ 78609 w 975591"/>
                <a:gd name="connsiteY3" fmla="*/ 224490 h 558594"/>
                <a:gd name="connsiteX4" fmla="*/ 32709 w 975591"/>
                <a:gd name="connsiteY4" fmla="*/ 267387 h 558594"/>
                <a:gd name="connsiteX5" fmla="*/ 13406 w 975591"/>
                <a:gd name="connsiteY5" fmla="*/ 319507 h 558594"/>
                <a:gd name="connsiteX6" fmla="*/ 10188 w 975591"/>
                <a:gd name="connsiteY6" fmla="*/ 544933 h 558594"/>
                <a:gd name="connsiteX7" fmla="*/ 324196 w 975591"/>
                <a:gd name="connsiteY7" fmla="*/ 532921 h 558594"/>
                <a:gd name="connsiteX8" fmla="*/ 500290 w 975591"/>
                <a:gd name="connsiteY8" fmla="*/ 493027 h 558594"/>
                <a:gd name="connsiteX9" fmla="*/ 729790 w 975591"/>
                <a:gd name="connsiteY9" fmla="*/ 403586 h 558594"/>
                <a:gd name="connsiteX10" fmla="*/ 975591 w 975591"/>
                <a:gd name="connsiteY10" fmla="*/ 225348 h 5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591" h="558594">
                  <a:moveTo>
                    <a:pt x="975591" y="225348"/>
                  </a:moveTo>
                  <a:cubicBezTo>
                    <a:pt x="949424" y="151994"/>
                    <a:pt x="810008" y="4856"/>
                    <a:pt x="788559" y="1853"/>
                  </a:cubicBezTo>
                  <a:cubicBezTo>
                    <a:pt x="687751" y="-16164"/>
                    <a:pt x="346074" y="103519"/>
                    <a:pt x="265641" y="134835"/>
                  </a:cubicBezTo>
                  <a:cubicBezTo>
                    <a:pt x="200047" y="157399"/>
                    <a:pt x="137284" y="187491"/>
                    <a:pt x="78609" y="224490"/>
                  </a:cubicBezTo>
                  <a:cubicBezTo>
                    <a:pt x="60608" y="235601"/>
                    <a:pt x="45004" y="250185"/>
                    <a:pt x="32709" y="267387"/>
                  </a:cubicBezTo>
                  <a:cubicBezTo>
                    <a:pt x="23331" y="283516"/>
                    <a:pt x="16801" y="301148"/>
                    <a:pt x="13406" y="319507"/>
                  </a:cubicBezTo>
                  <a:cubicBezTo>
                    <a:pt x="-3310" y="393613"/>
                    <a:pt x="-4406" y="470377"/>
                    <a:pt x="10188" y="544933"/>
                  </a:cubicBezTo>
                  <a:cubicBezTo>
                    <a:pt x="113571" y="572172"/>
                    <a:pt x="219527" y="553727"/>
                    <a:pt x="324196" y="532921"/>
                  </a:cubicBezTo>
                  <a:cubicBezTo>
                    <a:pt x="383394" y="521339"/>
                    <a:pt x="442378" y="509757"/>
                    <a:pt x="500290" y="493027"/>
                  </a:cubicBezTo>
                  <a:cubicBezTo>
                    <a:pt x="579002" y="469240"/>
                    <a:pt x="655736" y="439319"/>
                    <a:pt x="729790" y="403586"/>
                  </a:cubicBezTo>
                  <a:cubicBezTo>
                    <a:pt x="822234" y="360474"/>
                    <a:pt x="912532" y="305137"/>
                    <a:pt x="975591" y="225348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0E8C8DFA-68A2-40C0-869F-11DA5F83D7A7}"/>
                </a:ext>
              </a:extLst>
            </p:cNvPr>
            <p:cNvSpPr/>
            <p:nvPr/>
          </p:nvSpPr>
          <p:spPr>
            <a:xfrm>
              <a:off x="146429" y="5789944"/>
              <a:ext cx="686141" cy="253190"/>
            </a:xfrm>
            <a:custGeom>
              <a:avLst/>
              <a:gdLst>
                <a:gd name="connsiteX0" fmla="*/ 0 w 686141"/>
                <a:gd name="connsiteY0" fmla="*/ 250751 h 253190"/>
                <a:gd name="connsiteX1" fmla="*/ 142419 w 686141"/>
                <a:gd name="connsiteY1" fmla="*/ 239168 h 253190"/>
                <a:gd name="connsiteX2" fmla="*/ 626086 w 686141"/>
                <a:gd name="connsiteY2" fmla="*/ 58785 h 253190"/>
                <a:gd name="connsiteX3" fmla="*/ 686142 w 686141"/>
                <a:gd name="connsiteY3" fmla="*/ 16 h 25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1" h="253190">
                  <a:moveTo>
                    <a:pt x="0" y="250751"/>
                  </a:moveTo>
                  <a:cubicBezTo>
                    <a:pt x="47773" y="256327"/>
                    <a:pt x="96174" y="252380"/>
                    <a:pt x="142419" y="239168"/>
                  </a:cubicBezTo>
                  <a:cubicBezTo>
                    <a:pt x="310864" y="200539"/>
                    <a:pt x="473485" y="139883"/>
                    <a:pt x="626086" y="58785"/>
                  </a:cubicBezTo>
                  <a:cubicBezTo>
                    <a:pt x="651610" y="45272"/>
                    <a:pt x="679278" y="28114"/>
                    <a:pt x="686142" y="16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D5158EF-135B-4CE4-BC1D-C87F8B83385D}"/>
                </a:ext>
              </a:extLst>
            </p:cNvPr>
            <p:cNvSpPr/>
            <p:nvPr/>
          </p:nvSpPr>
          <p:spPr>
            <a:xfrm>
              <a:off x="210446" y="6444059"/>
              <a:ext cx="466097" cy="260549"/>
            </a:xfrm>
            <a:custGeom>
              <a:avLst/>
              <a:gdLst>
                <a:gd name="connsiteX0" fmla="*/ 37005 w 466097"/>
                <a:gd name="connsiteY0" fmla="*/ 81804 h 260549"/>
                <a:gd name="connsiteX1" fmla="*/ 214386 w 466097"/>
                <a:gd name="connsiteY1" fmla="*/ 67862 h 260549"/>
                <a:gd name="connsiteX2" fmla="*/ 383615 w 466097"/>
                <a:gd name="connsiteY2" fmla="*/ 8664 h 260549"/>
                <a:gd name="connsiteX3" fmla="*/ 439167 w 466097"/>
                <a:gd name="connsiteY3" fmla="*/ 3087 h 260549"/>
                <a:gd name="connsiteX4" fmla="*/ 465764 w 466097"/>
                <a:gd name="connsiteY4" fmla="*/ 57567 h 260549"/>
                <a:gd name="connsiteX5" fmla="*/ 375250 w 466097"/>
                <a:gd name="connsiteY5" fmla="*/ 190119 h 260549"/>
                <a:gd name="connsiteX6" fmla="*/ 106499 w 466097"/>
                <a:gd name="connsiteY6" fmla="*/ 259184 h 260549"/>
                <a:gd name="connsiteX7" fmla="*/ 57382 w 466097"/>
                <a:gd name="connsiteY7" fmla="*/ 247816 h 260549"/>
                <a:gd name="connsiteX8" fmla="*/ 7192 w 466097"/>
                <a:gd name="connsiteY8" fmla="*/ 179610 h 260549"/>
                <a:gd name="connsiteX9" fmla="*/ 757 w 466097"/>
                <a:gd name="connsiteY9" fmla="*/ 91456 h 26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097" h="260549">
                  <a:moveTo>
                    <a:pt x="37005" y="81804"/>
                  </a:moveTo>
                  <a:cubicBezTo>
                    <a:pt x="96461" y="89418"/>
                    <a:pt x="156847" y="84656"/>
                    <a:pt x="214386" y="67862"/>
                  </a:cubicBezTo>
                  <a:cubicBezTo>
                    <a:pt x="272082" y="52419"/>
                    <a:pt x="327634" y="29684"/>
                    <a:pt x="383615" y="8664"/>
                  </a:cubicBezTo>
                  <a:cubicBezTo>
                    <a:pt x="400673" y="-451"/>
                    <a:pt x="420638" y="-2447"/>
                    <a:pt x="439167" y="3087"/>
                  </a:cubicBezTo>
                  <a:cubicBezTo>
                    <a:pt x="457787" y="14605"/>
                    <a:pt x="468131" y="35797"/>
                    <a:pt x="465764" y="57567"/>
                  </a:cubicBezTo>
                  <a:cubicBezTo>
                    <a:pt x="464262" y="113119"/>
                    <a:pt x="421579" y="159233"/>
                    <a:pt x="375250" y="190119"/>
                  </a:cubicBezTo>
                  <a:cubicBezTo>
                    <a:pt x="295899" y="242519"/>
                    <a:pt x="201283" y="266841"/>
                    <a:pt x="106499" y="259184"/>
                  </a:cubicBezTo>
                  <a:cubicBezTo>
                    <a:pt x="89555" y="258540"/>
                    <a:pt x="72885" y="254680"/>
                    <a:pt x="57382" y="247816"/>
                  </a:cubicBezTo>
                  <a:cubicBezTo>
                    <a:pt x="32004" y="232931"/>
                    <a:pt x="13856" y="208265"/>
                    <a:pt x="7192" y="179610"/>
                  </a:cubicBezTo>
                  <a:cubicBezTo>
                    <a:pt x="858" y="150675"/>
                    <a:pt x="-1308" y="120990"/>
                    <a:pt x="757" y="91456"/>
                  </a:cubicBezTo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48D7700-A0D8-46B6-B18E-AF18783C0B5B}"/>
              </a:ext>
            </a:extLst>
          </p:cNvPr>
          <p:cNvGrpSpPr/>
          <p:nvPr userDrawn="1"/>
        </p:nvGrpSpPr>
        <p:grpSpPr>
          <a:xfrm>
            <a:off x="10011690" y="1604642"/>
            <a:ext cx="1531578" cy="2595772"/>
            <a:chOff x="10011690" y="1604642"/>
            <a:chExt cx="1531578" cy="2595772"/>
          </a:xfrm>
        </p:grpSpPr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73430A7-3F8A-43B0-B756-2DDE646A12F2}"/>
                </a:ext>
              </a:extLst>
            </p:cNvPr>
            <p:cNvSpPr/>
            <p:nvPr/>
          </p:nvSpPr>
          <p:spPr>
            <a:xfrm>
              <a:off x="10121841" y="2768730"/>
              <a:ext cx="1211523" cy="1431684"/>
            </a:xfrm>
            <a:custGeom>
              <a:avLst/>
              <a:gdLst>
                <a:gd name="connsiteX0" fmla="*/ 1174446 w 1211523"/>
                <a:gd name="connsiteY0" fmla="*/ 237627 h 1431684"/>
                <a:gd name="connsiteX1" fmla="*/ 1101091 w 1211523"/>
                <a:gd name="connsiteY1" fmla="*/ 171137 h 1431684"/>
                <a:gd name="connsiteX2" fmla="*/ 1042107 w 1211523"/>
                <a:gd name="connsiteY2" fmla="*/ 137891 h 1431684"/>
                <a:gd name="connsiteX3" fmla="*/ 1005216 w 1211523"/>
                <a:gd name="connsiteY3" fmla="*/ 120732 h 1431684"/>
                <a:gd name="connsiteX4" fmla="*/ 899902 w 1211523"/>
                <a:gd name="connsiteY4" fmla="*/ 79980 h 1431684"/>
                <a:gd name="connsiteX5" fmla="*/ 895828 w 1211523"/>
                <a:gd name="connsiteY5" fmla="*/ 78478 h 1431684"/>
                <a:gd name="connsiteX6" fmla="*/ 634369 w 1211523"/>
                <a:gd name="connsiteY6" fmla="*/ 15634 h 1431684"/>
                <a:gd name="connsiteX7" fmla="*/ 502460 w 1211523"/>
                <a:gd name="connsiteY7" fmla="*/ 2550 h 1431684"/>
                <a:gd name="connsiteX8" fmla="*/ 430392 w 1211523"/>
                <a:gd name="connsiteY8" fmla="*/ 405 h 1431684"/>
                <a:gd name="connsiteX9" fmla="*/ 187379 w 1211523"/>
                <a:gd name="connsiteY9" fmla="*/ 16063 h 1431684"/>
                <a:gd name="connsiteX10" fmla="*/ 43030 w 1211523"/>
                <a:gd name="connsiteY10" fmla="*/ 172423 h 1431684"/>
                <a:gd name="connsiteX11" fmla="*/ 40671 w 1211523"/>
                <a:gd name="connsiteY11" fmla="*/ 342726 h 1431684"/>
                <a:gd name="connsiteX12" fmla="*/ 28874 w 1211523"/>
                <a:gd name="connsiteY12" fmla="*/ 545844 h 1431684"/>
                <a:gd name="connsiteX13" fmla="*/ 2492 w 1211523"/>
                <a:gd name="connsiteY13" fmla="*/ 996265 h 1431684"/>
                <a:gd name="connsiteX14" fmla="*/ 49894 w 1211523"/>
                <a:gd name="connsiteY14" fmla="*/ 1248287 h 1431684"/>
                <a:gd name="connsiteX15" fmla="*/ 176655 w 1211523"/>
                <a:gd name="connsiteY15" fmla="*/ 1332151 h 1431684"/>
                <a:gd name="connsiteX16" fmla="*/ 820114 w 1211523"/>
                <a:gd name="connsiteY16" fmla="*/ 1422664 h 1431684"/>
                <a:gd name="connsiteX17" fmla="*/ 921780 w 1211523"/>
                <a:gd name="connsiteY17" fmla="*/ 1393280 h 1431684"/>
                <a:gd name="connsiteX18" fmla="*/ 1017442 w 1211523"/>
                <a:gd name="connsiteY18" fmla="*/ 1207535 h 1431684"/>
                <a:gd name="connsiteX19" fmla="*/ 1184312 w 1211523"/>
                <a:gd name="connsiteY19" fmla="*/ 422944 h 1431684"/>
                <a:gd name="connsiteX20" fmla="*/ 1184312 w 1211523"/>
                <a:gd name="connsiteY20" fmla="*/ 422944 h 1431684"/>
                <a:gd name="connsiteX21" fmla="*/ 1174446 w 1211523"/>
                <a:gd name="connsiteY21" fmla="*/ 237627 h 143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1523" h="1431684">
                  <a:moveTo>
                    <a:pt x="1174446" y="237627"/>
                  </a:moveTo>
                  <a:cubicBezTo>
                    <a:pt x="1153941" y="211481"/>
                    <a:pt x="1129124" y="188982"/>
                    <a:pt x="1101091" y="171137"/>
                  </a:cubicBezTo>
                  <a:cubicBezTo>
                    <a:pt x="1082259" y="158632"/>
                    <a:pt x="1062548" y="147522"/>
                    <a:pt x="1042107" y="137891"/>
                  </a:cubicBezTo>
                  <a:cubicBezTo>
                    <a:pt x="1029882" y="131671"/>
                    <a:pt x="1017442" y="126094"/>
                    <a:pt x="1005216" y="120732"/>
                  </a:cubicBezTo>
                  <a:cubicBezTo>
                    <a:pt x="970469" y="105504"/>
                    <a:pt x="935508" y="91991"/>
                    <a:pt x="899902" y="79980"/>
                  </a:cubicBezTo>
                  <a:cubicBezTo>
                    <a:pt x="898659" y="79208"/>
                    <a:pt x="897265" y="78693"/>
                    <a:pt x="895828" y="78478"/>
                  </a:cubicBezTo>
                  <a:cubicBezTo>
                    <a:pt x="810805" y="49501"/>
                    <a:pt x="723273" y="28460"/>
                    <a:pt x="634369" y="15634"/>
                  </a:cubicBezTo>
                  <a:cubicBezTo>
                    <a:pt x="591472" y="9414"/>
                    <a:pt x="546644" y="4910"/>
                    <a:pt x="502460" y="2550"/>
                  </a:cubicBezTo>
                  <a:cubicBezTo>
                    <a:pt x="478438" y="1263"/>
                    <a:pt x="454415" y="620"/>
                    <a:pt x="430392" y="405"/>
                  </a:cubicBezTo>
                  <a:cubicBezTo>
                    <a:pt x="349081" y="-1525"/>
                    <a:pt x="267769" y="3730"/>
                    <a:pt x="187379" y="16063"/>
                  </a:cubicBezTo>
                  <a:cubicBezTo>
                    <a:pt x="84640" y="35152"/>
                    <a:pt x="1634" y="77620"/>
                    <a:pt x="43030" y="172423"/>
                  </a:cubicBezTo>
                  <a:cubicBezTo>
                    <a:pt x="33378" y="222184"/>
                    <a:pt x="43030" y="306477"/>
                    <a:pt x="40671" y="342726"/>
                  </a:cubicBezTo>
                  <a:cubicBezTo>
                    <a:pt x="36810" y="410503"/>
                    <a:pt x="32735" y="478066"/>
                    <a:pt x="28874" y="545844"/>
                  </a:cubicBezTo>
                  <a:lnTo>
                    <a:pt x="2492" y="996265"/>
                  </a:lnTo>
                  <a:cubicBezTo>
                    <a:pt x="-2655" y="1083776"/>
                    <a:pt x="-5015" y="1180080"/>
                    <a:pt x="49894" y="1248287"/>
                  </a:cubicBezTo>
                  <a:cubicBezTo>
                    <a:pt x="84640" y="1286208"/>
                    <a:pt x="128160" y="1315013"/>
                    <a:pt x="176655" y="1332151"/>
                  </a:cubicBezTo>
                  <a:cubicBezTo>
                    <a:pt x="379624" y="1417731"/>
                    <a:pt x="601403" y="1448918"/>
                    <a:pt x="820114" y="1422664"/>
                  </a:cubicBezTo>
                  <a:cubicBezTo>
                    <a:pt x="855741" y="1420369"/>
                    <a:pt x="890423" y="1410353"/>
                    <a:pt x="921780" y="1393280"/>
                  </a:cubicBezTo>
                  <a:cubicBezTo>
                    <a:pt x="982480" y="1355101"/>
                    <a:pt x="1002427" y="1277457"/>
                    <a:pt x="1017442" y="1207535"/>
                  </a:cubicBezTo>
                  <a:cubicBezTo>
                    <a:pt x="1072929" y="945861"/>
                    <a:pt x="1128546" y="684338"/>
                    <a:pt x="1184312" y="422944"/>
                  </a:cubicBezTo>
                  <a:lnTo>
                    <a:pt x="1184312" y="422944"/>
                  </a:lnTo>
                  <a:cubicBezTo>
                    <a:pt x="1227638" y="370394"/>
                    <a:pt x="1215412" y="291892"/>
                    <a:pt x="1174446" y="23762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CB20885C-2AE5-40B4-A137-44BC14DCA2A0}"/>
                </a:ext>
              </a:extLst>
            </p:cNvPr>
            <p:cNvSpPr/>
            <p:nvPr/>
          </p:nvSpPr>
          <p:spPr>
            <a:xfrm>
              <a:off x="10011690" y="2801830"/>
              <a:ext cx="1189149" cy="1305301"/>
            </a:xfrm>
            <a:custGeom>
              <a:avLst/>
              <a:gdLst>
                <a:gd name="connsiteX0" fmla="*/ 2397 w 1189149"/>
                <a:gd name="connsiteY0" fmla="*/ 869863 h 1305301"/>
                <a:gd name="connsiteX1" fmla="*/ 50013 w 1189149"/>
                <a:gd name="connsiteY1" fmla="*/ 1121884 h 1305301"/>
                <a:gd name="connsiteX2" fmla="*/ 176774 w 1189149"/>
                <a:gd name="connsiteY2" fmla="*/ 1205749 h 1305301"/>
                <a:gd name="connsiteX3" fmla="*/ 820233 w 1189149"/>
                <a:gd name="connsiteY3" fmla="*/ 1296262 h 1305301"/>
                <a:gd name="connsiteX4" fmla="*/ 922114 w 1189149"/>
                <a:gd name="connsiteY4" fmla="*/ 1266877 h 1305301"/>
                <a:gd name="connsiteX5" fmla="*/ 1017561 w 1189149"/>
                <a:gd name="connsiteY5" fmla="*/ 1081132 h 1305301"/>
                <a:gd name="connsiteX6" fmla="*/ 1189150 w 1189149"/>
                <a:gd name="connsiteY6" fmla="*/ 275092 h 1305301"/>
                <a:gd name="connsiteX7" fmla="*/ 401341 w 1189149"/>
                <a:gd name="connsiteY7" fmla="*/ 65325 h 1305301"/>
                <a:gd name="connsiteX8" fmla="*/ 53445 w 1189149"/>
                <a:gd name="connsiteY8" fmla="*/ 18781 h 1305301"/>
                <a:gd name="connsiteX9" fmla="*/ 41219 w 1189149"/>
                <a:gd name="connsiteY9" fmla="*/ 216966 h 1305301"/>
                <a:gd name="connsiteX10" fmla="*/ 29208 w 1189149"/>
                <a:gd name="connsiteY10" fmla="*/ 420085 h 1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9149" h="1305301">
                  <a:moveTo>
                    <a:pt x="2397" y="869863"/>
                  </a:moveTo>
                  <a:cubicBezTo>
                    <a:pt x="-2536" y="957373"/>
                    <a:pt x="-5110" y="1053892"/>
                    <a:pt x="50013" y="1121884"/>
                  </a:cubicBezTo>
                  <a:cubicBezTo>
                    <a:pt x="84759" y="1159806"/>
                    <a:pt x="128279" y="1188611"/>
                    <a:pt x="176774" y="1205749"/>
                  </a:cubicBezTo>
                  <a:cubicBezTo>
                    <a:pt x="379743" y="1291350"/>
                    <a:pt x="601522" y="1322558"/>
                    <a:pt x="820233" y="1296262"/>
                  </a:cubicBezTo>
                  <a:cubicBezTo>
                    <a:pt x="855924" y="1294010"/>
                    <a:pt x="890693" y="1283972"/>
                    <a:pt x="922114" y="1266877"/>
                  </a:cubicBezTo>
                  <a:cubicBezTo>
                    <a:pt x="982814" y="1228699"/>
                    <a:pt x="1002761" y="1151269"/>
                    <a:pt x="1017561" y="1081132"/>
                  </a:cubicBezTo>
                  <a:cubicBezTo>
                    <a:pt x="1074764" y="812445"/>
                    <a:pt x="1131947" y="543780"/>
                    <a:pt x="1189150" y="275092"/>
                  </a:cubicBezTo>
                  <a:cubicBezTo>
                    <a:pt x="929042" y="196162"/>
                    <a:pt x="666447" y="126239"/>
                    <a:pt x="401341" y="65325"/>
                  </a:cubicBezTo>
                  <a:cubicBezTo>
                    <a:pt x="335709" y="50311"/>
                    <a:pt x="91623" y="-37843"/>
                    <a:pt x="53445" y="18781"/>
                  </a:cubicBezTo>
                  <a:cubicBezTo>
                    <a:pt x="28779" y="55244"/>
                    <a:pt x="43793" y="172354"/>
                    <a:pt x="41219" y="216966"/>
                  </a:cubicBezTo>
                  <a:cubicBezTo>
                    <a:pt x="37143" y="284744"/>
                    <a:pt x="33283" y="352522"/>
                    <a:pt x="29208" y="420085"/>
                  </a:cubicBezTo>
                  <a:close/>
                </a:path>
              </a:pathLst>
            </a:custGeom>
            <a:solidFill>
              <a:srgbClr val="40958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A592F1A-34C2-4FAB-93C6-A3BED837F498}"/>
                </a:ext>
              </a:extLst>
            </p:cNvPr>
            <p:cNvSpPr/>
            <p:nvPr/>
          </p:nvSpPr>
          <p:spPr>
            <a:xfrm>
              <a:off x="10044744" y="2676692"/>
              <a:ext cx="1178232" cy="477224"/>
            </a:xfrm>
            <a:custGeom>
              <a:avLst/>
              <a:gdLst>
                <a:gd name="connsiteX0" fmla="*/ 1151377 w 1178232"/>
                <a:gd name="connsiteY0" fmla="*/ 421250 h 477224"/>
                <a:gd name="connsiteX1" fmla="*/ 927668 w 1178232"/>
                <a:gd name="connsiteY1" fmla="*/ 473585 h 477224"/>
                <a:gd name="connsiteX2" fmla="*/ 911581 w 1178232"/>
                <a:gd name="connsiteY2" fmla="*/ 471869 h 477224"/>
                <a:gd name="connsiteX3" fmla="*/ 828575 w 1178232"/>
                <a:gd name="connsiteY3" fmla="*/ 462646 h 477224"/>
                <a:gd name="connsiteX4" fmla="*/ 814848 w 1178232"/>
                <a:gd name="connsiteY4" fmla="*/ 460930 h 477224"/>
                <a:gd name="connsiteX5" fmla="*/ 664708 w 1178232"/>
                <a:gd name="connsiteY5" fmla="*/ 440768 h 477224"/>
                <a:gd name="connsiteX6" fmla="*/ 578913 w 1178232"/>
                <a:gd name="connsiteY6" fmla="*/ 426612 h 477224"/>
                <a:gd name="connsiteX7" fmla="*/ 466951 w 1178232"/>
                <a:gd name="connsiteY7" fmla="*/ 403662 h 477224"/>
                <a:gd name="connsiteX8" fmla="*/ 466951 w 1178232"/>
                <a:gd name="connsiteY8" fmla="*/ 403662 h 477224"/>
                <a:gd name="connsiteX9" fmla="*/ 155518 w 1178232"/>
                <a:gd name="connsiteY9" fmla="*/ 296419 h 477224"/>
                <a:gd name="connsiteX10" fmla="*/ 142434 w 1178232"/>
                <a:gd name="connsiteY10" fmla="*/ 289985 h 477224"/>
                <a:gd name="connsiteX11" fmla="*/ 19962 w 1178232"/>
                <a:gd name="connsiteY11" fmla="*/ 190463 h 477224"/>
                <a:gd name="connsiteX12" fmla="*/ 155518 w 1178232"/>
                <a:gd name="connsiteY12" fmla="*/ 16086 h 477224"/>
                <a:gd name="connsiteX13" fmla="*/ 397458 w 1178232"/>
                <a:gd name="connsiteY13" fmla="*/ 428 h 477224"/>
                <a:gd name="connsiteX14" fmla="*/ 469310 w 1178232"/>
                <a:gd name="connsiteY14" fmla="*/ 2358 h 477224"/>
                <a:gd name="connsiteX15" fmla="*/ 601434 w 1178232"/>
                <a:gd name="connsiteY15" fmla="*/ 15442 h 477224"/>
                <a:gd name="connsiteX16" fmla="*/ 862894 w 1178232"/>
                <a:gd name="connsiteY16" fmla="*/ 78072 h 477224"/>
                <a:gd name="connsiteX17" fmla="*/ 866754 w 1178232"/>
                <a:gd name="connsiteY17" fmla="*/ 79573 h 477224"/>
                <a:gd name="connsiteX18" fmla="*/ 972067 w 1178232"/>
                <a:gd name="connsiteY18" fmla="*/ 120326 h 477224"/>
                <a:gd name="connsiteX19" fmla="*/ 1009172 w 1178232"/>
                <a:gd name="connsiteY19" fmla="*/ 137485 h 477224"/>
                <a:gd name="connsiteX20" fmla="*/ 1068156 w 1178232"/>
                <a:gd name="connsiteY20" fmla="*/ 170730 h 477224"/>
                <a:gd name="connsiteX21" fmla="*/ 1141511 w 1178232"/>
                <a:gd name="connsiteY21" fmla="*/ 237221 h 477224"/>
                <a:gd name="connsiteX22" fmla="*/ 1151377 w 1178232"/>
                <a:gd name="connsiteY22" fmla="*/ 421250 h 47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8232" h="477224">
                  <a:moveTo>
                    <a:pt x="1151377" y="421250"/>
                  </a:moveTo>
                  <a:cubicBezTo>
                    <a:pt x="1102260" y="480877"/>
                    <a:pt x="1009602" y="481735"/>
                    <a:pt x="927668" y="473585"/>
                  </a:cubicBezTo>
                  <a:lnTo>
                    <a:pt x="911581" y="471869"/>
                  </a:lnTo>
                  <a:cubicBezTo>
                    <a:pt x="884128" y="469081"/>
                    <a:pt x="856245" y="465863"/>
                    <a:pt x="828575" y="462646"/>
                  </a:cubicBezTo>
                  <a:lnTo>
                    <a:pt x="814848" y="460930"/>
                  </a:lnTo>
                  <a:cubicBezTo>
                    <a:pt x="764444" y="454925"/>
                    <a:pt x="713825" y="448490"/>
                    <a:pt x="664708" y="440768"/>
                  </a:cubicBezTo>
                  <a:cubicBezTo>
                    <a:pt x="635967" y="436264"/>
                    <a:pt x="607440" y="431760"/>
                    <a:pt x="578913" y="426612"/>
                  </a:cubicBezTo>
                  <a:cubicBezTo>
                    <a:pt x="541164" y="419749"/>
                    <a:pt x="504272" y="412027"/>
                    <a:pt x="466951" y="403662"/>
                  </a:cubicBezTo>
                  <a:lnTo>
                    <a:pt x="466951" y="403662"/>
                  </a:lnTo>
                  <a:cubicBezTo>
                    <a:pt x="359408" y="379811"/>
                    <a:pt x="254931" y="343842"/>
                    <a:pt x="155518" y="296419"/>
                  </a:cubicBezTo>
                  <a:cubicBezTo>
                    <a:pt x="151228" y="294489"/>
                    <a:pt x="146724" y="292344"/>
                    <a:pt x="142434" y="289985"/>
                  </a:cubicBezTo>
                  <a:cubicBezTo>
                    <a:pt x="94174" y="265747"/>
                    <a:pt x="45700" y="235934"/>
                    <a:pt x="19962" y="190463"/>
                  </a:cubicBezTo>
                  <a:cubicBezTo>
                    <a:pt x="-40738" y="83220"/>
                    <a:pt x="46343" y="36247"/>
                    <a:pt x="155518" y="16086"/>
                  </a:cubicBezTo>
                  <a:cubicBezTo>
                    <a:pt x="235542" y="3688"/>
                    <a:pt x="316511" y="-1567"/>
                    <a:pt x="397458" y="428"/>
                  </a:cubicBezTo>
                  <a:cubicBezTo>
                    <a:pt x="421480" y="428"/>
                    <a:pt x="445288" y="428"/>
                    <a:pt x="469310" y="2358"/>
                  </a:cubicBezTo>
                  <a:cubicBezTo>
                    <a:pt x="513495" y="4718"/>
                    <a:pt x="557679" y="9222"/>
                    <a:pt x="601434" y="15442"/>
                  </a:cubicBezTo>
                  <a:cubicBezTo>
                    <a:pt x="690339" y="28204"/>
                    <a:pt x="777849" y="49181"/>
                    <a:pt x="862894" y="78072"/>
                  </a:cubicBezTo>
                  <a:cubicBezTo>
                    <a:pt x="864245" y="78394"/>
                    <a:pt x="865553" y="78887"/>
                    <a:pt x="866754" y="79573"/>
                  </a:cubicBezTo>
                  <a:cubicBezTo>
                    <a:pt x="902358" y="91585"/>
                    <a:pt x="937535" y="105312"/>
                    <a:pt x="972067" y="120326"/>
                  </a:cubicBezTo>
                  <a:cubicBezTo>
                    <a:pt x="984507" y="125903"/>
                    <a:pt x="996948" y="131265"/>
                    <a:pt x="1009172" y="137485"/>
                  </a:cubicBezTo>
                  <a:cubicBezTo>
                    <a:pt x="1029571" y="147201"/>
                    <a:pt x="1049282" y="158311"/>
                    <a:pt x="1068156" y="170730"/>
                  </a:cubicBezTo>
                  <a:cubicBezTo>
                    <a:pt x="1096061" y="188769"/>
                    <a:pt x="1120835" y="211225"/>
                    <a:pt x="1141511" y="237221"/>
                  </a:cubicBezTo>
                  <a:cubicBezTo>
                    <a:pt x="1182478" y="291271"/>
                    <a:pt x="1193846" y="369559"/>
                    <a:pt x="1151377" y="421250"/>
                  </a:cubicBezTo>
                  <a:close/>
                </a:path>
              </a:pathLst>
            </a:custGeom>
            <a:solidFill>
              <a:srgbClr val="297267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C624439-2ADC-437D-9EE2-907E9C26DAB8}"/>
                </a:ext>
              </a:extLst>
            </p:cNvPr>
            <p:cNvSpPr/>
            <p:nvPr/>
          </p:nvSpPr>
          <p:spPr>
            <a:xfrm>
              <a:off x="10577757" y="2045351"/>
              <a:ext cx="309472" cy="1084962"/>
            </a:xfrm>
            <a:custGeom>
              <a:avLst/>
              <a:gdLst>
                <a:gd name="connsiteX0" fmla="*/ 237008 w 309472"/>
                <a:gd name="connsiteY0" fmla="*/ 1084979 h 1084962"/>
                <a:gd name="connsiteX1" fmla="*/ 85795 w 309472"/>
                <a:gd name="connsiteY1" fmla="*/ 1064817 h 1084962"/>
                <a:gd name="connsiteX2" fmla="*/ 0 w 309472"/>
                <a:gd name="connsiteY2" fmla="*/ 1050875 h 1084962"/>
                <a:gd name="connsiteX3" fmla="*/ 8794 w 309472"/>
                <a:gd name="connsiteY3" fmla="*/ 846684 h 1084962"/>
                <a:gd name="connsiteX4" fmla="*/ 23165 w 309472"/>
                <a:gd name="connsiteY4" fmla="*/ 639061 h 1084962"/>
                <a:gd name="connsiteX5" fmla="*/ 42897 w 309472"/>
                <a:gd name="connsiteY5" fmla="*/ 277223 h 1084962"/>
                <a:gd name="connsiteX6" fmla="*/ 42897 w 309472"/>
                <a:gd name="connsiteY6" fmla="*/ 136091 h 1084962"/>
                <a:gd name="connsiteX7" fmla="*/ 60485 w 309472"/>
                <a:gd name="connsiteY7" fmla="*/ 17695 h 1084962"/>
                <a:gd name="connsiteX8" fmla="*/ 290200 w 309472"/>
                <a:gd name="connsiteY8" fmla="*/ 17695 h 1084962"/>
                <a:gd name="connsiteX9" fmla="*/ 304785 w 309472"/>
                <a:gd name="connsiteY9" fmla="*/ 23915 h 1084962"/>
                <a:gd name="connsiteX10" fmla="*/ 308218 w 309472"/>
                <a:gd name="connsiteY10" fmla="*/ 37856 h 1084962"/>
                <a:gd name="connsiteX11" fmla="*/ 284838 w 309472"/>
                <a:gd name="connsiteY11" fmla="*/ 700834 h 1084962"/>
                <a:gd name="connsiteX12" fmla="*/ 284838 w 309472"/>
                <a:gd name="connsiteY12" fmla="*/ 710700 h 1084962"/>
                <a:gd name="connsiteX13" fmla="*/ 237008 w 309472"/>
                <a:gd name="connsiteY13" fmla="*/ 1084979 h 108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472" h="1084962">
                  <a:moveTo>
                    <a:pt x="237008" y="1084979"/>
                  </a:moveTo>
                  <a:cubicBezTo>
                    <a:pt x="186604" y="1079187"/>
                    <a:pt x="136199" y="1072753"/>
                    <a:pt x="85795" y="1064817"/>
                  </a:cubicBezTo>
                  <a:cubicBezTo>
                    <a:pt x="57054" y="1060527"/>
                    <a:pt x="28527" y="1055809"/>
                    <a:pt x="0" y="1050875"/>
                  </a:cubicBezTo>
                  <a:cubicBezTo>
                    <a:pt x="1287" y="982669"/>
                    <a:pt x="4505" y="914676"/>
                    <a:pt x="8794" y="846684"/>
                  </a:cubicBezTo>
                  <a:cubicBezTo>
                    <a:pt x="13084" y="778692"/>
                    <a:pt x="18017" y="708341"/>
                    <a:pt x="23165" y="639061"/>
                  </a:cubicBezTo>
                  <a:cubicBezTo>
                    <a:pt x="32173" y="518735"/>
                    <a:pt x="40753" y="397979"/>
                    <a:pt x="42897" y="277223"/>
                  </a:cubicBezTo>
                  <a:cubicBezTo>
                    <a:pt x="43905" y="230036"/>
                    <a:pt x="43905" y="182999"/>
                    <a:pt x="42897" y="136091"/>
                  </a:cubicBezTo>
                  <a:cubicBezTo>
                    <a:pt x="42897" y="109924"/>
                    <a:pt x="42897" y="37427"/>
                    <a:pt x="60485" y="17695"/>
                  </a:cubicBezTo>
                  <a:cubicBezTo>
                    <a:pt x="92658" y="-18768"/>
                    <a:pt x="246016" y="11474"/>
                    <a:pt x="290200" y="17695"/>
                  </a:cubicBezTo>
                  <a:cubicBezTo>
                    <a:pt x="295649" y="17988"/>
                    <a:pt x="300796" y="20191"/>
                    <a:pt x="304785" y="23915"/>
                  </a:cubicBezTo>
                  <a:cubicBezTo>
                    <a:pt x="307317" y="28108"/>
                    <a:pt x="308517" y="32970"/>
                    <a:pt x="308218" y="37856"/>
                  </a:cubicBezTo>
                  <a:cubicBezTo>
                    <a:pt x="312764" y="259120"/>
                    <a:pt x="304957" y="480449"/>
                    <a:pt x="284838" y="700834"/>
                  </a:cubicBezTo>
                  <a:cubicBezTo>
                    <a:pt x="284838" y="704051"/>
                    <a:pt x="284838" y="707483"/>
                    <a:pt x="284838" y="710700"/>
                  </a:cubicBezTo>
                  <a:cubicBezTo>
                    <a:pt x="272676" y="836239"/>
                    <a:pt x="256740" y="961006"/>
                    <a:pt x="237008" y="1084979"/>
                  </a:cubicBezTo>
                  <a:close/>
                </a:path>
              </a:pathLst>
            </a:custGeom>
            <a:solidFill>
              <a:srgbClr val="332F29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5239751D-53AD-45A1-9C90-9AA3D22A56EC}"/>
                </a:ext>
              </a:extLst>
            </p:cNvPr>
            <p:cNvSpPr/>
            <p:nvPr/>
          </p:nvSpPr>
          <p:spPr>
            <a:xfrm>
              <a:off x="10638774" y="1826543"/>
              <a:ext cx="305743" cy="227693"/>
            </a:xfrm>
            <a:custGeom>
              <a:avLst/>
              <a:gdLst>
                <a:gd name="connsiteX0" fmla="*/ 88695 w 305743"/>
                <a:gd name="connsiteY0" fmla="*/ 207119 h 227693"/>
                <a:gd name="connsiteX1" fmla="*/ 86979 w 305743"/>
                <a:gd name="connsiteY1" fmla="*/ 79714 h 227693"/>
                <a:gd name="connsiteX2" fmla="*/ 5689 w 305743"/>
                <a:gd name="connsiteY2" fmla="*/ 47970 h 227693"/>
                <a:gd name="connsiteX3" fmla="*/ 112 w 305743"/>
                <a:gd name="connsiteY3" fmla="*/ 29524 h 227693"/>
                <a:gd name="connsiteX4" fmla="*/ 27781 w 305743"/>
                <a:gd name="connsiteY4" fmla="*/ 9791 h 227693"/>
                <a:gd name="connsiteX5" fmla="*/ 266075 w 305743"/>
                <a:gd name="connsiteY5" fmla="*/ 11078 h 227693"/>
                <a:gd name="connsiteX6" fmla="*/ 293314 w 305743"/>
                <a:gd name="connsiteY6" fmla="*/ 18156 h 227693"/>
                <a:gd name="connsiteX7" fmla="*/ 305540 w 305743"/>
                <a:gd name="connsiteY7" fmla="*/ 41750 h 227693"/>
                <a:gd name="connsiteX8" fmla="*/ 284091 w 305743"/>
                <a:gd name="connsiteY8" fmla="*/ 61268 h 227693"/>
                <a:gd name="connsiteX9" fmla="*/ 183283 w 305743"/>
                <a:gd name="connsiteY9" fmla="*/ 81001 h 227693"/>
                <a:gd name="connsiteX10" fmla="*/ 166553 w 305743"/>
                <a:gd name="connsiteY10" fmla="*/ 227709 h 22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5743" h="227693">
                  <a:moveTo>
                    <a:pt x="88695" y="207119"/>
                  </a:moveTo>
                  <a:cubicBezTo>
                    <a:pt x="88695" y="164221"/>
                    <a:pt x="87622" y="121324"/>
                    <a:pt x="86979" y="79714"/>
                  </a:cubicBezTo>
                  <a:cubicBezTo>
                    <a:pt x="57165" y="76925"/>
                    <a:pt x="22633" y="72421"/>
                    <a:pt x="5689" y="47970"/>
                  </a:cubicBezTo>
                  <a:cubicBezTo>
                    <a:pt x="1484" y="42786"/>
                    <a:pt x="-510" y="36164"/>
                    <a:pt x="112" y="29524"/>
                  </a:cubicBezTo>
                  <a:cubicBezTo>
                    <a:pt x="2257" y="17727"/>
                    <a:pt x="15983" y="12365"/>
                    <a:pt x="27781" y="9791"/>
                  </a:cubicBezTo>
                  <a:cubicBezTo>
                    <a:pt x="105639" y="-7582"/>
                    <a:pt x="186715" y="1641"/>
                    <a:pt x="266075" y="11078"/>
                  </a:cubicBezTo>
                  <a:cubicBezTo>
                    <a:pt x="275534" y="11550"/>
                    <a:pt x="284821" y="13959"/>
                    <a:pt x="293314" y="18156"/>
                  </a:cubicBezTo>
                  <a:cubicBezTo>
                    <a:pt x="301937" y="22669"/>
                    <a:pt x="306827" y="32098"/>
                    <a:pt x="305540" y="41750"/>
                  </a:cubicBezTo>
                  <a:cubicBezTo>
                    <a:pt x="303610" y="51401"/>
                    <a:pt x="293958" y="57193"/>
                    <a:pt x="284091" y="61268"/>
                  </a:cubicBezTo>
                  <a:cubicBezTo>
                    <a:pt x="252391" y="75278"/>
                    <a:pt x="217944" y="82022"/>
                    <a:pt x="183283" y="81001"/>
                  </a:cubicBezTo>
                  <a:cubicBezTo>
                    <a:pt x="171722" y="129033"/>
                    <a:pt x="166103" y="178304"/>
                    <a:pt x="166553" y="22770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8133951B-48C1-4264-ADB0-C5F52B16A785}"/>
                </a:ext>
              </a:extLst>
            </p:cNvPr>
            <p:cNvSpPr/>
            <p:nvPr/>
          </p:nvSpPr>
          <p:spPr>
            <a:xfrm>
              <a:off x="10629234" y="2231402"/>
              <a:ext cx="250948" cy="28526"/>
            </a:xfrm>
            <a:custGeom>
              <a:avLst/>
              <a:gdLst>
                <a:gd name="connsiteX0" fmla="*/ 0 w 250948"/>
                <a:gd name="connsiteY0" fmla="*/ 16 h 28526"/>
                <a:gd name="connsiteX1" fmla="*/ 250949 w 250948"/>
                <a:gd name="connsiteY1" fmla="*/ 28543 h 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948" h="28526">
                  <a:moveTo>
                    <a:pt x="0" y="16"/>
                  </a:moveTo>
                  <a:cubicBezTo>
                    <a:pt x="83220" y="12242"/>
                    <a:pt x="167085" y="21465"/>
                    <a:pt x="250949" y="28543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03D9E12D-07B4-4E03-965E-B7191440CC8D}"/>
                </a:ext>
              </a:extLst>
            </p:cNvPr>
            <p:cNvSpPr/>
            <p:nvPr/>
          </p:nvSpPr>
          <p:spPr>
            <a:xfrm>
              <a:off x="10890049" y="2121527"/>
              <a:ext cx="88180" cy="409519"/>
            </a:xfrm>
            <a:custGeom>
              <a:avLst/>
              <a:gdLst>
                <a:gd name="connsiteX0" fmla="*/ 5577 w 88180"/>
                <a:gd name="connsiteY0" fmla="*/ 3291 h 409519"/>
                <a:gd name="connsiteX1" fmla="*/ 63917 w 88180"/>
                <a:gd name="connsiteY1" fmla="*/ 22380 h 409519"/>
                <a:gd name="connsiteX2" fmla="*/ 81505 w 88180"/>
                <a:gd name="connsiteY2" fmla="*/ 86726 h 409519"/>
                <a:gd name="connsiteX3" fmla="*/ 85795 w 88180"/>
                <a:gd name="connsiteY3" fmla="*/ 182387 h 409519"/>
                <a:gd name="connsiteX4" fmla="*/ 88154 w 88180"/>
                <a:gd name="connsiteY4" fmla="*/ 380572 h 409519"/>
                <a:gd name="connsiteX5" fmla="*/ 71210 w 88180"/>
                <a:gd name="connsiteY5" fmla="*/ 409528 h 409519"/>
                <a:gd name="connsiteX6" fmla="*/ 54050 w 88180"/>
                <a:gd name="connsiteY6" fmla="*/ 388079 h 409519"/>
                <a:gd name="connsiteX7" fmla="*/ 30886 w 88180"/>
                <a:gd name="connsiteY7" fmla="*/ 120829 h 409519"/>
                <a:gd name="connsiteX8" fmla="*/ 0 w 88180"/>
                <a:gd name="connsiteY8" fmla="*/ 64419 h 40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180" h="409519">
                  <a:moveTo>
                    <a:pt x="5577" y="3291"/>
                  </a:moveTo>
                  <a:cubicBezTo>
                    <a:pt x="27090" y="-5038"/>
                    <a:pt x="51498" y="2948"/>
                    <a:pt x="63917" y="22380"/>
                  </a:cubicBezTo>
                  <a:cubicBezTo>
                    <a:pt x="75242" y="41963"/>
                    <a:pt x="81290" y="64119"/>
                    <a:pt x="81505" y="86726"/>
                  </a:cubicBezTo>
                  <a:cubicBezTo>
                    <a:pt x="84078" y="118470"/>
                    <a:pt x="84936" y="151072"/>
                    <a:pt x="85795" y="182387"/>
                  </a:cubicBezTo>
                  <a:cubicBezTo>
                    <a:pt x="87296" y="248449"/>
                    <a:pt x="88368" y="314511"/>
                    <a:pt x="88154" y="380572"/>
                  </a:cubicBezTo>
                  <a:cubicBezTo>
                    <a:pt x="88154" y="393013"/>
                    <a:pt x="83649" y="409957"/>
                    <a:pt x="71210" y="409528"/>
                  </a:cubicBezTo>
                  <a:cubicBezTo>
                    <a:pt x="58769" y="409099"/>
                    <a:pt x="56410" y="398160"/>
                    <a:pt x="54050" y="388079"/>
                  </a:cubicBezTo>
                  <a:cubicBezTo>
                    <a:pt x="30672" y="302285"/>
                    <a:pt x="43970" y="209412"/>
                    <a:pt x="30886" y="120829"/>
                  </a:cubicBezTo>
                  <a:cubicBezTo>
                    <a:pt x="30543" y="98072"/>
                    <a:pt x="18982" y="76967"/>
                    <a:pt x="0" y="6441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86B5F85-1DDE-4F90-B236-EC6CA1B681ED}"/>
                </a:ext>
              </a:extLst>
            </p:cNvPr>
            <p:cNvSpPr/>
            <p:nvPr/>
          </p:nvSpPr>
          <p:spPr>
            <a:xfrm>
              <a:off x="10648793" y="2342660"/>
              <a:ext cx="68123" cy="726310"/>
            </a:xfrm>
            <a:custGeom>
              <a:avLst/>
              <a:gdLst>
                <a:gd name="connsiteX0" fmla="*/ 1890 w 68123"/>
                <a:gd name="connsiteY0" fmla="*/ 432052 h 726310"/>
                <a:gd name="connsiteX1" fmla="*/ 21837 w 68123"/>
                <a:gd name="connsiteY1" fmla="*/ 726327 h 726310"/>
                <a:gd name="connsiteX2" fmla="*/ 48647 w 68123"/>
                <a:gd name="connsiteY2" fmla="*/ 605357 h 726310"/>
                <a:gd name="connsiteX3" fmla="*/ 66879 w 68123"/>
                <a:gd name="connsiteY3" fmla="*/ 176384 h 726310"/>
                <a:gd name="connsiteX4" fmla="*/ 40926 w 68123"/>
                <a:gd name="connsiteY4" fmla="*/ 76 h 726310"/>
                <a:gd name="connsiteX5" fmla="*/ 9611 w 68123"/>
                <a:gd name="connsiteY5" fmla="*/ 169735 h 72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23" h="726310">
                  <a:moveTo>
                    <a:pt x="1890" y="432052"/>
                  </a:moveTo>
                  <a:cubicBezTo>
                    <a:pt x="-1114" y="530715"/>
                    <a:pt x="-3902" y="631095"/>
                    <a:pt x="21837" y="726327"/>
                  </a:cubicBezTo>
                  <a:cubicBezTo>
                    <a:pt x="39510" y="688448"/>
                    <a:pt x="48669" y="647160"/>
                    <a:pt x="48647" y="605357"/>
                  </a:cubicBezTo>
                  <a:cubicBezTo>
                    <a:pt x="58942" y="462938"/>
                    <a:pt x="70096" y="320304"/>
                    <a:pt x="66879" y="176384"/>
                  </a:cubicBezTo>
                  <a:cubicBezTo>
                    <a:pt x="66879" y="145927"/>
                    <a:pt x="76745" y="2864"/>
                    <a:pt x="40926" y="76"/>
                  </a:cubicBezTo>
                  <a:cubicBezTo>
                    <a:pt x="-5618" y="-3356"/>
                    <a:pt x="10469" y="141422"/>
                    <a:pt x="9611" y="169735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7CA5FC4-5215-4C30-A84B-BD22952D52FC}"/>
                </a:ext>
              </a:extLst>
            </p:cNvPr>
            <p:cNvSpPr/>
            <p:nvPr/>
          </p:nvSpPr>
          <p:spPr>
            <a:xfrm>
              <a:off x="10708379" y="2404716"/>
              <a:ext cx="560003" cy="745545"/>
            </a:xfrm>
            <a:custGeom>
              <a:avLst/>
              <a:gdLst>
                <a:gd name="connsiteX0" fmla="*/ 164940 w 560003"/>
                <a:gd name="connsiteY0" fmla="*/ 734623 h 745545"/>
                <a:gd name="connsiteX1" fmla="*/ 247946 w 560003"/>
                <a:gd name="connsiteY1" fmla="*/ 743846 h 745545"/>
                <a:gd name="connsiteX2" fmla="*/ 264033 w 560003"/>
                <a:gd name="connsiteY2" fmla="*/ 745561 h 745545"/>
                <a:gd name="connsiteX3" fmla="*/ 300066 w 560003"/>
                <a:gd name="connsiteY3" fmla="*/ 667274 h 745545"/>
                <a:gd name="connsiteX4" fmla="*/ 380499 w 560003"/>
                <a:gd name="connsiteY4" fmla="*/ 495685 h 745545"/>
                <a:gd name="connsiteX5" fmla="*/ 404521 w 560003"/>
                <a:gd name="connsiteY5" fmla="*/ 441420 h 745545"/>
                <a:gd name="connsiteX6" fmla="*/ 526779 w 560003"/>
                <a:gd name="connsiteY6" fmla="*/ 144142 h 745545"/>
                <a:gd name="connsiteX7" fmla="*/ 559810 w 560003"/>
                <a:gd name="connsiteY7" fmla="*/ 58347 h 745545"/>
                <a:gd name="connsiteX8" fmla="*/ 552302 w 560003"/>
                <a:gd name="connsiteY8" fmla="*/ 44406 h 745545"/>
                <a:gd name="connsiteX9" fmla="*/ 495035 w 560003"/>
                <a:gd name="connsiteY9" fmla="*/ 6013 h 745545"/>
                <a:gd name="connsiteX10" fmla="*/ 400232 w 560003"/>
                <a:gd name="connsiteY10" fmla="*/ 43333 h 745545"/>
                <a:gd name="connsiteX11" fmla="*/ 203119 w 560003"/>
                <a:gd name="connsiteY11" fmla="*/ 351121 h 745545"/>
                <a:gd name="connsiteX12" fmla="*/ 199472 w 560003"/>
                <a:gd name="connsiteY12" fmla="*/ 357341 h 745545"/>
                <a:gd name="connsiteX13" fmla="*/ 198185 w 560003"/>
                <a:gd name="connsiteY13" fmla="*/ 359486 h 745545"/>
                <a:gd name="connsiteX14" fmla="*/ 0 w 560003"/>
                <a:gd name="connsiteY14" fmla="*/ 712745 h 745545"/>
                <a:gd name="connsiteX15" fmla="*/ 150141 w 560003"/>
                <a:gd name="connsiteY15" fmla="*/ 732907 h 74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0003" h="745545">
                  <a:moveTo>
                    <a:pt x="164940" y="734623"/>
                  </a:moveTo>
                  <a:cubicBezTo>
                    <a:pt x="192610" y="737840"/>
                    <a:pt x="220493" y="741057"/>
                    <a:pt x="247946" y="743846"/>
                  </a:cubicBezTo>
                  <a:lnTo>
                    <a:pt x="264033" y="745561"/>
                  </a:lnTo>
                  <a:cubicBezTo>
                    <a:pt x="280763" y="709528"/>
                    <a:pt x="296635" y="674137"/>
                    <a:pt x="300066" y="667274"/>
                  </a:cubicBezTo>
                  <a:cubicBezTo>
                    <a:pt x="327736" y="610650"/>
                    <a:pt x="354332" y="553811"/>
                    <a:pt x="380499" y="495685"/>
                  </a:cubicBezTo>
                  <a:cubicBezTo>
                    <a:pt x="388649" y="477668"/>
                    <a:pt x="396585" y="459651"/>
                    <a:pt x="404521" y="441420"/>
                  </a:cubicBezTo>
                  <a:cubicBezTo>
                    <a:pt x="447418" y="343464"/>
                    <a:pt x="488171" y="244371"/>
                    <a:pt x="526779" y="144142"/>
                  </a:cubicBezTo>
                  <a:cubicBezTo>
                    <a:pt x="534501" y="123980"/>
                    <a:pt x="562599" y="77866"/>
                    <a:pt x="559810" y="58347"/>
                  </a:cubicBezTo>
                  <a:cubicBezTo>
                    <a:pt x="558695" y="53071"/>
                    <a:pt x="556099" y="48245"/>
                    <a:pt x="552302" y="44406"/>
                  </a:cubicBezTo>
                  <a:cubicBezTo>
                    <a:pt x="536173" y="27676"/>
                    <a:pt x="516655" y="14571"/>
                    <a:pt x="495035" y="6013"/>
                  </a:cubicBezTo>
                  <a:cubicBezTo>
                    <a:pt x="452138" y="-10932"/>
                    <a:pt x="425542" y="10088"/>
                    <a:pt x="400232" y="43333"/>
                  </a:cubicBezTo>
                  <a:cubicBezTo>
                    <a:pt x="328936" y="142254"/>
                    <a:pt x="263132" y="244993"/>
                    <a:pt x="203119" y="351121"/>
                  </a:cubicBezTo>
                  <a:cubicBezTo>
                    <a:pt x="201833" y="353051"/>
                    <a:pt x="200759" y="355196"/>
                    <a:pt x="199472" y="357341"/>
                  </a:cubicBezTo>
                  <a:cubicBezTo>
                    <a:pt x="198958" y="358006"/>
                    <a:pt x="198530" y="358735"/>
                    <a:pt x="198185" y="359486"/>
                  </a:cubicBezTo>
                  <a:cubicBezTo>
                    <a:pt x="128692" y="475588"/>
                    <a:pt x="62630" y="593341"/>
                    <a:pt x="0" y="712745"/>
                  </a:cubicBezTo>
                  <a:cubicBezTo>
                    <a:pt x="50191" y="720467"/>
                    <a:pt x="100809" y="726901"/>
                    <a:pt x="150141" y="732907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788CE621-ECF3-41F3-B6FD-85E39CF36696}"/>
                </a:ext>
              </a:extLst>
            </p:cNvPr>
            <p:cNvSpPr/>
            <p:nvPr/>
          </p:nvSpPr>
          <p:spPr>
            <a:xfrm>
              <a:off x="10872891" y="2444534"/>
              <a:ext cx="386297" cy="693501"/>
            </a:xfrm>
            <a:custGeom>
              <a:avLst/>
              <a:gdLst>
                <a:gd name="connsiteX0" fmla="*/ 353044 w 386297"/>
                <a:gd name="connsiteY0" fmla="*/ 103894 h 693501"/>
                <a:gd name="connsiteX1" fmla="*/ 230786 w 386297"/>
                <a:gd name="connsiteY1" fmla="*/ 401387 h 693501"/>
                <a:gd name="connsiteX2" fmla="*/ 206764 w 386297"/>
                <a:gd name="connsiteY2" fmla="*/ 455437 h 693501"/>
                <a:gd name="connsiteX3" fmla="*/ 126332 w 386297"/>
                <a:gd name="connsiteY3" fmla="*/ 627026 h 693501"/>
                <a:gd name="connsiteX4" fmla="*/ 96304 w 386297"/>
                <a:gd name="connsiteY4" fmla="*/ 693517 h 693501"/>
                <a:gd name="connsiteX5" fmla="*/ 0 w 386297"/>
                <a:gd name="connsiteY5" fmla="*/ 679361 h 693501"/>
                <a:gd name="connsiteX6" fmla="*/ 87510 w 386297"/>
                <a:gd name="connsiteY6" fmla="*/ 526432 h 693501"/>
                <a:gd name="connsiteX7" fmla="*/ 171803 w 386297"/>
                <a:gd name="connsiteY7" fmla="*/ 368785 h 693501"/>
                <a:gd name="connsiteX8" fmla="*/ 271325 w 386297"/>
                <a:gd name="connsiteY8" fmla="*/ 146792 h 693501"/>
                <a:gd name="connsiteX9" fmla="*/ 318727 w 386297"/>
                <a:gd name="connsiteY9" fmla="*/ 16169 h 693501"/>
                <a:gd name="connsiteX10" fmla="*/ 378568 w 386297"/>
                <a:gd name="connsiteY10" fmla="*/ 3300 h 693501"/>
                <a:gd name="connsiteX11" fmla="*/ 386076 w 386297"/>
                <a:gd name="connsiteY11" fmla="*/ 17242 h 693501"/>
                <a:gd name="connsiteX12" fmla="*/ 353044 w 386297"/>
                <a:gd name="connsiteY12" fmla="*/ 103894 h 69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297" h="693501">
                  <a:moveTo>
                    <a:pt x="353044" y="103894"/>
                  </a:moveTo>
                  <a:cubicBezTo>
                    <a:pt x="314866" y="203995"/>
                    <a:pt x="274113" y="303152"/>
                    <a:pt x="230786" y="401387"/>
                  </a:cubicBezTo>
                  <a:cubicBezTo>
                    <a:pt x="222850" y="419618"/>
                    <a:pt x="214915" y="437421"/>
                    <a:pt x="206764" y="455437"/>
                  </a:cubicBezTo>
                  <a:cubicBezTo>
                    <a:pt x="180812" y="512920"/>
                    <a:pt x="154001" y="569544"/>
                    <a:pt x="126332" y="627026"/>
                  </a:cubicBezTo>
                  <a:cubicBezTo>
                    <a:pt x="123115" y="634105"/>
                    <a:pt x="113034" y="657269"/>
                    <a:pt x="96304" y="693517"/>
                  </a:cubicBezTo>
                  <a:cubicBezTo>
                    <a:pt x="90727" y="693517"/>
                    <a:pt x="27668" y="682793"/>
                    <a:pt x="0" y="679361"/>
                  </a:cubicBezTo>
                  <a:cubicBezTo>
                    <a:pt x="32386" y="623595"/>
                    <a:pt x="55981" y="582628"/>
                    <a:pt x="87510" y="526432"/>
                  </a:cubicBezTo>
                  <a:cubicBezTo>
                    <a:pt x="116466" y="474312"/>
                    <a:pt x="144992" y="422192"/>
                    <a:pt x="171803" y="368785"/>
                  </a:cubicBezTo>
                  <a:cubicBezTo>
                    <a:pt x="208695" y="296503"/>
                    <a:pt x="241919" y="222419"/>
                    <a:pt x="271325" y="146792"/>
                  </a:cubicBezTo>
                  <a:cubicBezTo>
                    <a:pt x="284408" y="112474"/>
                    <a:pt x="291486" y="42766"/>
                    <a:pt x="318727" y="16169"/>
                  </a:cubicBezTo>
                  <a:cubicBezTo>
                    <a:pt x="334683" y="1005"/>
                    <a:pt x="357784" y="-3949"/>
                    <a:pt x="378568" y="3300"/>
                  </a:cubicBezTo>
                  <a:cubicBezTo>
                    <a:pt x="382428" y="7075"/>
                    <a:pt x="385066" y="11944"/>
                    <a:pt x="386076" y="17242"/>
                  </a:cubicBezTo>
                  <a:cubicBezTo>
                    <a:pt x="389077" y="37404"/>
                    <a:pt x="360765" y="83518"/>
                    <a:pt x="353044" y="103894"/>
                  </a:cubicBezTo>
                  <a:close/>
                </a:path>
              </a:pathLst>
            </a:custGeom>
            <a:solidFill>
              <a:srgbClr val="D67A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8FEF98C-B141-4B9E-9C75-45C288860DC5}"/>
                </a:ext>
              </a:extLst>
            </p:cNvPr>
            <p:cNvSpPr/>
            <p:nvPr/>
          </p:nvSpPr>
          <p:spPr>
            <a:xfrm>
              <a:off x="11084807" y="1939271"/>
              <a:ext cx="458461" cy="612009"/>
            </a:xfrm>
            <a:custGeom>
              <a:avLst/>
              <a:gdLst>
                <a:gd name="connsiteX0" fmla="*/ 238291 w 458461"/>
                <a:gd name="connsiteY0" fmla="*/ 113479 h 612009"/>
                <a:gd name="connsiteX1" fmla="*/ 98231 w 458461"/>
                <a:gd name="connsiteY1" fmla="*/ 199274 h 612009"/>
                <a:gd name="connsiteX2" fmla="*/ 7289 w 458461"/>
                <a:gd name="connsiteY2" fmla="*/ 334615 h 612009"/>
                <a:gd name="connsiteX3" fmla="*/ 210 w 458461"/>
                <a:gd name="connsiteY3" fmla="*/ 411186 h 612009"/>
                <a:gd name="connsiteX4" fmla="*/ 11149 w 458461"/>
                <a:gd name="connsiteY4" fmla="*/ 491833 h 612009"/>
                <a:gd name="connsiteX5" fmla="*/ 229068 w 458461"/>
                <a:gd name="connsiteY5" fmla="*/ 608299 h 612009"/>
                <a:gd name="connsiteX6" fmla="*/ 413311 w 458461"/>
                <a:gd name="connsiteY6" fmla="*/ 428560 h 612009"/>
                <a:gd name="connsiteX7" fmla="*/ 432401 w 458461"/>
                <a:gd name="connsiteY7" fmla="*/ 306303 h 612009"/>
                <a:gd name="connsiteX8" fmla="*/ 445699 w 458461"/>
                <a:gd name="connsiteY8" fmla="*/ 151229 h 612009"/>
                <a:gd name="connsiteX9" fmla="*/ 457066 w 458461"/>
                <a:gd name="connsiteY9" fmla="*/ 16 h 612009"/>
                <a:gd name="connsiteX10" fmla="*/ 238291 w 458461"/>
                <a:gd name="connsiteY10" fmla="*/ 113479 h 61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461" h="612009">
                  <a:moveTo>
                    <a:pt x="238291" y="113479"/>
                  </a:moveTo>
                  <a:cubicBezTo>
                    <a:pt x="188679" y="137017"/>
                    <a:pt x="141729" y="165778"/>
                    <a:pt x="98231" y="199274"/>
                  </a:cubicBezTo>
                  <a:cubicBezTo>
                    <a:pt x="54346" y="233613"/>
                    <a:pt x="22518" y="281015"/>
                    <a:pt x="7289" y="334615"/>
                  </a:cubicBezTo>
                  <a:cubicBezTo>
                    <a:pt x="1604" y="359731"/>
                    <a:pt x="-755" y="385469"/>
                    <a:pt x="210" y="411186"/>
                  </a:cubicBezTo>
                  <a:cubicBezTo>
                    <a:pt x="-368" y="438469"/>
                    <a:pt x="3342" y="465687"/>
                    <a:pt x="11149" y="491833"/>
                  </a:cubicBezTo>
                  <a:cubicBezTo>
                    <a:pt x="39676" y="577628"/>
                    <a:pt x="140913" y="626316"/>
                    <a:pt x="229068" y="608299"/>
                  </a:cubicBezTo>
                  <a:cubicBezTo>
                    <a:pt x="317222" y="590283"/>
                    <a:pt x="387572" y="514783"/>
                    <a:pt x="413311" y="428560"/>
                  </a:cubicBezTo>
                  <a:cubicBezTo>
                    <a:pt x="423757" y="388558"/>
                    <a:pt x="430149" y="347591"/>
                    <a:pt x="432401" y="306303"/>
                  </a:cubicBezTo>
                  <a:cubicBezTo>
                    <a:pt x="436905" y="254611"/>
                    <a:pt x="441194" y="202920"/>
                    <a:pt x="445699" y="151229"/>
                  </a:cubicBezTo>
                  <a:cubicBezTo>
                    <a:pt x="449989" y="103184"/>
                    <a:pt x="462643" y="47418"/>
                    <a:pt x="457066" y="16"/>
                  </a:cubicBezTo>
                  <a:cubicBezTo>
                    <a:pt x="382210" y="23610"/>
                    <a:pt x="307569" y="76802"/>
                    <a:pt x="238291" y="113479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37FCFF6-178C-4F98-BAF5-A9C2EB922EE0}"/>
                </a:ext>
              </a:extLst>
            </p:cNvPr>
            <p:cNvSpPr/>
            <p:nvPr/>
          </p:nvSpPr>
          <p:spPr>
            <a:xfrm>
              <a:off x="10213988" y="1604642"/>
              <a:ext cx="310078" cy="551489"/>
            </a:xfrm>
            <a:custGeom>
              <a:avLst/>
              <a:gdLst>
                <a:gd name="connsiteX0" fmla="*/ 307788 w 310078"/>
                <a:gd name="connsiteY0" fmla="*/ 525967 h 551489"/>
                <a:gd name="connsiteX1" fmla="*/ 145422 w 310078"/>
                <a:gd name="connsiteY1" fmla="*/ 551277 h 551489"/>
                <a:gd name="connsiteX2" fmla="*/ 0 w 310078"/>
                <a:gd name="connsiteY2" fmla="*/ 482856 h 551489"/>
                <a:gd name="connsiteX3" fmla="*/ 92229 w 310078"/>
                <a:gd name="connsiteY3" fmla="*/ 244561 h 551489"/>
                <a:gd name="connsiteX4" fmla="*/ 126333 w 310078"/>
                <a:gd name="connsiteY4" fmla="*/ 162413 h 551489"/>
                <a:gd name="connsiteX5" fmla="*/ 178882 w 310078"/>
                <a:gd name="connsiteY5" fmla="*/ 40799 h 551489"/>
                <a:gd name="connsiteX6" fmla="*/ 218991 w 310078"/>
                <a:gd name="connsiteY6" fmla="*/ 14632 h 551489"/>
                <a:gd name="connsiteX7" fmla="*/ 243014 w 310078"/>
                <a:gd name="connsiteY7" fmla="*/ 112867 h 551489"/>
                <a:gd name="connsiteX8" fmla="*/ 255453 w 310078"/>
                <a:gd name="connsiteY8" fmla="*/ 174210 h 551489"/>
                <a:gd name="connsiteX9" fmla="*/ 307788 w 310078"/>
                <a:gd name="connsiteY9" fmla="*/ 525967 h 55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0078" h="551489">
                  <a:moveTo>
                    <a:pt x="307788" y="525967"/>
                  </a:moveTo>
                  <a:cubicBezTo>
                    <a:pt x="255711" y="544456"/>
                    <a:pt x="200652" y="553057"/>
                    <a:pt x="145422" y="551277"/>
                  </a:cubicBezTo>
                  <a:cubicBezTo>
                    <a:pt x="89806" y="548639"/>
                    <a:pt x="37493" y="524016"/>
                    <a:pt x="0" y="482856"/>
                  </a:cubicBezTo>
                  <a:cubicBezTo>
                    <a:pt x="29385" y="402852"/>
                    <a:pt x="60271" y="323063"/>
                    <a:pt x="92229" y="244561"/>
                  </a:cubicBezTo>
                  <a:cubicBezTo>
                    <a:pt x="103383" y="217107"/>
                    <a:pt x="114750" y="189867"/>
                    <a:pt x="126333" y="162413"/>
                  </a:cubicBezTo>
                  <a:cubicBezTo>
                    <a:pt x="143277" y="121661"/>
                    <a:pt x="161080" y="81123"/>
                    <a:pt x="178882" y="40799"/>
                  </a:cubicBezTo>
                  <a:cubicBezTo>
                    <a:pt x="191966" y="10771"/>
                    <a:pt x="198185" y="-18399"/>
                    <a:pt x="218991" y="14632"/>
                  </a:cubicBezTo>
                  <a:cubicBezTo>
                    <a:pt x="233576" y="37582"/>
                    <a:pt x="236793" y="84983"/>
                    <a:pt x="243014" y="112867"/>
                  </a:cubicBezTo>
                  <a:cubicBezTo>
                    <a:pt x="244514" y="120159"/>
                    <a:pt x="249233" y="142895"/>
                    <a:pt x="255453" y="174210"/>
                  </a:cubicBezTo>
                  <a:cubicBezTo>
                    <a:pt x="277546" y="289603"/>
                    <a:pt x="320443" y="521892"/>
                    <a:pt x="307788" y="525967"/>
                  </a:cubicBezTo>
                  <a:close/>
                </a:path>
              </a:pathLst>
            </a:custGeom>
            <a:solidFill>
              <a:srgbClr val="FCC57C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74AEE7E-7742-4652-91F1-46D3AF6D1279}"/>
                </a:ext>
              </a:extLst>
            </p:cNvPr>
            <p:cNvSpPr/>
            <p:nvPr/>
          </p:nvSpPr>
          <p:spPr>
            <a:xfrm>
              <a:off x="10199189" y="2067554"/>
              <a:ext cx="328593" cy="1012784"/>
            </a:xfrm>
            <a:custGeom>
              <a:avLst/>
              <a:gdLst>
                <a:gd name="connsiteX0" fmla="*/ 311435 w 328593"/>
                <a:gd name="connsiteY0" fmla="*/ 1012800 h 1012784"/>
                <a:gd name="connsiteX1" fmla="*/ 0 w 328593"/>
                <a:gd name="connsiteY1" fmla="*/ 905557 h 1012784"/>
                <a:gd name="connsiteX2" fmla="*/ 0 w 328593"/>
                <a:gd name="connsiteY2" fmla="*/ 674985 h 1012784"/>
                <a:gd name="connsiteX3" fmla="*/ 0 w 328593"/>
                <a:gd name="connsiteY3" fmla="*/ 625224 h 1012784"/>
                <a:gd name="connsiteX4" fmla="*/ 9866 w 328593"/>
                <a:gd name="connsiteY4" fmla="*/ 34099 h 1012784"/>
                <a:gd name="connsiteX5" fmla="*/ 88154 w 328593"/>
                <a:gd name="connsiteY5" fmla="*/ 28737 h 1012784"/>
                <a:gd name="connsiteX6" fmla="*/ 328593 w 328593"/>
                <a:gd name="connsiteY6" fmla="*/ 67774 h 1012784"/>
                <a:gd name="connsiteX7" fmla="*/ 314866 w 328593"/>
                <a:gd name="connsiteY7" fmla="*/ 611711 h 1012784"/>
                <a:gd name="connsiteX8" fmla="*/ 310362 w 328593"/>
                <a:gd name="connsiteY8" fmla="*/ 929365 h 1012784"/>
                <a:gd name="connsiteX9" fmla="*/ 311435 w 328593"/>
                <a:gd name="connsiteY9" fmla="*/ 1012800 h 101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593" h="1012784">
                  <a:moveTo>
                    <a:pt x="311435" y="1012800"/>
                  </a:moveTo>
                  <a:cubicBezTo>
                    <a:pt x="203891" y="988950"/>
                    <a:pt x="99415" y="952980"/>
                    <a:pt x="0" y="905557"/>
                  </a:cubicBezTo>
                  <a:cubicBezTo>
                    <a:pt x="0" y="828986"/>
                    <a:pt x="0" y="751771"/>
                    <a:pt x="0" y="674985"/>
                  </a:cubicBezTo>
                  <a:cubicBezTo>
                    <a:pt x="0" y="659112"/>
                    <a:pt x="0" y="642597"/>
                    <a:pt x="0" y="625224"/>
                  </a:cubicBezTo>
                  <a:cubicBezTo>
                    <a:pt x="1502" y="445913"/>
                    <a:pt x="7293" y="198825"/>
                    <a:pt x="9866" y="34099"/>
                  </a:cubicBezTo>
                  <a:cubicBezTo>
                    <a:pt x="9866" y="-34322"/>
                    <a:pt x="17373" y="19943"/>
                    <a:pt x="88154" y="28737"/>
                  </a:cubicBezTo>
                  <a:cubicBezTo>
                    <a:pt x="108316" y="31096"/>
                    <a:pt x="328593" y="64771"/>
                    <a:pt x="328593" y="67774"/>
                  </a:cubicBezTo>
                  <a:cubicBezTo>
                    <a:pt x="326448" y="250945"/>
                    <a:pt x="319585" y="432400"/>
                    <a:pt x="314866" y="611711"/>
                  </a:cubicBezTo>
                  <a:cubicBezTo>
                    <a:pt x="312078" y="717453"/>
                    <a:pt x="310147" y="822980"/>
                    <a:pt x="310362" y="929365"/>
                  </a:cubicBezTo>
                  <a:cubicBezTo>
                    <a:pt x="310362" y="956605"/>
                    <a:pt x="312292" y="984703"/>
                    <a:pt x="311435" y="1012800"/>
                  </a:cubicBezTo>
                  <a:close/>
                </a:path>
              </a:pathLst>
            </a:custGeom>
            <a:solidFill>
              <a:srgbClr val="FFE21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DD51017E-97AF-4E65-858E-DFFB6AFB612D}"/>
                </a:ext>
              </a:extLst>
            </p:cNvPr>
            <p:cNvSpPr/>
            <p:nvPr/>
          </p:nvSpPr>
          <p:spPr>
            <a:xfrm>
              <a:off x="10388277" y="3280955"/>
              <a:ext cx="662827" cy="718899"/>
            </a:xfrm>
            <a:custGeom>
              <a:avLst/>
              <a:gdLst>
                <a:gd name="connsiteX0" fmla="*/ 483541 w 662827"/>
                <a:gd name="connsiteY0" fmla="*/ 262690 h 718899"/>
                <a:gd name="connsiteX1" fmla="*/ 397747 w 662827"/>
                <a:gd name="connsiteY1" fmla="*/ 483825 h 718899"/>
                <a:gd name="connsiteX2" fmla="*/ 77733 w 662827"/>
                <a:gd name="connsiteY2" fmla="*/ 581846 h 718899"/>
                <a:gd name="connsiteX3" fmla="*/ 89 w 662827"/>
                <a:gd name="connsiteY3" fmla="*/ 636969 h 718899"/>
                <a:gd name="connsiteX4" fmla="*/ 64435 w 662827"/>
                <a:gd name="connsiteY4" fmla="*/ 687158 h 718899"/>
                <a:gd name="connsiteX5" fmla="*/ 285570 w 662827"/>
                <a:gd name="connsiteY5" fmla="*/ 718902 h 718899"/>
                <a:gd name="connsiteX6" fmla="*/ 488903 w 662827"/>
                <a:gd name="connsiteY6" fmla="*/ 637826 h 718899"/>
                <a:gd name="connsiteX7" fmla="*/ 571909 w 662827"/>
                <a:gd name="connsiteY7" fmla="*/ 487686 h 718899"/>
                <a:gd name="connsiteX8" fmla="*/ 660922 w 662827"/>
                <a:gd name="connsiteY8" fmla="*/ 102254 h 718899"/>
                <a:gd name="connsiteX9" fmla="*/ 545313 w 662827"/>
                <a:gd name="connsiteY9" fmla="*/ 19033 h 718899"/>
                <a:gd name="connsiteX10" fmla="*/ 483541 w 662827"/>
                <a:gd name="connsiteY10" fmla="*/ 262690 h 71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827" h="718899">
                  <a:moveTo>
                    <a:pt x="483541" y="262690"/>
                  </a:moveTo>
                  <a:cubicBezTo>
                    <a:pt x="473890" y="342479"/>
                    <a:pt x="454586" y="426343"/>
                    <a:pt x="397747" y="483825"/>
                  </a:cubicBezTo>
                  <a:cubicBezTo>
                    <a:pt x="317743" y="565116"/>
                    <a:pt x="191197" y="569620"/>
                    <a:pt x="77733" y="581846"/>
                  </a:cubicBezTo>
                  <a:cubicBezTo>
                    <a:pt x="42772" y="585492"/>
                    <a:pt x="-2271" y="601578"/>
                    <a:pt x="89" y="636969"/>
                  </a:cubicBezTo>
                  <a:cubicBezTo>
                    <a:pt x="2019" y="665924"/>
                    <a:pt x="35694" y="679866"/>
                    <a:pt x="64435" y="687158"/>
                  </a:cubicBezTo>
                  <a:cubicBezTo>
                    <a:pt x="136159" y="708650"/>
                    <a:pt x="210693" y="719353"/>
                    <a:pt x="285570" y="718902"/>
                  </a:cubicBezTo>
                  <a:cubicBezTo>
                    <a:pt x="361091" y="718216"/>
                    <a:pt x="433631" y="689303"/>
                    <a:pt x="488903" y="637826"/>
                  </a:cubicBezTo>
                  <a:cubicBezTo>
                    <a:pt x="527446" y="594607"/>
                    <a:pt x="555802" y="543302"/>
                    <a:pt x="571909" y="487686"/>
                  </a:cubicBezTo>
                  <a:cubicBezTo>
                    <a:pt x="611611" y="361740"/>
                    <a:pt x="641382" y="232855"/>
                    <a:pt x="660922" y="102254"/>
                  </a:cubicBezTo>
                  <a:cubicBezTo>
                    <a:pt x="674005" y="28471"/>
                    <a:pt x="618024" y="-32229"/>
                    <a:pt x="545313" y="19033"/>
                  </a:cubicBezTo>
                  <a:cubicBezTo>
                    <a:pt x="482039" y="64076"/>
                    <a:pt x="491691" y="194912"/>
                    <a:pt x="483541" y="262690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C674A3F-7AD7-41FB-BE05-75901430EFE6}"/>
                </a:ext>
              </a:extLst>
            </p:cNvPr>
            <p:cNvSpPr/>
            <p:nvPr/>
          </p:nvSpPr>
          <p:spPr>
            <a:xfrm>
              <a:off x="11269476" y="1959862"/>
              <a:ext cx="237436" cy="282049"/>
            </a:xfrm>
            <a:custGeom>
              <a:avLst/>
              <a:gdLst>
                <a:gd name="connsiteX0" fmla="*/ 237437 w 237436"/>
                <a:gd name="connsiteY0" fmla="*/ 16 h 282049"/>
                <a:gd name="connsiteX1" fmla="*/ 173091 w 237436"/>
                <a:gd name="connsiteY1" fmla="*/ 64362 h 282049"/>
                <a:gd name="connsiteX2" fmla="*/ 113463 w 237436"/>
                <a:gd name="connsiteY2" fmla="*/ 136858 h 282049"/>
                <a:gd name="connsiteX3" fmla="*/ 0 w 237436"/>
                <a:gd name="connsiteY3" fmla="*/ 282066 h 28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436" h="282049">
                  <a:moveTo>
                    <a:pt x="237437" y="16"/>
                  </a:moveTo>
                  <a:cubicBezTo>
                    <a:pt x="215988" y="21465"/>
                    <a:pt x="192823" y="42913"/>
                    <a:pt x="173091" y="64362"/>
                  </a:cubicBezTo>
                  <a:cubicBezTo>
                    <a:pt x="153357" y="85811"/>
                    <a:pt x="132767" y="112192"/>
                    <a:pt x="113463" y="136858"/>
                  </a:cubicBezTo>
                  <a:lnTo>
                    <a:pt x="0" y="282066"/>
                  </a:ln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FDA6A57-961D-4DB8-8444-A8BCCBE76A82}"/>
                </a:ext>
              </a:extLst>
            </p:cNvPr>
            <p:cNvSpPr/>
            <p:nvPr/>
          </p:nvSpPr>
          <p:spPr>
            <a:xfrm>
              <a:off x="11341328" y="1954714"/>
              <a:ext cx="173305" cy="362696"/>
            </a:xfrm>
            <a:custGeom>
              <a:avLst/>
              <a:gdLst>
                <a:gd name="connsiteX0" fmla="*/ 116895 w 173305"/>
                <a:gd name="connsiteY0" fmla="*/ 362713 h 362696"/>
                <a:gd name="connsiteX1" fmla="*/ 143062 w 173305"/>
                <a:gd name="connsiteY1" fmla="*/ 169675 h 362696"/>
                <a:gd name="connsiteX2" fmla="*/ 159149 w 173305"/>
                <a:gd name="connsiteY2" fmla="*/ 74014 h 362696"/>
                <a:gd name="connsiteX3" fmla="*/ 173305 w 173305"/>
                <a:gd name="connsiteY3" fmla="*/ 16 h 362696"/>
                <a:gd name="connsiteX4" fmla="*/ 122900 w 173305"/>
                <a:gd name="connsiteY4" fmla="*/ 78947 h 362696"/>
                <a:gd name="connsiteX5" fmla="*/ 77215 w 173305"/>
                <a:gd name="connsiteY5" fmla="*/ 162811 h 362696"/>
                <a:gd name="connsiteX6" fmla="*/ 0 w 173305"/>
                <a:gd name="connsiteY6" fmla="*/ 339119 h 36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05" h="362696">
                  <a:moveTo>
                    <a:pt x="116895" y="362713"/>
                  </a:moveTo>
                  <a:cubicBezTo>
                    <a:pt x="124187" y="298367"/>
                    <a:pt x="132767" y="234021"/>
                    <a:pt x="143062" y="169675"/>
                  </a:cubicBezTo>
                  <a:cubicBezTo>
                    <a:pt x="147996" y="137716"/>
                    <a:pt x="153358" y="105329"/>
                    <a:pt x="159149" y="74014"/>
                  </a:cubicBezTo>
                  <a:cubicBezTo>
                    <a:pt x="166056" y="49816"/>
                    <a:pt x="170796" y="25053"/>
                    <a:pt x="173305" y="16"/>
                  </a:cubicBezTo>
                  <a:cubicBezTo>
                    <a:pt x="153443" y="24247"/>
                    <a:pt x="136520" y="50742"/>
                    <a:pt x="122900" y="78947"/>
                  </a:cubicBezTo>
                  <a:cubicBezTo>
                    <a:pt x="106601" y="106401"/>
                    <a:pt x="91586" y="134285"/>
                    <a:pt x="77215" y="162811"/>
                  </a:cubicBezTo>
                  <a:cubicBezTo>
                    <a:pt x="48689" y="220293"/>
                    <a:pt x="23593" y="279277"/>
                    <a:pt x="0" y="339119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856CDF0-633A-42D1-9591-2E060289EEE3}"/>
                </a:ext>
              </a:extLst>
            </p:cNvPr>
            <p:cNvSpPr/>
            <p:nvPr/>
          </p:nvSpPr>
          <p:spPr>
            <a:xfrm>
              <a:off x="10269508" y="2186134"/>
              <a:ext cx="100700" cy="736986"/>
            </a:xfrm>
            <a:custGeom>
              <a:avLst/>
              <a:gdLst>
                <a:gd name="connsiteX0" fmla="*/ 15047 w 100700"/>
                <a:gd name="connsiteY0" fmla="*/ 537959 h 736986"/>
                <a:gd name="connsiteX1" fmla="*/ 68882 w 100700"/>
                <a:gd name="connsiteY1" fmla="*/ 737002 h 736986"/>
                <a:gd name="connsiteX2" fmla="*/ 88830 w 100700"/>
                <a:gd name="connsiteY2" fmla="*/ 688957 h 736986"/>
                <a:gd name="connsiteX3" fmla="*/ 98911 w 100700"/>
                <a:gd name="connsiteY3" fmla="*/ 347281 h 736986"/>
                <a:gd name="connsiteX4" fmla="*/ 62877 w 100700"/>
                <a:gd name="connsiteY4" fmla="*/ 21262 h 736986"/>
                <a:gd name="connsiteX5" fmla="*/ 890 w 100700"/>
                <a:gd name="connsiteY5" fmla="*/ 164753 h 736986"/>
                <a:gd name="connsiteX6" fmla="*/ 15047 w 100700"/>
                <a:gd name="connsiteY6" fmla="*/ 537959 h 7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00" h="736986">
                  <a:moveTo>
                    <a:pt x="15047" y="537959"/>
                  </a:moveTo>
                  <a:cubicBezTo>
                    <a:pt x="18907" y="610456"/>
                    <a:pt x="26200" y="690888"/>
                    <a:pt x="68882" y="737002"/>
                  </a:cubicBezTo>
                  <a:cubicBezTo>
                    <a:pt x="82824" y="730782"/>
                    <a:pt x="86900" y="708047"/>
                    <a:pt x="88830" y="688957"/>
                  </a:cubicBezTo>
                  <a:cubicBezTo>
                    <a:pt x="99811" y="575409"/>
                    <a:pt x="103179" y="461280"/>
                    <a:pt x="98911" y="347281"/>
                  </a:cubicBezTo>
                  <a:cubicBezTo>
                    <a:pt x="96337" y="281005"/>
                    <a:pt x="102771" y="68449"/>
                    <a:pt x="62877" y="21262"/>
                  </a:cubicBezTo>
                  <a:cubicBezTo>
                    <a:pt x="-8976" y="-62388"/>
                    <a:pt x="-182" y="125287"/>
                    <a:pt x="890" y="164753"/>
                  </a:cubicBezTo>
                  <a:cubicBezTo>
                    <a:pt x="3893" y="289434"/>
                    <a:pt x="8612" y="413836"/>
                    <a:pt x="15047" y="537959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02E89F3-48D1-441E-A88A-C361AB05D9B1}"/>
                </a:ext>
              </a:extLst>
            </p:cNvPr>
            <p:cNvSpPr/>
            <p:nvPr/>
          </p:nvSpPr>
          <p:spPr>
            <a:xfrm>
              <a:off x="10100595" y="3097913"/>
              <a:ext cx="646419" cy="252540"/>
            </a:xfrm>
            <a:custGeom>
              <a:avLst/>
              <a:gdLst>
                <a:gd name="connsiteX0" fmla="*/ 577113 w 646419"/>
                <a:gd name="connsiteY0" fmla="*/ 110061 h 252540"/>
                <a:gd name="connsiteX1" fmla="*/ 624944 w 646419"/>
                <a:gd name="connsiteY1" fmla="*/ 118212 h 252540"/>
                <a:gd name="connsiteX2" fmla="*/ 627517 w 646419"/>
                <a:gd name="connsiteY2" fmla="*/ 208296 h 252540"/>
                <a:gd name="connsiteX3" fmla="*/ 532929 w 646419"/>
                <a:gd name="connsiteY3" fmla="*/ 244758 h 252540"/>
                <a:gd name="connsiteX4" fmla="*/ 213988 w 646419"/>
                <a:gd name="connsiteY4" fmla="*/ 232747 h 252540"/>
                <a:gd name="connsiteX5" fmla="*/ 46474 w 646419"/>
                <a:gd name="connsiteY5" fmla="*/ 155747 h 252540"/>
                <a:gd name="connsiteX6" fmla="*/ 18805 w 646419"/>
                <a:gd name="connsiteY6" fmla="*/ 12899 h 252540"/>
                <a:gd name="connsiteX7" fmla="*/ 176667 w 646419"/>
                <a:gd name="connsiteY7" fmla="*/ 45501 h 252540"/>
                <a:gd name="connsiteX8" fmla="*/ 577113 w 646419"/>
                <a:gd name="connsiteY8" fmla="*/ 110061 h 25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9" h="252540">
                  <a:moveTo>
                    <a:pt x="577113" y="110061"/>
                  </a:moveTo>
                  <a:cubicBezTo>
                    <a:pt x="593500" y="108388"/>
                    <a:pt x="610037" y="111198"/>
                    <a:pt x="624944" y="118212"/>
                  </a:cubicBezTo>
                  <a:cubicBezTo>
                    <a:pt x="654543" y="136014"/>
                    <a:pt x="651754" y="182558"/>
                    <a:pt x="627517" y="208296"/>
                  </a:cubicBezTo>
                  <a:cubicBezTo>
                    <a:pt x="600942" y="230667"/>
                    <a:pt x="567655" y="243514"/>
                    <a:pt x="532929" y="244758"/>
                  </a:cubicBezTo>
                  <a:cubicBezTo>
                    <a:pt x="426672" y="258271"/>
                    <a:pt x="318914" y="254196"/>
                    <a:pt x="213988" y="232747"/>
                  </a:cubicBezTo>
                  <a:cubicBezTo>
                    <a:pt x="153074" y="220093"/>
                    <a:pt x="90443" y="199931"/>
                    <a:pt x="46474" y="155747"/>
                  </a:cubicBezTo>
                  <a:cubicBezTo>
                    <a:pt x="15159" y="124217"/>
                    <a:pt x="-23878" y="50005"/>
                    <a:pt x="18805" y="12899"/>
                  </a:cubicBezTo>
                  <a:cubicBezTo>
                    <a:pt x="61488" y="-24207"/>
                    <a:pt x="135271" y="28985"/>
                    <a:pt x="176667" y="45501"/>
                  </a:cubicBezTo>
                  <a:cubicBezTo>
                    <a:pt x="304694" y="92816"/>
                    <a:pt x="440700" y="114758"/>
                    <a:pt x="577113" y="110061"/>
                  </a:cubicBezTo>
                  <a:close/>
                </a:path>
              </a:pathLst>
            </a:custGeom>
            <a:solidFill>
              <a:srgbClr val="50AD9F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9C3E263-CEE8-4BB1-87FA-32547FF3026D}"/>
              </a:ext>
            </a:extLst>
          </p:cNvPr>
          <p:cNvGrpSpPr/>
          <p:nvPr userDrawn="1"/>
        </p:nvGrpSpPr>
        <p:grpSpPr>
          <a:xfrm>
            <a:off x="7323929" y="72469"/>
            <a:ext cx="164795" cy="296272"/>
            <a:chOff x="7323929" y="72469"/>
            <a:chExt cx="164795" cy="296272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73E791F-C6EB-49A3-BCAE-B601E268187A}"/>
                </a:ext>
              </a:extLst>
            </p:cNvPr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EBABDF3-9EF1-49A2-B1BB-5DBA6B882626}"/>
                </a:ext>
              </a:extLst>
            </p:cNvPr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724C9CE-DFD2-4FC2-ACE9-33AF75047762}"/>
              </a:ext>
            </a:extLst>
          </p:cNvPr>
          <p:cNvGrpSpPr/>
          <p:nvPr userDrawn="1"/>
        </p:nvGrpSpPr>
        <p:grpSpPr>
          <a:xfrm>
            <a:off x="9303976" y="1143861"/>
            <a:ext cx="1166108" cy="652288"/>
            <a:chOff x="9303976" y="1143861"/>
            <a:chExt cx="1166108" cy="652288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0DD76669-EB03-4B99-B005-D7319483BBBC}"/>
                </a:ext>
              </a:extLst>
            </p:cNvPr>
            <p:cNvSpPr/>
            <p:nvPr/>
          </p:nvSpPr>
          <p:spPr>
            <a:xfrm>
              <a:off x="10341393" y="1604642"/>
              <a:ext cx="128691" cy="191507"/>
            </a:xfrm>
            <a:custGeom>
              <a:avLst/>
              <a:gdLst>
                <a:gd name="connsiteX0" fmla="*/ 128692 w 128691"/>
                <a:gd name="connsiteY0" fmla="*/ 174210 h 191507"/>
                <a:gd name="connsiteX1" fmla="*/ 122472 w 128691"/>
                <a:gd name="connsiteY1" fmla="*/ 176784 h 191507"/>
                <a:gd name="connsiteX2" fmla="*/ 69065 w 128691"/>
                <a:gd name="connsiteY2" fmla="*/ 191154 h 191507"/>
                <a:gd name="connsiteX3" fmla="*/ 0 w 128691"/>
                <a:gd name="connsiteY3" fmla="*/ 162413 h 191507"/>
                <a:gd name="connsiteX4" fmla="*/ 52550 w 128691"/>
                <a:gd name="connsiteY4" fmla="*/ 40799 h 191507"/>
                <a:gd name="connsiteX5" fmla="*/ 92658 w 128691"/>
                <a:gd name="connsiteY5" fmla="*/ 14632 h 191507"/>
                <a:gd name="connsiteX6" fmla="*/ 116681 w 128691"/>
                <a:gd name="connsiteY6" fmla="*/ 112867 h 191507"/>
                <a:gd name="connsiteX7" fmla="*/ 128692 w 128691"/>
                <a:gd name="connsiteY7" fmla="*/ 174210 h 1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691" h="191507">
                  <a:moveTo>
                    <a:pt x="128692" y="174210"/>
                  </a:moveTo>
                  <a:lnTo>
                    <a:pt x="122472" y="176784"/>
                  </a:lnTo>
                  <a:cubicBezTo>
                    <a:pt x="105399" y="183986"/>
                    <a:pt x="87446" y="188821"/>
                    <a:pt x="69065" y="191154"/>
                  </a:cubicBezTo>
                  <a:cubicBezTo>
                    <a:pt x="42683" y="193704"/>
                    <a:pt x="16773" y="182922"/>
                    <a:pt x="0" y="162413"/>
                  </a:cubicBezTo>
                  <a:cubicBezTo>
                    <a:pt x="16945" y="121661"/>
                    <a:pt x="34747" y="81123"/>
                    <a:pt x="52550" y="40799"/>
                  </a:cubicBezTo>
                  <a:cubicBezTo>
                    <a:pt x="65633" y="10771"/>
                    <a:pt x="71853" y="-18399"/>
                    <a:pt x="92658" y="14632"/>
                  </a:cubicBezTo>
                  <a:cubicBezTo>
                    <a:pt x="107243" y="37582"/>
                    <a:pt x="110460" y="84983"/>
                    <a:pt x="116681" y="112867"/>
                  </a:cubicBezTo>
                  <a:cubicBezTo>
                    <a:pt x="117109" y="120159"/>
                    <a:pt x="121828" y="142895"/>
                    <a:pt x="128692" y="174210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E8DDCFA8-6E32-4088-B61E-0E3A9AEFFD59}"/>
                </a:ext>
              </a:extLst>
            </p:cNvPr>
            <p:cNvSpPr/>
            <p:nvPr/>
          </p:nvSpPr>
          <p:spPr>
            <a:xfrm>
              <a:off x="9308909" y="1155873"/>
              <a:ext cx="256207" cy="309898"/>
            </a:xfrm>
            <a:custGeom>
              <a:avLst/>
              <a:gdLst>
                <a:gd name="connsiteX0" fmla="*/ 179472 w 256207"/>
                <a:gd name="connsiteY0" fmla="*/ 73679 h 309898"/>
                <a:gd name="connsiteX1" fmla="*/ 67296 w 256207"/>
                <a:gd name="connsiteY1" fmla="*/ 212881 h 309898"/>
                <a:gd name="connsiteX2" fmla="*/ 54641 w 256207"/>
                <a:gd name="connsiteY2" fmla="*/ 252561 h 309898"/>
                <a:gd name="connsiteX3" fmla="*/ 120917 w 256207"/>
                <a:gd name="connsiteY3" fmla="*/ 231112 h 309898"/>
                <a:gd name="connsiteX4" fmla="*/ 167675 w 256207"/>
                <a:gd name="connsiteY4" fmla="*/ 177276 h 309898"/>
                <a:gd name="connsiteX5" fmla="*/ 235238 w 256207"/>
                <a:gd name="connsiteY5" fmla="*/ 84189 h 309898"/>
                <a:gd name="connsiteX6" fmla="*/ 251754 w 256207"/>
                <a:gd name="connsiteY6" fmla="*/ 18342 h 309898"/>
                <a:gd name="connsiteX7" fmla="*/ 215077 w 256207"/>
                <a:gd name="connsiteY7" fmla="*/ 111 h 309898"/>
                <a:gd name="connsiteX8" fmla="*/ 174539 w 256207"/>
                <a:gd name="connsiteY8" fmla="*/ 13623 h 309898"/>
                <a:gd name="connsiteX9" fmla="*/ 27402 w 256207"/>
                <a:gd name="connsiteY9" fmla="*/ 181352 h 309898"/>
                <a:gd name="connsiteX10" fmla="*/ 5953 w 256207"/>
                <a:gd name="connsiteY10" fmla="*/ 279586 h 309898"/>
                <a:gd name="connsiteX11" fmla="*/ 75446 w 256207"/>
                <a:gd name="connsiteY11" fmla="*/ 308542 h 309898"/>
                <a:gd name="connsiteX12" fmla="*/ 146013 w 256207"/>
                <a:gd name="connsiteY12" fmla="*/ 272079 h 309898"/>
                <a:gd name="connsiteX13" fmla="*/ 249181 w 256207"/>
                <a:gd name="connsiteY13" fmla="*/ 162048 h 30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09898">
                  <a:moveTo>
                    <a:pt x="179472" y="73679"/>
                  </a:moveTo>
                  <a:lnTo>
                    <a:pt x="67296" y="212881"/>
                  </a:lnTo>
                  <a:cubicBezTo>
                    <a:pt x="58073" y="224249"/>
                    <a:pt x="48421" y="239263"/>
                    <a:pt x="54641" y="252561"/>
                  </a:cubicBezTo>
                  <a:cubicBezTo>
                    <a:pt x="78728" y="254712"/>
                    <a:pt x="102664" y="246969"/>
                    <a:pt x="120917" y="231112"/>
                  </a:cubicBezTo>
                  <a:cubicBezTo>
                    <a:pt x="138848" y="215337"/>
                    <a:pt x="154570" y="197232"/>
                    <a:pt x="167675" y="177276"/>
                  </a:cubicBezTo>
                  <a:lnTo>
                    <a:pt x="235238" y="84189"/>
                  </a:lnTo>
                  <a:cubicBezTo>
                    <a:pt x="249181" y="64671"/>
                    <a:pt x="263765" y="39147"/>
                    <a:pt x="251754" y="18342"/>
                  </a:cubicBezTo>
                  <a:cubicBezTo>
                    <a:pt x="243733" y="6082"/>
                    <a:pt x="229705" y="-889"/>
                    <a:pt x="215077" y="111"/>
                  </a:cubicBezTo>
                  <a:cubicBezTo>
                    <a:pt x="200663" y="1265"/>
                    <a:pt x="186765" y="5902"/>
                    <a:pt x="174539" y="13623"/>
                  </a:cubicBezTo>
                  <a:cubicBezTo>
                    <a:pt x="109121" y="50729"/>
                    <a:pt x="67296" y="117435"/>
                    <a:pt x="27402" y="181352"/>
                  </a:cubicBezTo>
                  <a:cubicBezTo>
                    <a:pt x="8956" y="211380"/>
                    <a:pt x="-9919" y="248700"/>
                    <a:pt x="5953" y="279586"/>
                  </a:cubicBezTo>
                  <a:cubicBezTo>
                    <a:pt x="20967" y="302588"/>
                    <a:pt x="48528" y="314071"/>
                    <a:pt x="75446" y="308542"/>
                  </a:cubicBezTo>
                  <a:cubicBezTo>
                    <a:pt x="101721" y="302682"/>
                    <a:pt x="126022" y="290122"/>
                    <a:pt x="146013" y="272079"/>
                  </a:cubicBezTo>
                  <a:cubicBezTo>
                    <a:pt x="185478" y="240522"/>
                    <a:pt x="220225" y="203467"/>
                    <a:pt x="249181" y="162048"/>
                  </a:cubicBezTo>
                </a:path>
              </a:pathLst>
            </a:custGeom>
            <a:noFill/>
            <a:ln w="21447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9E65300F-FEB4-483F-B36A-5ADAE28FE650}"/>
                </a:ext>
              </a:extLst>
            </p:cNvPr>
            <p:cNvSpPr/>
            <p:nvPr/>
          </p:nvSpPr>
          <p:spPr>
            <a:xfrm>
              <a:off x="9303976" y="1143861"/>
              <a:ext cx="256207" cy="311855"/>
            </a:xfrm>
            <a:custGeom>
              <a:avLst/>
              <a:gdLst>
                <a:gd name="connsiteX0" fmla="*/ 179472 w 256207"/>
                <a:gd name="connsiteY0" fmla="*/ 74752 h 311855"/>
                <a:gd name="connsiteX1" fmla="*/ 67296 w 256207"/>
                <a:gd name="connsiteY1" fmla="*/ 213739 h 311855"/>
                <a:gd name="connsiteX2" fmla="*/ 54641 w 256207"/>
                <a:gd name="connsiteY2" fmla="*/ 253419 h 311855"/>
                <a:gd name="connsiteX3" fmla="*/ 120917 w 256207"/>
                <a:gd name="connsiteY3" fmla="*/ 231970 h 311855"/>
                <a:gd name="connsiteX4" fmla="*/ 167676 w 256207"/>
                <a:gd name="connsiteY4" fmla="*/ 178134 h 311855"/>
                <a:gd name="connsiteX5" fmla="*/ 235239 w 256207"/>
                <a:gd name="connsiteY5" fmla="*/ 84189 h 311855"/>
                <a:gd name="connsiteX6" fmla="*/ 251754 w 256207"/>
                <a:gd name="connsiteY6" fmla="*/ 18342 h 311855"/>
                <a:gd name="connsiteX7" fmla="*/ 215077 w 256207"/>
                <a:gd name="connsiteY7" fmla="*/ 111 h 311855"/>
                <a:gd name="connsiteX8" fmla="*/ 174539 w 256207"/>
                <a:gd name="connsiteY8" fmla="*/ 13623 h 311855"/>
                <a:gd name="connsiteX9" fmla="*/ 27401 w 256207"/>
                <a:gd name="connsiteY9" fmla="*/ 181566 h 311855"/>
                <a:gd name="connsiteX10" fmla="*/ 5953 w 256207"/>
                <a:gd name="connsiteY10" fmla="*/ 279586 h 311855"/>
                <a:gd name="connsiteX11" fmla="*/ 75446 w 256207"/>
                <a:gd name="connsiteY11" fmla="*/ 310687 h 311855"/>
                <a:gd name="connsiteX12" fmla="*/ 146012 w 256207"/>
                <a:gd name="connsiteY12" fmla="*/ 274010 h 311855"/>
                <a:gd name="connsiteX13" fmla="*/ 249180 w 256207"/>
                <a:gd name="connsiteY13" fmla="*/ 163978 h 31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11855">
                  <a:moveTo>
                    <a:pt x="179472" y="74752"/>
                  </a:moveTo>
                  <a:lnTo>
                    <a:pt x="67296" y="213739"/>
                  </a:lnTo>
                  <a:cubicBezTo>
                    <a:pt x="58073" y="225321"/>
                    <a:pt x="48421" y="240121"/>
                    <a:pt x="54641" y="253419"/>
                  </a:cubicBezTo>
                  <a:cubicBezTo>
                    <a:pt x="78749" y="255671"/>
                    <a:pt x="102707" y="247915"/>
                    <a:pt x="120917" y="231970"/>
                  </a:cubicBezTo>
                  <a:cubicBezTo>
                    <a:pt x="138891" y="216246"/>
                    <a:pt x="154613" y="198133"/>
                    <a:pt x="167676" y="178134"/>
                  </a:cubicBezTo>
                  <a:lnTo>
                    <a:pt x="235239" y="84189"/>
                  </a:lnTo>
                  <a:cubicBezTo>
                    <a:pt x="249180" y="64671"/>
                    <a:pt x="263765" y="39147"/>
                    <a:pt x="251754" y="18342"/>
                  </a:cubicBezTo>
                  <a:cubicBezTo>
                    <a:pt x="243732" y="6082"/>
                    <a:pt x="229705" y="-889"/>
                    <a:pt x="215077" y="111"/>
                  </a:cubicBezTo>
                  <a:cubicBezTo>
                    <a:pt x="200664" y="1265"/>
                    <a:pt x="186765" y="5902"/>
                    <a:pt x="174539" y="13623"/>
                  </a:cubicBezTo>
                  <a:cubicBezTo>
                    <a:pt x="109121" y="50730"/>
                    <a:pt x="67296" y="117435"/>
                    <a:pt x="27401" y="181566"/>
                  </a:cubicBezTo>
                  <a:cubicBezTo>
                    <a:pt x="8955" y="211380"/>
                    <a:pt x="-9919" y="248700"/>
                    <a:pt x="5953" y="279586"/>
                  </a:cubicBezTo>
                  <a:cubicBezTo>
                    <a:pt x="20302" y="303502"/>
                    <a:pt x="48056" y="315920"/>
                    <a:pt x="75446" y="310687"/>
                  </a:cubicBezTo>
                  <a:cubicBezTo>
                    <a:pt x="101742" y="304748"/>
                    <a:pt x="126044" y="292112"/>
                    <a:pt x="146012" y="274010"/>
                  </a:cubicBezTo>
                  <a:cubicBezTo>
                    <a:pt x="185478" y="242452"/>
                    <a:pt x="220224" y="205398"/>
                    <a:pt x="249180" y="163978"/>
                  </a:cubicBezTo>
                </a:path>
              </a:pathLst>
            </a:custGeom>
            <a:noFill/>
            <a:ln w="21447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74F852A4-B8F3-4978-8611-4A1ED42654ED}"/>
              </a:ext>
            </a:extLst>
          </p:cNvPr>
          <p:cNvSpPr/>
          <p:nvPr userDrawn="1"/>
        </p:nvSpPr>
        <p:spPr>
          <a:xfrm>
            <a:off x="-146988" y="3604543"/>
            <a:ext cx="5834028" cy="3319390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978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271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87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421D6DA9-9A96-4937-9B43-CD228020D044}"/>
              </a:ext>
            </a:extLst>
          </p:cNvPr>
          <p:cNvGrpSpPr/>
          <p:nvPr userDrawn="1"/>
        </p:nvGrpSpPr>
        <p:grpSpPr>
          <a:xfrm>
            <a:off x="-28833" y="0"/>
            <a:ext cx="12220833" cy="6863167"/>
            <a:chOff x="1040581" y="-106768"/>
            <a:chExt cx="12220833" cy="6863167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744E2B-C2B0-400D-9F2D-04FA540A52FC}"/>
                </a:ext>
              </a:extLst>
            </p:cNvPr>
            <p:cNvSpPr/>
            <p:nvPr/>
          </p:nvSpPr>
          <p:spPr>
            <a:xfrm>
              <a:off x="1051164" y="-96170"/>
              <a:ext cx="12210250" cy="6846846"/>
            </a:xfrm>
            <a:custGeom>
              <a:avLst/>
              <a:gdLst>
                <a:gd name="connsiteX0" fmla="*/ 0 w 12210250"/>
                <a:gd name="connsiteY0" fmla="*/ 0 h 6846846"/>
                <a:gd name="connsiteX1" fmla="*/ 12210250 w 12210250"/>
                <a:gd name="connsiteY1" fmla="*/ 0 h 6846846"/>
                <a:gd name="connsiteX2" fmla="*/ 12210250 w 12210250"/>
                <a:gd name="connsiteY2" fmla="*/ 6846847 h 6846846"/>
                <a:gd name="connsiteX3" fmla="*/ 0 w 12210250"/>
                <a:gd name="connsiteY3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10250" h="6846846">
                  <a:moveTo>
                    <a:pt x="0" y="0"/>
                  </a:moveTo>
                  <a:lnTo>
                    <a:pt x="12210250" y="0"/>
                  </a:lnTo>
                  <a:lnTo>
                    <a:pt x="12210250" y="6846847"/>
                  </a:lnTo>
                  <a:lnTo>
                    <a:pt x="0" y="6846847"/>
                  </a:lnTo>
                  <a:close/>
                </a:path>
              </a:pathLst>
            </a:custGeom>
            <a:solidFill>
              <a:srgbClr val="F8F4EB"/>
            </a:solidFill>
            <a:ln w="118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BEDD59D-C38D-49B7-905E-180F9D9DF797}"/>
                </a:ext>
              </a:extLst>
            </p:cNvPr>
            <p:cNvSpPr/>
            <p:nvPr/>
          </p:nvSpPr>
          <p:spPr>
            <a:xfrm>
              <a:off x="126325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4D44BFF-B059-4401-B009-7D3FBF837F58}"/>
                </a:ext>
              </a:extLst>
            </p:cNvPr>
            <p:cNvSpPr/>
            <p:nvPr/>
          </p:nvSpPr>
          <p:spPr>
            <a:xfrm>
              <a:off x="158117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7B94E94-7121-498A-BC2F-29A3DA82AA34}"/>
                </a:ext>
              </a:extLst>
            </p:cNvPr>
            <p:cNvSpPr/>
            <p:nvPr/>
          </p:nvSpPr>
          <p:spPr>
            <a:xfrm>
              <a:off x="189908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B9E499C-B49E-4C05-BDBA-740E07924CB8}"/>
                </a:ext>
              </a:extLst>
            </p:cNvPr>
            <p:cNvSpPr/>
            <p:nvPr/>
          </p:nvSpPr>
          <p:spPr>
            <a:xfrm>
              <a:off x="221700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308B9D3-5143-4CFB-AAF1-0759010B81F8}"/>
                </a:ext>
              </a:extLst>
            </p:cNvPr>
            <p:cNvSpPr/>
            <p:nvPr/>
          </p:nvSpPr>
          <p:spPr>
            <a:xfrm>
              <a:off x="253513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5C427F5-6BA2-43EA-BD2D-BAAAC247060E}"/>
                </a:ext>
              </a:extLst>
            </p:cNvPr>
            <p:cNvSpPr/>
            <p:nvPr/>
          </p:nvSpPr>
          <p:spPr>
            <a:xfrm>
              <a:off x="285305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4017D9E-966A-4366-9262-054C83094BE3}"/>
                </a:ext>
              </a:extLst>
            </p:cNvPr>
            <p:cNvSpPr/>
            <p:nvPr/>
          </p:nvSpPr>
          <p:spPr>
            <a:xfrm>
              <a:off x="317097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AAD4B0-03E1-4DA1-8C7D-D591940493C1}"/>
                </a:ext>
              </a:extLst>
            </p:cNvPr>
            <p:cNvSpPr/>
            <p:nvPr/>
          </p:nvSpPr>
          <p:spPr>
            <a:xfrm>
              <a:off x="348889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EBBD94D-C25B-4643-95BD-D46CC40F39AD}"/>
                </a:ext>
              </a:extLst>
            </p:cNvPr>
            <p:cNvSpPr/>
            <p:nvPr/>
          </p:nvSpPr>
          <p:spPr>
            <a:xfrm>
              <a:off x="380702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6E307F-78C2-4DC6-95B9-62325D46CE0F}"/>
                </a:ext>
              </a:extLst>
            </p:cNvPr>
            <p:cNvSpPr/>
            <p:nvPr/>
          </p:nvSpPr>
          <p:spPr>
            <a:xfrm>
              <a:off x="412494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6475B9A-204B-458E-81CC-858218BB8532}"/>
                </a:ext>
              </a:extLst>
            </p:cNvPr>
            <p:cNvSpPr/>
            <p:nvPr/>
          </p:nvSpPr>
          <p:spPr>
            <a:xfrm>
              <a:off x="444286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52EBED3-2B4C-43DD-B87B-A5461C74E85D}"/>
                </a:ext>
              </a:extLst>
            </p:cNvPr>
            <p:cNvSpPr/>
            <p:nvPr/>
          </p:nvSpPr>
          <p:spPr>
            <a:xfrm>
              <a:off x="476099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DFE152F-6BA6-48BD-81B2-CFF672F9CB82}"/>
                </a:ext>
              </a:extLst>
            </p:cNvPr>
            <p:cNvSpPr/>
            <p:nvPr/>
          </p:nvSpPr>
          <p:spPr>
            <a:xfrm>
              <a:off x="507891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99C5601-BCD2-4D13-8F99-ADCD1FC277FF}"/>
                </a:ext>
              </a:extLst>
            </p:cNvPr>
            <p:cNvSpPr/>
            <p:nvPr/>
          </p:nvSpPr>
          <p:spPr>
            <a:xfrm>
              <a:off x="539683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7DCF48-F289-437E-ACE7-AD0239D349A4}"/>
                </a:ext>
              </a:extLst>
            </p:cNvPr>
            <p:cNvSpPr/>
            <p:nvPr/>
          </p:nvSpPr>
          <p:spPr>
            <a:xfrm>
              <a:off x="571475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978B306-565C-48B2-9782-6C9F9D1564BB}"/>
                </a:ext>
              </a:extLst>
            </p:cNvPr>
            <p:cNvSpPr/>
            <p:nvPr/>
          </p:nvSpPr>
          <p:spPr>
            <a:xfrm>
              <a:off x="603288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B4F3832-C4C4-489E-B11E-BCA24DB0F867}"/>
                </a:ext>
              </a:extLst>
            </p:cNvPr>
            <p:cNvSpPr/>
            <p:nvPr/>
          </p:nvSpPr>
          <p:spPr>
            <a:xfrm>
              <a:off x="6350802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3AB2454-ABED-4A28-A8FD-29DC4F09405E}"/>
                </a:ext>
              </a:extLst>
            </p:cNvPr>
            <p:cNvSpPr/>
            <p:nvPr/>
          </p:nvSpPr>
          <p:spPr>
            <a:xfrm>
              <a:off x="666872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37ACD04-473F-47B7-93BD-384CC5FB851A}"/>
                </a:ext>
              </a:extLst>
            </p:cNvPr>
            <p:cNvSpPr/>
            <p:nvPr/>
          </p:nvSpPr>
          <p:spPr>
            <a:xfrm>
              <a:off x="698664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A60C7E6-D508-49CB-B3EC-4BDB26BBCEB7}"/>
                </a:ext>
              </a:extLst>
            </p:cNvPr>
            <p:cNvSpPr/>
            <p:nvPr/>
          </p:nvSpPr>
          <p:spPr>
            <a:xfrm>
              <a:off x="730477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3BB146C-43BE-4B47-A30D-D3A138B339A4}"/>
                </a:ext>
              </a:extLst>
            </p:cNvPr>
            <p:cNvSpPr/>
            <p:nvPr/>
          </p:nvSpPr>
          <p:spPr>
            <a:xfrm>
              <a:off x="762269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C8A8263-31D1-42EA-85F2-33AE28CFBE26}"/>
                </a:ext>
              </a:extLst>
            </p:cNvPr>
            <p:cNvSpPr/>
            <p:nvPr/>
          </p:nvSpPr>
          <p:spPr>
            <a:xfrm>
              <a:off x="794060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CC04E98-7D46-4664-AAB6-AED08AF6669D}"/>
                </a:ext>
              </a:extLst>
            </p:cNvPr>
            <p:cNvSpPr/>
            <p:nvPr/>
          </p:nvSpPr>
          <p:spPr>
            <a:xfrm>
              <a:off x="825874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94619B0-2B7E-425F-B0E8-7B3715F2ADC8}"/>
                </a:ext>
              </a:extLst>
            </p:cNvPr>
            <p:cNvSpPr/>
            <p:nvPr/>
          </p:nvSpPr>
          <p:spPr>
            <a:xfrm>
              <a:off x="857665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C15617F-BBA4-41BB-96A9-631F37DFC0D8}"/>
                </a:ext>
              </a:extLst>
            </p:cNvPr>
            <p:cNvSpPr/>
            <p:nvPr/>
          </p:nvSpPr>
          <p:spPr>
            <a:xfrm>
              <a:off x="889457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874B615-FD7E-48AA-9B6D-D97A15A9F028}"/>
                </a:ext>
              </a:extLst>
            </p:cNvPr>
            <p:cNvSpPr/>
            <p:nvPr/>
          </p:nvSpPr>
          <p:spPr>
            <a:xfrm>
              <a:off x="921249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626B0BA-0D82-4C3E-8ADD-F53D5E1B7F0D}"/>
                </a:ext>
              </a:extLst>
            </p:cNvPr>
            <p:cNvSpPr/>
            <p:nvPr/>
          </p:nvSpPr>
          <p:spPr>
            <a:xfrm>
              <a:off x="953062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D664FF1-6F38-4551-A67C-CA2E623F55FD}"/>
                </a:ext>
              </a:extLst>
            </p:cNvPr>
            <p:cNvSpPr/>
            <p:nvPr/>
          </p:nvSpPr>
          <p:spPr>
            <a:xfrm>
              <a:off x="984854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B6C9073-DC2B-444F-BBAD-5A29EB600959}"/>
                </a:ext>
              </a:extLst>
            </p:cNvPr>
            <p:cNvSpPr/>
            <p:nvPr/>
          </p:nvSpPr>
          <p:spPr>
            <a:xfrm>
              <a:off x="1016646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2FB746E-A42C-48CD-87A2-0E5207186C39}"/>
                </a:ext>
              </a:extLst>
            </p:cNvPr>
            <p:cNvSpPr/>
            <p:nvPr/>
          </p:nvSpPr>
          <p:spPr>
            <a:xfrm>
              <a:off x="1048438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EA48E4-3954-46DE-BB85-10DDBB6605E5}"/>
                </a:ext>
              </a:extLst>
            </p:cNvPr>
            <p:cNvSpPr/>
            <p:nvPr/>
          </p:nvSpPr>
          <p:spPr>
            <a:xfrm>
              <a:off x="1080251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7DFD9F1-01FA-402E-935C-9F4577A4B3B2}"/>
                </a:ext>
              </a:extLst>
            </p:cNvPr>
            <p:cNvSpPr/>
            <p:nvPr/>
          </p:nvSpPr>
          <p:spPr>
            <a:xfrm>
              <a:off x="1112043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99293DF-916D-49A9-9A1D-31516CBE86DB}"/>
                </a:ext>
              </a:extLst>
            </p:cNvPr>
            <p:cNvSpPr/>
            <p:nvPr/>
          </p:nvSpPr>
          <p:spPr>
            <a:xfrm>
              <a:off x="1143835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C8C60FD-3758-45D3-A7BC-80F2795A823F}"/>
                </a:ext>
              </a:extLst>
            </p:cNvPr>
            <p:cNvSpPr/>
            <p:nvPr/>
          </p:nvSpPr>
          <p:spPr>
            <a:xfrm>
              <a:off x="1175648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5B1CEA9-9416-4486-8750-562C8A74EB9B}"/>
                </a:ext>
              </a:extLst>
            </p:cNvPr>
            <p:cNvSpPr/>
            <p:nvPr/>
          </p:nvSpPr>
          <p:spPr>
            <a:xfrm>
              <a:off x="1207440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5CCCD6C-CE44-4BF6-8703-267AEED0296D}"/>
                </a:ext>
              </a:extLst>
            </p:cNvPr>
            <p:cNvSpPr/>
            <p:nvPr/>
          </p:nvSpPr>
          <p:spPr>
            <a:xfrm>
              <a:off x="1239232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4CEE692-9951-4C07-B14E-72E18807F4A6}"/>
                </a:ext>
              </a:extLst>
            </p:cNvPr>
            <p:cNvSpPr/>
            <p:nvPr/>
          </p:nvSpPr>
          <p:spPr>
            <a:xfrm>
              <a:off x="12710242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15AD932-E209-4095-98C0-9C06782B90B9}"/>
                </a:ext>
              </a:extLst>
            </p:cNvPr>
            <p:cNvSpPr/>
            <p:nvPr/>
          </p:nvSpPr>
          <p:spPr>
            <a:xfrm>
              <a:off x="13024986" y="-90447"/>
              <a:ext cx="6561" cy="6846846"/>
            </a:xfrm>
            <a:custGeom>
              <a:avLst/>
              <a:gdLst>
                <a:gd name="connsiteX0" fmla="*/ 6562 w 6561"/>
                <a:gd name="connsiteY0" fmla="*/ 0 h 6846846"/>
                <a:gd name="connsiteX1" fmla="*/ 0 w 6561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61" h="6846846">
                  <a:moveTo>
                    <a:pt x="6562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E26AC0C-D94D-4FE3-A71C-B14B9FC6F3C7}"/>
                </a:ext>
              </a:extLst>
            </p:cNvPr>
            <p:cNvSpPr/>
            <p:nvPr/>
          </p:nvSpPr>
          <p:spPr>
            <a:xfrm>
              <a:off x="1040581" y="648571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F120D62-5FC9-4358-9AD9-70CB24F5EDEA}"/>
                </a:ext>
              </a:extLst>
            </p:cNvPr>
            <p:cNvSpPr/>
            <p:nvPr/>
          </p:nvSpPr>
          <p:spPr>
            <a:xfrm>
              <a:off x="1040581" y="6168607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8E687A8-81D4-417A-AD8B-11D5ACF54934}"/>
                </a:ext>
              </a:extLst>
            </p:cNvPr>
            <p:cNvSpPr/>
            <p:nvPr/>
          </p:nvSpPr>
          <p:spPr>
            <a:xfrm>
              <a:off x="1040581" y="5851712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59C633B3-CD39-4380-BC68-5999829C2B20}"/>
                </a:ext>
              </a:extLst>
            </p:cNvPr>
            <p:cNvSpPr/>
            <p:nvPr/>
          </p:nvSpPr>
          <p:spPr>
            <a:xfrm>
              <a:off x="1040581" y="553481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6FEC554-09B6-4949-942C-14EDEFF19B6E}"/>
                </a:ext>
              </a:extLst>
            </p:cNvPr>
            <p:cNvSpPr/>
            <p:nvPr/>
          </p:nvSpPr>
          <p:spPr>
            <a:xfrm>
              <a:off x="1040581" y="5217709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7644923-1815-417F-89C5-3C69494A4FAC}"/>
                </a:ext>
              </a:extLst>
            </p:cNvPr>
            <p:cNvSpPr/>
            <p:nvPr/>
          </p:nvSpPr>
          <p:spPr>
            <a:xfrm>
              <a:off x="1040581" y="490081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A0FFE50-6F63-4018-A3E0-CCFCCEC2A606}"/>
                </a:ext>
              </a:extLst>
            </p:cNvPr>
            <p:cNvSpPr/>
            <p:nvPr/>
          </p:nvSpPr>
          <p:spPr>
            <a:xfrm>
              <a:off x="1040581" y="458370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AFCCA53-496B-4164-9ABB-8F7D34574DD2}"/>
                </a:ext>
              </a:extLst>
            </p:cNvPr>
            <p:cNvSpPr/>
            <p:nvPr/>
          </p:nvSpPr>
          <p:spPr>
            <a:xfrm>
              <a:off x="1040581" y="4266811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C66D529-402B-4FE0-BFE3-EDD345C9A443}"/>
                </a:ext>
              </a:extLst>
            </p:cNvPr>
            <p:cNvSpPr/>
            <p:nvPr/>
          </p:nvSpPr>
          <p:spPr>
            <a:xfrm>
              <a:off x="1040581" y="394970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7ADE358-E98E-42F4-9BEC-586107326794}"/>
                </a:ext>
              </a:extLst>
            </p:cNvPr>
            <p:cNvSpPr/>
            <p:nvPr/>
          </p:nvSpPr>
          <p:spPr>
            <a:xfrm>
              <a:off x="1040581" y="3632808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5415BE36-2A61-4D30-9A4E-3A7D2A111752}"/>
                </a:ext>
              </a:extLst>
            </p:cNvPr>
            <p:cNvSpPr/>
            <p:nvPr/>
          </p:nvSpPr>
          <p:spPr>
            <a:xfrm>
              <a:off x="1040581" y="331591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B48E0DF-C872-4ED1-961F-77F63CE0A861}"/>
                </a:ext>
              </a:extLst>
            </p:cNvPr>
            <p:cNvSpPr/>
            <p:nvPr/>
          </p:nvSpPr>
          <p:spPr>
            <a:xfrm>
              <a:off x="1040581" y="299880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424F176-6283-4300-AE7D-7A8A61FAE52D}"/>
                </a:ext>
              </a:extLst>
            </p:cNvPr>
            <p:cNvSpPr/>
            <p:nvPr/>
          </p:nvSpPr>
          <p:spPr>
            <a:xfrm>
              <a:off x="1040581" y="2681910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9229C267-4736-4BD5-87A2-ACE0A03ABDB0}"/>
                </a:ext>
              </a:extLst>
            </p:cNvPr>
            <p:cNvSpPr/>
            <p:nvPr/>
          </p:nvSpPr>
          <p:spPr>
            <a:xfrm>
              <a:off x="1040581" y="236480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7AA7147-CF2F-483B-9BB1-2106AB730EE8}"/>
                </a:ext>
              </a:extLst>
            </p:cNvPr>
            <p:cNvSpPr/>
            <p:nvPr/>
          </p:nvSpPr>
          <p:spPr>
            <a:xfrm>
              <a:off x="1040581" y="2047908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61C88EA-663F-44D0-93B4-02763EE44236}"/>
                </a:ext>
              </a:extLst>
            </p:cNvPr>
            <p:cNvSpPr/>
            <p:nvPr/>
          </p:nvSpPr>
          <p:spPr>
            <a:xfrm>
              <a:off x="1040581" y="1731012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C44349A-8F52-4388-9A1A-B2273074F7AC}"/>
                </a:ext>
              </a:extLst>
            </p:cNvPr>
            <p:cNvSpPr/>
            <p:nvPr/>
          </p:nvSpPr>
          <p:spPr>
            <a:xfrm>
              <a:off x="1040581" y="1413905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6EA1A55B-CCD5-4EC6-AAA9-01B896386BCE}"/>
                </a:ext>
              </a:extLst>
            </p:cNvPr>
            <p:cNvSpPr/>
            <p:nvPr/>
          </p:nvSpPr>
          <p:spPr>
            <a:xfrm>
              <a:off x="1040581" y="1097010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6FB6639-578A-4959-ABDA-9251BAE9E4F0}"/>
                </a:ext>
              </a:extLst>
            </p:cNvPr>
            <p:cNvSpPr/>
            <p:nvPr/>
          </p:nvSpPr>
          <p:spPr>
            <a:xfrm>
              <a:off x="1040581" y="77990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7C2E24F-F835-45DF-9E93-9B43E75857B4}"/>
                </a:ext>
              </a:extLst>
            </p:cNvPr>
            <p:cNvSpPr/>
            <p:nvPr/>
          </p:nvSpPr>
          <p:spPr>
            <a:xfrm>
              <a:off x="1040581" y="463007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9118437-0AD6-4AAE-B66F-DA9BF07F3BDD}"/>
                </a:ext>
              </a:extLst>
            </p:cNvPr>
            <p:cNvSpPr/>
            <p:nvPr/>
          </p:nvSpPr>
          <p:spPr>
            <a:xfrm>
              <a:off x="1069578" y="142720"/>
              <a:ext cx="12181252" cy="6571"/>
            </a:xfrm>
            <a:custGeom>
              <a:avLst/>
              <a:gdLst>
                <a:gd name="connsiteX0" fmla="*/ 0 w 12181252"/>
                <a:gd name="connsiteY0" fmla="*/ 0 h 6571"/>
                <a:gd name="connsiteX1" fmla="*/ 12181253 w 12181252"/>
                <a:gd name="connsiteY1" fmla="*/ 6571 h 6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252" h="6571">
                  <a:moveTo>
                    <a:pt x="0" y="0"/>
                  </a:moveTo>
                  <a:lnTo>
                    <a:pt x="12181253" y="6571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1A49D6-EFAD-436F-A3E9-B04D4B2C2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F86D9D-D5D7-4D2A-9736-F04D40C06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3D158-3563-4E1C-BF84-476C6D08E0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53504-F16D-4925-8823-5B229C665810}" type="datetimeFigureOut">
              <a:rPr lang="en-US" smtClean="0"/>
              <a:t>06/01/2026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D4896-096F-4ED8-B1F8-458BA05F50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4670E-E7BC-46A7-9F30-7C15F49EA5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A31E115-E4E7-4965-B87B-AF703ADA4E21}"/>
              </a:ext>
            </a:extLst>
          </p:cNvPr>
          <p:cNvSpPr txBox="1"/>
          <p:nvPr userDrawn="1"/>
        </p:nvSpPr>
        <p:spPr>
          <a:xfrm>
            <a:off x="1216025" y="7038579"/>
            <a:ext cx="10061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| By PowerPointHub.com | PowerPointhubth@gmail.com | Facebook : PowerPoint Hub | Not allow for commercial use. | </a:t>
            </a:r>
          </a:p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2021 , Thailand </a:t>
            </a:r>
          </a:p>
        </p:txBody>
      </p:sp>
    </p:spTree>
    <p:extLst>
      <p:ext uri="{BB962C8B-B14F-4D97-AF65-F5344CB8AC3E}">
        <p14:creationId xmlns:p14="http://schemas.microsoft.com/office/powerpoint/2010/main" val="2422349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5" r:id="rId2"/>
    <p:sldLayoutId id="2147483660" r:id="rId3"/>
    <p:sldLayoutId id="2147483665" r:id="rId4"/>
    <p:sldLayoutId id="2147483664" r:id="rId5"/>
    <p:sldLayoutId id="2147483662" r:id="rId6"/>
    <p:sldLayoutId id="214748366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5752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8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80448" y="3244677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1680448" y="795874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04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56852" y="896439"/>
            <a:ext cx="6565900" cy="506512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4730640" y="2429069"/>
            <a:ext cx="6566221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dirty="0">
                <a:latin typeface="Sitka Text Semibold" pitchFamily="2" charset="0"/>
                <a:cs typeface="Arial" panose="020B0604020202020204" pitchFamily="34" charset="0"/>
              </a:rPr>
              <a:t>Let’s play.</a:t>
            </a:r>
          </a:p>
        </p:txBody>
      </p:sp>
    </p:spTree>
    <p:extLst>
      <p:ext uri="{BB962C8B-B14F-4D97-AF65-F5344CB8AC3E}">
        <p14:creationId xmlns:p14="http://schemas.microsoft.com/office/powerpoint/2010/main" val="3261695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80448" y="3244677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1680448" y="795874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05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24601" y="896439"/>
            <a:ext cx="8162047" cy="355466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8865499" y="5560119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4224174" y="1791447"/>
            <a:ext cx="76995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5400" dirty="0">
                <a:latin typeface="Sitka Text Semibold" pitchFamily="2" charset="0"/>
                <a:cs typeface="Arial" panose="020B0604020202020204" pitchFamily="34" charset="0"/>
              </a:rPr>
              <a:t>Fun corner &amp; Wrap-up</a:t>
            </a:r>
          </a:p>
        </p:txBody>
      </p:sp>
      <p:sp>
        <p:nvSpPr>
          <p:cNvPr id="6" name="Rectangle: Beveled 5">
            <a:extLst>
              <a:ext uri="{FF2B5EF4-FFF2-40B4-BE49-F238E27FC236}">
                <a16:creationId xmlns:a16="http://schemas.microsoft.com/office/drawing/2014/main" id="{7632517F-08B8-A590-7B0D-9CA606FB62DD}"/>
              </a:ext>
            </a:extLst>
          </p:cNvPr>
          <p:cNvSpPr/>
          <p:nvPr/>
        </p:nvSpPr>
        <p:spPr>
          <a:xfrm>
            <a:off x="5670094" y="2994091"/>
            <a:ext cx="4735785" cy="1042730"/>
          </a:xfrm>
          <a:prstGeom prst="beve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Lucky number</a:t>
            </a:r>
          </a:p>
        </p:txBody>
      </p:sp>
    </p:spTree>
    <p:extLst>
      <p:ext uri="{BB962C8B-B14F-4D97-AF65-F5344CB8AC3E}">
        <p14:creationId xmlns:p14="http://schemas.microsoft.com/office/powerpoint/2010/main" val="2427521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60310" y="5918201"/>
            <a:ext cx="9471381" cy="858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625479">
              <a:buClr>
                <a:srgbClr val="000000"/>
              </a:buClr>
              <a:defRPr/>
            </a:pPr>
            <a:r>
              <a:rPr lang="en-US" sz="2489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2489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2489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1625479">
              <a:buClr>
                <a:srgbClr val="000000"/>
              </a:buClr>
              <a:defRPr/>
            </a:pPr>
            <a:r>
              <a:rPr lang="en-US" sz="2489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2489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2489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89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2489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10E3AE9-B983-40FB-B13D-514ED5FFE4B8}"/>
              </a:ext>
            </a:extLst>
          </p:cNvPr>
          <p:cNvSpPr/>
          <p:nvPr/>
        </p:nvSpPr>
        <p:spPr>
          <a:xfrm>
            <a:off x="12029893" y="7788421"/>
            <a:ext cx="500332" cy="538253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030651F-DBCE-45B1-9D0D-3BECCFEAE5CE}"/>
              </a:ext>
            </a:extLst>
          </p:cNvPr>
          <p:cNvSpPr/>
          <p:nvPr/>
        </p:nvSpPr>
        <p:spPr>
          <a:xfrm>
            <a:off x="12015900" y="7774505"/>
            <a:ext cx="528910" cy="569971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29F73D4-DB24-4EC5-8199-C2E0AFCBFEAA}"/>
              </a:ext>
            </a:extLst>
          </p:cNvPr>
          <p:cNvSpPr/>
          <p:nvPr/>
        </p:nvSpPr>
        <p:spPr>
          <a:xfrm>
            <a:off x="11986077" y="7716956"/>
            <a:ext cx="472511" cy="506335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BCEE8B3-E908-4E4A-8509-FBC746980ADE}"/>
              </a:ext>
            </a:extLst>
          </p:cNvPr>
          <p:cNvSpPr/>
          <p:nvPr/>
        </p:nvSpPr>
        <p:spPr>
          <a:xfrm>
            <a:off x="11915975" y="7959314"/>
            <a:ext cx="497523" cy="49497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B6F1050-7A3D-42D2-9601-1C29AD3B3848}"/>
              </a:ext>
            </a:extLst>
          </p:cNvPr>
          <p:cNvSpPr/>
          <p:nvPr/>
        </p:nvSpPr>
        <p:spPr>
          <a:xfrm>
            <a:off x="11860087" y="7875147"/>
            <a:ext cx="496780" cy="495926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4E7AAA0-F6D8-435E-B6C7-D94615F5D3A8}"/>
              </a:ext>
            </a:extLst>
          </p:cNvPr>
          <p:cNvSpPr/>
          <p:nvPr/>
        </p:nvSpPr>
        <p:spPr>
          <a:xfrm>
            <a:off x="11914645" y="7918182"/>
            <a:ext cx="294280" cy="282947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7A17799-E9D0-4ACA-87BF-0E26E65D3EB7}"/>
              </a:ext>
            </a:extLst>
          </p:cNvPr>
          <p:cNvSpPr/>
          <p:nvPr/>
        </p:nvSpPr>
        <p:spPr>
          <a:xfrm>
            <a:off x="-146988" y="3574968"/>
            <a:ext cx="6027065" cy="3348965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5AB9EF9-8297-483E-95E8-36A7464FBC20}"/>
              </a:ext>
            </a:extLst>
          </p:cNvPr>
          <p:cNvSpPr/>
          <p:nvPr/>
        </p:nvSpPr>
        <p:spPr>
          <a:xfrm>
            <a:off x="6360864" y="-7406"/>
            <a:ext cx="5835835" cy="4818649"/>
          </a:xfrm>
          <a:custGeom>
            <a:avLst/>
            <a:gdLst>
              <a:gd name="connsiteX0" fmla="*/ 104118 w 5835835"/>
              <a:gd name="connsiteY0" fmla="*/ 16 h 4818649"/>
              <a:gd name="connsiteX1" fmla="*/ 717334 w 5835835"/>
              <a:gd name="connsiteY1" fmla="*/ 1615313 h 4818649"/>
              <a:gd name="connsiteX2" fmla="*/ 3784489 w 5835835"/>
              <a:gd name="connsiteY2" fmla="*/ 3003254 h 4818649"/>
              <a:gd name="connsiteX3" fmla="*/ 5835836 w 5835835"/>
              <a:gd name="connsiteY3" fmla="*/ 4818666 h 4818649"/>
              <a:gd name="connsiteX4" fmla="*/ 5835836 w 5835835"/>
              <a:gd name="connsiteY4" fmla="*/ 290860 h 481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835" h="4818649">
                <a:moveTo>
                  <a:pt x="104118" y="16"/>
                </a:moveTo>
                <a:cubicBezTo>
                  <a:pt x="104118" y="16"/>
                  <a:pt x="-373543" y="955553"/>
                  <a:pt x="717334" y="1615313"/>
                </a:cubicBezTo>
                <a:cubicBezTo>
                  <a:pt x="1808212" y="2275073"/>
                  <a:pt x="3192936" y="1547106"/>
                  <a:pt x="3784489" y="3003254"/>
                </a:cubicBezTo>
                <a:cubicBezTo>
                  <a:pt x="4376042" y="4459402"/>
                  <a:pt x="5835836" y="4818666"/>
                  <a:pt x="5835836" y="4818666"/>
                </a:cubicBezTo>
                <a:lnTo>
                  <a:pt x="5835836" y="290860"/>
                </a:lnTo>
                <a:close/>
              </a:path>
            </a:pathLst>
          </a:custGeom>
          <a:solidFill>
            <a:srgbClr val="009B93">
              <a:alpha val="50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2361348-A28D-4202-901A-B8ADD24EB391}"/>
              </a:ext>
            </a:extLst>
          </p:cNvPr>
          <p:cNvSpPr/>
          <p:nvPr/>
        </p:nvSpPr>
        <p:spPr>
          <a:xfrm>
            <a:off x="6468342" y="-25422"/>
            <a:ext cx="5739082" cy="4289726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AF75760-0346-47EE-A017-235C80BE4F3C}"/>
              </a:ext>
            </a:extLst>
          </p:cNvPr>
          <p:cNvGrpSpPr/>
          <p:nvPr/>
        </p:nvGrpSpPr>
        <p:grpSpPr>
          <a:xfrm>
            <a:off x="7443469" y="683988"/>
            <a:ext cx="924307" cy="635927"/>
            <a:chOff x="7443469" y="683988"/>
            <a:chExt cx="924307" cy="63592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07D987-B770-49F9-8AE2-F549F1F50030}"/>
                </a:ext>
              </a:extLst>
            </p:cNvPr>
            <p:cNvSpPr/>
            <p:nvPr/>
          </p:nvSpPr>
          <p:spPr>
            <a:xfrm>
              <a:off x="7586316" y="718201"/>
              <a:ext cx="688501" cy="564528"/>
            </a:xfrm>
            <a:custGeom>
              <a:avLst/>
              <a:gdLst>
                <a:gd name="connsiteX0" fmla="*/ 688501 w 688501"/>
                <a:gd name="connsiteY0" fmla="*/ 276274 h 564528"/>
                <a:gd name="connsiteX1" fmla="*/ 180169 w 688501"/>
                <a:gd name="connsiteY1" fmla="*/ 564544 h 564528"/>
                <a:gd name="connsiteX2" fmla="*/ 0 w 688501"/>
                <a:gd name="connsiteY2" fmla="*/ 293433 h 564528"/>
                <a:gd name="connsiteX3" fmla="*/ 554019 w 688501"/>
                <a:gd name="connsiteY3" fmla="*/ 16 h 564528"/>
                <a:gd name="connsiteX4" fmla="*/ 685499 w 688501"/>
                <a:gd name="connsiteY4" fmla="*/ 271341 h 56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01" h="564528">
                  <a:moveTo>
                    <a:pt x="688501" y="276274"/>
                  </a:moveTo>
                  <a:cubicBezTo>
                    <a:pt x="538361" y="369576"/>
                    <a:pt x="241512" y="528081"/>
                    <a:pt x="180169" y="564544"/>
                  </a:cubicBezTo>
                  <a:cubicBezTo>
                    <a:pt x="39895" y="416549"/>
                    <a:pt x="0" y="293433"/>
                    <a:pt x="0" y="293433"/>
                  </a:cubicBezTo>
                  <a:cubicBezTo>
                    <a:pt x="179590" y="186302"/>
                    <a:pt x="364499" y="88369"/>
                    <a:pt x="554019" y="16"/>
                  </a:cubicBezTo>
                  <a:cubicBezTo>
                    <a:pt x="585977" y="95743"/>
                    <a:pt x="630161" y="186939"/>
                    <a:pt x="685499" y="271341"/>
                  </a:cubicBezTo>
                  <a:close/>
                </a:path>
              </a:pathLst>
            </a:custGeom>
            <a:solidFill>
              <a:srgbClr val="FFC93C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C7D5FCC-3190-47E7-8978-BB424F216837}"/>
                </a:ext>
              </a:extLst>
            </p:cNvPr>
            <p:cNvSpPr/>
            <p:nvPr/>
          </p:nvSpPr>
          <p:spPr>
            <a:xfrm>
              <a:off x="8140334" y="683988"/>
              <a:ext cx="227442" cy="310470"/>
            </a:xfrm>
            <a:custGeom>
              <a:avLst/>
              <a:gdLst>
                <a:gd name="connsiteX0" fmla="*/ 134483 w 227442"/>
                <a:gd name="connsiteY0" fmla="*/ 310487 h 310470"/>
                <a:gd name="connsiteX1" fmla="*/ 131480 w 227442"/>
                <a:gd name="connsiteY1" fmla="*/ 305553 h 310470"/>
                <a:gd name="connsiteX2" fmla="*/ 0 w 227442"/>
                <a:gd name="connsiteY2" fmla="*/ 34228 h 310470"/>
                <a:gd name="connsiteX3" fmla="*/ 94589 w 227442"/>
                <a:gd name="connsiteY3" fmla="*/ 125 h 310470"/>
                <a:gd name="connsiteX4" fmla="*/ 221564 w 227442"/>
                <a:gd name="connsiteY4" fmla="*/ 246355 h 310470"/>
                <a:gd name="connsiteX5" fmla="*/ 134483 w 227442"/>
                <a:gd name="connsiteY5" fmla="*/ 310487 h 3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442" h="310470">
                  <a:moveTo>
                    <a:pt x="134483" y="310487"/>
                  </a:moveTo>
                  <a:lnTo>
                    <a:pt x="131480" y="305553"/>
                  </a:lnTo>
                  <a:cubicBezTo>
                    <a:pt x="76143" y="221151"/>
                    <a:pt x="31958" y="129956"/>
                    <a:pt x="0" y="34228"/>
                  </a:cubicBezTo>
                  <a:cubicBezTo>
                    <a:pt x="49546" y="12780"/>
                    <a:pt x="84508" y="-1376"/>
                    <a:pt x="94589" y="125"/>
                  </a:cubicBezTo>
                  <a:cubicBezTo>
                    <a:pt x="198829" y="13423"/>
                    <a:pt x="244729" y="200455"/>
                    <a:pt x="221564" y="246355"/>
                  </a:cubicBezTo>
                  <a:cubicBezTo>
                    <a:pt x="215988" y="256865"/>
                    <a:pt x="182742" y="280244"/>
                    <a:pt x="134483" y="310487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3827BA1-E984-4D96-A580-48E10B30B36C}"/>
                </a:ext>
              </a:extLst>
            </p:cNvPr>
            <p:cNvSpPr/>
            <p:nvPr/>
          </p:nvSpPr>
          <p:spPr>
            <a:xfrm>
              <a:off x="7443897" y="1010974"/>
              <a:ext cx="323659" cy="307689"/>
            </a:xfrm>
            <a:custGeom>
              <a:avLst/>
              <a:gdLst>
                <a:gd name="connsiteX0" fmla="*/ 312721 w 323659"/>
                <a:gd name="connsiteY0" fmla="*/ 277990 h 307689"/>
                <a:gd name="connsiteX1" fmla="*/ 46543 w 323659"/>
                <a:gd name="connsiteY1" fmla="*/ 306303 h 307689"/>
                <a:gd name="connsiteX2" fmla="*/ 0 w 323659"/>
                <a:gd name="connsiteY2" fmla="*/ 241957 h 307689"/>
                <a:gd name="connsiteX3" fmla="*/ 117539 w 323659"/>
                <a:gd name="connsiteY3" fmla="*/ 19105 h 307689"/>
                <a:gd name="connsiteX4" fmla="*/ 142419 w 323659"/>
                <a:gd name="connsiteY4" fmla="*/ 16 h 307689"/>
                <a:gd name="connsiteX5" fmla="*/ 323660 w 323659"/>
                <a:gd name="connsiteY5" fmla="*/ 271985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59" h="307689">
                  <a:moveTo>
                    <a:pt x="312721" y="277990"/>
                  </a:moveTo>
                  <a:cubicBezTo>
                    <a:pt x="282693" y="299439"/>
                    <a:pt x="71853" y="312094"/>
                    <a:pt x="46543" y="306303"/>
                  </a:cubicBezTo>
                  <a:cubicBezTo>
                    <a:pt x="19433" y="296252"/>
                    <a:pt x="1051" y="270848"/>
                    <a:pt x="0" y="241957"/>
                  </a:cubicBezTo>
                  <a:cubicBezTo>
                    <a:pt x="0" y="207424"/>
                    <a:pt x="93945" y="52780"/>
                    <a:pt x="117539" y="19105"/>
                  </a:cubicBezTo>
                  <a:cubicBezTo>
                    <a:pt x="124960" y="11684"/>
                    <a:pt x="133325" y="5267"/>
                    <a:pt x="142419" y="16"/>
                  </a:cubicBezTo>
                  <a:cubicBezTo>
                    <a:pt x="142419" y="16"/>
                    <a:pt x="182314" y="123775"/>
                    <a:pt x="323660" y="27198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ADFAE1B-F85D-48A5-950B-4BA5AC2D0E6F}"/>
                </a:ext>
              </a:extLst>
            </p:cNvPr>
            <p:cNvSpPr/>
            <p:nvPr/>
          </p:nvSpPr>
          <p:spPr>
            <a:xfrm>
              <a:off x="8073203" y="740078"/>
              <a:ext cx="180466" cy="280205"/>
            </a:xfrm>
            <a:custGeom>
              <a:avLst/>
              <a:gdLst>
                <a:gd name="connsiteX0" fmla="*/ 147779 w 180466"/>
                <a:gd name="connsiteY0" fmla="*/ 278634 h 280205"/>
                <a:gd name="connsiteX1" fmla="*/ 147779 w 180466"/>
                <a:gd name="connsiteY1" fmla="*/ 269840 h 280205"/>
                <a:gd name="connsiteX2" fmla="*/ 151424 w 180466"/>
                <a:gd name="connsiteY2" fmla="*/ 272414 h 280205"/>
                <a:gd name="connsiteX3" fmla="*/ 175447 w 180466"/>
                <a:gd name="connsiteY3" fmla="*/ 278634 h 280205"/>
                <a:gd name="connsiteX4" fmla="*/ 180209 w 180466"/>
                <a:gd name="connsiteY4" fmla="*/ 270177 h 280205"/>
                <a:gd name="connsiteX5" fmla="*/ 179522 w 180466"/>
                <a:gd name="connsiteY5" fmla="*/ 268553 h 280205"/>
                <a:gd name="connsiteX6" fmla="*/ 101235 w 180466"/>
                <a:gd name="connsiteY6" fmla="*/ 139861 h 280205"/>
                <a:gd name="connsiteX7" fmla="*/ 36889 w 180466"/>
                <a:gd name="connsiteY7" fmla="*/ 2590 h 280205"/>
                <a:gd name="connsiteX8" fmla="*/ 34315 w 180466"/>
                <a:gd name="connsiteY8" fmla="*/ 16 h 280205"/>
                <a:gd name="connsiteX9" fmla="*/ 31741 w 180466"/>
                <a:gd name="connsiteY9" fmla="*/ 2590 h 280205"/>
                <a:gd name="connsiteX10" fmla="*/ 50187 w 180466"/>
                <a:gd name="connsiteY10" fmla="*/ 66936 h 280205"/>
                <a:gd name="connsiteX11" fmla="*/ 84934 w 180466"/>
                <a:gd name="connsiteY11" fmla="*/ 138360 h 280205"/>
                <a:gd name="connsiteX12" fmla="*/ 120324 w 180466"/>
                <a:gd name="connsiteY12" fmla="*/ 202706 h 280205"/>
                <a:gd name="connsiteX13" fmla="*/ 79357 w 180466"/>
                <a:gd name="connsiteY13" fmla="*/ 134070 h 280205"/>
                <a:gd name="connsiteX14" fmla="*/ 40106 w 180466"/>
                <a:gd name="connsiteY14" fmla="*/ 54496 h 280205"/>
                <a:gd name="connsiteX15" fmla="*/ 4072 w 180466"/>
                <a:gd name="connsiteY15" fmla="*/ 5593 h 280205"/>
                <a:gd name="connsiteX16" fmla="*/ 212 w 180466"/>
                <a:gd name="connsiteY16" fmla="*/ 12671 h 280205"/>
                <a:gd name="connsiteX17" fmla="*/ 80430 w 180466"/>
                <a:gd name="connsiteY17" fmla="*/ 171820 h 280205"/>
                <a:gd name="connsiteX18" fmla="*/ 128046 w 180466"/>
                <a:gd name="connsiteY18" fmla="*/ 247962 h 280205"/>
                <a:gd name="connsiteX19" fmla="*/ 140700 w 180466"/>
                <a:gd name="connsiteY19" fmla="*/ 262976 h 280205"/>
                <a:gd name="connsiteX20" fmla="*/ 144132 w 180466"/>
                <a:gd name="connsiteY20" fmla="*/ 278205 h 280205"/>
                <a:gd name="connsiteX21" fmla="*/ 147779 w 180466"/>
                <a:gd name="connsiteY21" fmla="*/ 278634 h 280205"/>
                <a:gd name="connsiteX22" fmla="*/ 131263 w 180466"/>
                <a:gd name="connsiteY22" fmla="*/ 221151 h 280205"/>
                <a:gd name="connsiteX23" fmla="*/ 163221 w 180466"/>
                <a:gd name="connsiteY23" fmla="*/ 268339 h 280205"/>
                <a:gd name="connsiteX24" fmla="*/ 152068 w 180466"/>
                <a:gd name="connsiteY24" fmla="*/ 264049 h 280205"/>
                <a:gd name="connsiteX25" fmla="*/ 147349 w 180466"/>
                <a:gd name="connsiteY25" fmla="*/ 259116 h 280205"/>
                <a:gd name="connsiteX26" fmla="*/ 131263 w 180466"/>
                <a:gd name="connsiteY26" fmla="*/ 221151 h 280205"/>
                <a:gd name="connsiteX27" fmla="*/ 19301 w 180466"/>
                <a:gd name="connsiteY27" fmla="*/ 28114 h 280205"/>
                <a:gd name="connsiteX28" fmla="*/ 22518 w 180466"/>
                <a:gd name="connsiteY28" fmla="*/ 37551 h 280205"/>
                <a:gd name="connsiteX29" fmla="*/ 28738 w 180466"/>
                <a:gd name="connsiteY29" fmla="*/ 54925 h 280205"/>
                <a:gd name="connsiteX30" fmla="*/ 35817 w 180466"/>
                <a:gd name="connsiteY30" fmla="*/ 71440 h 280205"/>
                <a:gd name="connsiteX31" fmla="*/ 15869 w 180466"/>
                <a:gd name="connsiteY31" fmla="*/ 22108 h 280205"/>
                <a:gd name="connsiteX32" fmla="*/ 19301 w 180466"/>
                <a:gd name="connsiteY32" fmla="*/ 28114 h 28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0466" h="280205">
                  <a:moveTo>
                    <a:pt x="147779" y="278634"/>
                  </a:moveTo>
                  <a:cubicBezTo>
                    <a:pt x="147993" y="275706"/>
                    <a:pt x="147993" y="272768"/>
                    <a:pt x="147779" y="269840"/>
                  </a:cubicBezTo>
                  <a:cubicBezTo>
                    <a:pt x="148893" y="270822"/>
                    <a:pt x="150116" y="271684"/>
                    <a:pt x="151424" y="272414"/>
                  </a:cubicBezTo>
                  <a:cubicBezTo>
                    <a:pt x="158503" y="276274"/>
                    <a:pt x="167511" y="281851"/>
                    <a:pt x="175447" y="278634"/>
                  </a:cubicBezTo>
                  <a:cubicBezTo>
                    <a:pt x="179093" y="277615"/>
                    <a:pt x="181238" y="273827"/>
                    <a:pt x="180209" y="270177"/>
                  </a:cubicBezTo>
                  <a:cubicBezTo>
                    <a:pt x="180058" y="269608"/>
                    <a:pt x="179823" y="269063"/>
                    <a:pt x="179522" y="268553"/>
                  </a:cubicBezTo>
                  <a:cubicBezTo>
                    <a:pt x="153141" y="225656"/>
                    <a:pt x="125042" y="184903"/>
                    <a:pt x="101235" y="139861"/>
                  </a:cubicBezTo>
                  <a:cubicBezTo>
                    <a:pt x="76033" y="95956"/>
                    <a:pt x="54519" y="50041"/>
                    <a:pt x="36889" y="2590"/>
                  </a:cubicBezTo>
                  <a:cubicBezTo>
                    <a:pt x="36889" y="1168"/>
                    <a:pt x="35730" y="16"/>
                    <a:pt x="34315" y="16"/>
                  </a:cubicBezTo>
                  <a:cubicBezTo>
                    <a:pt x="32899" y="16"/>
                    <a:pt x="31741" y="1168"/>
                    <a:pt x="31741" y="2590"/>
                  </a:cubicBezTo>
                  <a:cubicBezTo>
                    <a:pt x="31762" y="25338"/>
                    <a:pt x="38154" y="47626"/>
                    <a:pt x="50187" y="66936"/>
                  </a:cubicBezTo>
                  <a:cubicBezTo>
                    <a:pt x="60911" y="91244"/>
                    <a:pt x="72494" y="115052"/>
                    <a:pt x="84934" y="138360"/>
                  </a:cubicBezTo>
                  <a:cubicBezTo>
                    <a:pt x="96301" y="159808"/>
                    <a:pt x="107884" y="181257"/>
                    <a:pt x="120324" y="202706"/>
                  </a:cubicBezTo>
                  <a:cubicBezTo>
                    <a:pt x="106597" y="179970"/>
                    <a:pt x="92655" y="157235"/>
                    <a:pt x="79357" y="134070"/>
                  </a:cubicBezTo>
                  <a:cubicBezTo>
                    <a:pt x="64472" y="108467"/>
                    <a:pt x="51366" y="81881"/>
                    <a:pt x="40106" y="54496"/>
                  </a:cubicBezTo>
                  <a:cubicBezTo>
                    <a:pt x="33457" y="37766"/>
                    <a:pt x="29382" y="874"/>
                    <a:pt x="4072" y="5593"/>
                  </a:cubicBezTo>
                  <a:cubicBezTo>
                    <a:pt x="1091" y="6521"/>
                    <a:pt x="-625" y="9655"/>
                    <a:pt x="212" y="12671"/>
                  </a:cubicBezTo>
                  <a:cubicBezTo>
                    <a:pt x="20974" y="68529"/>
                    <a:pt x="47870" y="121906"/>
                    <a:pt x="80430" y="171820"/>
                  </a:cubicBezTo>
                  <a:cubicBezTo>
                    <a:pt x="94821" y="198096"/>
                    <a:pt x="110715" y="223519"/>
                    <a:pt x="128046" y="247962"/>
                  </a:cubicBezTo>
                  <a:cubicBezTo>
                    <a:pt x="131949" y="253219"/>
                    <a:pt x="136174" y="258232"/>
                    <a:pt x="140700" y="262976"/>
                  </a:cubicBezTo>
                  <a:cubicBezTo>
                    <a:pt x="142266" y="267946"/>
                    <a:pt x="143424" y="273040"/>
                    <a:pt x="144132" y="278205"/>
                  </a:cubicBezTo>
                  <a:cubicBezTo>
                    <a:pt x="144775" y="280350"/>
                    <a:pt x="147564" y="281208"/>
                    <a:pt x="147779" y="278634"/>
                  </a:cubicBezTo>
                  <a:close/>
                  <a:moveTo>
                    <a:pt x="131263" y="221151"/>
                  </a:moveTo>
                  <a:cubicBezTo>
                    <a:pt x="141344" y="237452"/>
                    <a:pt x="152711" y="253324"/>
                    <a:pt x="163221" y="268339"/>
                  </a:cubicBezTo>
                  <a:cubicBezTo>
                    <a:pt x="159039" y="268789"/>
                    <a:pt x="154878" y="267193"/>
                    <a:pt x="152068" y="264049"/>
                  </a:cubicBezTo>
                  <a:cubicBezTo>
                    <a:pt x="150395" y="262511"/>
                    <a:pt x="148808" y="260864"/>
                    <a:pt x="147349" y="259116"/>
                  </a:cubicBezTo>
                  <a:cubicBezTo>
                    <a:pt x="144347" y="245584"/>
                    <a:pt x="138899" y="232714"/>
                    <a:pt x="131263" y="221151"/>
                  </a:cubicBezTo>
                  <a:close/>
                  <a:moveTo>
                    <a:pt x="19301" y="28114"/>
                  </a:moveTo>
                  <a:lnTo>
                    <a:pt x="22518" y="37551"/>
                  </a:lnTo>
                  <a:cubicBezTo>
                    <a:pt x="24449" y="43342"/>
                    <a:pt x="26593" y="49133"/>
                    <a:pt x="28738" y="54925"/>
                  </a:cubicBezTo>
                  <a:cubicBezTo>
                    <a:pt x="30883" y="60716"/>
                    <a:pt x="33457" y="65863"/>
                    <a:pt x="35817" y="71440"/>
                  </a:cubicBezTo>
                  <a:cubicBezTo>
                    <a:pt x="28331" y="55351"/>
                    <a:pt x="21660" y="38885"/>
                    <a:pt x="15869" y="22108"/>
                  </a:cubicBezTo>
                  <a:cubicBezTo>
                    <a:pt x="17199" y="23998"/>
                    <a:pt x="18357" y="26010"/>
                    <a:pt x="19301" y="2811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30482FC-21D8-4CC0-9972-2ABB0907627F}"/>
                </a:ext>
              </a:extLst>
            </p:cNvPr>
            <p:cNvSpPr/>
            <p:nvPr/>
          </p:nvSpPr>
          <p:spPr>
            <a:xfrm>
              <a:off x="8061189" y="753760"/>
              <a:ext cx="174647" cy="277172"/>
            </a:xfrm>
            <a:custGeom>
              <a:avLst/>
              <a:gdLst>
                <a:gd name="connsiteX0" fmla="*/ 172447 w 174647"/>
                <a:gd name="connsiteY0" fmla="*/ 268383 h 277172"/>
                <a:gd name="connsiteX1" fmla="*/ 172447 w 174647"/>
                <a:gd name="connsiteY1" fmla="*/ 258946 h 277172"/>
                <a:gd name="connsiteX2" fmla="*/ 173948 w 174647"/>
                <a:gd name="connsiteY2" fmla="*/ 252297 h 277172"/>
                <a:gd name="connsiteX3" fmla="*/ 154645 w 174647"/>
                <a:gd name="connsiteY3" fmla="*/ 228918 h 277172"/>
                <a:gd name="connsiteX4" fmla="*/ 149497 w 174647"/>
                <a:gd name="connsiteY4" fmla="*/ 228275 h 277172"/>
                <a:gd name="connsiteX5" fmla="*/ 148854 w 174647"/>
                <a:gd name="connsiteY5" fmla="*/ 233422 h 277172"/>
                <a:gd name="connsiteX6" fmla="*/ 155503 w 174647"/>
                <a:gd name="connsiteY6" fmla="*/ 250581 h 277172"/>
                <a:gd name="connsiteX7" fmla="*/ 156575 w 174647"/>
                <a:gd name="connsiteY7" fmla="*/ 258517 h 277172"/>
                <a:gd name="connsiteX8" fmla="*/ 68207 w 174647"/>
                <a:gd name="connsiteY8" fmla="*/ 136903 h 277172"/>
                <a:gd name="connsiteX9" fmla="*/ 35390 w 174647"/>
                <a:gd name="connsiteY9" fmla="*/ 72557 h 277172"/>
                <a:gd name="connsiteX10" fmla="*/ 19947 w 174647"/>
                <a:gd name="connsiteY10" fmla="*/ 36524 h 277172"/>
                <a:gd name="connsiteX11" fmla="*/ 8579 w 174647"/>
                <a:gd name="connsiteY11" fmla="*/ 2420 h 277172"/>
                <a:gd name="connsiteX12" fmla="*/ 0 w 174647"/>
                <a:gd name="connsiteY12" fmla="*/ 4780 h 277172"/>
                <a:gd name="connsiteX13" fmla="*/ 11153 w 174647"/>
                <a:gd name="connsiteY13" fmla="*/ 47677 h 277172"/>
                <a:gd name="connsiteX14" fmla="*/ 28098 w 174647"/>
                <a:gd name="connsiteY14" fmla="*/ 84140 h 277172"/>
                <a:gd name="connsiteX15" fmla="*/ 70995 w 174647"/>
                <a:gd name="connsiteY15" fmla="*/ 166073 h 277172"/>
                <a:gd name="connsiteX16" fmla="*/ 119469 w 174647"/>
                <a:gd name="connsiteY16" fmla="*/ 242431 h 277172"/>
                <a:gd name="connsiteX17" fmla="*/ 172447 w 174647"/>
                <a:gd name="connsiteY17" fmla="*/ 268383 h 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4647" h="277172">
                  <a:moveTo>
                    <a:pt x="172447" y="268383"/>
                  </a:moveTo>
                  <a:cubicBezTo>
                    <a:pt x="174463" y="265559"/>
                    <a:pt x="174463" y="261771"/>
                    <a:pt x="172447" y="258946"/>
                  </a:cubicBezTo>
                  <a:cubicBezTo>
                    <a:pt x="174635" y="257488"/>
                    <a:pt x="175300" y="254558"/>
                    <a:pt x="173948" y="252297"/>
                  </a:cubicBezTo>
                  <a:cubicBezTo>
                    <a:pt x="169015" y="243370"/>
                    <a:pt x="162474" y="235443"/>
                    <a:pt x="154645" y="228918"/>
                  </a:cubicBezTo>
                  <a:cubicBezTo>
                    <a:pt x="153401" y="227318"/>
                    <a:pt x="151105" y="227030"/>
                    <a:pt x="149497" y="228275"/>
                  </a:cubicBezTo>
                  <a:cubicBezTo>
                    <a:pt x="147888" y="229519"/>
                    <a:pt x="147609" y="231822"/>
                    <a:pt x="148854" y="233422"/>
                  </a:cubicBezTo>
                  <a:cubicBezTo>
                    <a:pt x="151577" y="238937"/>
                    <a:pt x="153786" y="244678"/>
                    <a:pt x="155503" y="250581"/>
                  </a:cubicBezTo>
                  <a:cubicBezTo>
                    <a:pt x="156082" y="253191"/>
                    <a:pt x="156447" y="255847"/>
                    <a:pt x="156575" y="258517"/>
                  </a:cubicBezTo>
                  <a:cubicBezTo>
                    <a:pt x="138558" y="255300"/>
                    <a:pt x="75285" y="149344"/>
                    <a:pt x="68207" y="136903"/>
                  </a:cubicBezTo>
                  <a:cubicBezTo>
                    <a:pt x="56410" y="115455"/>
                    <a:pt x="45686" y="94006"/>
                    <a:pt x="35390" y="72557"/>
                  </a:cubicBezTo>
                  <a:cubicBezTo>
                    <a:pt x="29813" y="60690"/>
                    <a:pt x="24666" y="48679"/>
                    <a:pt x="19947" y="36524"/>
                  </a:cubicBezTo>
                  <a:cubicBezTo>
                    <a:pt x="16730" y="24969"/>
                    <a:pt x="12955" y="13589"/>
                    <a:pt x="8579" y="2420"/>
                  </a:cubicBezTo>
                  <a:cubicBezTo>
                    <a:pt x="6434" y="-2298"/>
                    <a:pt x="215" y="705"/>
                    <a:pt x="0" y="4780"/>
                  </a:cubicBezTo>
                  <a:cubicBezTo>
                    <a:pt x="515" y="19725"/>
                    <a:pt x="4333" y="34372"/>
                    <a:pt x="11153" y="47677"/>
                  </a:cubicBezTo>
                  <a:cubicBezTo>
                    <a:pt x="16301" y="60117"/>
                    <a:pt x="22092" y="72128"/>
                    <a:pt x="28098" y="84140"/>
                  </a:cubicBezTo>
                  <a:cubicBezTo>
                    <a:pt x="42039" y="111808"/>
                    <a:pt x="56195" y="139263"/>
                    <a:pt x="70995" y="166073"/>
                  </a:cubicBezTo>
                  <a:cubicBezTo>
                    <a:pt x="85837" y="192337"/>
                    <a:pt x="102010" y="217825"/>
                    <a:pt x="119469" y="242431"/>
                  </a:cubicBezTo>
                  <a:cubicBezTo>
                    <a:pt x="129550" y="255300"/>
                    <a:pt x="154216" y="294551"/>
                    <a:pt x="172447" y="26838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C1EA2F3-FC87-4FB0-9F08-3A84C02FCDBA}"/>
                </a:ext>
              </a:extLst>
            </p:cNvPr>
            <p:cNvSpPr/>
            <p:nvPr/>
          </p:nvSpPr>
          <p:spPr>
            <a:xfrm>
              <a:off x="7658371" y="965905"/>
              <a:ext cx="176745" cy="283781"/>
            </a:xfrm>
            <a:custGeom>
              <a:avLst/>
              <a:gdLst>
                <a:gd name="connsiteX0" fmla="*/ 174819 w 176745"/>
                <a:gd name="connsiteY0" fmla="*/ 270939 h 283781"/>
                <a:gd name="connsiteX1" fmla="*/ 77442 w 176745"/>
                <a:gd name="connsiteY1" fmla="*/ 140317 h 283781"/>
                <a:gd name="connsiteX2" fmla="*/ 39050 w 176745"/>
                <a:gd name="connsiteY2" fmla="*/ 70823 h 283781"/>
                <a:gd name="connsiteX3" fmla="*/ 21891 w 176745"/>
                <a:gd name="connsiteY3" fmla="*/ 34790 h 283781"/>
                <a:gd name="connsiteX4" fmla="*/ 4517 w 176745"/>
                <a:gd name="connsiteY4" fmla="*/ 901 h 283781"/>
                <a:gd name="connsiteX5" fmla="*/ 892 w 176745"/>
                <a:gd name="connsiteY5" fmla="*/ 648 h 283781"/>
                <a:gd name="connsiteX6" fmla="*/ 13 w 176745"/>
                <a:gd name="connsiteY6" fmla="*/ 2831 h 283781"/>
                <a:gd name="connsiteX7" fmla="*/ 12239 w 176745"/>
                <a:gd name="connsiteY7" fmla="*/ 39080 h 283781"/>
                <a:gd name="connsiteX8" fmla="*/ 28540 w 176745"/>
                <a:gd name="connsiteY8" fmla="*/ 74684 h 283781"/>
                <a:gd name="connsiteX9" fmla="*/ 68434 w 176745"/>
                <a:gd name="connsiteY9" fmla="*/ 148039 h 283781"/>
                <a:gd name="connsiteX10" fmla="*/ 164524 w 176745"/>
                <a:gd name="connsiteY10" fmla="*/ 281449 h 283781"/>
                <a:gd name="connsiteX11" fmla="*/ 174819 w 176745"/>
                <a:gd name="connsiteY11" fmla="*/ 270939 h 2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45" h="283781">
                  <a:moveTo>
                    <a:pt x="174819" y="270939"/>
                  </a:moveTo>
                  <a:cubicBezTo>
                    <a:pt x="138743" y="230221"/>
                    <a:pt x="106163" y="186524"/>
                    <a:pt x="77442" y="140317"/>
                  </a:cubicBezTo>
                  <a:cubicBezTo>
                    <a:pt x="63716" y="117582"/>
                    <a:pt x="50846" y="94417"/>
                    <a:pt x="39050" y="70823"/>
                  </a:cubicBezTo>
                  <a:cubicBezTo>
                    <a:pt x="33044" y="58812"/>
                    <a:pt x="27467" y="46801"/>
                    <a:pt x="21891" y="34790"/>
                  </a:cubicBezTo>
                  <a:cubicBezTo>
                    <a:pt x="17622" y="22776"/>
                    <a:pt x="11789" y="11381"/>
                    <a:pt x="4517" y="901"/>
                  </a:cubicBezTo>
                  <a:cubicBezTo>
                    <a:pt x="3573" y="-172"/>
                    <a:pt x="1965" y="-285"/>
                    <a:pt x="892" y="648"/>
                  </a:cubicBezTo>
                  <a:cubicBezTo>
                    <a:pt x="270" y="1193"/>
                    <a:pt x="-73" y="2006"/>
                    <a:pt x="13" y="2831"/>
                  </a:cubicBezTo>
                  <a:cubicBezTo>
                    <a:pt x="2072" y="15503"/>
                    <a:pt x="6190" y="27750"/>
                    <a:pt x="12239" y="39080"/>
                  </a:cubicBezTo>
                  <a:cubicBezTo>
                    <a:pt x="17386" y="51091"/>
                    <a:pt x="22963" y="62888"/>
                    <a:pt x="28540" y="74684"/>
                  </a:cubicBezTo>
                  <a:cubicBezTo>
                    <a:pt x="40830" y="99708"/>
                    <a:pt x="54128" y="124160"/>
                    <a:pt x="68434" y="148039"/>
                  </a:cubicBezTo>
                  <a:cubicBezTo>
                    <a:pt x="96489" y="195243"/>
                    <a:pt x="128641" y="239884"/>
                    <a:pt x="164524" y="281449"/>
                  </a:cubicBezTo>
                  <a:cubicBezTo>
                    <a:pt x="170744" y="288527"/>
                    <a:pt x="181040" y="278017"/>
                    <a:pt x="174819" y="27093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A2446F5-B319-4C68-AFDA-A69E12230730}"/>
                </a:ext>
              </a:extLst>
            </p:cNvPr>
            <p:cNvSpPr/>
            <p:nvPr/>
          </p:nvSpPr>
          <p:spPr>
            <a:xfrm>
              <a:off x="7628647" y="983959"/>
              <a:ext cx="176611" cy="280923"/>
            </a:xfrm>
            <a:custGeom>
              <a:avLst/>
              <a:gdLst>
                <a:gd name="connsiteX0" fmla="*/ 175373 w 176611"/>
                <a:gd name="connsiteY0" fmla="*/ 273691 h 280923"/>
                <a:gd name="connsiteX1" fmla="*/ 75637 w 176611"/>
                <a:gd name="connsiteY1" fmla="*/ 146501 h 280923"/>
                <a:gd name="connsiteX2" fmla="*/ 35528 w 176611"/>
                <a:gd name="connsiteY2" fmla="*/ 78723 h 280923"/>
                <a:gd name="connsiteX3" fmla="*/ 5285 w 176611"/>
                <a:gd name="connsiteY3" fmla="*/ 2366 h 280923"/>
                <a:gd name="connsiteX4" fmla="*/ 138 w 176611"/>
                <a:gd name="connsiteY4" fmla="*/ 2366 h 280923"/>
                <a:gd name="connsiteX5" fmla="*/ 19227 w 176611"/>
                <a:gd name="connsiteY5" fmla="*/ 72503 h 280923"/>
                <a:gd name="connsiteX6" fmla="*/ 62125 w 176611"/>
                <a:gd name="connsiteY6" fmla="*/ 147787 h 280923"/>
                <a:gd name="connsiteX7" fmla="*/ 169368 w 176611"/>
                <a:gd name="connsiteY7" fmla="*/ 279697 h 280923"/>
                <a:gd name="connsiteX8" fmla="*/ 175373 w 176611"/>
                <a:gd name="connsiteY8" fmla="*/ 279697 h 280923"/>
                <a:gd name="connsiteX9" fmla="*/ 175373 w 176611"/>
                <a:gd name="connsiteY9" fmla="*/ 273691 h 2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611" h="280923">
                  <a:moveTo>
                    <a:pt x="175373" y="273691"/>
                  </a:moveTo>
                  <a:cubicBezTo>
                    <a:pt x="139039" y="233811"/>
                    <a:pt x="105708" y="191298"/>
                    <a:pt x="75637" y="146501"/>
                  </a:cubicBezTo>
                  <a:cubicBezTo>
                    <a:pt x="61052" y="125052"/>
                    <a:pt x="47754" y="101887"/>
                    <a:pt x="35528" y="78723"/>
                  </a:cubicBezTo>
                  <a:cubicBezTo>
                    <a:pt x="20921" y="55305"/>
                    <a:pt x="10669" y="29434"/>
                    <a:pt x="5285" y="2366"/>
                  </a:cubicBezTo>
                  <a:cubicBezTo>
                    <a:pt x="5285" y="-208"/>
                    <a:pt x="781" y="-1281"/>
                    <a:pt x="138" y="2366"/>
                  </a:cubicBezTo>
                  <a:cubicBezTo>
                    <a:pt x="-1063" y="27173"/>
                    <a:pt x="5629" y="51721"/>
                    <a:pt x="19227" y="72503"/>
                  </a:cubicBezTo>
                  <a:cubicBezTo>
                    <a:pt x="32246" y="98241"/>
                    <a:pt x="46531" y="123336"/>
                    <a:pt x="62125" y="147787"/>
                  </a:cubicBezTo>
                  <a:cubicBezTo>
                    <a:pt x="92367" y="195961"/>
                    <a:pt x="128379" y="240259"/>
                    <a:pt x="169368" y="279697"/>
                  </a:cubicBezTo>
                  <a:cubicBezTo>
                    <a:pt x="171019" y="281355"/>
                    <a:pt x="173721" y="281355"/>
                    <a:pt x="175373" y="279697"/>
                  </a:cubicBezTo>
                  <a:cubicBezTo>
                    <a:pt x="177025" y="278039"/>
                    <a:pt x="177025" y="275349"/>
                    <a:pt x="175373" y="273691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76F2DBD-FC07-425F-A8A9-1B719E33B486}"/>
                </a:ext>
              </a:extLst>
            </p:cNvPr>
            <p:cNvSpPr/>
            <p:nvPr/>
          </p:nvSpPr>
          <p:spPr>
            <a:xfrm>
              <a:off x="7650549" y="975265"/>
              <a:ext cx="174997" cy="283316"/>
            </a:xfrm>
            <a:custGeom>
              <a:avLst/>
              <a:gdLst>
                <a:gd name="connsiteX0" fmla="*/ 173633 w 174997"/>
                <a:gd name="connsiteY0" fmla="*/ 274449 h 283316"/>
                <a:gd name="connsiteX1" fmla="*/ 4617 w 174997"/>
                <a:gd name="connsiteY1" fmla="*/ 1194 h 283316"/>
                <a:gd name="connsiteX2" fmla="*/ 113 w 174997"/>
                <a:gd name="connsiteY2" fmla="*/ 3124 h 283316"/>
                <a:gd name="connsiteX3" fmla="*/ 166126 w 174997"/>
                <a:gd name="connsiteY3" fmla="*/ 281956 h 283316"/>
                <a:gd name="connsiteX4" fmla="*/ 173633 w 174997"/>
                <a:gd name="connsiteY4" fmla="*/ 274449 h 28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97" h="283316">
                  <a:moveTo>
                    <a:pt x="173633" y="274449"/>
                  </a:moveTo>
                  <a:cubicBezTo>
                    <a:pt x="102380" y="193472"/>
                    <a:pt x="45262" y="101101"/>
                    <a:pt x="4617" y="1194"/>
                  </a:cubicBezTo>
                  <a:cubicBezTo>
                    <a:pt x="3545" y="-1595"/>
                    <a:pt x="-745" y="1194"/>
                    <a:pt x="113" y="3124"/>
                  </a:cubicBezTo>
                  <a:cubicBezTo>
                    <a:pt x="37155" y="105807"/>
                    <a:pt x="93500" y="200454"/>
                    <a:pt x="166126" y="281956"/>
                  </a:cubicBezTo>
                  <a:cubicBezTo>
                    <a:pt x="170415" y="286246"/>
                    <a:pt x="178137" y="279597"/>
                    <a:pt x="173633" y="27444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42C7321-6F1B-497D-BE89-459BC426CAC8}"/>
                </a:ext>
              </a:extLst>
            </p:cNvPr>
            <p:cNvSpPr/>
            <p:nvPr/>
          </p:nvSpPr>
          <p:spPr>
            <a:xfrm>
              <a:off x="7641269" y="984588"/>
              <a:ext cx="173000" cy="279933"/>
            </a:xfrm>
            <a:custGeom>
              <a:avLst/>
              <a:gdLst>
                <a:gd name="connsiteX0" fmla="*/ 171545 w 173000"/>
                <a:gd name="connsiteY0" fmla="*/ 269630 h 279933"/>
                <a:gd name="connsiteX1" fmla="*/ 4675 w 173000"/>
                <a:gd name="connsiteY1" fmla="*/ 1093 h 279933"/>
                <a:gd name="connsiteX2" fmla="*/ 170 w 173000"/>
                <a:gd name="connsiteY2" fmla="*/ 3238 h 279933"/>
                <a:gd name="connsiteX3" fmla="*/ 163395 w 173000"/>
                <a:gd name="connsiteY3" fmla="*/ 277995 h 279933"/>
                <a:gd name="connsiteX4" fmla="*/ 171545 w 173000"/>
                <a:gd name="connsiteY4" fmla="*/ 269630 h 27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00" h="279933">
                  <a:moveTo>
                    <a:pt x="171545" y="269630"/>
                  </a:moveTo>
                  <a:cubicBezTo>
                    <a:pt x="105505" y="187027"/>
                    <a:pt x="49481" y="96885"/>
                    <a:pt x="4675" y="1093"/>
                  </a:cubicBezTo>
                  <a:cubicBezTo>
                    <a:pt x="3388" y="-1481"/>
                    <a:pt x="-902" y="1093"/>
                    <a:pt x="170" y="3238"/>
                  </a:cubicBezTo>
                  <a:cubicBezTo>
                    <a:pt x="40279" y="102595"/>
                    <a:pt x="95317" y="195246"/>
                    <a:pt x="163395" y="277995"/>
                  </a:cubicBezTo>
                  <a:cubicBezTo>
                    <a:pt x="169186" y="283786"/>
                    <a:pt x="176050" y="275421"/>
                    <a:pt x="171545" y="269630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4FC3D29-5B9F-4740-A456-5DB571FB3864}"/>
                </a:ext>
              </a:extLst>
            </p:cNvPr>
            <p:cNvSpPr/>
            <p:nvPr/>
          </p:nvSpPr>
          <p:spPr>
            <a:xfrm>
              <a:off x="7627926" y="982593"/>
              <a:ext cx="113847" cy="176550"/>
            </a:xfrm>
            <a:custGeom>
              <a:avLst/>
              <a:gdLst>
                <a:gd name="connsiteX0" fmla="*/ 112820 w 113847"/>
                <a:gd name="connsiteY0" fmla="*/ 171674 h 176550"/>
                <a:gd name="connsiteX1" fmla="*/ 50619 w 113847"/>
                <a:gd name="connsiteY1" fmla="*/ 91671 h 176550"/>
                <a:gd name="connsiteX2" fmla="*/ 27669 w 113847"/>
                <a:gd name="connsiteY2" fmla="*/ 46200 h 176550"/>
                <a:gd name="connsiteX3" fmla="*/ 20377 w 113847"/>
                <a:gd name="connsiteY3" fmla="*/ 24751 h 176550"/>
                <a:gd name="connsiteX4" fmla="*/ 10939 w 113847"/>
                <a:gd name="connsiteY4" fmla="*/ 1587 h 176550"/>
                <a:gd name="connsiteX5" fmla="*/ 1566 w 113847"/>
                <a:gd name="connsiteY5" fmla="*/ 2374 h 176550"/>
                <a:gd name="connsiteX6" fmla="*/ 0 w 113847"/>
                <a:gd name="connsiteY6" fmla="*/ 6520 h 176550"/>
                <a:gd name="connsiteX7" fmla="*/ 8794 w 113847"/>
                <a:gd name="connsiteY7" fmla="*/ 29685 h 176550"/>
                <a:gd name="connsiteX8" fmla="*/ 21449 w 113847"/>
                <a:gd name="connsiteY8" fmla="*/ 51133 h 176550"/>
                <a:gd name="connsiteX9" fmla="*/ 47402 w 113847"/>
                <a:gd name="connsiteY9" fmla="*/ 95961 h 176550"/>
                <a:gd name="connsiteX10" fmla="*/ 109388 w 113847"/>
                <a:gd name="connsiteY10" fmla="*/ 175964 h 176550"/>
                <a:gd name="connsiteX11" fmla="*/ 113249 w 113847"/>
                <a:gd name="connsiteY11" fmla="*/ 175535 h 176550"/>
                <a:gd name="connsiteX12" fmla="*/ 112820 w 113847"/>
                <a:gd name="connsiteY12" fmla="*/ 171674 h 1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47" h="176550">
                  <a:moveTo>
                    <a:pt x="112820" y="171674"/>
                  </a:moveTo>
                  <a:cubicBezTo>
                    <a:pt x="90599" y="146200"/>
                    <a:pt x="69837" y="119490"/>
                    <a:pt x="50619" y="91671"/>
                  </a:cubicBezTo>
                  <a:cubicBezTo>
                    <a:pt x="40753" y="77740"/>
                    <a:pt x="33010" y="62415"/>
                    <a:pt x="27669" y="46200"/>
                  </a:cubicBezTo>
                  <a:cubicBezTo>
                    <a:pt x="25739" y="38693"/>
                    <a:pt x="22950" y="31186"/>
                    <a:pt x="20377" y="24751"/>
                  </a:cubicBezTo>
                  <a:cubicBezTo>
                    <a:pt x="17803" y="18317"/>
                    <a:pt x="16730" y="6949"/>
                    <a:pt x="10939" y="1587"/>
                  </a:cubicBezTo>
                  <a:cubicBezTo>
                    <a:pt x="8129" y="-783"/>
                    <a:pt x="3947" y="-432"/>
                    <a:pt x="1566" y="2374"/>
                  </a:cubicBezTo>
                  <a:cubicBezTo>
                    <a:pt x="579" y="3536"/>
                    <a:pt x="43" y="4999"/>
                    <a:pt x="0" y="6520"/>
                  </a:cubicBezTo>
                  <a:cubicBezTo>
                    <a:pt x="0" y="14027"/>
                    <a:pt x="5577" y="23035"/>
                    <a:pt x="8794" y="29685"/>
                  </a:cubicBezTo>
                  <a:cubicBezTo>
                    <a:pt x="12290" y="37230"/>
                    <a:pt x="16537" y="44415"/>
                    <a:pt x="21449" y="51133"/>
                  </a:cubicBezTo>
                  <a:cubicBezTo>
                    <a:pt x="30844" y="65632"/>
                    <a:pt x="39509" y="80595"/>
                    <a:pt x="47402" y="95961"/>
                  </a:cubicBezTo>
                  <a:cubicBezTo>
                    <a:pt x="63917" y="125605"/>
                    <a:pt x="84808" y="152579"/>
                    <a:pt x="109388" y="175964"/>
                  </a:cubicBezTo>
                  <a:cubicBezTo>
                    <a:pt x="110568" y="176912"/>
                    <a:pt x="112306" y="176719"/>
                    <a:pt x="113249" y="175535"/>
                  </a:cubicBezTo>
                  <a:cubicBezTo>
                    <a:pt x="114193" y="174351"/>
                    <a:pt x="114000" y="172622"/>
                    <a:pt x="112820" y="17167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F8D1C43-F89F-4A7C-AE63-CC7D90FBCA50}"/>
                </a:ext>
              </a:extLst>
            </p:cNvPr>
            <p:cNvSpPr/>
            <p:nvPr/>
          </p:nvSpPr>
          <p:spPr>
            <a:xfrm>
              <a:off x="7775976" y="906218"/>
              <a:ext cx="326344" cy="205139"/>
            </a:xfrm>
            <a:custGeom>
              <a:avLst/>
              <a:gdLst>
                <a:gd name="connsiteX0" fmla="*/ 52710 w 326344"/>
                <a:gd name="connsiteY0" fmla="*/ 203651 h 205139"/>
                <a:gd name="connsiteX1" fmla="*/ 161669 w 326344"/>
                <a:gd name="connsiteY1" fmla="*/ 187350 h 205139"/>
                <a:gd name="connsiteX2" fmla="*/ 283926 w 326344"/>
                <a:gd name="connsiteY2" fmla="*/ 118071 h 205139"/>
                <a:gd name="connsiteX3" fmla="*/ 319745 w 326344"/>
                <a:gd name="connsiteY3" fmla="*/ 61875 h 205139"/>
                <a:gd name="connsiteX4" fmla="*/ 322963 w 326344"/>
                <a:gd name="connsiteY4" fmla="*/ 48792 h 205139"/>
                <a:gd name="connsiteX5" fmla="*/ 320603 w 326344"/>
                <a:gd name="connsiteY5" fmla="*/ 23697 h 205139"/>
                <a:gd name="connsiteX6" fmla="*/ 302801 w 326344"/>
                <a:gd name="connsiteY6" fmla="*/ 9326 h 205139"/>
                <a:gd name="connsiteX7" fmla="*/ 263336 w 326344"/>
                <a:gd name="connsiteY7" fmla="*/ 103 h 205139"/>
                <a:gd name="connsiteX8" fmla="*/ 209285 w 326344"/>
                <a:gd name="connsiteY8" fmla="*/ 6323 h 205139"/>
                <a:gd name="connsiteX9" fmla="*/ 151374 w 326344"/>
                <a:gd name="connsiteY9" fmla="*/ 25627 h 205139"/>
                <a:gd name="connsiteX10" fmla="*/ 99897 w 326344"/>
                <a:gd name="connsiteY10" fmla="*/ 48363 h 205139"/>
                <a:gd name="connsiteX11" fmla="*/ 51637 w 326344"/>
                <a:gd name="connsiteY11" fmla="*/ 84396 h 205139"/>
                <a:gd name="connsiteX12" fmla="*/ 9813 w 326344"/>
                <a:gd name="connsiteY12" fmla="*/ 124291 h 205139"/>
                <a:gd name="connsiteX13" fmla="*/ 161 w 326344"/>
                <a:gd name="connsiteY13" fmla="*/ 156464 h 205139"/>
                <a:gd name="connsiteX14" fmla="*/ 161 w 326344"/>
                <a:gd name="connsiteY14" fmla="*/ 165472 h 205139"/>
                <a:gd name="connsiteX15" fmla="*/ 29116 w 326344"/>
                <a:gd name="connsiteY15" fmla="*/ 198074 h 205139"/>
                <a:gd name="connsiteX16" fmla="*/ 52710 w 326344"/>
                <a:gd name="connsiteY16" fmla="*/ 203651 h 205139"/>
                <a:gd name="connsiteX17" fmla="*/ 201564 w 326344"/>
                <a:gd name="connsiteY17" fmla="*/ 121288 h 205139"/>
                <a:gd name="connsiteX18" fmla="*/ 120273 w 326344"/>
                <a:gd name="connsiteY18" fmla="*/ 158394 h 205139"/>
                <a:gd name="connsiteX19" fmla="*/ 75874 w 326344"/>
                <a:gd name="connsiteY19" fmla="*/ 168475 h 205139"/>
                <a:gd name="connsiteX20" fmla="*/ 60003 w 326344"/>
                <a:gd name="connsiteY20" fmla="*/ 170834 h 205139"/>
                <a:gd name="connsiteX21" fmla="*/ 123062 w 326344"/>
                <a:gd name="connsiteY21" fmla="*/ 153890 h 205139"/>
                <a:gd name="connsiteX22" fmla="*/ 206068 w 326344"/>
                <a:gd name="connsiteY22" fmla="*/ 119358 h 205139"/>
                <a:gd name="connsiteX23" fmla="*/ 242531 w 326344"/>
                <a:gd name="connsiteY23" fmla="*/ 78391 h 205139"/>
                <a:gd name="connsiteX24" fmla="*/ 238455 w 326344"/>
                <a:gd name="connsiteY24" fmla="*/ 76675 h 205139"/>
                <a:gd name="connsiteX25" fmla="*/ 193842 w 326344"/>
                <a:gd name="connsiteY25" fmla="*/ 88901 h 205139"/>
                <a:gd name="connsiteX26" fmla="*/ 144296 w 326344"/>
                <a:gd name="connsiteY26" fmla="*/ 108848 h 205139"/>
                <a:gd name="connsiteX27" fmla="*/ 126707 w 326344"/>
                <a:gd name="connsiteY27" fmla="*/ 115926 h 205139"/>
                <a:gd name="connsiteX28" fmla="*/ 232020 w 326344"/>
                <a:gd name="connsiteY28" fmla="*/ 73029 h 205139"/>
                <a:gd name="connsiteX29" fmla="*/ 242531 w 326344"/>
                <a:gd name="connsiteY29" fmla="*/ 71098 h 205139"/>
                <a:gd name="connsiteX30" fmla="*/ 242531 w 326344"/>
                <a:gd name="connsiteY30" fmla="*/ 79249 h 205139"/>
                <a:gd name="connsiteX31" fmla="*/ 262906 w 326344"/>
                <a:gd name="connsiteY31" fmla="*/ 68739 h 205139"/>
                <a:gd name="connsiteX32" fmla="*/ 260976 w 326344"/>
                <a:gd name="connsiteY32" fmla="*/ 71527 h 205139"/>
                <a:gd name="connsiteX33" fmla="*/ 257974 w 326344"/>
                <a:gd name="connsiteY33" fmla="*/ 64020 h 205139"/>
                <a:gd name="connsiteX34" fmla="*/ 213789 w 326344"/>
                <a:gd name="connsiteY34" fmla="*/ 62948 h 205139"/>
                <a:gd name="connsiteX35" fmla="*/ 102042 w 326344"/>
                <a:gd name="connsiteY35" fmla="*/ 112494 h 205139"/>
                <a:gd name="connsiteX36" fmla="*/ 64293 w 326344"/>
                <a:gd name="connsiteY36" fmla="*/ 141664 h 205139"/>
                <a:gd name="connsiteX37" fmla="*/ 62791 w 326344"/>
                <a:gd name="connsiteY37" fmla="*/ 141664 h 205139"/>
                <a:gd name="connsiteX38" fmla="*/ 141722 w 326344"/>
                <a:gd name="connsiteY38" fmla="*/ 88043 h 205139"/>
                <a:gd name="connsiteX39" fmla="*/ 218937 w 326344"/>
                <a:gd name="connsiteY39" fmla="*/ 55012 h 205139"/>
                <a:gd name="connsiteX40" fmla="*/ 255185 w 326344"/>
                <a:gd name="connsiteY40" fmla="*/ 57586 h 205139"/>
                <a:gd name="connsiteX41" fmla="*/ 262906 w 326344"/>
                <a:gd name="connsiteY41" fmla="*/ 69597 h 205139"/>
                <a:gd name="connsiteX42" fmla="*/ 288645 w 326344"/>
                <a:gd name="connsiteY42" fmla="*/ 53296 h 205139"/>
                <a:gd name="connsiteX43" fmla="*/ 283068 w 326344"/>
                <a:gd name="connsiteY43" fmla="*/ 62304 h 205139"/>
                <a:gd name="connsiteX44" fmla="*/ 272559 w 326344"/>
                <a:gd name="connsiteY44" fmla="*/ 43858 h 205139"/>
                <a:gd name="connsiteX45" fmla="*/ 287358 w 326344"/>
                <a:gd name="connsiteY45" fmla="*/ 43858 h 205139"/>
                <a:gd name="connsiteX46" fmla="*/ 291648 w 326344"/>
                <a:gd name="connsiteY46" fmla="*/ 43858 h 205139"/>
                <a:gd name="connsiteX47" fmla="*/ 288645 w 326344"/>
                <a:gd name="connsiteY47" fmla="*/ 55012 h 205139"/>
                <a:gd name="connsiteX48" fmla="*/ 234594 w 326344"/>
                <a:gd name="connsiteY48" fmla="*/ 31847 h 205139"/>
                <a:gd name="connsiteX49" fmla="*/ 207355 w 326344"/>
                <a:gd name="connsiteY49" fmla="*/ 35708 h 205139"/>
                <a:gd name="connsiteX50" fmla="*/ 94535 w 326344"/>
                <a:gd name="connsiteY50" fmla="*/ 84182 h 205139"/>
                <a:gd name="connsiteX51" fmla="*/ 46490 w 326344"/>
                <a:gd name="connsiteY51" fmla="*/ 121074 h 205139"/>
                <a:gd name="connsiteX52" fmla="*/ 46490 w 326344"/>
                <a:gd name="connsiteY52" fmla="*/ 121074 h 205139"/>
                <a:gd name="connsiteX53" fmla="*/ 52281 w 326344"/>
                <a:gd name="connsiteY53" fmla="*/ 114210 h 205139"/>
                <a:gd name="connsiteX54" fmla="*/ 52281 w 326344"/>
                <a:gd name="connsiteY54" fmla="*/ 113138 h 205139"/>
                <a:gd name="connsiteX55" fmla="*/ 59144 w 326344"/>
                <a:gd name="connsiteY55" fmla="*/ 107132 h 205139"/>
                <a:gd name="connsiteX56" fmla="*/ 83381 w 326344"/>
                <a:gd name="connsiteY56" fmla="*/ 86756 h 205139"/>
                <a:gd name="connsiteX57" fmla="*/ 103543 w 326344"/>
                <a:gd name="connsiteY57" fmla="*/ 75388 h 205139"/>
                <a:gd name="connsiteX58" fmla="*/ 201564 w 326344"/>
                <a:gd name="connsiteY58" fmla="*/ 32491 h 205139"/>
                <a:gd name="connsiteX59" fmla="*/ 266982 w 326344"/>
                <a:gd name="connsiteY59" fmla="*/ 24555 h 205139"/>
                <a:gd name="connsiteX60" fmla="*/ 274918 w 326344"/>
                <a:gd name="connsiteY60" fmla="*/ 24555 h 205139"/>
                <a:gd name="connsiteX61" fmla="*/ 234594 w 326344"/>
                <a:gd name="connsiteY61" fmla="*/ 33563 h 20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6344" h="205139">
                  <a:moveTo>
                    <a:pt x="52710" y="203651"/>
                  </a:moveTo>
                  <a:cubicBezTo>
                    <a:pt x="89837" y="208151"/>
                    <a:pt x="127480" y="202516"/>
                    <a:pt x="161669" y="187350"/>
                  </a:cubicBezTo>
                  <a:cubicBezTo>
                    <a:pt x="207054" y="173614"/>
                    <a:pt x="248815" y="149948"/>
                    <a:pt x="283926" y="118071"/>
                  </a:cubicBezTo>
                  <a:cubicBezTo>
                    <a:pt x="299841" y="102186"/>
                    <a:pt x="312067" y="83002"/>
                    <a:pt x="319745" y="61875"/>
                  </a:cubicBezTo>
                  <a:cubicBezTo>
                    <a:pt x="321290" y="57646"/>
                    <a:pt x="322362" y="53257"/>
                    <a:pt x="322963" y="48792"/>
                  </a:cubicBezTo>
                  <a:cubicBezTo>
                    <a:pt x="329397" y="41714"/>
                    <a:pt x="325537" y="30989"/>
                    <a:pt x="320603" y="23697"/>
                  </a:cubicBezTo>
                  <a:cubicBezTo>
                    <a:pt x="316078" y="17382"/>
                    <a:pt x="309922" y="12417"/>
                    <a:pt x="302801" y="9326"/>
                  </a:cubicBezTo>
                  <a:cubicBezTo>
                    <a:pt x="290768" y="2628"/>
                    <a:pt x="277084" y="-566"/>
                    <a:pt x="263336" y="103"/>
                  </a:cubicBezTo>
                  <a:cubicBezTo>
                    <a:pt x="245126" y="-304"/>
                    <a:pt x="226937" y="1789"/>
                    <a:pt x="209285" y="6323"/>
                  </a:cubicBezTo>
                  <a:cubicBezTo>
                    <a:pt x="189552" y="11366"/>
                    <a:pt x="170184" y="17818"/>
                    <a:pt x="151374" y="25627"/>
                  </a:cubicBezTo>
                  <a:cubicBezTo>
                    <a:pt x="133722" y="32051"/>
                    <a:pt x="116541" y="39648"/>
                    <a:pt x="99897" y="48363"/>
                  </a:cubicBezTo>
                  <a:cubicBezTo>
                    <a:pt x="82824" y="58995"/>
                    <a:pt x="66673" y="71049"/>
                    <a:pt x="51637" y="84396"/>
                  </a:cubicBezTo>
                  <a:cubicBezTo>
                    <a:pt x="35744" y="95479"/>
                    <a:pt x="21631" y="108934"/>
                    <a:pt x="9813" y="124291"/>
                  </a:cubicBezTo>
                  <a:cubicBezTo>
                    <a:pt x="3657" y="133908"/>
                    <a:pt x="332" y="145051"/>
                    <a:pt x="161" y="156464"/>
                  </a:cubicBezTo>
                  <a:cubicBezTo>
                    <a:pt x="-53" y="159462"/>
                    <a:pt x="-53" y="162474"/>
                    <a:pt x="161" y="165472"/>
                  </a:cubicBezTo>
                  <a:cubicBezTo>
                    <a:pt x="3164" y="180802"/>
                    <a:pt x="14253" y="193289"/>
                    <a:pt x="29116" y="198074"/>
                  </a:cubicBezTo>
                  <a:cubicBezTo>
                    <a:pt x="36688" y="200987"/>
                    <a:pt x="44624" y="202864"/>
                    <a:pt x="52710" y="203651"/>
                  </a:cubicBezTo>
                  <a:close/>
                  <a:moveTo>
                    <a:pt x="201564" y="121288"/>
                  </a:moveTo>
                  <a:cubicBezTo>
                    <a:pt x="176297" y="137345"/>
                    <a:pt x="148950" y="149830"/>
                    <a:pt x="120273" y="158394"/>
                  </a:cubicBezTo>
                  <a:cubicBezTo>
                    <a:pt x="105752" y="162918"/>
                    <a:pt x="90910" y="166287"/>
                    <a:pt x="75874" y="168475"/>
                  </a:cubicBezTo>
                  <a:cubicBezTo>
                    <a:pt x="72014" y="168475"/>
                    <a:pt x="66223" y="170191"/>
                    <a:pt x="60003" y="170834"/>
                  </a:cubicBezTo>
                  <a:cubicBezTo>
                    <a:pt x="81408" y="166701"/>
                    <a:pt x="102471" y="161039"/>
                    <a:pt x="123062" y="153890"/>
                  </a:cubicBezTo>
                  <a:cubicBezTo>
                    <a:pt x="151653" y="144751"/>
                    <a:pt x="179428" y="133199"/>
                    <a:pt x="206068" y="119358"/>
                  </a:cubicBezTo>
                  <a:close/>
                  <a:moveTo>
                    <a:pt x="242531" y="78391"/>
                  </a:moveTo>
                  <a:cubicBezTo>
                    <a:pt x="241458" y="77282"/>
                    <a:pt x="239999" y="76660"/>
                    <a:pt x="238455" y="76675"/>
                  </a:cubicBezTo>
                  <a:cubicBezTo>
                    <a:pt x="222969" y="78086"/>
                    <a:pt x="207870" y="82226"/>
                    <a:pt x="193842" y="88901"/>
                  </a:cubicBezTo>
                  <a:cubicBezTo>
                    <a:pt x="177112" y="95335"/>
                    <a:pt x="160811" y="101984"/>
                    <a:pt x="144296" y="108848"/>
                  </a:cubicBezTo>
                  <a:lnTo>
                    <a:pt x="126707" y="115926"/>
                  </a:lnTo>
                  <a:cubicBezTo>
                    <a:pt x="159438" y="96360"/>
                    <a:pt x="194936" y="81895"/>
                    <a:pt x="232020" y="73029"/>
                  </a:cubicBezTo>
                  <a:cubicBezTo>
                    <a:pt x="233951" y="73029"/>
                    <a:pt x="241029" y="70026"/>
                    <a:pt x="242531" y="71098"/>
                  </a:cubicBezTo>
                  <a:cubicBezTo>
                    <a:pt x="244032" y="72171"/>
                    <a:pt x="244461" y="76460"/>
                    <a:pt x="242531" y="79249"/>
                  </a:cubicBezTo>
                  <a:close/>
                  <a:moveTo>
                    <a:pt x="262906" y="68739"/>
                  </a:moveTo>
                  <a:cubicBezTo>
                    <a:pt x="262414" y="69762"/>
                    <a:pt x="261769" y="70704"/>
                    <a:pt x="260976" y="71527"/>
                  </a:cubicBezTo>
                  <a:cubicBezTo>
                    <a:pt x="260697" y="68793"/>
                    <a:pt x="259668" y="66189"/>
                    <a:pt x="257974" y="64020"/>
                  </a:cubicBezTo>
                  <a:cubicBezTo>
                    <a:pt x="248536" y="50937"/>
                    <a:pt x="226229" y="59730"/>
                    <a:pt x="213789" y="62948"/>
                  </a:cubicBezTo>
                  <a:cubicBezTo>
                    <a:pt x="174024" y="73057"/>
                    <a:pt x="136231" y="89808"/>
                    <a:pt x="102042" y="112494"/>
                  </a:cubicBezTo>
                  <a:cubicBezTo>
                    <a:pt x="88851" y="121410"/>
                    <a:pt x="76239" y="131154"/>
                    <a:pt x="64293" y="141664"/>
                  </a:cubicBezTo>
                  <a:lnTo>
                    <a:pt x="62791" y="141664"/>
                  </a:lnTo>
                  <a:cubicBezTo>
                    <a:pt x="84947" y="118322"/>
                    <a:pt x="111865" y="100032"/>
                    <a:pt x="141722" y="88043"/>
                  </a:cubicBezTo>
                  <a:cubicBezTo>
                    <a:pt x="166409" y="74742"/>
                    <a:pt x="192255" y="63688"/>
                    <a:pt x="218937" y="55012"/>
                  </a:cubicBezTo>
                  <a:cubicBezTo>
                    <a:pt x="230948" y="51513"/>
                    <a:pt x="243796" y="52425"/>
                    <a:pt x="255185" y="57586"/>
                  </a:cubicBezTo>
                  <a:cubicBezTo>
                    <a:pt x="260118" y="59302"/>
                    <a:pt x="265266" y="62733"/>
                    <a:pt x="262906" y="69597"/>
                  </a:cubicBezTo>
                  <a:close/>
                  <a:moveTo>
                    <a:pt x="288645" y="53296"/>
                  </a:moveTo>
                  <a:cubicBezTo>
                    <a:pt x="287015" y="56438"/>
                    <a:pt x="285149" y="59450"/>
                    <a:pt x="283068" y="62304"/>
                  </a:cubicBezTo>
                  <a:cubicBezTo>
                    <a:pt x="281996" y="55055"/>
                    <a:pt x="278264" y="48468"/>
                    <a:pt x="272559" y="43858"/>
                  </a:cubicBezTo>
                  <a:cubicBezTo>
                    <a:pt x="277491" y="43539"/>
                    <a:pt x="282425" y="43539"/>
                    <a:pt x="287358" y="43858"/>
                  </a:cubicBezTo>
                  <a:lnTo>
                    <a:pt x="291648" y="43858"/>
                  </a:lnTo>
                  <a:cubicBezTo>
                    <a:pt x="291476" y="47751"/>
                    <a:pt x="290468" y="51561"/>
                    <a:pt x="288645" y="55012"/>
                  </a:cubicBezTo>
                  <a:close/>
                  <a:moveTo>
                    <a:pt x="234594" y="31847"/>
                  </a:moveTo>
                  <a:cubicBezTo>
                    <a:pt x="225393" y="32156"/>
                    <a:pt x="216278" y="33452"/>
                    <a:pt x="207355" y="35708"/>
                  </a:cubicBezTo>
                  <a:cubicBezTo>
                    <a:pt x="167417" y="45800"/>
                    <a:pt x="129346" y="62161"/>
                    <a:pt x="94535" y="84182"/>
                  </a:cubicBezTo>
                  <a:cubicBezTo>
                    <a:pt x="77483" y="95061"/>
                    <a:pt x="61397" y="107404"/>
                    <a:pt x="46490" y="121074"/>
                  </a:cubicBezTo>
                  <a:lnTo>
                    <a:pt x="46490" y="121074"/>
                  </a:lnTo>
                  <a:cubicBezTo>
                    <a:pt x="48635" y="118285"/>
                    <a:pt x="50780" y="115926"/>
                    <a:pt x="52281" y="114210"/>
                  </a:cubicBezTo>
                  <a:cubicBezTo>
                    <a:pt x="53782" y="112494"/>
                    <a:pt x="52281" y="114210"/>
                    <a:pt x="52281" y="113138"/>
                  </a:cubicBezTo>
                  <a:lnTo>
                    <a:pt x="59144" y="107132"/>
                  </a:lnTo>
                  <a:lnTo>
                    <a:pt x="83381" y="86756"/>
                  </a:lnTo>
                  <a:cubicBezTo>
                    <a:pt x="90031" y="82895"/>
                    <a:pt x="96680" y="79034"/>
                    <a:pt x="103543" y="75388"/>
                  </a:cubicBezTo>
                  <a:cubicBezTo>
                    <a:pt x="135159" y="58761"/>
                    <a:pt x="167911" y="44425"/>
                    <a:pt x="201564" y="32491"/>
                  </a:cubicBezTo>
                  <a:cubicBezTo>
                    <a:pt x="223012" y="27452"/>
                    <a:pt x="244954" y="24793"/>
                    <a:pt x="266982" y="24555"/>
                  </a:cubicBezTo>
                  <a:cubicBezTo>
                    <a:pt x="269620" y="24334"/>
                    <a:pt x="272280" y="24334"/>
                    <a:pt x="274918" y="24555"/>
                  </a:cubicBezTo>
                  <a:cubicBezTo>
                    <a:pt x="261191" y="26142"/>
                    <a:pt x="247678" y="29162"/>
                    <a:pt x="234594" y="3356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9FE1D8F-CE0F-4912-BD4C-05836E1268D4}"/>
                </a:ext>
              </a:extLst>
            </p:cNvPr>
            <p:cNvSpPr/>
            <p:nvPr/>
          </p:nvSpPr>
          <p:spPr>
            <a:xfrm>
              <a:off x="7443469" y="685271"/>
              <a:ext cx="924258" cy="634644"/>
            </a:xfrm>
            <a:custGeom>
              <a:avLst/>
              <a:gdLst>
                <a:gd name="connsiteX0" fmla="*/ 313150 w 924258"/>
                <a:gd name="connsiteY0" fmla="*/ 603694 h 634644"/>
                <a:gd name="connsiteX1" fmla="*/ 324089 w 924258"/>
                <a:gd name="connsiteY1" fmla="*/ 597688 h 634644"/>
                <a:gd name="connsiteX2" fmla="*/ 357549 w 924258"/>
                <a:gd name="connsiteY2" fmla="*/ 578599 h 634644"/>
                <a:gd name="connsiteX3" fmla="*/ 361795 w 924258"/>
                <a:gd name="connsiteY3" fmla="*/ 576976 h 634644"/>
                <a:gd name="connsiteX4" fmla="*/ 361838 w 924258"/>
                <a:gd name="connsiteY4" fmla="*/ 576883 h 634644"/>
                <a:gd name="connsiteX5" fmla="*/ 361838 w 924258"/>
                <a:gd name="connsiteY5" fmla="*/ 576883 h 634644"/>
                <a:gd name="connsiteX6" fmla="*/ 370847 w 924258"/>
                <a:gd name="connsiteY6" fmla="*/ 570234 h 634644"/>
                <a:gd name="connsiteX7" fmla="*/ 372133 w 924258"/>
                <a:gd name="connsiteY7" fmla="*/ 570234 h 634644"/>
                <a:gd name="connsiteX8" fmla="*/ 373850 w 924258"/>
                <a:gd name="connsiteY8" fmla="*/ 572379 h 634644"/>
                <a:gd name="connsiteX9" fmla="*/ 381571 w 924258"/>
                <a:gd name="connsiteY9" fmla="*/ 565086 h 634644"/>
                <a:gd name="connsiteX10" fmla="*/ 382858 w 924258"/>
                <a:gd name="connsiteY10" fmla="*/ 565086 h 634644"/>
                <a:gd name="connsiteX11" fmla="*/ 391630 w 924258"/>
                <a:gd name="connsiteY11" fmla="*/ 560254 h 634644"/>
                <a:gd name="connsiteX12" fmla="*/ 391652 w 924258"/>
                <a:gd name="connsiteY12" fmla="*/ 560153 h 634644"/>
                <a:gd name="connsiteX13" fmla="*/ 772580 w 924258"/>
                <a:gd name="connsiteY13" fmla="*/ 345667 h 634644"/>
                <a:gd name="connsiteX14" fmla="*/ 790811 w 924258"/>
                <a:gd name="connsiteY14" fmla="*/ 337516 h 634644"/>
                <a:gd name="connsiteX15" fmla="*/ 790811 w 924258"/>
                <a:gd name="connsiteY15" fmla="*/ 334085 h 634644"/>
                <a:gd name="connsiteX16" fmla="*/ 792312 w 924258"/>
                <a:gd name="connsiteY16" fmla="*/ 334085 h 634644"/>
                <a:gd name="connsiteX17" fmla="*/ 805396 w 924258"/>
                <a:gd name="connsiteY17" fmla="*/ 334085 h 634644"/>
                <a:gd name="connsiteX18" fmla="*/ 810157 w 924258"/>
                <a:gd name="connsiteY18" fmla="*/ 325628 h 634644"/>
                <a:gd name="connsiteX19" fmla="*/ 809471 w 924258"/>
                <a:gd name="connsiteY19" fmla="*/ 324004 h 634644"/>
                <a:gd name="connsiteX20" fmla="*/ 809471 w 924258"/>
                <a:gd name="connsiteY20" fmla="*/ 324004 h 634644"/>
                <a:gd name="connsiteX21" fmla="*/ 830920 w 924258"/>
                <a:gd name="connsiteY21" fmla="*/ 310706 h 634644"/>
                <a:gd name="connsiteX22" fmla="*/ 918001 w 924258"/>
                <a:gd name="connsiteY22" fmla="*/ 246360 h 634644"/>
                <a:gd name="connsiteX23" fmla="*/ 791025 w 924258"/>
                <a:gd name="connsiteY23" fmla="*/ 129 h 634644"/>
                <a:gd name="connsiteX24" fmla="*/ 696437 w 924258"/>
                <a:gd name="connsiteY24" fmla="*/ 34233 h 634644"/>
                <a:gd name="connsiteX25" fmla="*/ 217918 w 924258"/>
                <a:gd name="connsiteY25" fmla="*/ 282179 h 634644"/>
                <a:gd name="connsiteX26" fmla="*/ 214744 w 924258"/>
                <a:gd name="connsiteY26" fmla="*/ 283953 h 634644"/>
                <a:gd name="connsiteX27" fmla="*/ 214701 w 924258"/>
                <a:gd name="connsiteY27" fmla="*/ 284109 h 634644"/>
                <a:gd name="connsiteX28" fmla="*/ 193252 w 924258"/>
                <a:gd name="connsiteY28" fmla="*/ 296979 h 634644"/>
                <a:gd name="connsiteX29" fmla="*/ 185359 w 924258"/>
                <a:gd name="connsiteY29" fmla="*/ 301513 h 634644"/>
                <a:gd name="connsiteX30" fmla="*/ 185316 w 924258"/>
                <a:gd name="connsiteY30" fmla="*/ 301697 h 634644"/>
                <a:gd name="connsiteX31" fmla="*/ 142419 w 924258"/>
                <a:gd name="connsiteY31" fmla="*/ 327650 h 634644"/>
                <a:gd name="connsiteX32" fmla="*/ 117538 w 924258"/>
                <a:gd name="connsiteY32" fmla="*/ 346739 h 634644"/>
                <a:gd name="connsiteX33" fmla="*/ 0 w 924258"/>
                <a:gd name="connsiteY33" fmla="*/ 569591 h 634644"/>
                <a:gd name="connsiteX34" fmla="*/ 46543 w 924258"/>
                <a:gd name="connsiteY34" fmla="*/ 633937 h 634644"/>
                <a:gd name="connsiteX35" fmla="*/ 313150 w 924258"/>
                <a:gd name="connsiteY35" fmla="*/ 603694 h 63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4258" h="634644">
                  <a:moveTo>
                    <a:pt x="313150" y="603694"/>
                  </a:moveTo>
                  <a:lnTo>
                    <a:pt x="324089" y="597688"/>
                  </a:lnTo>
                  <a:lnTo>
                    <a:pt x="357549" y="578599"/>
                  </a:lnTo>
                  <a:cubicBezTo>
                    <a:pt x="359178" y="579324"/>
                    <a:pt x="361066" y="578597"/>
                    <a:pt x="361795" y="576976"/>
                  </a:cubicBezTo>
                  <a:cubicBezTo>
                    <a:pt x="361817" y="576945"/>
                    <a:pt x="361817" y="576913"/>
                    <a:pt x="361838" y="576883"/>
                  </a:cubicBezTo>
                  <a:lnTo>
                    <a:pt x="361838" y="576883"/>
                  </a:lnTo>
                  <a:cubicBezTo>
                    <a:pt x="365914" y="582031"/>
                    <a:pt x="372992" y="576883"/>
                    <a:pt x="370847" y="570234"/>
                  </a:cubicBezTo>
                  <a:lnTo>
                    <a:pt x="372133" y="570234"/>
                  </a:lnTo>
                  <a:lnTo>
                    <a:pt x="373850" y="572379"/>
                  </a:lnTo>
                  <a:cubicBezTo>
                    <a:pt x="378139" y="577312"/>
                    <a:pt x="385431" y="570020"/>
                    <a:pt x="381571" y="565086"/>
                  </a:cubicBezTo>
                  <a:lnTo>
                    <a:pt x="382858" y="565086"/>
                  </a:lnTo>
                  <a:cubicBezTo>
                    <a:pt x="386612" y="566172"/>
                    <a:pt x="390536" y="564008"/>
                    <a:pt x="391630" y="560254"/>
                  </a:cubicBezTo>
                  <a:cubicBezTo>
                    <a:pt x="391630" y="560220"/>
                    <a:pt x="391652" y="560188"/>
                    <a:pt x="391652" y="560153"/>
                  </a:cubicBezTo>
                  <a:cubicBezTo>
                    <a:pt x="487957" y="506746"/>
                    <a:pt x="652682" y="417091"/>
                    <a:pt x="772580" y="345667"/>
                  </a:cubicBezTo>
                  <a:cubicBezTo>
                    <a:pt x="779808" y="347593"/>
                    <a:pt x="787422" y="344196"/>
                    <a:pt x="790811" y="337516"/>
                  </a:cubicBezTo>
                  <a:cubicBezTo>
                    <a:pt x="791197" y="336405"/>
                    <a:pt x="791197" y="335196"/>
                    <a:pt x="790811" y="334085"/>
                  </a:cubicBezTo>
                  <a:lnTo>
                    <a:pt x="792312" y="334085"/>
                  </a:lnTo>
                  <a:cubicBezTo>
                    <a:pt x="796516" y="335790"/>
                    <a:pt x="801192" y="335790"/>
                    <a:pt x="805396" y="334085"/>
                  </a:cubicBezTo>
                  <a:cubicBezTo>
                    <a:pt x="809042" y="333066"/>
                    <a:pt x="811187" y="329278"/>
                    <a:pt x="810157" y="325628"/>
                  </a:cubicBezTo>
                  <a:cubicBezTo>
                    <a:pt x="810007" y="325059"/>
                    <a:pt x="809772" y="324514"/>
                    <a:pt x="809471" y="324004"/>
                  </a:cubicBezTo>
                  <a:lnTo>
                    <a:pt x="809471" y="324004"/>
                  </a:lnTo>
                  <a:lnTo>
                    <a:pt x="830920" y="310706"/>
                  </a:lnTo>
                  <a:cubicBezTo>
                    <a:pt x="879179" y="280463"/>
                    <a:pt x="912425" y="257084"/>
                    <a:pt x="918001" y="246360"/>
                  </a:cubicBezTo>
                  <a:cubicBezTo>
                    <a:pt x="942238" y="200460"/>
                    <a:pt x="895266" y="13428"/>
                    <a:pt x="791025" y="129"/>
                  </a:cubicBezTo>
                  <a:cubicBezTo>
                    <a:pt x="780944" y="-1372"/>
                    <a:pt x="745984" y="12141"/>
                    <a:pt x="696437" y="34233"/>
                  </a:cubicBezTo>
                  <a:cubicBezTo>
                    <a:pt x="569032" y="91715"/>
                    <a:pt x="347039" y="207967"/>
                    <a:pt x="217918" y="282179"/>
                  </a:cubicBezTo>
                  <a:cubicBezTo>
                    <a:pt x="216545" y="281791"/>
                    <a:pt x="215130" y="282587"/>
                    <a:pt x="214744" y="283953"/>
                  </a:cubicBezTo>
                  <a:cubicBezTo>
                    <a:pt x="214722" y="284004"/>
                    <a:pt x="214722" y="284058"/>
                    <a:pt x="214701" y="284109"/>
                  </a:cubicBezTo>
                  <a:lnTo>
                    <a:pt x="193252" y="296979"/>
                  </a:lnTo>
                  <a:cubicBezTo>
                    <a:pt x="189820" y="296052"/>
                    <a:pt x="186281" y="298083"/>
                    <a:pt x="185359" y="301513"/>
                  </a:cubicBezTo>
                  <a:cubicBezTo>
                    <a:pt x="185338" y="301575"/>
                    <a:pt x="185338" y="301635"/>
                    <a:pt x="185316" y="301697"/>
                  </a:cubicBezTo>
                  <a:cubicBezTo>
                    <a:pt x="168586" y="311564"/>
                    <a:pt x="154430" y="320358"/>
                    <a:pt x="142419" y="327650"/>
                  </a:cubicBezTo>
                  <a:cubicBezTo>
                    <a:pt x="133324" y="332901"/>
                    <a:pt x="124960" y="339318"/>
                    <a:pt x="117538" y="346739"/>
                  </a:cubicBezTo>
                  <a:cubicBezTo>
                    <a:pt x="93945" y="380414"/>
                    <a:pt x="644" y="535058"/>
                    <a:pt x="0" y="569591"/>
                  </a:cubicBezTo>
                  <a:cubicBezTo>
                    <a:pt x="1072" y="598482"/>
                    <a:pt x="19432" y="623886"/>
                    <a:pt x="46543" y="633937"/>
                  </a:cubicBezTo>
                  <a:cubicBezTo>
                    <a:pt x="72282" y="637797"/>
                    <a:pt x="283122" y="626001"/>
                    <a:pt x="313150" y="603694"/>
                  </a:cubicBezTo>
                  <a:close/>
                </a:path>
              </a:pathLst>
            </a:custGeom>
            <a:noFill/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684CBE4-1ABC-45D3-BD5F-36183A23E7C7}"/>
              </a:ext>
            </a:extLst>
          </p:cNvPr>
          <p:cNvSpPr/>
          <p:nvPr/>
        </p:nvSpPr>
        <p:spPr>
          <a:xfrm>
            <a:off x="2242348" y="5882103"/>
            <a:ext cx="232412" cy="331809"/>
          </a:xfrm>
          <a:custGeom>
            <a:avLst/>
            <a:gdLst>
              <a:gd name="connsiteX0" fmla="*/ 58381 w 232412"/>
              <a:gd name="connsiteY0" fmla="*/ 89312 h 331809"/>
              <a:gd name="connsiteX1" fmla="*/ 138814 w 232412"/>
              <a:gd name="connsiteY1" fmla="*/ 248890 h 331809"/>
              <a:gd name="connsiteX2" fmla="*/ 169699 w 232412"/>
              <a:gd name="connsiteY2" fmla="*/ 276773 h 331809"/>
              <a:gd name="connsiteX3" fmla="*/ 177636 w 232412"/>
              <a:gd name="connsiteY3" fmla="*/ 207709 h 331809"/>
              <a:gd name="connsiteX4" fmla="*/ 147822 w 232412"/>
              <a:gd name="connsiteY4" fmla="*/ 143363 h 331809"/>
              <a:gd name="connsiteX5" fmla="*/ 90340 w 232412"/>
              <a:gd name="connsiteY5" fmla="*/ 42983 h 331809"/>
              <a:gd name="connsiteX6" fmla="*/ 37147 w 232412"/>
              <a:gd name="connsiteY6" fmla="*/ 86 h 331809"/>
              <a:gd name="connsiteX7" fmla="*/ 5403 w 232412"/>
              <a:gd name="connsiteY7" fmla="*/ 26253 h 331809"/>
              <a:gd name="connsiteX8" fmla="*/ 899 w 232412"/>
              <a:gd name="connsiteY8" fmla="*/ 69151 h 331809"/>
              <a:gd name="connsiteX9" fmla="*/ 93128 w 232412"/>
              <a:gd name="connsiteY9" fmla="*/ 272484 h 331809"/>
              <a:gd name="connsiteX10" fmla="*/ 173989 w 232412"/>
              <a:gd name="connsiteY10" fmla="*/ 331682 h 331809"/>
              <a:gd name="connsiteX11" fmla="*/ 229112 w 232412"/>
              <a:gd name="connsiteY11" fmla="*/ 280420 h 331809"/>
              <a:gd name="connsiteX12" fmla="*/ 225037 w 232412"/>
              <a:gd name="connsiteY12" fmla="*/ 201060 h 331809"/>
              <a:gd name="connsiteX13" fmla="*/ 167126 w 232412"/>
              <a:gd name="connsiteY13" fmla="*/ 61858 h 33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12" h="331809">
                <a:moveTo>
                  <a:pt x="58381" y="89312"/>
                </a:moveTo>
                <a:lnTo>
                  <a:pt x="138814" y="248890"/>
                </a:lnTo>
                <a:cubicBezTo>
                  <a:pt x="145248" y="261974"/>
                  <a:pt x="154900" y="276988"/>
                  <a:pt x="169699" y="276773"/>
                </a:cubicBezTo>
                <a:cubicBezTo>
                  <a:pt x="181711" y="255818"/>
                  <a:pt x="184585" y="230852"/>
                  <a:pt x="177636" y="207709"/>
                </a:cubicBezTo>
                <a:cubicBezTo>
                  <a:pt x="170772" y="184973"/>
                  <a:pt x="160734" y="163310"/>
                  <a:pt x="147822" y="143363"/>
                </a:cubicBezTo>
                <a:lnTo>
                  <a:pt x="90340" y="42983"/>
                </a:lnTo>
                <a:cubicBezTo>
                  <a:pt x="78328" y="21535"/>
                  <a:pt x="60955" y="-1416"/>
                  <a:pt x="37147" y="86"/>
                </a:cubicBezTo>
                <a:cubicBezTo>
                  <a:pt x="22648" y="2510"/>
                  <a:pt x="10551" y="12483"/>
                  <a:pt x="5403" y="26253"/>
                </a:cubicBezTo>
                <a:cubicBezTo>
                  <a:pt x="363" y="39959"/>
                  <a:pt x="-1182" y="54695"/>
                  <a:pt x="899" y="69151"/>
                </a:cubicBezTo>
                <a:cubicBezTo>
                  <a:pt x="7762" y="144221"/>
                  <a:pt x="51089" y="210068"/>
                  <a:pt x="93128" y="272484"/>
                </a:cubicBezTo>
                <a:cubicBezTo>
                  <a:pt x="112861" y="301654"/>
                  <a:pt x="139028" y="334256"/>
                  <a:pt x="173989" y="331682"/>
                </a:cubicBezTo>
                <a:cubicBezTo>
                  <a:pt x="201250" y="327757"/>
                  <a:pt x="223214" y="307338"/>
                  <a:pt x="229112" y="280420"/>
                </a:cubicBezTo>
                <a:cubicBezTo>
                  <a:pt x="234624" y="254059"/>
                  <a:pt x="233209" y="226712"/>
                  <a:pt x="225037" y="201060"/>
                </a:cubicBezTo>
                <a:cubicBezTo>
                  <a:pt x="212447" y="152136"/>
                  <a:pt x="192950" y="105271"/>
                  <a:pt x="167126" y="61858"/>
                </a:cubicBezTo>
              </a:path>
            </a:pathLst>
          </a:custGeom>
          <a:noFill/>
          <a:ln w="21447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DFC961D-6229-4FF7-9440-3F6377F660D1}"/>
              </a:ext>
            </a:extLst>
          </p:cNvPr>
          <p:cNvGrpSpPr/>
          <p:nvPr/>
        </p:nvGrpSpPr>
        <p:grpSpPr>
          <a:xfrm>
            <a:off x="604218" y="4380842"/>
            <a:ext cx="493957" cy="416899"/>
            <a:chOff x="604218" y="4380842"/>
            <a:chExt cx="493957" cy="41689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4E5D8A5-F0B8-4402-97F8-95DDCCE567C3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24305BA-5163-4491-BA8E-2FED7D85EA23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284B7EA-5EE5-450C-8D72-AF868FAED61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D4A87B2-9D0C-4A08-8D21-79C29EB0D519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752EFBC-06C1-4A6C-99C5-675252732AEF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14FBD81-0FCC-4E97-8842-433C443ED991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59B93F6C-96E9-4C09-B311-1FBFBADE1349}"/>
              </a:ext>
            </a:extLst>
          </p:cNvPr>
          <p:cNvGrpSpPr/>
          <p:nvPr/>
        </p:nvGrpSpPr>
        <p:grpSpPr>
          <a:xfrm>
            <a:off x="9820169" y="-368847"/>
            <a:ext cx="1568315" cy="1200134"/>
            <a:chOff x="9820169" y="-368847"/>
            <a:chExt cx="1568315" cy="1200134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FF6FB1E-3107-4BBB-9E19-4CF2E02EF849}"/>
                </a:ext>
              </a:extLst>
            </p:cNvPr>
            <p:cNvSpPr/>
            <p:nvPr/>
          </p:nvSpPr>
          <p:spPr>
            <a:xfrm>
              <a:off x="10707092" y="349713"/>
              <a:ext cx="663872" cy="463721"/>
            </a:xfrm>
            <a:custGeom>
              <a:avLst/>
              <a:gdLst>
                <a:gd name="connsiteX0" fmla="*/ 0 w 663872"/>
                <a:gd name="connsiteY0" fmla="*/ 110262 h 463721"/>
                <a:gd name="connsiteX1" fmla="*/ 581259 w 663872"/>
                <a:gd name="connsiteY1" fmla="*/ 450223 h 463721"/>
                <a:gd name="connsiteX2" fmla="*/ 622011 w 663872"/>
                <a:gd name="connsiteY2" fmla="*/ 463736 h 463721"/>
                <a:gd name="connsiteX3" fmla="*/ 661047 w 663872"/>
                <a:gd name="connsiteY3" fmla="*/ 386092 h 463721"/>
                <a:gd name="connsiteX4" fmla="*/ 598203 w 663872"/>
                <a:gd name="connsiteY4" fmla="*/ 321746 h 463721"/>
                <a:gd name="connsiteX5" fmla="*/ 52764 w 663872"/>
                <a:gd name="connsiteY5" fmla="*/ 16 h 46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2" h="463721">
                  <a:moveTo>
                    <a:pt x="0" y="110262"/>
                  </a:moveTo>
                  <a:cubicBezTo>
                    <a:pt x="205264" y="233592"/>
                    <a:pt x="375995" y="327108"/>
                    <a:pt x="581259" y="450223"/>
                  </a:cubicBezTo>
                  <a:cubicBezTo>
                    <a:pt x="592969" y="459109"/>
                    <a:pt x="607297" y="463862"/>
                    <a:pt x="622011" y="463736"/>
                  </a:cubicBezTo>
                  <a:cubicBezTo>
                    <a:pt x="653326" y="460304"/>
                    <a:pt x="671129" y="416120"/>
                    <a:pt x="661047" y="386092"/>
                  </a:cubicBezTo>
                  <a:cubicBezTo>
                    <a:pt x="648114" y="358067"/>
                    <a:pt x="625914" y="335346"/>
                    <a:pt x="598203" y="321746"/>
                  </a:cubicBezTo>
                  <a:cubicBezTo>
                    <a:pt x="405165" y="200561"/>
                    <a:pt x="253308" y="110048"/>
                    <a:pt x="52764" y="16"/>
                  </a:cubicBezTo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43B8517-2773-4044-A73B-1D68CA820F78}"/>
                </a:ext>
              </a:extLst>
            </p:cNvPr>
            <p:cNvSpPr/>
            <p:nvPr/>
          </p:nvSpPr>
          <p:spPr>
            <a:xfrm>
              <a:off x="10703112" y="339816"/>
              <a:ext cx="685372" cy="491471"/>
            </a:xfrm>
            <a:custGeom>
              <a:avLst/>
              <a:gdLst>
                <a:gd name="connsiteX0" fmla="*/ 2908 w 685372"/>
                <a:gd name="connsiteY0" fmla="*/ 123591 h 491471"/>
                <a:gd name="connsiteX1" fmla="*/ 144683 w 685372"/>
                <a:gd name="connsiteY1" fmla="*/ 222683 h 491471"/>
                <a:gd name="connsiteX2" fmla="*/ 285386 w 685372"/>
                <a:gd name="connsiteY2" fmla="*/ 306118 h 491471"/>
                <a:gd name="connsiteX3" fmla="*/ 573656 w 685372"/>
                <a:gd name="connsiteY3" fmla="*/ 474919 h 491471"/>
                <a:gd name="connsiteX4" fmla="*/ 639718 w 685372"/>
                <a:gd name="connsiteY4" fmla="*/ 489504 h 491471"/>
                <a:gd name="connsiteX5" fmla="*/ 679612 w 685372"/>
                <a:gd name="connsiteY5" fmla="*/ 448108 h 491471"/>
                <a:gd name="connsiteX6" fmla="*/ 644865 w 685372"/>
                <a:gd name="connsiteY6" fmla="*/ 338935 h 491471"/>
                <a:gd name="connsiteX7" fmla="*/ 580519 w 685372"/>
                <a:gd name="connsiteY7" fmla="*/ 296038 h 491471"/>
                <a:gd name="connsiteX8" fmla="*/ 511241 w 685372"/>
                <a:gd name="connsiteY8" fmla="*/ 253140 h 491471"/>
                <a:gd name="connsiteX9" fmla="*/ 376757 w 685372"/>
                <a:gd name="connsiteY9" fmla="*/ 171421 h 491471"/>
                <a:gd name="connsiteX10" fmla="*/ 228763 w 685372"/>
                <a:gd name="connsiteY10" fmla="*/ 85626 h 491471"/>
                <a:gd name="connsiteX11" fmla="*/ 62106 w 685372"/>
                <a:gd name="connsiteY11" fmla="*/ 1119 h 491471"/>
                <a:gd name="connsiteX12" fmla="*/ 47221 w 685372"/>
                <a:gd name="connsiteY12" fmla="*/ 6344 h 491471"/>
                <a:gd name="connsiteX13" fmla="*/ 50739 w 685372"/>
                <a:gd name="connsiteY13" fmla="*/ 20208 h 491471"/>
                <a:gd name="connsiteX14" fmla="*/ 557569 w 685372"/>
                <a:gd name="connsiteY14" fmla="*/ 326066 h 491471"/>
                <a:gd name="connsiteX15" fmla="*/ 616982 w 685372"/>
                <a:gd name="connsiteY15" fmla="*/ 364244 h 491471"/>
                <a:gd name="connsiteX16" fmla="*/ 648511 w 685372"/>
                <a:gd name="connsiteY16" fmla="*/ 408214 h 491471"/>
                <a:gd name="connsiteX17" fmla="*/ 634785 w 685372"/>
                <a:gd name="connsiteY17" fmla="*/ 449610 h 491471"/>
                <a:gd name="connsiteX18" fmla="*/ 585024 w 685372"/>
                <a:gd name="connsiteY18" fmla="*/ 438671 h 491471"/>
                <a:gd name="connsiteX19" fmla="*/ 316057 w 685372"/>
                <a:gd name="connsiteY19" fmla="*/ 281667 h 491471"/>
                <a:gd name="connsiteX20" fmla="*/ 167204 w 685372"/>
                <a:gd name="connsiteY20" fmla="*/ 196945 h 491471"/>
                <a:gd name="connsiteX21" fmla="*/ 5482 w 685372"/>
                <a:gd name="connsiteY21" fmla="*/ 116941 h 491471"/>
                <a:gd name="connsiteX22" fmla="*/ 356 w 685372"/>
                <a:gd name="connsiteY22" fmla="*/ 118822 h 491471"/>
                <a:gd name="connsiteX23" fmla="*/ 1621 w 685372"/>
                <a:gd name="connsiteY23" fmla="*/ 123591 h 49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5372" h="491471">
                  <a:moveTo>
                    <a:pt x="2908" y="123591"/>
                  </a:moveTo>
                  <a:cubicBezTo>
                    <a:pt x="49452" y="157908"/>
                    <a:pt x="95780" y="192012"/>
                    <a:pt x="144683" y="222683"/>
                  </a:cubicBezTo>
                  <a:cubicBezTo>
                    <a:pt x="193587" y="253355"/>
                    <a:pt x="238843" y="278235"/>
                    <a:pt x="285386" y="306118"/>
                  </a:cubicBezTo>
                  <a:cubicBezTo>
                    <a:pt x="381690" y="361885"/>
                    <a:pt x="478424" y="417651"/>
                    <a:pt x="573656" y="474919"/>
                  </a:cubicBezTo>
                  <a:cubicBezTo>
                    <a:pt x="592380" y="489421"/>
                    <a:pt x="616617" y="494774"/>
                    <a:pt x="639718" y="489504"/>
                  </a:cubicBezTo>
                  <a:cubicBezTo>
                    <a:pt x="658314" y="482016"/>
                    <a:pt x="672812" y="466960"/>
                    <a:pt x="679612" y="448108"/>
                  </a:cubicBezTo>
                  <a:cubicBezTo>
                    <a:pt x="694368" y="408053"/>
                    <a:pt x="680062" y="363092"/>
                    <a:pt x="644865" y="338935"/>
                  </a:cubicBezTo>
                  <a:cubicBezTo>
                    <a:pt x="624296" y="323363"/>
                    <a:pt x="602805" y="309038"/>
                    <a:pt x="580519" y="296038"/>
                  </a:cubicBezTo>
                  <a:lnTo>
                    <a:pt x="511241" y="253140"/>
                  </a:lnTo>
                  <a:cubicBezTo>
                    <a:pt x="466627" y="225686"/>
                    <a:pt x="421800" y="198232"/>
                    <a:pt x="376757" y="171421"/>
                  </a:cubicBezTo>
                  <a:cubicBezTo>
                    <a:pt x="327576" y="142824"/>
                    <a:pt x="278243" y="114224"/>
                    <a:pt x="228763" y="85626"/>
                  </a:cubicBezTo>
                  <a:cubicBezTo>
                    <a:pt x="174712" y="54740"/>
                    <a:pt x="118516" y="27501"/>
                    <a:pt x="62106" y="1119"/>
                  </a:cubicBezTo>
                  <a:cubicBezTo>
                    <a:pt x="56551" y="-1549"/>
                    <a:pt x="49880" y="791"/>
                    <a:pt x="47221" y="6344"/>
                  </a:cubicBezTo>
                  <a:cubicBezTo>
                    <a:pt x="44883" y="11206"/>
                    <a:pt x="46363" y="17044"/>
                    <a:pt x="50739" y="20208"/>
                  </a:cubicBezTo>
                  <a:cubicBezTo>
                    <a:pt x="217824" y="125092"/>
                    <a:pt x="390270" y="221396"/>
                    <a:pt x="557569" y="326066"/>
                  </a:cubicBezTo>
                  <a:cubicBezTo>
                    <a:pt x="577516" y="338506"/>
                    <a:pt x="598322" y="350088"/>
                    <a:pt x="616982" y="364244"/>
                  </a:cubicBezTo>
                  <a:cubicBezTo>
                    <a:pt x="632704" y="374364"/>
                    <a:pt x="643965" y="390083"/>
                    <a:pt x="648511" y="408214"/>
                  </a:cubicBezTo>
                  <a:cubicBezTo>
                    <a:pt x="650721" y="423404"/>
                    <a:pt x="645638" y="438746"/>
                    <a:pt x="634785" y="449610"/>
                  </a:cubicBezTo>
                  <a:cubicBezTo>
                    <a:pt x="619341" y="463337"/>
                    <a:pt x="599394" y="447036"/>
                    <a:pt x="585024" y="438671"/>
                  </a:cubicBezTo>
                  <a:cubicBezTo>
                    <a:pt x="496012" y="385264"/>
                    <a:pt x="406142" y="333358"/>
                    <a:pt x="316057" y="281667"/>
                  </a:cubicBezTo>
                  <a:cubicBezTo>
                    <a:pt x="266511" y="253140"/>
                    <a:pt x="217394" y="224185"/>
                    <a:pt x="167204" y="196945"/>
                  </a:cubicBezTo>
                  <a:cubicBezTo>
                    <a:pt x="117015" y="169705"/>
                    <a:pt x="59961" y="142894"/>
                    <a:pt x="5482" y="116941"/>
                  </a:cubicBezTo>
                  <a:cubicBezTo>
                    <a:pt x="3551" y="116045"/>
                    <a:pt x="1256" y="116888"/>
                    <a:pt x="356" y="118822"/>
                  </a:cubicBezTo>
                  <a:cubicBezTo>
                    <a:pt x="-417" y="120508"/>
                    <a:pt x="98" y="122514"/>
                    <a:pt x="1621" y="12359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6146CA5-FA8A-45AA-9AA7-E137D2BBBCED}"/>
                </a:ext>
              </a:extLst>
            </p:cNvPr>
            <p:cNvSpPr/>
            <p:nvPr/>
          </p:nvSpPr>
          <p:spPr>
            <a:xfrm>
              <a:off x="9822320" y="-360427"/>
              <a:ext cx="963922" cy="1032225"/>
            </a:xfrm>
            <a:custGeom>
              <a:avLst/>
              <a:gdLst>
                <a:gd name="connsiteX0" fmla="*/ 29401 w 963922"/>
                <a:gd name="connsiteY0" fmla="*/ 406015 h 1032225"/>
                <a:gd name="connsiteX1" fmla="*/ 21894 w 963922"/>
                <a:gd name="connsiteY1" fmla="*/ 723455 h 1032225"/>
                <a:gd name="connsiteX2" fmla="*/ 818710 w 963922"/>
                <a:gd name="connsiteY2" fmla="*/ 899763 h 1032225"/>
                <a:gd name="connsiteX3" fmla="*/ 724765 w 963922"/>
                <a:gd name="connsiteY3" fmla="*/ 82141 h 1032225"/>
                <a:gd name="connsiteX4" fmla="*/ 676077 w 963922"/>
                <a:gd name="connsiteY4" fmla="*/ 50611 h 1032225"/>
                <a:gd name="connsiteX5" fmla="*/ 29401 w 963922"/>
                <a:gd name="connsiteY5" fmla="*/ 406015 h 10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3922" h="1032225">
                  <a:moveTo>
                    <a:pt x="29401" y="406015"/>
                  </a:moveTo>
                  <a:cubicBezTo>
                    <a:pt x="-7040" y="508293"/>
                    <a:pt x="-9679" y="619569"/>
                    <a:pt x="21894" y="723455"/>
                  </a:cubicBezTo>
                  <a:cubicBezTo>
                    <a:pt x="134070" y="1051619"/>
                    <a:pt x="576555" y="1130979"/>
                    <a:pt x="818710" y="899763"/>
                  </a:cubicBezTo>
                  <a:cubicBezTo>
                    <a:pt x="1060866" y="668547"/>
                    <a:pt x="980004" y="267457"/>
                    <a:pt x="724765" y="82141"/>
                  </a:cubicBezTo>
                  <a:cubicBezTo>
                    <a:pt x="709087" y="70788"/>
                    <a:pt x="692850" y="60265"/>
                    <a:pt x="676077" y="50611"/>
                  </a:cubicBezTo>
                  <a:cubicBezTo>
                    <a:pt x="398317" y="-107251"/>
                    <a:pt x="119056" y="130186"/>
                    <a:pt x="29401" y="40601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C94EBF1-D6C6-4BD4-988F-93B19104B7FD}"/>
                </a:ext>
              </a:extLst>
            </p:cNvPr>
            <p:cNvSpPr/>
            <p:nvPr/>
          </p:nvSpPr>
          <p:spPr>
            <a:xfrm>
              <a:off x="9820169" y="-368847"/>
              <a:ext cx="970187" cy="1047268"/>
            </a:xfrm>
            <a:custGeom>
              <a:avLst/>
              <a:gdLst>
                <a:gd name="connsiteX0" fmla="*/ 32410 w 970187"/>
                <a:gd name="connsiteY0" fmla="*/ 414650 h 1047268"/>
                <a:gd name="connsiteX1" fmla="*/ 4742 w 970187"/>
                <a:gd name="connsiteY1" fmla="*/ 606401 h 1047268"/>
                <a:gd name="connsiteX2" fmla="*/ 55789 w 970187"/>
                <a:gd name="connsiteY2" fmla="*/ 791074 h 1047268"/>
                <a:gd name="connsiteX3" fmla="*/ 352853 w 970187"/>
                <a:gd name="connsiteY3" fmla="*/ 1017142 h 1047268"/>
                <a:gd name="connsiteX4" fmla="*/ 727346 w 970187"/>
                <a:gd name="connsiteY4" fmla="*/ 974245 h 1047268"/>
                <a:gd name="connsiteX5" fmla="*/ 806277 w 970187"/>
                <a:gd name="connsiteY5" fmla="*/ 918049 h 1047268"/>
                <a:gd name="connsiteX6" fmla="*/ 839951 w 970187"/>
                <a:gd name="connsiteY6" fmla="*/ 883517 h 1047268"/>
                <a:gd name="connsiteX7" fmla="*/ 856252 w 970187"/>
                <a:gd name="connsiteY7" fmla="*/ 865500 h 1047268"/>
                <a:gd name="connsiteX8" fmla="*/ 870623 w 970187"/>
                <a:gd name="connsiteY8" fmla="*/ 845982 h 1047268"/>
                <a:gd name="connsiteX9" fmla="*/ 897219 w 970187"/>
                <a:gd name="connsiteY9" fmla="*/ 805659 h 1047268"/>
                <a:gd name="connsiteX10" fmla="*/ 918668 w 970187"/>
                <a:gd name="connsiteY10" fmla="*/ 762761 h 1047268"/>
                <a:gd name="connsiteX11" fmla="*/ 935183 w 970187"/>
                <a:gd name="connsiteY11" fmla="*/ 717290 h 1047268"/>
                <a:gd name="connsiteX12" fmla="*/ 946980 w 970187"/>
                <a:gd name="connsiteY12" fmla="*/ 670532 h 1047268"/>
                <a:gd name="connsiteX13" fmla="*/ 950197 w 970187"/>
                <a:gd name="connsiteY13" fmla="*/ 477494 h 1047268"/>
                <a:gd name="connsiteX14" fmla="*/ 888640 w 970187"/>
                <a:gd name="connsiteY14" fmla="*/ 295825 h 1047268"/>
                <a:gd name="connsiteX15" fmla="*/ 613883 w 970187"/>
                <a:gd name="connsiteY15" fmla="*/ 40586 h 1047268"/>
                <a:gd name="connsiteX16" fmla="*/ 568412 w 970187"/>
                <a:gd name="connsiteY16" fmla="*/ 26644 h 1047268"/>
                <a:gd name="connsiteX17" fmla="*/ 521653 w 970187"/>
                <a:gd name="connsiteY17" fmla="*/ 19137 h 1047268"/>
                <a:gd name="connsiteX18" fmla="*/ 474037 w 970187"/>
                <a:gd name="connsiteY18" fmla="*/ 19137 h 1047268"/>
                <a:gd name="connsiteX19" fmla="*/ 426851 w 970187"/>
                <a:gd name="connsiteY19" fmla="*/ 24928 h 1047268"/>
                <a:gd name="connsiteX20" fmla="*/ 253760 w 970187"/>
                <a:gd name="connsiteY20" fmla="*/ 103430 h 1047268"/>
                <a:gd name="connsiteX21" fmla="*/ 32410 w 970187"/>
                <a:gd name="connsiteY21" fmla="*/ 414650 h 1047268"/>
                <a:gd name="connsiteX22" fmla="*/ 30695 w 970187"/>
                <a:gd name="connsiteY22" fmla="*/ 414650 h 1047268"/>
                <a:gd name="connsiteX23" fmla="*/ 116489 w 970187"/>
                <a:gd name="connsiteY23" fmla="*/ 238986 h 1047268"/>
                <a:gd name="connsiteX24" fmla="*/ 247540 w 970187"/>
                <a:gd name="connsiteY24" fmla="*/ 93564 h 1047268"/>
                <a:gd name="connsiteX25" fmla="*/ 424706 w 970187"/>
                <a:gd name="connsiteY25" fmla="*/ 7769 h 1047268"/>
                <a:gd name="connsiteX26" fmla="*/ 621819 w 970187"/>
                <a:gd name="connsiteY26" fmla="*/ 23427 h 1047268"/>
                <a:gd name="connsiteX27" fmla="*/ 905155 w 970187"/>
                <a:gd name="connsiteY27" fmla="*/ 287674 h 1047268"/>
                <a:gd name="connsiteX28" fmla="*/ 957490 w 970187"/>
                <a:gd name="connsiteY28" fmla="*/ 671390 h 1047268"/>
                <a:gd name="connsiteX29" fmla="*/ 944406 w 970187"/>
                <a:gd name="connsiteY29" fmla="*/ 719006 h 1047268"/>
                <a:gd name="connsiteX30" fmla="*/ 926604 w 970187"/>
                <a:gd name="connsiteY30" fmla="*/ 764906 h 1047268"/>
                <a:gd name="connsiteX31" fmla="*/ 903225 w 970187"/>
                <a:gd name="connsiteY31" fmla="*/ 807803 h 1047268"/>
                <a:gd name="connsiteX32" fmla="*/ 875985 w 970187"/>
                <a:gd name="connsiteY32" fmla="*/ 848556 h 1047268"/>
                <a:gd name="connsiteX33" fmla="*/ 861186 w 970187"/>
                <a:gd name="connsiteY33" fmla="*/ 868289 h 1047268"/>
                <a:gd name="connsiteX34" fmla="*/ 844670 w 970187"/>
                <a:gd name="connsiteY34" fmla="*/ 886305 h 1047268"/>
                <a:gd name="connsiteX35" fmla="*/ 810138 w 970187"/>
                <a:gd name="connsiteY35" fmla="*/ 922554 h 1047268"/>
                <a:gd name="connsiteX36" fmla="*/ 730564 w 970187"/>
                <a:gd name="connsiteY36" fmla="*/ 980036 h 1047268"/>
                <a:gd name="connsiteX37" fmla="*/ 349636 w 970187"/>
                <a:gd name="connsiteY37" fmla="*/ 1032371 h 1047268"/>
                <a:gd name="connsiteX38" fmla="*/ 171612 w 970187"/>
                <a:gd name="connsiteY38" fmla="*/ 947863 h 1047268"/>
                <a:gd name="connsiteX39" fmla="*/ 23 w 970187"/>
                <a:gd name="connsiteY39" fmla="*/ 606615 h 1047268"/>
                <a:gd name="connsiteX40" fmla="*/ 30695 w 970187"/>
                <a:gd name="connsiteY40" fmla="*/ 414221 h 10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70187" h="1047268">
                  <a:moveTo>
                    <a:pt x="32410" y="414650"/>
                  </a:moveTo>
                  <a:cubicBezTo>
                    <a:pt x="12142" y="476478"/>
                    <a:pt x="2768" y="541363"/>
                    <a:pt x="4742" y="606401"/>
                  </a:cubicBezTo>
                  <a:cubicBezTo>
                    <a:pt x="7272" y="671073"/>
                    <a:pt x="24753" y="734280"/>
                    <a:pt x="55789" y="791074"/>
                  </a:cubicBezTo>
                  <a:cubicBezTo>
                    <a:pt x="119320" y="904230"/>
                    <a:pt x="226864" y="986059"/>
                    <a:pt x="352853" y="1017142"/>
                  </a:cubicBezTo>
                  <a:cubicBezTo>
                    <a:pt x="478521" y="1051906"/>
                    <a:pt x="612789" y="1036525"/>
                    <a:pt x="727346" y="974245"/>
                  </a:cubicBezTo>
                  <a:cubicBezTo>
                    <a:pt x="755765" y="958654"/>
                    <a:pt x="782255" y="939794"/>
                    <a:pt x="806277" y="918049"/>
                  </a:cubicBezTo>
                  <a:cubicBezTo>
                    <a:pt x="818245" y="907295"/>
                    <a:pt x="829506" y="895758"/>
                    <a:pt x="839951" y="883517"/>
                  </a:cubicBezTo>
                  <a:lnTo>
                    <a:pt x="856252" y="865500"/>
                  </a:lnTo>
                  <a:cubicBezTo>
                    <a:pt x="861400" y="859265"/>
                    <a:pt x="866205" y="852749"/>
                    <a:pt x="870623" y="845982"/>
                  </a:cubicBezTo>
                  <a:cubicBezTo>
                    <a:pt x="879202" y="832469"/>
                    <a:pt x="889927" y="820029"/>
                    <a:pt x="897219" y="805659"/>
                  </a:cubicBezTo>
                  <a:lnTo>
                    <a:pt x="918668" y="762761"/>
                  </a:lnTo>
                  <a:lnTo>
                    <a:pt x="935183" y="717290"/>
                  </a:lnTo>
                  <a:cubicBezTo>
                    <a:pt x="940545" y="702276"/>
                    <a:pt x="942905" y="686190"/>
                    <a:pt x="946980" y="670532"/>
                  </a:cubicBezTo>
                  <a:cubicBezTo>
                    <a:pt x="959463" y="606883"/>
                    <a:pt x="960557" y="541524"/>
                    <a:pt x="950197" y="477494"/>
                  </a:cubicBezTo>
                  <a:cubicBezTo>
                    <a:pt x="939602" y="414014"/>
                    <a:pt x="918818" y="352665"/>
                    <a:pt x="888640" y="295825"/>
                  </a:cubicBezTo>
                  <a:cubicBezTo>
                    <a:pt x="830364" y="180750"/>
                    <a:pt x="732923" y="90246"/>
                    <a:pt x="613883" y="40586"/>
                  </a:cubicBezTo>
                  <a:cubicBezTo>
                    <a:pt x="598654" y="36082"/>
                    <a:pt x="583640" y="30505"/>
                    <a:pt x="568412" y="26644"/>
                  </a:cubicBezTo>
                  <a:lnTo>
                    <a:pt x="521653" y="19137"/>
                  </a:lnTo>
                  <a:lnTo>
                    <a:pt x="474037" y="19137"/>
                  </a:lnTo>
                  <a:lnTo>
                    <a:pt x="426851" y="24928"/>
                  </a:lnTo>
                  <a:cubicBezTo>
                    <a:pt x="364071" y="38038"/>
                    <a:pt x="304980" y="64842"/>
                    <a:pt x="253760" y="103430"/>
                  </a:cubicBezTo>
                  <a:cubicBezTo>
                    <a:pt x="150313" y="182502"/>
                    <a:pt x="73162" y="290980"/>
                    <a:pt x="32410" y="414650"/>
                  </a:cubicBezTo>
                  <a:close/>
                  <a:moveTo>
                    <a:pt x="30695" y="414650"/>
                  </a:moveTo>
                  <a:cubicBezTo>
                    <a:pt x="51114" y="352445"/>
                    <a:pt x="79984" y="293338"/>
                    <a:pt x="116489" y="238986"/>
                  </a:cubicBezTo>
                  <a:cubicBezTo>
                    <a:pt x="152265" y="183938"/>
                    <a:pt x="196492" y="134864"/>
                    <a:pt x="247540" y="93564"/>
                  </a:cubicBezTo>
                  <a:cubicBezTo>
                    <a:pt x="299167" y="51666"/>
                    <a:pt x="359824" y="22301"/>
                    <a:pt x="424706" y="7769"/>
                  </a:cubicBezTo>
                  <a:cubicBezTo>
                    <a:pt x="490532" y="-6464"/>
                    <a:pt x="559082" y="-1018"/>
                    <a:pt x="621819" y="23427"/>
                  </a:cubicBezTo>
                  <a:cubicBezTo>
                    <a:pt x="745427" y="73868"/>
                    <a:pt x="846236" y="167886"/>
                    <a:pt x="905155" y="287674"/>
                  </a:cubicBezTo>
                  <a:cubicBezTo>
                    <a:pt x="966927" y="405527"/>
                    <a:pt x="985438" y="541300"/>
                    <a:pt x="957490" y="671390"/>
                  </a:cubicBezTo>
                  <a:cubicBezTo>
                    <a:pt x="952986" y="687262"/>
                    <a:pt x="950412" y="703563"/>
                    <a:pt x="944406" y="719006"/>
                  </a:cubicBezTo>
                  <a:lnTo>
                    <a:pt x="926604" y="764906"/>
                  </a:lnTo>
                  <a:lnTo>
                    <a:pt x="903225" y="807803"/>
                  </a:lnTo>
                  <a:cubicBezTo>
                    <a:pt x="894988" y="821936"/>
                    <a:pt x="885895" y="835547"/>
                    <a:pt x="875985" y="848556"/>
                  </a:cubicBezTo>
                  <a:cubicBezTo>
                    <a:pt x="871481" y="855447"/>
                    <a:pt x="866548" y="862041"/>
                    <a:pt x="861186" y="868289"/>
                  </a:cubicBezTo>
                  <a:lnTo>
                    <a:pt x="844670" y="886305"/>
                  </a:lnTo>
                  <a:cubicBezTo>
                    <a:pt x="833903" y="899082"/>
                    <a:pt x="822385" y="911188"/>
                    <a:pt x="810138" y="922554"/>
                  </a:cubicBezTo>
                  <a:cubicBezTo>
                    <a:pt x="785665" y="944393"/>
                    <a:pt x="758983" y="963656"/>
                    <a:pt x="730564" y="980036"/>
                  </a:cubicBezTo>
                  <a:cubicBezTo>
                    <a:pt x="614805" y="1045122"/>
                    <a:pt x="478649" y="1063827"/>
                    <a:pt x="349636" y="1032371"/>
                  </a:cubicBezTo>
                  <a:cubicBezTo>
                    <a:pt x="285140" y="1016677"/>
                    <a:pt x="224547" y="987914"/>
                    <a:pt x="171612" y="947863"/>
                  </a:cubicBezTo>
                  <a:cubicBezTo>
                    <a:pt x="64390" y="867040"/>
                    <a:pt x="966" y="740877"/>
                    <a:pt x="23" y="606615"/>
                  </a:cubicBezTo>
                  <a:cubicBezTo>
                    <a:pt x="-556" y="541221"/>
                    <a:pt x="9804" y="476191"/>
                    <a:pt x="30695" y="41422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99E0617-20AE-40C5-AB4A-8A8A8E7E7D7A}"/>
                </a:ext>
              </a:extLst>
            </p:cNvPr>
            <p:cNvSpPr/>
            <p:nvPr/>
          </p:nvSpPr>
          <p:spPr>
            <a:xfrm>
              <a:off x="10153932" y="648278"/>
              <a:ext cx="2144" cy="2144"/>
            </a:xfrm>
            <a:custGeom>
              <a:avLst/>
              <a:gdLst>
                <a:gd name="connsiteX0" fmla="*/ 1072 w 2144"/>
                <a:gd name="connsiteY0" fmla="*/ 2161 h 2144"/>
                <a:gd name="connsiteX1" fmla="*/ 2144 w 2144"/>
                <a:gd name="connsiteY1" fmla="*/ 1088 h 2144"/>
                <a:gd name="connsiteX2" fmla="*/ 1072 w 2144"/>
                <a:gd name="connsiteY2" fmla="*/ 16 h 2144"/>
                <a:gd name="connsiteX3" fmla="*/ 0 w 2144"/>
                <a:gd name="connsiteY3" fmla="*/ 1088 h 2144"/>
                <a:gd name="connsiteX4" fmla="*/ 1072 w 2144"/>
                <a:gd name="connsiteY4" fmla="*/ 2161 h 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" h="2144">
                  <a:moveTo>
                    <a:pt x="1072" y="2161"/>
                  </a:moveTo>
                  <a:cubicBezTo>
                    <a:pt x="1673" y="2161"/>
                    <a:pt x="2144" y="1680"/>
                    <a:pt x="2144" y="1088"/>
                  </a:cubicBezTo>
                  <a:cubicBezTo>
                    <a:pt x="2144" y="497"/>
                    <a:pt x="1673" y="16"/>
                    <a:pt x="1072" y="16"/>
                  </a:cubicBezTo>
                  <a:cubicBezTo>
                    <a:pt x="472" y="16"/>
                    <a:pt x="0" y="497"/>
                    <a:pt x="0" y="1088"/>
                  </a:cubicBezTo>
                  <a:cubicBezTo>
                    <a:pt x="0" y="1680"/>
                    <a:pt x="472" y="2161"/>
                    <a:pt x="1072" y="2161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1" name="Graphic 4">
              <a:extLst>
                <a:ext uri="{FF2B5EF4-FFF2-40B4-BE49-F238E27FC236}">
                  <a16:creationId xmlns:a16="http://schemas.microsoft.com/office/drawing/2014/main" id="{20309E31-A729-48C4-BBB7-DB5538B0F43C}"/>
                </a:ext>
              </a:extLst>
            </p:cNvPr>
            <p:cNvGrpSpPr/>
            <p:nvPr/>
          </p:nvGrpSpPr>
          <p:grpSpPr>
            <a:xfrm>
              <a:off x="9904201" y="-282858"/>
              <a:ext cx="808506" cy="879603"/>
              <a:chOff x="9904201" y="-282858"/>
              <a:chExt cx="808506" cy="879603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FE58899-C4D0-4AF7-874E-5319EF97123E}"/>
                  </a:ext>
                </a:extLst>
              </p:cNvPr>
              <p:cNvSpPr/>
              <p:nvPr/>
            </p:nvSpPr>
            <p:spPr>
              <a:xfrm>
                <a:off x="9909552" y="-264440"/>
                <a:ext cx="792315" cy="849007"/>
              </a:xfrm>
              <a:custGeom>
                <a:avLst/>
                <a:gdLst>
                  <a:gd name="connsiteX0" fmla="*/ 24317 w 792315"/>
                  <a:gd name="connsiteY0" fmla="*/ 333837 h 849007"/>
                  <a:gd name="connsiteX1" fmla="*/ 18097 w 792315"/>
                  <a:gd name="connsiteY1" fmla="*/ 594867 h 849007"/>
                  <a:gd name="connsiteX2" fmla="*/ 673139 w 792315"/>
                  <a:gd name="connsiteY2" fmla="*/ 739859 h 849007"/>
                  <a:gd name="connsiteX3" fmla="*/ 595280 w 792315"/>
                  <a:gd name="connsiteY3" fmla="*/ 67445 h 849007"/>
                  <a:gd name="connsiteX4" fmla="*/ 555171 w 792315"/>
                  <a:gd name="connsiteY4" fmla="*/ 41492 h 849007"/>
                  <a:gd name="connsiteX5" fmla="*/ 24317 w 792315"/>
                  <a:gd name="connsiteY5" fmla="*/ 333837 h 849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2315" h="849007">
                    <a:moveTo>
                      <a:pt x="24317" y="333837"/>
                    </a:moveTo>
                    <a:cubicBezTo>
                      <a:pt x="-5818" y="417906"/>
                      <a:pt x="-8006" y="509458"/>
                      <a:pt x="18097" y="594867"/>
                    </a:cubicBezTo>
                    <a:cubicBezTo>
                      <a:pt x="110327" y="864690"/>
                      <a:pt x="474095" y="930538"/>
                      <a:pt x="673139" y="739859"/>
                    </a:cubicBezTo>
                    <a:cubicBezTo>
                      <a:pt x="872182" y="549181"/>
                      <a:pt x="805262" y="219945"/>
                      <a:pt x="595280" y="67445"/>
                    </a:cubicBezTo>
                    <a:cubicBezTo>
                      <a:pt x="582432" y="58027"/>
                      <a:pt x="569027" y="49362"/>
                      <a:pt x="555171" y="41492"/>
                    </a:cubicBezTo>
                    <a:cubicBezTo>
                      <a:pt x="326957" y="-88058"/>
                      <a:pt x="97243" y="107125"/>
                      <a:pt x="24317" y="3338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45C2F40C-1345-401D-9E7E-8D26C7F9E64E}"/>
                  </a:ext>
                </a:extLst>
              </p:cNvPr>
              <p:cNvSpPr/>
              <p:nvPr/>
            </p:nvSpPr>
            <p:spPr>
              <a:xfrm>
                <a:off x="9904201" y="-282858"/>
                <a:ext cx="808506" cy="879603"/>
              </a:xfrm>
              <a:custGeom>
                <a:avLst/>
                <a:gdLst>
                  <a:gd name="connsiteX0" fmla="*/ 30740 w 808506"/>
                  <a:gd name="connsiteY0" fmla="*/ 352898 h 879603"/>
                  <a:gd name="connsiteX1" fmla="*/ 9292 w 808506"/>
                  <a:gd name="connsiteY1" fmla="*/ 510117 h 879603"/>
                  <a:gd name="connsiteX2" fmla="*/ 23019 w 808506"/>
                  <a:gd name="connsiteY2" fmla="*/ 587547 h 879603"/>
                  <a:gd name="connsiteX3" fmla="*/ 37389 w 808506"/>
                  <a:gd name="connsiteY3" fmla="*/ 623795 h 879603"/>
                  <a:gd name="connsiteX4" fmla="*/ 54549 w 808506"/>
                  <a:gd name="connsiteY4" fmla="*/ 658756 h 879603"/>
                  <a:gd name="connsiteX5" fmla="*/ 295631 w 808506"/>
                  <a:gd name="connsiteY5" fmla="*/ 838710 h 879603"/>
                  <a:gd name="connsiteX6" fmla="*/ 449847 w 808506"/>
                  <a:gd name="connsiteY6" fmla="*/ 853724 h 879603"/>
                  <a:gd name="connsiteX7" fmla="*/ 599987 w 808506"/>
                  <a:gd name="connsiteY7" fmla="*/ 808896 h 879603"/>
                  <a:gd name="connsiteX8" fmla="*/ 776724 w 808506"/>
                  <a:gd name="connsiteY8" fmla="*/ 560307 h 879603"/>
                  <a:gd name="connsiteX9" fmla="*/ 776724 w 808506"/>
                  <a:gd name="connsiteY9" fmla="*/ 405233 h 879603"/>
                  <a:gd name="connsiteX10" fmla="*/ 725247 w 808506"/>
                  <a:gd name="connsiteY10" fmla="*/ 259168 h 879603"/>
                  <a:gd name="connsiteX11" fmla="*/ 504112 w 808506"/>
                  <a:gd name="connsiteY11" fmla="*/ 55620 h 879603"/>
                  <a:gd name="connsiteX12" fmla="*/ 356545 w 808506"/>
                  <a:gd name="connsiteY12" fmla="*/ 41679 h 879603"/>
                  <a:gd name="connsiteX13" fmla="*/ 216486 w 808506"/>
                  <a:gd name="connsiteY13" fmla="*/ 101949 h 879603"/>
                  <a:gd name="connsiteX14" fmla="*/ 30740 w 808506"/>
                  <a:gd name="connsiteY14" fmla="*/ 352898 h 879603"/>
                  <a:gd name="connsiteX15" fmla="*/ 27309 w 808506"/>
                  <a:gd name="connsiteY15" fmla="*/ 351612 h 879603"/>
                  <a:gd name="connsiteX16" fmla="*/ 201257 w 808506"/>
                  <a:gd name="connsiteY16" fmla="*/ 82646 h 879603"/>
                  <a:gd name="connsiteX17" fmla="*/ 349039 w 808506"/>
                  <a:gd name="connsiteY17" fmla="*/ 7146 h 879603"/>
                  <a:gd name="connsiteX18" fmla="*/ 517196 w 808506"/>
                  <a:gd name="connsiteY18" fmla="*/ 18943 h 879603"/>
                  <a:gd name="connsiteX19" fmla="*/ 755919 w 808506"/>
                  <a:gd name="connsiteY19" fmla="*/ 243296 h 879603"/>
                  <a:gd name="connsiteX20" fmla="*/ 796028 w 808506"/>
                  <a:gd name="connsiteY20" fmla="*/ 565025 h 879603"/>
                  <a:gd name="connsiteX21" fmla="*/ 784446 w 808506"/>
                  <a:gd name="connsiteY21" fmla="*/ 604491 h 879603"/>
                  <a:gd name="connsiteX22" fmla="*/ 769003 w 808506"/>
                  <a:gd name="connsiteY22" fmla="*/ 642455 h 879603"/>
                  <a:gd name="connsiteX23" fmla="*/ 749270 w 808506"/>
                  <a:gd name="connsiteY23" fmla="*/ 678274 h 879603"/>
                  <a:gd name="connsiteX24" fmla="*/ 726105 w 808506"/>
                  <a:gd name="connsiteY24" fmla="*/ 711949 h 879603"/>
                  <a:gd name="connsiteX25" fmla="*/ 699938 w 808506"/>
                  <a:gd name="connsiteY25" fmla="*/ 743049 h 879603"/>
                  <a:gd name="connsiteX26" fmla="*/ 670982 w 808506"/>
                  <a:gd name="connsiteY26" fmla="*/ 772219 h 879603"/>
                  <a:gd name="connsiteX27" fmla="*/ 639667 w 808506"/>
                  <a:gd name="connsiteY27" fmla="*/ 798172 h 879603"/>
                  <a:gd name="connsiteX28" fmla="*/ 605350 w 808506"/>
                  <a:gd name="connsiteY28" fmla="*/ 819621 h 879603"/>
                  <a:gd name="connsiteX29" fmla="*/ 452207 w 808506"/>
                  <a:gd name="connsiteY29" fmla="*/ 874529 h 879603"/>
                  <a:gd name="connsiteX30" fmla="*/ 288124 w 808506"/>
                  <a:gd name="connsiteY30" fmla="*/ 868738 h 879603"/>
                  <a:gd name="connsiteX31" fmla="*/ 34387 w 808506"/>
                  <a:gd name="connsiteY31" fmla="*/ 669909 h 879603"/>
                  <a:gd name="connsiteX32" fmla="*/ 19587 w 808506"/>
                  <a:gd name="connsiteY32" fmla="*/ 631302 h 879603"/>
                  <a:gd name="connsiteX33" fmla="*/ 7791 w 808506"/>
                  <a:gd name="connsiteY33" fmla="*/ 592051 h 879603"/>
                  <a:gd name="connsiteX34" fmla="*/ 69 w 808506"/>
                  <a:gd name="connsiteY34" fmla="*/ 510760 h 879603"/>
                  <a:gd name="connsiteX35" fmla="*/ 27309 w 808506"/>
                  <a:gd name="connsiteY35" fmla="*/ 351612 h 87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8506" h="879603">
                    <a:moveTo>
                      <a:pt x="30740" y="352898"/>
                    </a:moveTo>
                    <a:cubicBezTo>
                      <a:pt x="13689" y="403473"/>
                      <a:pt x="6418" y="456825"/>
                      <a:pt x="9292" y="510117"/>
                    </a:cubicBezTo>
                    <a:cubicBezTo>
                      <a:pt x="10944" y="536361"/>
                      <a:pt x="15534" y="562336"/>
                      <a:pt x="23019" y="587547"/>
                    </a:cubicBezTo>
                    <a:cubicBezTo>
                      <a:pt x="26623" y="600064"/>
                      <a:pt x="31449" y="612202"/>
                      <a:pt x="37389" y="623795"/>
                    </a:cubicBezTo>
                    <a:cubicBezTo>
                      <a:pt x="43181" y="635591"/>
                      <a:pt x="48114" y="647603"/>
                      <a:pt x="54549" y="658756"/>
                    </a:cubicBezTo>
                    <a:cubicBezTo>
                      <a:pt x="108278" y="747965"/>
                      <a:pt x="194823" y="812568"/>
                      <a:pt x="295631" y="838710"/>
                    </a:cubicBezTo>
                    <a:cubicBezTo>
                      <a:pt x="345671" y="853143"/>
                      <a:pt x="397963" y="858233"/>
                      <a:pt x="449847" y="853724"/>
                    </a:cubicBezTo>
                    <a:cubicBezTo>
                      <a:pt x="502396" y="848977"/>
                      <a:pt x="553444" y="833734"/>
                      <a:pt x="599987" y="808896"/>
                    </a:cubicBezTo>
                    <a:cubicBezTo>
                      <a:pt x="693160" y="756693"/>
                      <a:pt x="758021" y="665463"/>
                      <a:pt x="776724" y="560307"/>
                    </a:cubicBezTo>
                    <a:cubicBezTo>
                      <a:pt x="785518" y="508989"/>
                      <a:pt x="785518" y="456550"/>
                      <a:pt x="776724" y="405233"/>
                    </a:cubicBezTo>
                    <a:cubicBezTo>
                      <a:pt x="767330" y="354147"/>
                      <a:pt x="749956" y="304855"/>
                      <a:pt x="725247" y="259168"/>
                    </a:cubicBezTo>
                    <a:cubicBezTo>
                      <a:pt x="677782" y="167416"/>
                      <a:pt x="599473" y="95341"/>
                      <a:pt x="504112" y="55620"/>
                    </a:cubicBezTo>
                    <a:cubicBezTo>
                      <a:pt x="457204" y="37222"/>
                      <a:pt x="406071" y="32389"/>
                      <a:pt x="356545" y="41679"/>
                    </a:cubicBezTo>
                    <a:cubicBezTo>
                      <a:pt x="306141" y="51674"/>
                      <a:pt x="258396" y="72213"/>
                      <a:pt x="216486" y="101949"/>
                    </a:cubicBezTo>
                    <a:cubicBezTo>
                      <a:pt x="129490" y="163757"/>
                      <a:pt x="64437" y="251650"/>
                      <a:pt x="30740" y="352898"/>
                    </a:cubicBezTo>
                    <a:close/>
                    <a:moveTo>
                      <a:pt x="27309" y="351612"/>
                    </a:moveTo>
                    <a:cubicBezTo>
                      <a:pt x="59868" y="247862"/>
                      <a:pt x="119988" y="154900"/>
                      <a:pt x="201257" y="82646"/>
                    </a:cubicBezTo>
                    <a:cubicBezTo>
                      <a:pt x="243661" y="45848"/>
                      <a:pt x="294366" y="19934"/>
                      <a:pt x="349039" y="7146"/>
                    </a:cubicBezTo>
                    <a:cubicBezTo>
                      <a:pt x="405041" y="-5416"/>
                      <a:pt x="463489" y="-1315"/>
                      <a:pt x="517196" y="18943"/>
                    </a:cubicBezTo>
                    <a:cubicBezTo>
                      <a:pt x="621801" y="61592"/>
                      <a:pt x="706866" y="141535"/>
                      <a:pt x="755919" y="243296"/>
                    </a:cubicBezTo>
                    <a:cubicBezTo>
                      <a:pt x="807482" y="342249"/>
                      <a:pt x="821702" y="456444"/>
                      <a:pt x="796028" y="565025"/>
                    </a:cubicBezTo>
                    <a:cubicBezTo>
                      <a:pt x="791953" y="578324"/>
                      <a:pt x="789593" y="591836"/>
                      <a:pt x="784446" y="604491"/>
                    </a:cubicBezTo>
                    <a:lnTo>
                      <a:pt x="769003" y="642455"/>
                    </a:lnTo>
                    <a:lnTo>
                      <a:pt x="749270" y="678274"/>
                    </a:lnTo>
                    <a:cubicBezTo>
                      <a:pt x="742321" y="690009"/>
                      <a:pt x="734577" y="701259"/>
                      <a:pt x="726105" y="711949"/>
                    </a:cubicBezTo>
                    <a:cubicBezTo>
                      <a:pt x="718341" y="723080"/>
                      <a:pt x="709569" y="733489"/>
                      <a:pt x="699938" y="743049"/>
                    </a:cubicBezTo>
                    <a:cubicBezTo>
                      <a:pt x="691187" y="753628"/>
                      <a:pt x="681493" y="763391"/>
                      <a:pt x="670982" y="772219"/>
                    </a:cubicBezTo>
                    <a:cubicBezTo>
                      <a:pt x="660473" y="780799"/>
                      <a:pt x="649534" y="790022"/>
                      <a:pt x="639667" y="798172"/>
                    </a:cubicBezTo>
                    <a:lnTo>
                      <a:pt x="605350" y="819621"/>
                    </a:lnTo>
                    <a:cubicBezTo>
                      <a:pt x="557884" y="846700"/>
                      <a:pt x="506064" y="865283"/>
                      <a:pt x="452207" y="874529"/>
                    </a:cubicBezTo>
                    <a:cubicBezTo>
                      <a:pt x="397641" y="882898"/>
                      <a:pt x="341982" y="880934"/>
                      <a:pt x="288124" y="868738"/>
                    </a:cubicBezTo>
                    <a:cubicBezTo>
                      <a:pt x="177471" y="844994"/>
                      <a:pt x="83912" y="771670"/>
                      <a:pt x="34387" y="669909"/>
                    </a:cubicBezTo>
                    <a:cubicBezTo>
                      <a:pt x="28810" y="657255"/>
                      <a:pt x="24521" y="644171"/>
                      <a:pt x="19587" y="631302"/>
                    </a:cubicBezTo>
                    <a:cubicBezTo>
                      <a:pt x="14482" y="618596"/>
                      <a:pt x="10536" y="605460"/>
                      <a:pt x="7791" y="592051"/>
                    </a:cubicBezTo>
                    <a:cubicBezTo>
                      <a:pt x="2128" y="565336"/>
                      <a:pt x="-467" y="538062"/>
                      <a:pt x="69" y="510760"/>
                    </a:cubicBezTo>
                    <a:cubicBezTo>
                      <a:pt x="970" y="456631"/>
                      <a:pt x="10150" y="402959"/>
                      <a:pt x="27309" y="35161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874ADA2-598D-4EDF-82A9-3E91A2126D62}"/>
                </a:ext>
              </a:extLst>
            </p:cNvPr>
            <p:cNvSpPr/>
            <p:nvPr/>
          </p:nvSpPr>
          <p:spPr>
            <a:xfrm>
              <a:off x="9978699" y="255280"/>
              <a:ext cx="142397" cy="203738"/>
            </a:xfrm>
            <a:custGeom>
              <a:avLst/>
              <a:gdLst>
                <a:gd name="connsiteX0" fmla="*/ 1714 w 142397"/>
                <a:gd name="connsiteY0" fmla="*/ 1148 h 203738"/>
                <a:gd name="connsiteX1" fmla="*/ 28310 w 142397"/>
                <a:gd name="connsiteY1" fmla="*/ 122547 h 203738"/>
                <a:gd name="connsiteX2" fmla="*/ 69921 w 142397"/>
                <a:gd name="connsiteY2" fmla="*/ 174024 h 203738"/>
                <a:gd name="connsiteX3" fmla="*/ 96517 w 142397"/>
                <a:gd name="connsiteY3" fmla="*/ 195472 h 203738"/>
                <a:gd name="connsiteX4" fmla="*/ 128690 w 142397"/>
                <a:gd name="connsiteY4" fmla="*/ 203623 h 203738"/>
                <a:gd name="connsiteX5" fmla="*/ 140487 w 142397"/>
                <a:gd name="connsiteY5" fmla="*/ 188180 h 203738"/>
                <a:gd name="connsiteX6" fmla="*/ 125258 w 142397"/>
                <a:gd name="connsiteY6" fmla="*/ 166731 h 203738"/>
                <a:gd name="connsiteX7" fmla="*/ 101236 w 142397"/>
                <a:gd name="connsiteY7" fmla="*/ 145283 h 203738"/>
                <a:gd name="connsiteX8" fmla="*/ 63272 w 142397"/>
                <a:gd name="connsiteY8" fmla="*/ 102385 h 203738"/>
                <a:gd name="connsiteX9" fmla="*/ 32600 w 142397"/>
                <a:gd name="connsiteY9" fmla="*/ 53268 h 203738"/>
                <a:gd name="connsiteX10" fmla="*/ 5789 w 142397"/>
                <a:gd name="connsiteY10" fmla="*/ 1148 h 203738"/>
                <a:gd name="connsiteX11" fmla="*/ 1714 w 142397"/>
                <a:gd name="connsiteY11" fmla="*/ 1148 h 20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397" h="203738">
                  <a:moveTo>
                    <a:pt x="1714" y="1148"/>
                  </a:moveTo>
                  <a:cubicBezTo>
                    <a:pt x="-4185" y="43492"/>
                    <a:pt x="5253" y="86546"/>
                    <a:pt x="28310" y="122547"/>
                  </a:cubicBezTo>
                  <a:cubicBezTo>
                    <a:pt x="40107" y="141278"/>
                    <a:pt x="54070" y="158557"/>
                    <a:pt x="69921" y="174024"/>
                  </a:cubicBezTo>
                  <a:cubicBezTo>
                    <a:pt x="77749" y="182378"/>
                    <a:pt x="86693" y="189598"/>
                    <a:pt x="96517" y="195472"/>
                  </a:cubicBezTo>
                  <a:cubicBezTo>
                    <a:pt x="106748" y="199887"/>
                    <a:pt x="117601" y="202638"/>
                    <a:pt x="128690" y="203623"/>
                  </a:cubicBezTo>
                  <a:cubicBezTo>
                    <a:pt x="136412" y="204910"/>
                    <a:pt x="146707" y="196545"/>
                    <a:pt x="140487" y="188180"/>
                  </a:cubicBezTo>
                  <a:cubicBezTo>
                    <a:pt x="134267" y="179815"/>
                    <a:pt x="130191" y="173809"/>
                    <a:pt x="125258" y="166731"/>
                  </a:cubicBezTo>
                  <a:cubicBezTo>
                    <a:pt x="117944" y="158834"/>
                    <a:pt x="109901" y="151653"/>
                    <a:pt x="101236" y="145283"/>
                  </a:cubicBezTo>
                  <a:cubicBezTo>
                    <a:pt x="87015" y="132441"/>
                    <a:pt x="74296" y="118054"/>
                    <a:pt x="63272" y="102385"/>
                  </a:cubicBezTo>
                  <a:cubicBezTo>
                    <a:pt x="52118" y="86513"/>
                    <a:pt x="41823" y="69569"/>
                    <a:pt x="32600" y="53268"/>
                  </a:cubicBezTo>
                  <a:cubicBezTo>
                    <a:pt x="22433" y="36553"/>
                    <a:pt x="13489" y="19135"/>
                    <a:pt x="5789" y="1148"/>
                  </a:cubicBezTo>
                  <a:cubicBezTo>
                    <a:pt x="5789" y="-568"/>
                    <a:pt x="1928" y="-139"/>
                    <a:pt x="1714" y="1148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35A40C7-E5B8-4555-8587-6A6E53936746}"/>
                </a:ext>
              </a:extLst>
            </p:cNvPr>
            <p:cNvSpPr/>
            <p:nvPr/>
          </p:nvSpPr>
          <p:spPr>
            <a:xfrm>
              <a:off x="9961688" y="184294"/>
              <a:ext cx="42677" cy="51956"/>
            </a:xfrm>
            <a:custGeom>
              <a:avLst/>
              <a:gdLst>
                <a:gd name="connsiteX0" fmla="*/ 3711 w 42677"/>
                <a:gd name="connsiteY0" fmla="*/ 9504 h 51956"/>
                <a:gd name="connsiteX1" fmla="*/ 1566 w 42677"/>
                <a:gd name="connsiteY1" fmla="*/ 14437 h 51956"/>
                <a:gd name="connsiteX2" fmla="*/ 1566 w 42677"/>
                <a:gd name="connsiteY2" fmla="*/ 14437 h 51956"/>
                <a:gd name="connsiteX3" fmla="*/ 1566 w 42677"/>
                <a:gd name="connsiteY3" fmla="*/ 16368 h 51956"/>
                <a:gd name="connsiteX4" fmla="*/ 64 w 42677"/>
                <a:gd name="connsiteY4" fmla="*/ 25590 h 51956"/>
                <a:gd name="connsiteX5" fmla="*/ 64 w 42677"/>
                <a:gd name="connsiteY5" fmla="*/ 20014 h 51956"/>
                <a:gd name="connsiteX6" fmla="*/ 64 w 42677"/>
                <a:gd name="connsiteY6" fmla="*/ 23446 h 51956"/>
                <a:gd name="connsiteX7" fmla="*/ 64 w 42677"/>
                <a:gd name="connsiteY7" fmla="*/ 25162 h 51956"/>
                <a:gd name="connsiteX8" fmla="*/ 64 w 42677"/>
                <a:gd name="connsiteY8" fmla="*/ 25162 h 51956"/>
                <a:gd name="connsiteX9" fmla="*/ 64 w 42677"/>
                <a:gd name="connsiteY9" fmla="*/ 30953 h 51956"/>
                <a:gd name="connsiteX10" fmla="*/ 1995 w 42677"/>
                <a:gd name="connsiteY10" fmla="*/ 39532 h 51956"/>
                <a:gd name="connsiteX11" fmla="*/ 4783 w 42677"/>
                <a:gd name="connsiteY11" fmla="*/ 44465 h 51956"/>
                <a:gd name="connsiteX12" fmla="*/ 8644 w 42677"/>
                <a:gd name="connsiteY12" fmla="*/ 48112 h 51956"/>
                <a:gd name="connsiteX13" fmla="*/ 15722 w 42677"/>
                <a:gd name="connsiteY13" fmla="*/ 51972 h 51956"/>
                <a:gd name="connsiteX14" fmla="*/ 21299 w 42677"/>
                <a:gd name="connsiteY14" fmla="*/ 51972 h 51956"/>
                <a:gd name="connsiteX15" fmla="*/ 26875 w 42677"/>
                <a:gd name="connsiteY15" fmla="*/ 51972 h 51956"/>
                <a:gd name="connsiteX16" fmla="*/ 31809 w 42677"/>
                <a:gd name="connsiteY16" fmla="*/ 49827 h 51956"/>
                <a:gd name="connsiteX17" fmla="*/ 36099 w 42677"/>
                <a:gd name="connsiteY17" fmla="*/ 46610 h 51956"/>
                <a:gd name="connsiteX18" fmla="*/ 38029 w 42677"/>
                <a:gd name="connsiteY18" fmla="*/ 44251 h 51956"/>
                <a:gd name="connsiteX19" fmla="*/ 39745 w 42677"/>
                <a:gd name="connsiteY19" fmla="*/ 41891 h 51956"/>
                <a:gd name="connsiteX20" fmla="*/ 41031 w 42677"/>
                <a:gd name="connsiteY20" fmla="*/ 39103 h 51956"/>
                <a:gd name="connsiteX21" fmla="*/ 42533 w 42677"/>
                <a:gd name="connsiteY21" fmla="*/ 33741 h 51956"/>
                <a:gd name="connsiteX22" fmla="*/ 42533 w 42677"/>
                <a:gd name="connsiteY22" fmla="*/ 30095 h 51956"/>
                <a:gd name="connsiteX23" fmla="*/ 42533 w 42677"/>
                <a:gd name="connsiteY23" fmla="*/ 21515 h 51956"/>
                <a:gd name="connsiteX24" fmla="*/ 42533 w 42677"/>
                <a:gd name="connsiteY24" fmla="*/ 18083 h 51956"/>
                <a:gd name="connsiteX25" fmla="*/ 39959 w 42677"/>
                <a:gd name="connsiteY25" fmla="*/ 12078 h 51956"/>
                <a:gd name="connsiteX26" fmla="*/ 39959 w 42677"/>
                <a:gd name="connsiteY26" fmla="*/ 10362 h 51956"/>
                <a:gd name="connsiteX27" fmla="*/ 36313 w 42677"/>
                <a:gd name="connsiteY27" fmla="*/ 5643 h 51956"/>
                <a:gd name="connsiteX28" fmla="*/ 36313 w 42677"/>
                <a:gd name="connsiteY28" fmla="*/ 5643 h 51956"/>
                <a:gd name="connsiteX29" fmla="*/ 32452 w 42677"/>
                <a:gd name="connsiteY29" fmla="*/ 2640 h 51956"/>
                <a:gd name="connsiteX30" fmla="*/ 25803 w 42677"/>
                <a:gd name="connsiteY30" fmla="*/ 496 h 51956"/>
                <a:gd name="connsiteX31" fmla="*/ 18725 w 42677"/>
                <a:gd name="connsiteY31" fmla="*/ 496 h 51956"/>
                <a:gd name="connsiteX32" fmla="*/ 14435 w 42677"/>
                <a:gd name="connsiteY32" fmla="*/ 2211 h 51956"/>
                <a:gd name="connsiteX33" fmla="*/ 8215 w 42677"/>
                <a:gd name="connsiteY33" fmla="*/ 8646 h 5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677" h="51956">
                  <a:moveTo>
                    <a:pt x="3711" y="9504"/>
                  </a:moveTo>
                  <a:cubicBezTo>
                    <a:pt x="2789" y="11046"/>
                    <a:pt x="2060" y="12704"/>
                    <a:pt x="1566" y="14437"/>
                  </a:cubicBezTo>
                  <a:lnTo>
                    <a:pt x="1566" y="14437"/>
                  </a:lnTo>
                  <a:cubicBezTo>
                    <a:pt x="1459" y="15076"/>
                    <a:pt x="1459" y="15728"/>
                    <a:pt x="1566" y="16368"/>
                  </a:cubicBezTo>
                  <a:cubicBezTo>
                    <a:pt x="1566" y="19370"/>
                    <a:pt x="1566" y="22373"/>
                    <a:pt x="64" y="25590"/>
                  </a:cubicBezTo>
                  <a:lnTo>
                    <a:pt x="64" y="20014"/>
                  </a:lnTo>
                  <a:lnTo>
                    <a:pt x="64" y="23446"/>
                  </a:lnTo>
                  <a:cubicBezTo>
                    <a:pt x="-21" y="24014"/>
                    <a:pt x="-21" y="24593"/>
                    <a:pt x="64" y="25162"/>
                  </a:cubicBezTo>
                  <a:lnTo>
                    <a:pt x="64" y="25162"/>
                  </a:lnTo>
                  <a:lnTo>
                    <a:pt x="64" y="30953"/>
                  </a:lnTo>
                  <a:cubicBezTo>
                    <a:pt x="-85" y="33936"/>
                    <a:pt x="580" y="36903"/>
                    <a:pt x="1995" y="39532"/>
                  </a:cubicBezTo>
                  <a:cubicBezTo>
                    <a:pt x="2574" y="41351"/>
                    <a:pt x="3518" y="43028"/>
                    <a:pt x="4783" y="44465"/>
                  </a:cubicBezTo>
                  <a:cubicBezTo>
                    <a:pt x="5791" y="45945"/>
                    <a:pt x="7100" y="47187"/>
                    <a:pt x="8644" y="48112"/>
                  </a:cubicBezTo>
                  <a:cubicBezTo>
                    <a:pt x="10596" y="50048"/>
                    <a:pt x="13041" y="51387"/>
                    <a:pt x="15722" y="51972"/>
                  </a:cubicBezTo>
                  <a:lnTo>
                    <a:pt x="21299" y="51972"/>
                  </a:lnTo>
                  <a:lnTo>
                    <a:pt x="26875" y="51972"/>
                  </a:lnTo>
                  <a:lnTo>
                    <a:pt x="31809" y="49827"/>
                  </a:lnTo>
                  <a:lnTo>
                    <a:pt x="36099" y="46610"/>
                  </a:lnTo>
                  <a:cubicBezTo>
                    <a:pt x="36870" y="45935"/>
                    <a:pt x="37514" y="45137"/>
                    <a:pt x="38029" y="44251"/>
                  </a:cubicBezTo>
                  <a:cubicBezTo>
                    <a:pt x="38672" y="43517"/>
                    <a:pt x="39252" y="42728"/>
                    <a:pt x="39745" y="41891"/>
                  </a:cubicBezTo>
                  <a:cubicBezTo>
                    <a:pt x="40388" y="41074"/>
                    <a:pt x="40817" y="40120"/>
                    <a:pt x="41031" y="39103"/>
                  </a:cubicBezTo>
                  <a:cubicBezTo>
                    <a:pt x="41954" y="37460"/>
                    <a:pt x="42469" y="35622"/>
                    <a:pt x="42533" y="33741"/>
                  </a:cubicBezTo>
                  <a:cubicBezTo>
                    <a:pt x="42726" y="32533"/>
                    <a:pt x="42726" y="31302"/>
                    <a:pt x="42533" y="30095"/>
                  </a:cubicBezTo>
                  <a:cubicBezTo>
                    <a:pt x="42533" y="27092"/>
                    <a:pt x="42533" y="24304"/>
                    <a:pt x="42533" y="21515"/>
                  </a:cubicBezTo>
                  <a:cubicBezTo>
                    <a:pt x="42662" y="20374"/>
                    <a:pt x="42662" y="19225"/>
                    <a:pt x="42533" y="18083"/>
                  </a:cubicBezTo>
                  <a:cubicBezTo>
                    <a:pt x="41804" y="16029"/>
                    <a:pt x="40946" y="14023"/>
                    <a:pt x="39959" y="12078"/>
                  </a:cubicBezTo>
                  <a:lnTo>
                    <a:pt x="39959" y="10362"/>
                  </a:lnTo>
                  <a:lnTo>
                    <a:pt x="36313" y="5643"/>
                  </a:lnTo>
                  <a:lnTo>
                    <a:pt x="36313" y="5643"/>
                  </a:lnTo>
                  <a:lnTo>
                    <a:pt x="32452" y="2640"/>
                  </a:lnTo>
                  <a:cubicBezTo>
                    <a:pt x="30436" y="1420"/>
                    <a:pt x="28162" y="686"/>
                    <a:pt x="25803" y="496"/>
                  </a:cubicBezTo>
                  <a:cubicBezTo>
                    <a:pt x="23487" y="-144"/>
                    <a:pt x="21042" y="-144"/>
                    <a:pt x="18725" y="496"/>
                  </a:cubicBezTo>
                  <a:lnTo>
                    <a:pt x="14435" y="2211"/>
                  </a:lnTo>
                  <a:cubicBezTo>
                    <a:pt x="11797" y="3734"/>
                    <a:pt x="9652" y="5963"/>
                    <a:pt x="8215" y="8646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F852E9D-F504-48AF-8ABD-563CDEDAD2E2}"/>
              </a:ext>
            </a:extLst>
          </p:cNvPr>
          <p:cNvGrpSpPr/>
          <p:nvPr/>
        </p:nvGrpSpPr>
        <p:grpSpPr>
          <a:xfrm>
            <a:off x="3596823" y="6051194"/>
            <a:ext cx="685796" cy="737337"/>
            <a:chOff x="4008815" y="6065411"/>
            <a:chExt cx="685796" cy="737337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045A65A-A4FD-4D56-990B-A7B83DA9925C}"/>
                </a:ext>
              </a:extLst>
            </p:cNvPr>
            <p:cNvSpPr/>
            <p:nvPr/>
          </p:nvSpPr>
          <p:spPr>
            <a:xfrm>
              <a:off x="4179693" y="6136876"/>
              <a:ext cx="500333" cy="538253"/>
            </a:xfrm>
            <a:custGeom>
              <a:avLst/>
              <a:gdLst>
                <a:gd name="connsiteX0" fmla="*/ 417327 w 500333"/>
                <a:gd name="connsiteY0" fmla="*/ 532479 h 538253"/>
                <a:gd name="connsiteX1" fmla="*/ 13235 w 500333"/>
                <a:gd name="connsiteY1" fmla="*/ 456550 h 538253"/>
                <a:gd name="connsiteX2" fmla="*/ 580 w 500333"/>
                <a:gd name="connsiteY2" fmla="*/ 456550 h 538253"/>
                <a:gd name="connsiteX3" fmla="*/ 580 w 500333"/>
                <a:gd name="connsiteY3" fmla="*/ 443896 h 538253"/>
                <a:gd name="connsiteX4" fmla="*/ 10017 w 500333"/>
                <a:gd name="connsiteY4" fmla="*/ 216969 h 538253"/>
                <a:gd name="connsiteX5" fmla="*/ 25889 w 500333"/>
                <a:gd name="connsiteY5" fmla="*/ 106508 h 538253"/>
                <a:gd name="connsiteX6" fmla="*/ 28249 w 500333"/>
                <a:gd name="connsiteY6" fmla="*/ 88492 h 538253"/>
                <a:gd name="connsiteX7" fmla="*/ 52700 w 500333"/>
                <a:gd name="connsiteY7" fmla="*/ 7416 h 538253"/>
                <a:gd name="connsiteX8" fmla="*/ 85517 w 500333"/>
                <a:gd name="connsiteY8" fmla="*/ 338 h 538253"/>
                <a:gd name="connsiteX9" fmla="*/ 496472 w 500333"/>
                <a:gd name="connsiteY9" fmla="*/ 84846 h 538253"/>
                <a:gd name="connsiteX10" fmla="*/ 500333 w 500333"/>
                <a:gd name="connsiteY10" fmla="*/ 89350 h 538253"/>
                <a:gd name="connsiteX11" fmla="*/ 500333 w 500333"/>
                <a:gd name="connsiteY11" fmla="*/ 95570 h 538253"/>
                <a:gd name="connsiteX12" fmla="*/ 435987 w 500333"/>
                <a:gd name="connsiteY12" fmla="*/ 522183 h 538253"/>
                <a:gd name="connsiteX13" fmla="*/ 433628 w 500333"/>
                <a:gd name="connsiteY13" fmla="*/ 538270 h 5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333" h="538253">
                  <a:moveTo>
                    <a:pt x="417327" y="532479"/>
                  </a:moveTo>
                  <a:cubicBezTo>
                    <a:pt x="287305" y="486621"/>
                    <a:pt x="151021" y="461012"/>
                    <a:pt x="13235" y="456550"/>
                  </a:cubicBezTo>
                  <a:lnTo>
                    <a:pt x="580" y="456550"/>
                  </a:lnTo>
                  <a:lnTo>
                    <a:pt x="580" y="443896"/>
                  </a:lnTo>
                  <a:cubicBezTo>
                    <a:pt x="-1415" y="368118"/>
                    <a:pt x="1738" y="292318"/>
                    <a:pt x="10017" y="216969"/>
                  </a:cubicBezTo>
                  <a:cubicBezTo>
                    <a:pt x="14093" y="180078"/>
                    <a:pt x="19455" y="142971"/>
                    <a:pt x="25889" y="106508"/>
                  </a:cubicBezTo>
                  <a:cubicBezTo>
                    <a:pt x="25889" y="102004"/>
                    <a:pt x="27391" y="95784"/>
                    <a:pt x="28249" y="88492"/>
                  </a:cubicBezTo>
                  <a:cubicBezTo>
                    <a:pt x="32324" y="51600"/>
                    <a:pt x="37043" y="19856"/>
                    <a:pt x="52700" y="7416"/>
                  </a:cubicBezTo>
                  <a:cubicBezTo>
                    <a:pt x="62588" y="1561"/>
                    <a:pt x="74106" y="-928"/>
                    <a:pt x="85517" y="338"/>
                  </a:cubicBezTo>
                  <a:cubicBezTo>
                    <a:pt x="164233" y="338"/>
                    <a:pt x="483603" y="69831"/>
                    <a:pt x="496472" y="84846"/>
                  </a:cubicBezTo>
                  <a:lnTo>
                    <a:pt x="500333" y="89350"/>
                  </a:lnTo>
                  <a:lnTo>
                    <a:pt x="500333" y="95570"/>
                  </a:lnTo>
                  <a:cubicBezTo>
                    <a:pt x="479314" y="238568"/>
                    <a:pt x="457865" y="380772"/>
                    <a:pt x="435987" y="522183"/>
                  </a:cubicBezTo>
                  <a:lnTo>
                    <a:pt x="433628" y="538270"/>
                  </a:ln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4EC4719A-C2F4-48A9-AB43-CC58700745A1}"/>
                </a:ext>
              </a:extLst>
            </p:cNvPr>
            <p:cNvSpPr/>
            <p:nvPr/>
          </p:nvSpPr>
          <p:spPr>
            <a:xfrm>
              <a:off x="4165701" y="6122960"/>
              <a:ext cx="528910" cy="569971"/>
            </a:xfrm>
            <a:custGeom>
              <a:avLst/>
              <a:gdLst>
                <a:gd name="connsiteX0" fmla="*/ 99080 w 528910"/>
                <a:gd name="connsiteY0" fmla="*/ 27123 h 569971"/>
                <a:gd name="connsiteX1" fmla="*/ 499740 w 528910"/>
                <a:gd name="connsiteY1" fmla="*/ 107126 h 569971"/>
                <a:gd name="connsiteX2" fmla="*/ 435395 w 528910"/>
                <a:gd name="connsiteY2" fmla="*/ 533739 h 569971"/>
                <a:gd name="connsiteX3" fmla="*/ 27871 w 528910"/>
                <a:gd name="connsiteY3" fmla="*/ 456953 h 569971"/>
                <a:gd name="connsiteX4" fmla="*/ 37094 w 528910"/>
                <a:gd name="connsiteY4" fmla="*/ 231957 h 569971"/>
                <a:gd name="connsiteX5" fmla="*/ 52965 w 528910"/>
                <a:gd name="connsiteY5" fmla="*/ 122354 h 569971"/>
                <a:gd name="connsiteX6" fmla="*/ 74414 w 528910"/>
                <a:gd name="connsiteY6" fmla="*/ 31412 h 569971"/>
                <a:gd name="connsiteX7" fmla="*/ 98865 w 528910"/>
                <a:gd name="connsiteY7" fmla="*/ 27123 h 569971"/>
                <a:gd name="connsiteX8" fmla="*/ 98865 w 528910"/>
                <a:gd name="connsiteY8" fmla="*/ 312 h 569971"/>
                <a:gd name="connsiteX9" fmla="*/ 57684 w 528910"/>
                <a:gd name="connsiteY9" fmla="*/ 10393 h 569971"/>
                <a:gd name="connsiteX10" fmla="*/ 28300 w 528910"/>
                <a:gd name="connsiteY10" fmla="*/ 100477 h 569971"/>
                <a:gd name="connsiteX11" fmla="*/ 26155 w 528910"/>
                <a:gd name="connsiteY11" fmla="*/ 117636 h 569971"/>
                <a:gd name="connsiteX12" fmla="*/ 10068 w 528910"/>
                <a:gd name="connsiteY12" fmla="*/ 228954 h 569971"/>
                <a:gd name="connsiteX13" fmla="*/ 631 w 528910"/>
                <a:gd name="connsiteY13" fmla="*/ 457596 h 569971"/>
                <a:gd name="connsiteX14" fmla="*/ 631 w 528910"/>
                <a:gd name="connsiteY14" fmla="*/ 482906 h 569971"/>
                <a:gd name="connsiteX15" fmla="*/ 25940 w 528910"/>
                <a:gd name="connsiteY15" fmla="*/ 482906 h 569971"/>
                <a:gd name="connsiteX16" fmla="*/ 427459 w 528910"/>
                <a:gd name="connsiteY16" fmla="*/ 559049 h 569971"/>
                <a:gd name="connsiteX17" fmla="*/ 458130 w 528910"/>
                <a:gd name="connsiteY17" fmla="*/ 569988 h 569971"/>
                <a:gd name="connsiteX18" fmla="*/ 462849 w 528910"/>
                <a:gd name="connsiteY18" fmla="*/ 537815 h 569971"/>
                <a:gd name="connsiteX19" fmla="*/ 527195 w 528910"/>
                <a:gd name="connsiteY19" fmla="*/ 111201 h 569971"/>
                <a:gd name="connsiteX20" fmla="*/ 528911 w 528910"/>
                <a:gd name="connsiteY20" fmla="*/ 98975 h 569971"/>
                <a:gd name="connsiteX21" fmla="*/ 520760 w 528910"/>
                <a:gd name="connsiteY21" fmla="*/ 89538 h 569971"/>
                <a:gd name="connsiteX22" fmla="*/ 338876 w 528910"/>
                <a:gd name="connsiteY22" fmla="*/ 38919 h 569971"/>
                <a:gd name="connsiteX23" fmla="*/ 99724 w 528910"/>
                <a:gd name="connsiteY23" fmla="*/ 31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8910" h="569971">
                  <a:moveTo>
                    <a:pt x="99080" y="27123"/>
                  </a:moveTo>
                  <a:cubicBezTo>
                    <a:pt x="192381" y="27123"/>
                    <a:pt x="500384" y="103265"/>
                    <a:pt x="499740" y="107126"/>
                  </a:cubicBezTo>
                  <a:cubicBezTo>
                    <a:pt x="479000" y="249266"/>
                    <a:pt x="457551" y="391471"/>
                    <a:pt x="435395" y="533739"/>
                  </a:cubicBezTo>
                  <a:cubicBezTo>
                    <a:pt x="304258" y="487496"/>
                    <a:pt x="166836" y="461608"/>
                    <a:pt x="27871" y="456953"/>
                  </a:cubicBezTo>
                  <a:cubicBezTo>
                    <a:pt x="25790" y="381840"/>
                    <a:pt x="28879" y="306663"/>
                    <a:pt x="37094" y="231957"/>
                  </a:cubicBezTo>
                  <a:cubicBezTo>
                    <a:pt x="41169" y="195280"/>
                    <a:pt x="46531" y="158602"/>
                    <a:pt x="52965" y="122354"/>
                  </a:cubicBezTo>
                  <a:cubicBezTo>
                    <a:pt x="56612" y="102622"/>
                    <a:pt x="58542" y="44496"/>
                    <a:pt x="74414" y="31412"/>
                  </a:cubicBezTo>
                  <a:cubicBezTo>
                    <a:pt x="82028" y="27787"/>
                    <a:pt x="90479" y="26307"/>
                    <a:pt x="98865" y="27123"/>
                  </a:cubicBezTo>
                  <a:moveTo>
                    <a:pt x="98865" y="312"/>
                  </a:moveTo>
                  <a:cubicBezTo>
                    <a:pt x="84388" y="-1082"/>
                    <a:pt x="69888" y="2478"/>
                    <a:pt x="57684" y="10393"/>
                  </a:cubicBezTo>
                  <a:cubicBezTo>
                    <a:pt x="37951" y="26050"/>
                    <a:pt x="32804" y="59081"/>
                    <a:pt x="28300" y="100477"/>
                  </a:cubicBezTo>
                  <a:cubicBezTo>
                    <a:pt x="28300" y="107340"/>
                    <a:pt x="26798" y="113346"/>
                    <a:pt x="26155" y="117636"/>
                  </a:cubicBezTo>
                  <a:cubicBezTo>
                    <a:pt x="19506" y="154313"/>
                    <a:pt x="14143" y="191848"/>
                    <a:pt x="10068" y="228954"/>
                  </a:cubicBezTo>
                  <a:cubicBezTo>
                    <a:pt x="1682" y="304861"/>
                    <a:pt x="-1471" y="381261"/>
                    <a:pt x="631" y="457596"/>
                  </a:cubicBezTo>
                  <a:lnTo>
                    <a:pt x="631" y="482906"/>
                  </a:lnTo>
                  <a:lnTo>
                    <a:pt x="25940" y="482906"/>
                  </a:lnTo>
                  <a:cubicBezTo>
                    <a:pt x="162890" y="487496"/>
                    <a:pt x="298338" y="513170"/>
                    <a:pt x="427459" y="559049"/>
                  </a:cubicBezTo>
                  <a:lnTo>
                    <a:pt x="458130" y="569988"/>
                  </a:lnTo>
                  <a:lnTo>
                    <a:pt x="462849" y="537815"/>
                  </a:lnTo>
                  <a:cubicBezTo>
                    <a:pt x="484297" y="396468"/>
                    <a:pt x="505746" y="252762"/>
                    <a:pt x="527195" y="111201"/>
                  </a:cubicBezTo>
                  <a:lnTo>
                    <a:pt x="528911" y="98975"/>
                  </a:lnTo>
                  <a:lnTo>
                    <a:pt x="520760" y="89538"/>
                  </a:lnTo>
                  <a:cubicBezTo>
                    <a:pt x="516042" y="83962"/>
                    <a:pt x="509607" y="76454"/>
                    <a:pt x="338876" y="38919"/>
                  </a:cubicBezTo>
                  <a:cubicBezTo>
                    <a:pt x="258443" y="21331"/>
                    <a:pt x="151844" y="312"/>
                    <a:pt x="99724" y="312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D34516D-77B5-400E-B04A-3448AAD26DE4}"/>
                </a:ext>
              </a:extLst>
            </p:cNvPr>
            <p:cNvSpPr/>
            <p:nvPr/>
          </p:nvSpPr>
          <p:spPr>
            <a:xfrm>
              <a:off x="4135877" y="6065411"/>
              <a:ext cx="472511" cy="506335"/>
            </a:xfrm>
            <a:custGeom>
              <a:avLst/>
              <a:gdLst>
                <a:gd name="connsiteX0" fmla="*/ 641 w 472511"/>
                <a:gd name="connsiteY0" fmla="*/ 429566 h 506335"/>
                <a:gd name="connsiteX1" fmla="*/ 408165 w 472511"/>
                <a:gd name="connsiteY1" fmla="*/ 506352 h 506335"/>
                <a:gd name="connsiteX2" fmla="*/ 472511 w 472511"/>
                <a:gd name="connsiteY2" fmla="*/ 79953 h 506335"/>
                <a:gd name="connsiteX3" fmla="*/ 47399 w 472511"/>
                <a:gd name="connsiteY3" fmla="*/ 4240 h 506335"/>
                <a:gd name="connsiteX4" fmla="*/ 25951 w 472511"/>
                <a:gd name="connsiteY4" fmla="*/ 94967 h 506335"/>
                <a:gd name="connsiteX5" fmla="*/ 10078 w 472511"/>
                <a:gd name="connsiteY5" fmla="*/ 204570 h 506335"/>
                <a:gd name="connsiteX6" fmla="*/ 641 w 472511"/>
                <a:gd name="connsiteY6" fmla="*/ 429566 h 50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11" h="506335">
                  <a:moveTo>
                    <a:pt x="641" y="429566"/>
                  </a:moveTo>
                  <a:cubicBezTo>
                    <a:pt x="139586" y="434370"/>
                    <a:pt x="277007" y="460259"/>
                    <a:pt x="408165" y="506352"/>
                  </a:cubicBezTo>
                  <a:cubicBezTo>
                    <a:pt x="429893" y="364362"/>
                    <a:pt x="451342" y="222222"/>
                    <a:pt x="472511" y="79953"/>
                  </a:cubicBezTo>
                  <a:cubicBezTo>
                    <a:pt x="472511" y="75449"/>
                    <a:pt x="79143" y="-21070"/>
                    <a:pt x="47399" y="4240"/>
                  </a:cubicBezTo>
                  <a:cubicBezTo>
                    <a:pt x="30884" y="17108"/>
                    <a:pt x="28953" y="75235"/>
                    <a:pt x="25951" y="94967"/>
                  </a:cubicBezTo>
                  <a:cubicBezTo>
                    <a:pt x="19302" y="131430"/>
                    <a:pt x="14154" y="167892"/>
                    <a:pt x="10078" y="204570"/>
                  </a:cubicBezTo>
                  <a:cubicBezTo>
                    <a:pt x="1671" y="279254"/>
                    <a:pt x="-1482" y="354432"/>
                    <a:pt x="641" y="429566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7CA82D5-F89C-42AD-9D83-A2CE8CCA95F8}"/>
                </a:ext>
              </a:extLst>
            </p:cNvPr>
            <p:cNvSpPr/>
            <p:nvPr/>
          </p:nvSpPr>
          <p:spPr>
            <a:xfrm>
              <a:off x="4065776" y="6307769"/>
              <a:ext cx="497517" cy="494979"/>
            </a:xfrm>
            <a:custGeom>
              <a:avLst/>
              <a:gdLst>
                <a:gd name="connsiteX0" fmla="*/ 423572 w 497517"/>
                <a:gd name="connsiteY0" fmla="*/ 604 h 494979"/>
                <a:gd name="connsiteX1" fmla="*/ 456388 w 497517"/>
                <a:gd name="connsiteY1" fmla="*/ 9398 h 494979"/>
                <a:gd name="connsiteX2" fmla="*/ 460464 w 497517"/>
                <a:gd name="connsiteY2" fmla="*/ 24627 h 494979"/>
                <a:gd name="connsiteX3" fmla="*/ 497141 w 497517"/>
                <a:gd name="connsiteY3" fmla="*/ 420569 h 494979"/>
                <a:gd name="connsiteX4" fmla="*/ 495854 w 497517"/>
                <a:gd name="connsiteY4" fmla="*/ 431079 h 494979"/>
                <a:gd name="connsiteX5" fmla="*/ 485559 w 497517"/>
                <a:gd name="connsiteY5" fmla="*/ 437299 h 494979"/>
                <a:gd name="connsiteX6" fmla="*/ 321262 w 497517"/>
                <a:gd name="connsiteY6" fmla="*/ 450382 h 494979"/>
                <a:gd name="connsiteX7" fmla="*/ 211874 w 497517"/>
                <a:gd name="connsiteY7" fmla="*/ 477408 h 494979"/>
                <a:gd name="connsiteX8" fmla="*/ 58731 w 497517"/>
                <a:gd name="connsiteY8" fmla="*/ 494996 h 494979"/>
                <a:gd name="connsiteX9" fmla="*/ 22268 w 497517"/>
                <a:gd name="connsiteY9" fmla="*/ 303460 h 494979"/>
                <a:gd name="connsiteX10" fmla="*/ 8326 w 497517"/>
                <a:gd name="connsiteY10" fmla="*/ 127581 h 494979"/>
                <a:gd name="connsiteX11" fmla="*/ 2750 w 497517"/>
                <a:gd name="connsiteY11" fmla="*/ 49293 h 494979"/>
                <a:gd name="connsiteX12" fmla="*/ 71600 w 497517"/>
                <a:gd name="connsiteY12" fmla="*/ 34279 h 4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517" h="494979">
                  <a:moveTo>
                    <a:pt x="423572" y="604"/>
                  </a:moveTo>
                  <a:cubicBezTo>
                    <a:pt x="435369" y="-682"/>
                    <a:pt x="449954" y="-682"/>
                    <a:pt x="456388" y="9398"/>
                  </a:cubicBezTo>
                  <a:cubicBezTo>
                    <a:pt x="458919" y="14096"/>
                    <a:pt x="460314" y="19308"/>
                    <a:pt x="460464" y="24627"/>
                  </a:cubicBezTo>
                  <a:lnTo>
                    <a:pt x="497141" y="420569"/>
                  </a:lnTo>
                  <a:cubicBezTo>
                    <a:pt x="497934" y="424108"/>
                    <a:pt x="497462" y="427818"/>
                    <a:pt x="495854" y="431079"/>
                  </a:cubicBezTo>
                  <a:cubicBezTo>
                    <a:pt x="493323" y="434382"/>
                    <a:pt x="489655" y="436591"/>
                    <a:pt x="485559" y="437299"/>
                  </a:cubicBezTo>
                  <a:cubicBezTo>
                    <a:pt x="432580" y="452099"/>
                    <a:pt x="375527" y="441803"/>
                    <a:pt x="321262" y="450382"/>
                  </a:cubicBezTo>
                  <a:cubicBezTo>
                    <a:pt x="284156" y="456174"/>
                    <a:pt x="248766" y="471831"/>
                    <a:pt x="211874" y="477408"/>
                  </a:cubicBezTo>
                  <a:cubicBezTo>
                    <a:pt x="161255" y="486845"/>
                    <a:pt x="108492" y="481483"/>
                    <a:pt x="58731" y="494996"/>
                  </a:cubicBezTo>
                  <a:cubicBezTo>
                    <a:pt x="36381" y="433524"/>
                    <a:pt x="24070" y="368856"/>
                    <a:pt x="22268" y="303460"/>
                  </a:cubicBezTo>
                  <a:cubicBezTo>
                    <a:pt x="17764" y="244905"/>
                    <a:pt x="13045" y="186136"/>
                    <a:pt x="8326" y="127581"/>
                  </a:cubicBezTo>
                  <a:cubicBezTo>
                    <a:pt x="7040" y="110851"/>
                    <a:pt x="-5401" y="63235"/>
                    <a:pt x="2750" y="49293"/>
                  </a:cubicBezTo>
                  <a:cubicBezTo>
                    <a:pt x="10900" y="35352"/>
                    <a:pt x="52511" y="35995"/>
                    <a:pt x="71600" y="3427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089544E-09E8-4A0F-A992-82BE0E73F762}"/>
                </a:ext>
              </a:extLst>
            </p:cNvPr>
            <p:cNvSpPr/>
            <p:nvPr/>
          </p:nvSpPr>
          <p:spPr>
            <a:xfrm>
              <a:off x="4008815" y="6223602"/>
              <a:ext cx="497409" cy="495926"/>
            </a:xfrm>
            <a:custGeom>
              <a:avLst/>
              <a:gdLst>
                <a:gd name="connsiteX0" fmla="*/ 423480 w 497409"/>
                <a:gd name="connsiteY0" fmla="*/ 479 h 495926"/>
                <a:gd name="connsiteX1" fmla="*/ 456511 w 497409"/>
                <a:gd name="connsiteY1" fmla="*/ 9487 h 495926"/>
                <a:gd name="connsiteX2" fmla="*/ 460372 w 497409"/>
                <a:gd name="connsiteY2" fmla="*/ 24716 h 495926"/>
                <a:gd name="connsiteX3" fmla="*/ 497049 w 497409"/>
                <a:gd name="connsiteY3" fmla="*/ 421515 h 495926"/>
                <a:gd name="connsiteX4" fmla="*/ 495977 w 497409"/>
                <a:gd name="connsiteY4" fmla="*/ 432025 h 495926"/>
                <a:gd name="connsiteX5" fmla="*/ 485681 w 497409"/>
                <a:gd name="connsiteY5" fmla="*/ 438031 h 495926"/>
                <a:gd name="connsiteX6" fmla="*/ 321170 w 497409"/>
                <a:gd name="connsiteY6" fmla="*/ 451115 h 495926"/>
                <a:gd name="connsiteX7" fmla="*/ 211997 w 497409"/>
                <a:gd name="connsiteY7" fmla="*/ 478354 h 495926"/>
                <a:gd name="connsiteX8" fmla="*/ 58853 w 497409"/>
                <a:gd name="connsiteY8" fmla="*/ 495942 h 495926"/>
                <a:gd name="connsiteX9" fmla="*/ 22391 w 497409"/>
                <a:gd name="connsiteY9" fmla="*/ 304191 h 495926"/>
                <a:gd name="connsiteX10" fmla="*/ 8234 w 497409"/>
                <a:gd name="connsiteY10" fmla="*/ 128527 h 495926"/>
                <a:gd name="connsiteX11" fmla="*/ 2872 w 497409"/>
                <a:gd name="connsiteY11" fmla="*/ 50025 h 495926"/>
                <a:gd name="connsiteX12" fmla="*/ 71723 w 497409"/>
                <a:gd name="connsiteY12" fmla="*/ 35011 h 49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09" h="495926">
                  <a:moveTo>
                    <a:pt x="423480" y="479"/>
                  </a:moveTo>
                  <a:cubicBezTo>
                    <a:pt x="435491" y="-594"/>
                    <a:pt x="449862" y="-594"/>
                    <a:pt x="456511" y="9487"/>
                  </a:cubicBezTo>
                  <a:cubicBezTo>
                    <a:pt x="458978" y="14184"/>
                    <a:pt x="460307" y="19397"/>
                    <a:pt x="460372" y="24716"/>
                  </a:cubicBezTo>
                  <a:lnTo>
                    <a:pt x="497049" y="421515"/>
                  </a:lnTo>
                  <a:cubicBezTo>
                    <a:pt x="497778" y="425055"/>
                    <a:pt x="497392" y="428722"/>
                    <a:pt x="495977" y="432025"/>
                  </a:cubicBezTo>
                  <a:cubicBezTo>
                    <a:pt x="493381" y="435200"/>
                    <a:pt x="489735" y="437345"/>
                    <a:pt x="485681" y="438031"/>
                  </a:cubicBezTo>
                  <a:cubicBezTo>
                    <a:pt x="432488" y="453045"/>
                    <a:pt x="375650" y="442749"/>
                    <a:pt x="321170" y="451115"/>
                  </a:cubicBezTo>
                  <a:cubicBezTo>
                    <a:pt x="284064" y="457120"/>
                    <a:pt x="248888" y="472563"/>
                    <a:pt x="211997" y="478354"/>
                  </a:cubicBezTo>
                  <a:cubicBezTo>
                    <a:pt x="161378" y="487577"/>
                    <a:pt x="108400" y="482215"/>
                    <a:pt x="58853" y="495942"/>
                  </a:cubicBezTo>
                  <a:cubicBezTo>
                    <a:pt x="36375" y="434427"/>
                    <a:pt x="24064" y="369674"/>
                    <a:pt x="22391" y="304191"/>
                  </a:cubicBezTo>
                  <a:lnTo>
                    <a:pt x="8234" y="128527"/>
                  </a:lnTo>
                  <a:cubicBezTo>
                    <a:pt x="6948" y="111797"/>
                    <a:pt x="-5493" y="64181"/>
                    <a:pt x="2872" y="50025"/>
                  </a:cubicBezTo>
                  <a:cubicBezTo>
                    <a:pt x="11237" y="35869"/>
                    <a:pt x="52633" y="36941"/>
                    <a:pt x="71723" y="35011"/>
                  </a:cubicBezTo>
                  <a:close/>
                </a:path>
              </a:pathLst>
            </a:custGeom>
            <a:solidFill>
              <a:srgbClr val="FFE21A"/>
            </a:solidFill>
            <a:ln w="2702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4597007-13B8-4534-AA57-B334143114E9}"/>
                </a:ext>
              </a:extLst>
            </p:cNvPr>
            <p:cNvSpPr/>
            <p:nvPr/>
          </p:nvSpPr>
          <p:spPr>
            <a:xfrm>
              <a:off x="4064445" y="6266638"/>
              <a:ext cx="294280" cy="282947"/>
            </a:xfrm>
            <a:custGeom>
              <a:avLst/>
              <a:gdLst>
                <a:gd name="connsiteX0" fmla="*/ 99742 w 294280"/>
                <a:gd name="connsiteY0" fmla="*/ 138898 h 282947"/>
                <a:gd name="connsiteX1" fmla="*/ 294281 w 294280"/>
                <a:gd name="connsiteY1" fmla="*/ 10206 h 282947"/>
                <a:gd name="connsiteX2" fmla="*/ 262751 w 294280"/>
                <a:gd name="connsiteY2" fmla="*/ 984 h 282947"/>
                <a:gd name="connsiteX3" fmla="*/ 101887 w 294280"/>
                <a:gd name="connsiteY3" fmla="*/ 28867 h 282947"/>
                <a:gd name="connsiteX4" fmla="*/ 23385 w 294280"/>
                <a:gd name="connsiteY4" fmla="*/ 54820 h 282947"/>
                <a:gd name="connsiteX5" fmla="*/ 1936 w 294280"/>
                <a:gd name="connsiteY5" fmla="*/ 80558 h 282947"/>
                <a:gd name="connsiteX6" fmla="*/ 649 w 294280"/>
                <a:gd name="connsiteY6" fmla="*/ 106511 h 282947"/>
                <a:gd name="connsiteX7" fmla="*/ 36468 w 294280"/>
                <a:gd name="connsiteY7" fmla="*/ 282604 h 282947"/>
                <a:gd name="connsiteX8" fmla="*/ 99742 w 294280"/>
                <a:gd name="connsiteY8" fmla="*/ 138898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280" h="282947">
                  <a:moveTo>
                    <a:pt x="99742" y="138898"/>
                  </a:moveTo>
                  <a:cubicBezTo>
                    <a:pt x="139636" y="70692"/>
                    <a:pt x="247737" y="74552"/>
                    <a:pt x="294281" y="10206"/>
                  </a:cubicBezTo>
                  <a:cubicBezTo>
                    <a:pt x="289991" y="-947"/>
                    <a:pt x="274334" y="-947"/>
                    <a:pt x="262751" y="984"/>
                  </a:cubicBezTo>
                  <a:lnTo>
                    <a:pt x="101887" y="28867"/>
                  </a:lnTo>
                  <a:cubicBezTo>
                    <a:pt x="74132" y="31613"/>
                    <a:pt x="47321" y="40471"/>
                    <a:pt x="23385" y="54820"/>
                  </a:cubicBezTo>
                  <a:cubicBezTo>
                    <a:pt x="13561" y="60761"/>
                    <a:pt x="6011" y="69813"/>
                    <a:pt x="1936" y="80558"/>
                  </a:cubicBezTo>
                  <a:cubicBezTo>
                    <a:pt x="-102" y="89052"/>
                    <a:pt x="-531" y="97846"/>
                    <a:pt x="649" y="106511"/>
                  </a:cubicBezTo>
                  <a:cubicBezTo>
                    <a:pt x="3437" y="142759"/>
                    <a:pt x="-9217" y="276170"/>
                    <a:pt x="36468" y="282604"/>
                  </a:cubicBezTo>
                  <a:cubicBezTo>
                    <a:pt x="94594" y="290326"/>
                    <a:pt x="81296" y="171501"/>
                    <a:pt x="99742" y="138898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C31BDB8C-00C5-4C2E-9572-25C8B2A0C84F}"/>
              </a:ext>
            </a:extLst>
          </p:cNvPr>
          <p:cNvSpPr/>
          <p:nvPr/>
        </p:nvSpPr>
        <p:spPr>
          <a:xfrm>
            <a:off x="-107737" y="3570225"/>
            <a:ext cx="6297318" cy="3567765"/>
          </a:xfrm>
          <a:custGeom>
            <a:avLst/>
            <a:gdLst>
              <a:gd name="connsiteX0" fmla="*/ 0 w 6297318"/>
              <a:gd name="connsiteY0" fmla="*/ 16 h 3567765"/>
              <a:gd name="connsiteX1" fmla="*/ 1333462 w 6297318"/>
              <a:gd name="connsiteY1" fmla="*/ 576341 h 3567765"/>
              <a:gd name="connsiteX2" fmla="*/ 2571048 w 6297318"/>
              <a:gd name="connsiteY2" fmla="*/ 1725773 h 3567765"/>
              <a:gd name="connsiteX3" fmla="*/ 3321750 w 6297318"/>
              <a:gd name="connsiteY3" fmla="*/ 1806634 h 3567765"/>
              <a:gd name="connsiteX4" fmla="*/ 5746518 w 6297318"/>
              <a:gd name="connsiteY4" fmla="*/ 2874347 h 3567765"/>
              <a:gd name="connsiteX5" fmla="*/ 6297319 w 6297318"/>
              <a:gd name="connsiteY5" fmla="*/ 3567782 h 35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7318" h="3567765">
                <a:moveTo>
                  <a:pt x="0" y="16"/>
                </a:moveTo>
                <a:cubicBezTo>
                  <a:pt x="498421" y="29379"/>
                  <a:pt x="970555" y="233441"/>
                  <a:pt x="1333462" y="576341"/>
                </a:cubicBezTo>
                <a:cubicBezTo>
                  <a:pt x="1746562" y="969494"/>
                  <a:pt x="2029041" y="1548822"/>
                  <a:pt x="2571048" y="1725773"/>
                </a:cubicBezTo>
                <a:cubicBezTo>
                  <a:pt x="2810844" y="1804275"/>
                  <a:pt x="3069300" y="1790119"/>
                  <a:pt x="3321750" y="1806634"/>
                </a:cubicBezTo>
                <a:cubicBezTo>
                  <a:pt x="4215944" y="1866691"/>
                  <a:pt x="5035067" y="2329337"/>
                  <a:pt x="5746518" y="2874347"/>
                </a:cubicBezTo>
                <a:cubicBezTo>
                  <a:pt x="5985885" y="3057734"/>
                  <a:pt x="6231258" y="3273721"/>
                  <a:pt x="6297319" y="3567782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3F75988D-335F-4F8F-90B0-8426935423C9}"/>
              </a:ext>
            </a:extLst>
          </p:cNvPr>
          <p:cNvSpPr/>
          <p:nvPr/>
        </p:nvSpPr>
        <p:spPr>
          <a:xfrm>
            <a:off x="6673434" y="-25422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99C0CF8-6561-4425-926A-C647A282E9BE}"/>
              </a:ext>
            </a:extLst>
          </p:cNvPr>
          <p:cNvGrpSpPr/>
          <p:nvPr/>
        </p:nvGrpSpPr>
        <p:grpSpPr>
          <a:xfrm>
            <a:off x="7259464" y="5981960"/>
            <a:ext cx="1184806" cy="1533236"/>
            <a:chOff x="-76820" y="5720973"/>
            <a:chExt cx="1395418" cy="1861480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7D73FF3-921B-4355-A1BA-FAA4F7503295}"/>
                </a:ext>
              </a:extLst>
            </p:cNvPr>
            <p:cNvSpPr/>
            <p:nvPr/>
          </p:nvSpPr>
          <p:spPr>
            <a:xfrm>
              <a:off x="47162" y="5730839"/>
              <a:ext cx="1271436" cy="1851614"/>
            </a:xfrm>
            <a:custGeom>
              <a:avLst/>
              <a:gdLst>
                <a:gd name="connsiteX0" fmla="*/ 1193362 w 1271436"/>
                <a:gd name="connsiteY0" fmla="*/ 179234 h 1851614"/>
                <a:gd name="connsiteX1" fmla="*/ 1177704 w 1271436"/>
                <a:gd name="connsiteY1" fmla="*/ 157785 h 1851614"/>
                <a:gd name="connsiteX2" fmla="*/ 1161833 w 1271436"/>
                <a:gd name="connsiteY2" fmla="*/ 153924 h 1851614"/>
                <a:gd name="connsiteX3" fmla="*/ 1154325 w 1271436"/>
                <a:gd name="connsiteY3" fmla="*/ 149205 h 1851614"/>
                <a:gd name="connsiteX4" fmla="*/ 1029065 w 1271436"/>
                <a:gd name="connsiteY4" fmla="*/ 130545 h 1851614"/>
                <a:gd name="connsiteX5" fmla="*/ 1023703 w 1271436"/>
                <a:gd name="connsiteY5" fmla="*/ 132261 h 1851614"/>
                <a:gd name="connsiteX6" fmla="*/ 895011 w 1271436"/>
                <a:gd name="connsiteY6" fmla="*/ 1853 h 1851614"/>
                <a:gd name="connsiteX7" fmla="*/ 372094 w 1271436"/>
                <a:gd name="connsiteY7" fmla="*/ 134835 h 1851614"/>
                <a:gd name="connsiteX8" fmla="*/ 185062 w 1271436"/>
                <a:gd name="connsiteY8" fmla="*/ 224490 h 1851614"/>
                <a:gd name="connsiteX9" fmla="*/ 139162 w 1271436"/>
                <a:gd name="connsiteY9" fmla="*/ 267387 h 1851614"/>
                <a:gd name="connsiteX10" fmla="*/ 119858 w 1271436"/>
                <a:gd name="connsiteY10" fmla="*/ 319507 h 1851614"/>
                <a:gd name="connsiteX11" fmla="*/ 107632 w 1271436"/>
                <a:gd name="connsiteY11" fmla="*/ 403586 h 1851614"/>
                <a:gd name="connsiteX12" fmla="*/ 96908 w 1271436"/>
                <a:gd name="connsiteY12" fmla="*/ 406803 h 1851614"/>
                <a:gd name="connsiteX13" fmla="*/ 8325 w 1271436"/>
                <a:gd name="connsiteY13" fmla="*/ 498175 h 1851614"/>
                <a:gd name="connsiteX14" fmla="*/ 35350 w 1271436"/>
                <a:gd name="connsiteY14" fmla="*/ 650674 h 1851614"/>
                <a:gd name="connsiteX15" fmla="*/ 124577 w 1271436"/>
                <a:gd name="connsiteY15" fmla="*/ 736469 h 1851614"/>
                <a:gd name="connsiteX16" fmla="*/ 185062 w 1271436"/>
                <a:gd name="connsiteY16" fmla="*/ 744619 h 1851614"/>
                <a:gd name="connsiteX17" fmla="*/ 277505 w 1271436"/>
                <a:gd name="connsiteY17" fmla="*/ 1014229 h 1851614"/>
                <a:gd name="connsiteX18" fmla="*/ 417565 w 1271436"/>
                <a:gd name="connsiteY18" fmla="*/ 1402878 h 1851614"/>
                <a:gd name="connsiteX19" fmla="*/ 548402 w 1271436"/>
                <a:gd name="connsiteY19" fmla="*/ 1749703 h 1851614"/>
                <a:gd name="connsiteX20" fmla="*/ 573282 w 1271436"/>
                <a:gd name="connsiteY20" fmla="*/ 1791313 h 1851614"/>
                <a:gd name="connsiteX21" fmla="*/ 637628 w 1271436"/>
                <a:gd name="connsiteY21" fmla="*/ 1830349 h 1851614"/>
                <a:gd name="connsiteX22" fmla="*/ 891365 w 1271436"/>
                <a:gd name="connsiteY22" fmla="*/ 1838714 h 1851614"/>
                <a:gd name="connsiteX23" fmla="*/ 1253418 w 1271436"/>
                <a:gd name="connsiteY23" fmla="*/ 1678922 h 1851614"/>
                <a:gd name="connsiteX24" fmla="*/ 1270148 w 1271436"/>
                <a:gd name="connsiteY24" fmla="*/ 1660476 h 1851614"/>
                <a:gd name="connsiteX25" fmla="*/ 1270148 w 1271436"/>
                <a:gd name="connsiteY25" fmla="*/ 1635381 h 1851614"/>
                <a:gd name="connsiteX26" fmla="*/ 1225320 w 1271436"/>
                <a:gd name="connsiteY26" fmla="*/ 1169088 h 1851614"/>
                <a:gd name="connsiteX27" fmla="*/ 1177490 w 1271436"/>
                <a:gd name="connsiteY27" fmla="*/ 763709 h 1851614"/>
                <a:gd name="connsiteX28" fmla="*/ 1129874 w 1271436"/>
                <a:gd name="connsiteY28" fmla="*/ 433614 h 1851614"/>
                <a:gd name="connsiteX29" fmla="*/ 1192075 w 1271436"/>
                <a:gd name="connsiteY29" fmla="*/ 378062 h 1851614"/>
                <a:gd name="connsiteX30" fmla="*/ 1193362 w 1271436"/>
                <a:gd name="connsiteY30" fmla="*/ 179234 h 18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1436" h="1851614">
                  <a:moveTo>
                    <a:pt x="1193362" y="179234"/>
                  </a:moveTo>
                  <a:cubicBezTo>
                    <a:pt x="1190314" y="170719"/>
                    <a:pt x="1184879" y="163276"/>
                    <a:pt x="1177704" y="157785"/>
                  </a:cubicBezTo>
                  <a:cubicBezTo>
                    <a:pt x="1172881" y="155039"/>
                    <a:pt x="1167381" y="153688"/>
                    <a:pt x="1161833" y="153924"/>
                  </a:cubicBezTo>
                  <a:cubicBezTo>
                    <a:pt x="1159473" y="152208"/>
                    <a:pt x="1156899" y="150707"/>
                    <a:pt x="1154325" y="149205"/>
                  </a:cubicBezTo>
                  <a:cubicBezTo>
                    <a:pt x="1121724" y="129473"/>
                    <a:pt x="1067244" y="127756"/>
                    <a:pt x="1029065" y="130545"/>
                  </a:cubicBezTo>
                  <a:lnTo>
                    <a:pt x="1023703" y="132261"/>
                  </a:lnTo>
                  <a:cubicBezTo>
                    <a:pt x="973513" y="67915"/>
                    <a:pt x="909168" y="3569"/>
                    <a:pt x="895011" y="1853"/>
                  </a:cubicBezTo>
                  <a:cubicBezTo>
                    <a:pt x="794203" y="-16164"/>
                    <a:pt x="452526" y="103520"/>
                    <a:pt x="372094" y="134835"/>
                  </a:cubicBezTo>
                  <a:cubicBezTo>
                    <a:pt x="306500" y="157399"/>
                    <a:pt x="243737" y="187491"/>
                    <a:pt x="185062" y="224490"/>
                  </a:cubicBezTo>
                  <a:cubicBezTo>
                    <a:pt x="167060" y="235600"/>
                    <a:pt x="151456" y="250185"/>
                    <a:pt x="139162" y="267387"/>
                  </a:cubicBezTo>
                  <a:cubicBezTo>
                    <a:pt x="129782" y="283517"/>
                    <a:pt x="123253" y="301148"/>
                    <a:pt x="119858" y="319507"/>
                  </a:cubicBezTo>
                  <a:cubicBezTo>
                    <a:pt x="113642" y="347176"/>
                    <a:pt x="109556" y="375295"/>
                    <a:pt x="107632" y="403586"/>
                  </a:cubicBezTo>
                  <a:lnTo>
                    <a:pt x="96908" y="406803"/>
                  </a:lnTo>
                  <a:cubicBezTo>
                    <a:pt x="58729" y="428252"/>
                    <a:pt x="16690" y="456350"/>
                    <a:pt x="8325" y="498175"/>
                  </a:cubicBezTo>
                  <a:cubicBezTo>
                    <a:pt x="-15269" y="535280"/>
                    <a:pt x="16904" y="616356"/>
                    <a:pt x="35350" y="650674"/>
                  </a:cubicBezTo>
                  <a:cubicBezTo>
                    <a:pt x="53466" y="689325"/>
                    <a:pt x="85253" y="719889"/>
                    <a:pt x="124577" y="736469"/>
                  </a:cubicBezTo>
                  <a:cubicBezTo>
                    <a:pt x="144103" y="742711"/>
                    <a:pt x="164578" y="745477"/>
                    <a:pt x="185062" y="744619"/>
                  </a:cubicBezTo>
                  <a:cubicBezTo>
                    <a:pt x="195143" y="779366"/>
                    <a:pt x="231605" y="884035"/>
                    <a:pt x="277505" y="1014229"/>
                  </a:cubicBezTo>
                  <a:cubicBezTo>
                    <a:pt x="320403" y="1134127"/>
                    <a:pt x="371021" y="1275258"/>
                    <a:pt x="417565" y="1402878"/>
                  </a:cubicBezTo>
                  <a:cubicBezTo>
                    <a:pt x="477407" y="1566102"/>
                    <a:pt x="529956" y="1706591"/>
                    <a:pt x="548402" y="1749703"/>
                  </a:cubicBezTo>
                  <a:cubicBezTo>
                    <a:pt x="554499" y="1764781"/>
                    <a:pt x="562892" y="1778808"/>
                    <a:pt x="573282" y="1791313"/>
                  </a:cubicBezTo>
                  <a:cubicBezTo>
                    <a:pt x="590934" y="1809737"/>
                    <a:pt x="613125" y="1823207"/>
                    <a:pt x="637628" y="1830349"/>
                  </a:cubicBezTo>
                  <a:cubicBezTo>
                    <a:pt x="719978" y="1855530"/>
                    <a:pt x="807535" y="1858426"/>
                    <a:pt x="891365" y="1838714"/>
                  </a:cubicBezTo>
                  <a:cubicBezTo>
                    <a:pt x="1022461" y="1813126"/>
                    <a:pt x="1146169" y="1758539"/>
                    <a:pt x="1253418" y="1678922"/>
                  </a:cubicBezTo>
                  <a:cubicBezTo>
                    <a:pt x="1260696" y="1674568"/>
                    <a:pt x="1266519" y="1668155"/>
                    <a:pt x="1270148" y="1660476"/>
                  </a:cubicBezTo>
                  <a:cubicBezTo>
                    <a:pt x="1271866" y="1652197"/>
                    <a:pt x="1271866" y="1643661"/>
                    <a:pt x="1270148" y="1635381"/>
                  </a:cubicBezTo>
                  <a:cubicBezTo>
                    <a:pt x="1267574" y="1569748"/>
                    <a:pt x="1248699" y="1380571"/>
                    <a:pt x="1225320" y="1169088"/>
                  </a:cubicBezTo>
                  <a:cubicBezTo>
                    <a:pt x="1210307" y="1034391"/>
                    <a:pt x="1193576" y="890256"/>
                    <a:pt x="1177490" y="763709"/>
                  </a:cubicBezTo>
                  <a:cubicBezTo>
                    <a:pt x="1158830" y="617858"/>
                    <a:pt x="1141671" y="494743"/>
                    <a:pt x="1129874" y="433614"/>
                  </a:cubicBezTo>
                  <a:cubicBezTo>
                    <a:pt x="1153772" y="418986"/>
                    <a:pt x="1174841" y="400154"/>
                    <a:pt x="1192075" y="378062"/>
                  </a:cubicBezTo>
                  <a:cubicBezTo>
                    <a:pt x="1233042" y="321224"/>
                    <a:pt x="1225749" y="244008"/>
                    <a:pt x="1193362" y="17923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6CDC319-7C02-4D1A-9B1A-4BE35EC9C895}"/>
                </a:ext>
              </a:extLst>
            </p:cNvPr>
            <p:cNvSpPr/>
            <p:nvPr/>
          </p:nvSpPr>
          <p:spPr>
            <a:xfrm>
              <a:off x="107178" y="6124114"/>
              <a:ext cx="1086666" cy="1447536"/>
            </a:xfrm>
            <a:custGeom>
              <a:avLst/>
              <a:gdLst>
                <a:gd name="connsiteX0" fmla="*/ 992643 w 1086666"/>
                <a:gd name="connsiteY0" fmla="*/ 359710 h 1447536"/>
                <a:gd name="connsiteX1" fmla="*/ 1040473 w 1086666"/>
                <a:gd name="connsiteY1" fmla="*/ 765089 h 1447536"/>
                <a:gd name="connsiteX2" fmla="*/ 1085301 w 1086666"/>
                <a:gd name="connsiteY2" fmla="*/ 1231382 h 1447536"/>
                <a:gd name="connsiteX3" fmla="*/ 1085301 w 1086666"/>
                <a:gd name="connsiteY3" fmla="*/ 1256477 h 1447536"/>
                <a:gd name="connsiteX4" fmla="*/ 1068571 w 1086666"/>
                <a:gd name="connsiteY4" fmla="*/ 1274923 h 1447536"/>
                <a:gd name="connsiteX5" fmla="*/ 706733 w 1086666"/>
                <a:gd name="connsiteY5" fmla="*/ 1434715 h 1447536"/>
                <a:gd name="connsiteX6" fmla="*/ 453639 w 1086666"/>
                <a:gd name="connsiteY6" fmla="*/ 1426350 h 1447536"/>
                <a:gd name="connsiteX7" fmla="*/ 389293 w 1086666"/>
                <a:gd name="connsiteY7" fmla="*/ 1387314 h 1447536"/>
                <a:gd name="connsiteX8" fmla="*/ 364412 w 1086666"/>
                <a:gd name="connsiteY8" fmla="*/ 1345704 h 1447536"/>
                <a:gd name="connsiteX9" fmla="*/ 233790 w 1086666"/>
                <a:gd name="connsiteY9" fmla="*/ 998879 h 1447536"/>
                <a:gd name="connsiteX10" fmla="*/ 93731 w 1086666"/>
                <a:gd name="connsiteY10" fmla="*/ 610230 h 1447536"/>
                <a:gd name="connsiteX11" fmla="*/ 0 w 1086666"/>
                <a:gd name="connsiteY11" fmla="*/ 336760 h 1447536"/>
                <a:gd name="connsiteX12" fmla="*/ 938163 w 1086666"/>
                <a:gd name="connsiteY12" fmla="*/ 16 h 1447536"/>
                <a:gd name="connsiteX13" fmla="*/ 992643 w 1086666"/>
                <a:gd name="connsiteY13" fmla="*/ 359710 h 14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6666" h="1447536">
                  <a:moveTo>
                    <a:pt x="992643" y="359710"/>
                  </a:moveTo>
                  <a:cubicBezTo>
                    <a:pt x="1008729" y="486472"/>
                    <a:pt x="1025459" y="630392"/>
                    <a:pt x="1040473" y="765089"/>
                  </a:cubicBezTo>
                  <a:cubicBezTo>
                    <a:pt x="1064067" y="976572"/>
                    <a:pt x="1083371" y="1165749"/>
                    <a:pt x="1085301" y="1231382"/>
                  </a:cubicBezTo>
                  <a:cubicBezTo>
                    <a:pt x="1087122" y="1239640"/>
                    <a:pt x="1087122" y="1248219"/>
                    <a:pt x="1085301" y="1256477"/>
                  </a:cubicBezTo>
                  <a:cubicBezTo>
                    <a:pt x="1081672" y="1264134"/>
                    <a:pt x="1075849" y="1270569"/>
                    <a:pt x="1068571" y="1274923"/>
                  </a:cubicBezTo>
                  <a:cubicBezTo>
                    <a:pt x="961384" y="1354497"/>
                    <a:pt x="837754" y="1409106"/>
                    <a:pt x="706733" y="1434715"/>
                  </a:cubicBezTo>
                  <a:cubicBezTo>
                    <a:pt x="623109" y="1454320"/>
                    <a:pt x="535787" y="1451424"/>
                    <a:pt x="453639" y="1426350"/>
                  </a:cubicBezTo>
                  <a:cubicBezTo>
                    <a:pt x="429136" y="1419208"/>
                    <a:pt x="406945" y="1405738"/>
                    <a:pt x="389293" y="1387314"/>
                  </a:cubicBezTo>
                  <a:cubicBezTo>
                    <a:pt x="378976" y="1374766"/>
                    <a:pt x="370592" y="1360739"/>
                    <a:pt x="364412" y="1345704"/>
                  </a:cubicBezTo>
                  <a:cubicBezTo>
                    <a:pt x="345967" y="1302807"/>
                    <a:pt x="293417" y="1162104"/>
                    <a:pt x="233790" y="998879"/>
                  </a:cubicBezTo>
                  <a:cubicBezTo>
                    <a:pt x="187032" y="871259"/>
                    <a:pt x="136199" y="730128"/>
                    <a:pt x="93731" y="610230"/>
                  </a:cubicBezTo>
                  <a:cubicBezTo>
                    <a:pt x="45900" y="475103"/>
                    <a:pt x="7936" y="367217"/>
                    <a:pt x="0" y="336760"/>
                  </a:cubicBezTo>
                  <a:lnTo>
                    <a:pt x="938163" y="16"/>
                  </a:lnTo>
                  <a:cubicBezTo>
                    <a:pt x="949746" y="40768"/>
                    <a:pt x="970336" y="184046"/>
                    <a:pt x="992643" y="359710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884B3E4-0D4A-4898-B3FD-B63D40C8591F}"/>
                </a:ext>
              </a:extLst>
            </p:cNvPr>
            <p:cNvSpPr/>
            <p:nvPr/>
          </p:nvSpPr>
          <p:spPr>
            <a:xfrm>
              <a:off x="815578" y="6313708"/>
              <a:ext cx="311786" cy="985494"/>
            </a:xfrm>
            <a:custGeom>
              <a:avLst/>
              <a:gdLst>
                <a:gd name="connsiteX0" fmla="*/ 184078 w 311786"/>
                <a:gd name="connsiteY0" fmla="*/ 884783 h 985494"/>
                <a:gd name="connsiteX1" fmla="*/ 296254 w 311786"/>
                <a:gd name="connsiteY1" fmla="*/ 985378 h 985494"/>
                <a:gd name="connsiteX2" fmla="*/ 309123 w 311786"/>
                <a:gd name="connsiteY2" fmla="*/ 912881 h 985494"/>
                <a:gd name="connsiteX3" fmla="*/ 221184 w 311786"/>
                <a:gd name="connsiteY3" fmla="*/ 230386 h 985494"/>
                <a:gd name="connsiteX4" fmla="*/ 201665 w 311786"/>
                <a:gd name="connsiteY4" fmla="*/ 128505 h 985494"/>
                <a:gd name="connsiteX5" fmla="*/ 152763 w 311786"/>
                <a:gd name="connsiteY5" fmla="*/ 39064 h 985494"/>
                <a:gd name="connsiteX6" fmla="*/ 2622 w 311786"/>
                <a:gd name="connsiteY6" fmla="*/ 40137 h 985494"/>
                <a:gd name="connsiteX7" fmla="*/ 21068 w 311786"/>
                <a:gd name="connsiteY7" fmla="*/ 134296 h 985494"/>
                <a:gd name="connsiteX8" fmla="*/ 43804 w 311786"/>
                <a:gd name="connsiteY8" fmla="*/ 239180 h 985494"/>
                <a:gd name="connsiteX9" fmla="*/ 133244 w 311786"/>
                <a:gd name="connsiteY9" fmla="*/ 650779 h 98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786" h="985494">
                  <a:moveTo>
                    <a:pt x="184078" y="884783"/>
                  </a:moveTo>
                  <a:cubicBezTo>
                    <a:pt x="194373" y="933043"/>
                    <a:pt x="218395" y="988595"/>
                    <a:pt x="296254" y="985378"/>
                  </a:cubicBezTo>
                  <a:cubicBezTo>
                    <a:pt x="310622" y="964122"/>
                    <a:pt x="315300" y="937783"/>
                    <a:pt x="309123" y="912881"/>
                  </a:cubicBezTo>
                  <a:cubicBezTo>
                    <a:pt x="280526" y="685247"/>
                    <a:pt x="251212" y="457742"/>
                    <a:pt x="221184" y="230386"/>
                  </a:cubicBezTo>
                  <a:cubicBezTo>
                    <a:pt x="217975" y="195875"/>
                    <a:pt x="211437" y="161750"/>
                    <a:pt x="201665" y="128505"/>
                  </a:cubicBezTo>
                  <a:cubicBezTo>
                    <a:pt x="190999" y="95946"/>
                    <a:pt x="174421" y="65618"/>
                    <a:pt x="152763" y="39064"/>
                  </a:cubicBezTo>
                  <a:cubicBezTo>
                    <a:pt x="128955" y="9251"/>
                    <a:pt x="26645" y="-31931"/>
                    <a:pt x="2622" y="40137"/>
                  </a:cubicBezTo>
                  <a:cubicBezTo>
                    <a:pt x="-7673" y="69735"/>
                    <a:pt x="15277" y="107700"/>
                    <a:pt x="21068" y="134296"/>
                  </a:cubicBezTo>
                  <a:cubicBezTo>
                    <a:pt x="28790" y="169257"/>
                    <a:pt x="36297" y="204219"/>
                    <a:pt x="43804" y="239180"/>
                  </a:cubicBezTo>
                  <a:lnTo>
                    <a:pt x="133244" y="650779"/>
                  </a:lnTo>
                  <a:close/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4910280-9C3C-4EFF-93A2-29BA18E10ACB}"/>
                </a:ext>
              </a:extLst>
            </p:cNvPr>
            <p:cNvSpPr/>
            <p:nvPr/>
          </p:nvSpPr>
          <p:spPr>
            <a:xfrm>
              <a:off x="-76820" y="5874063"/>
              <a:ext cx="1219661" cy="591486"/>
            </a:xfrm>
            <a:custGeom>
              <a:avLst/>
              <a:gdLst>
                <a:gd name="connsiteX0" fmla="*/ 35574 w 1219661"/>
                <a:gd name="connsiteY0" fmla="*/ 497370 h 591486"/>
                <a:gd name="connsiteX1" fmla="*/ 124801 w 1219661"/>
                <a:gd name="connsiteY1" fmla="*/ 583164 h 591486"/>
                <a:gd name="connsiteX2" fmla="*/ 271080 w 1219661"/>
                <a:gd name="connsiteY2" fmla="*/ 581449 h 591486"/>
                <a:gd name="connsiteX3" fmla="*/ 438380 w 1219661"/>
                <a:gd name="connsiteY3" fmla="*/ 551635 h 591486"/>
                <a:gd name="connsiteX4" fmla="*/ 873572 w 1219661"/>
                <a:gd name="connsiteY4" fmla="*/ 414578 h 591486"/>
                <a:gd name="connsiteX5" fmla="*/ 1080766 w 1219661"/>
                <a:gd name="connsiteY5" fmla="*/ 309051 h 591486"/>
                <a:gd name="connsiteX6" fmla="*/ 1191441 w 1219661"/>
                <a:gd name="connsiteY6" fmla="*/ 223256 h 591486"/>
                <a:gd name="connsiteX7" fmla="*/ 1192943 w 1219661"/>
                <a:gd name="connsiteY7" fmla="*/ 24428 h 591486"/>
                <a:gd name="connsiteX8" fmla="*/ 1177071 w 1219661"/>
                <a:gd name="connsiteY8" fmla="*/ 4051 h 591486"/>
                <a:gd name="connsiteX9" fmla="*/ 1153477 w 1219661"/>
                <a:gd name="connsiteY9" fmla="*/ 619 h 591486"/>
                <a:gd name="connsiteX10" fmla="*/ 132308 w 1219661"/>
                <a:gd name="connsiteY10" fmla="*/ 292964 h 591486"/>
                <a:gd name="connsiteX11" fmla="*/ 56594 w 1219661"/>
                <a:gd name="connsiteY11" fmla="*/ 322349 h 591486"/>
                <a:gd name="connsiteX12" fmla="*/ 11123 w 1219661"/>
                <a:gd name="connsiteY12" fmla="*/ 341439 h 591486"/>
                <a:gd name="connsiteX13" fmla="*/ 35574 w 1219661"/>
                <a:gd name="connsiteY13" fmla="*/ 497370 h 5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661" h="591486">
                  <a:moveTo>
                    <a:pt x="35574" y="497370"/>
                  </a:moveTo>
                  <a:cubicBezTo>
                    <a:pt x="53691" y="536020"/>
                    <a:pt x="85477" y="566585"/>
                    <a:pt x="124801" y="583164"/>
                  </a:cubicBezTo>
                  <a:cubicBezTo>
                    <a:pt x="171988" y="599251"/>
                    <a:pt x="224751" y="588313"/>
                    <a:pt x="271080" y="581449"/>
                  </a:cubicBezTo>
                  <a:cubicBezTo>
                    <a:pt x="327061" y="573084"/>
                    <a:pt x="383042" y="563003"/>
                    <a:pt x="438380" y="551635"/>
                  </a:cubicBezTo>
                  <a:cubicBezTo>
                    <a:pt x="587769" y="521028"/>
                    <a:pt x="733607" y="475106"/>
                    <a:pt x="873572" y="414578"/>
                  </a:cubicBezTo>
                  <a:cubicBezTo>
                    <a:pt x="944685" y="383585"/>
                    <a:pt x="1013874" y="348345"/>
                    <a:pt x="1080766" y="309051"/>
                  </a:cubicBezTo>
                  <a:cubicBezTo>
                    <a:pt x="1120232" y="285672"/>
                    <a:pt x="1162915" y="262508"/>
                    <a:pt x="1191441" y="223256"/>
                  </a:cubicBezTo>
                  <a:cubicBezTo>
                    <a:pt x="1232408" y="166418"/>
                    <a:pt x="1225116" y="89202"/>
                    <a:pt x="1192943" y="24428"/>
                  </a:cubicBezTo>
                  <a:cubicBezTo>
                    <a:pt x="1189564" y="16341"/>
                    <a:pt x="1184084" y="9306"/>
                    <a:pt x="1177071" y="4051"/>
                  </a:cubicBezTo>
                  <a:cubicBezTo>
                    <a:pt x="1169793" y="362"/>
                    <a:pt x="1161505" y="-839"/>
                    <a:pt x="1153477" y="619"/>
                  </a:cubicBezTo>
                  <a:cubicBezTo>
                    <a:pt x="797859" y="25071"/>
                    <a:pt x="459614" y="150760"/>
                    <a:pt x="132308" y="292964"/>
                  </a:cubicBezTo>
                  <a:cubicBezTo>
                    <a:pt x="107629" y="304139"/>
                    <a:pt x="82353" y="313963"/>
                    <a:pt x="56594" y="322349"/>
                  </a:cubicBezTo>
                  <a:cubicBezTo>
                    <a:pt x="42009" y="326639"/>
                    <a:pt x="21633" y="328140"/>
                    <a:pt x="11123" y="341439"/>
                  </a:cubicBezTo>
                  <a:cubicBezTo>
                    <a:pt x="-17404" y="376400"/>
                    <a:pt x="15627" y="461980"/>
                    <a:pt x="35574" y="497370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6310AAB0-C2AF-4C37-A500-95947E620ED2}"/>
                </a:ext>
              </a:extLst>
            </p:cNvPr>
            <p:cNvSpPr/>
            <p:nvPr/>
          </p:nvSpPr>
          <p:spPr>
            <a:xfrm>
              <a:off x="-69884" y="5849599"/>
              <a:ext cx="1192869" cy="521644"/>
            </a:xfrm>
            <a:custGeom>
              <a:avLst/>
              <a:gdLst>
                <a:gd name="connsiteX0" fmla="*/ 90196 w 1192869"/>
                <a:gd name="connsiteY0" fmla="*/ 277963 h 521644"/>
                <a:gd name="connsiteX1" fmla="*/ 111 w 1192869"/>
                <a:gd name="connsiteY1" fmla="*/ 377699 h 521644"/>
                <a:gd name="connsiteX2" fmla="*/ 10407 w 1192869"/>
                <a:gd name="connsiteY2" fmla="*/ 425529 h 521644"/>
                <a:gd name="connsiteX3" fmla="*/ 117650 w 1192869"/>
                <a:gd name="connsiteY3" fmla="*/ 508965 h 521644"/>
                <a:gd name="connsiteX4" fmla="*/ 255779 w 1192869"/>
                <a:gd name="connsiteY4" fmla="*/ 519903 h 521644"/>
                <a:gd name="connsiteX5" fmla="*/ 534611 w 1192869"/>
                <a:gd name="connsiteY5" fmla="*/ 473789 h 521644"/>
                <a:gd name="connsiteX6" fmla="*/ 816446 w 1192869"/>
                <a:gd name="connsiteY6" fmla="*/ 369978 h 521644"/>
                <a:gd name="connsiteX7" fmla="*/ 951573 w 1192869"/>
                <a:gd name="connsiteY7" fmla="*/ 309064 h 521644"/>
                <a:gd name="connsiteX8" fmla="*/ 1160911 w 1192869"/>
                <a:gd name="connsiteY8" fmla="*/ 147126 h 521644"/>
                <a:gd name="connsiteX9" fmla="*/ 1192870 w 1192869"/>
                <a:gd name="connsiteY9" fmla="*/ 85998 h 521644"/>
                <a:gd name="connsiteX10" fmla="*/ 1146755 w 1192869"/>
                <a:gd name="connsiteY10" fmla="*/ 19721 h 521644"/>
                <a:gd name="connsiteX11" fmla="*/ 1021495 w 1192869"/>
                <a:gd name="connsiteY11" fmla="*/ 1061 h 5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2869" h="521644">
                  <a:moveTo>
                    <a:pt x="90196" y="277963"/>
                  </a:moveTo>
                  <a:cubicBezTo>
                    <a:pt x="49443" y="300913"/>
                    <a:pt x="4401" y="331156"/>
                    <a:pt x="111" y="377699"/>
                  </a:cubicBezTo>
                  <a:cubicBezTo>
                    <a:pt x="-691" y="394257"/>
                    <a:pt x="2859" y="410751"/>
                    <a:pt x="10407" y="425529"/>
                  </a:cubicBezTo>
                  <a:cubicBezTo>
                    <a:pt x="33268" y="466818"/>
                    <a:pt x="72013" y="496953"/>
                    <a:pt x="117650" y="508965"/>
                  </a:cubicBezTo>
                  <a:cubicBezTo>
                    <a:pt x="162718" y="520547"/>
                    <a:pt x="209450" y="524236"/>
                    <a:pt x="255779" y="519903"/>
                  </a:cubicBezTo>
                  <a:cubicBezTo>
                    <a:pt x="350134" y="514820"/>
                    <a:pt x="443641" y="499355"/>
                    <a:pt x="534611" y="473789"/>
                  </a:cubicBezTo>
                  <a:cubicBezTo>
                    <a:pt x="630502" y="444726"/>
                    <a:pt x="724608" y="410044"/>
                    <a:pt x="816446" y="369978"/>
                  </a:cubicBezTo>
                  <a:cubicBezTo>
                    <a:pt x="862132" y="351103"/>
                    <a:pt x="908032" y="332228"/>
                    <a:pt x="951573" y="309064"/>
                  </a:cubicBezTo>
                  <a:cubicBezTo>
                    <a:pt x="1030141" y="267517"/>
                    <a:pt x="1100958" y="212738"/>
                    <a:pt x="1160911" y="147126"/>
                  </a:cubicBezTo>
                  <a:cubicBezTo>
                    <a:pt x="1178602" y="131276"/>
                    <a:pt x="1189957" y="109570"/>
                    <a:pt x="1192870" y="85998"/>
                  </a:cubicBezTo>
                  <a:cubicBezTo>
                    <a:pt x="1190124" y="57363"/>
                    <a:pt x="1172644" y="32247"/>
                    <a:pt x="1146755" y="19721"/>
                  </a:cubicBezTo>
                  <a:cubicBezTo>
                    <a:pt x="1114153" y="-11"/>
                    <a:pt x="1059674" y="-1728"/>
                    <a:pt x="1021495" y="1061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BAD61B4D-6EC7-4D46-B634-514A3EC5EA65}"/>
                </a:ext>
              </a:extLst>
            </p:cNvPr>
            <p:cNvSpPr/>
            <p:nvPr/>
          </p:nvSpPr>
          <p:spPr>
            <a:xfrm>
              <a:off x="201552" y="6483808"/>
              <a:ext cx="946099" cy="651825"/>
            </a:xfrm>
            <a:custGeom>
              <a:avLst/>
              <a:gdLst>
                <a:gd name="connsiteX0" fmla="*/ 898269 w 946099"/>
                <a:gd name="connsiteY0" fmla="*/ 16 h 651825"/>
                <a:gd name="connsiteX1" fmla="*/ 946099 w 946099"/>
                <a:gd name="connsiteY1" fmla="*/ 405395 h 651825"/>
                <a:gd name="connsiteX2" fmla="*/ 809686 w 946099"/>
                <a:gd name="connsiteY2" fmla="*/ 515855 h 651825"/>
                <a:gd name="connsiteX3" fmla="*/ 626729 w 946099"/>
                <a:gd name="connsiteY3" fmla="*/ 590926 h 651825"/>
                <a:gd name="connsiteX4" fmla="*/ 140060 w 946099"/>
                <a:gd name="connsiteY4" fmla="*/ 639185 h 651825"/>
                <a:gd name="connsiteX5" fmla="*/ 0 w 946099"/>
                <a:gd name="connsiteY5" fmla="*/ 250536 h 651825"/>
                <a:gd name="connsiteX6" fmla="*/ 125904 w 946099"/>
                <a:gd name="connsiteY6" fmla="*/ 290216 h 651825"/>
                <a:gd name="connsiteX7" fmla="*/ 300281 w 946099"/>
                <a:gd name="connsiteY7" fmla="*/ 298795 h 651825"/>
                <a:gd name="connsiteX8" fmla="*/ 497608 w 946099"/>
                <a:gd name="connsiteY8" fmla="*/ 258901 h 651825"/>
                <a:gd name="connsiteX9" fmla="*/ 898269 w 946099"/>
                <a:gd name="connsiteY9" fmla="*/ 16 h 65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6099" h="651825">
                  <a:moveTo>
                    <a:pt x="898269" y="16"/>
                  </a:moveTo>
                  <a:cubicBezTo>
                    <a:pt x="914355" y="126778"/>
                    <a:pt x="931085" y="270698"/>
                    <a:pt x="946099" y="405395"/>
                  </a:cubicBezTo>
                  <a:cubicBezTo>
                    <a:pt x="904684" y="446962"/>
                    <a:pt x="858954" y="483983"/>
                    <a:pt x="809686" y="515855"/>
                  </a:cubicBezTo>
                  <a:cubicBezTo>
                    <a:pt x="752114" y="548500"/>
                    <a:pt x="690640" y="573724"/>
                    <a:pt x="626729" y="590926"/>
                  </a:cubicBezTo>
                  <a:cubicBezTo>
                    <a:pt x="469082" y="638542"/>
                    <a:pt x="299423" y="670929"/>
                    <a:pt x="140060" y="639185"/>
                  </a:cubicBezTo>
                  <a:cubicBezTo>
                    <a:pt x="93302" y="511565"/>
                    <a:pt x="42468" y="370434"/>
                    <a:pt x="0" y="250536"/>
                  </a:cubicBezTo>
                  <a:cubicBezTo>
                    <a:pt x="40967" y="259759"/>
                    <a:pt x="105742" y="286569"/>
                    <a:pt x="125904" y="290216"/>
                  </a:cubicBezTo>
                  <a:cubicBezTo>
                    <a:pt x="183465" y="300146"/>
                    <a:pt x="242022" y="303021"/>
                    <a:pt x="300281" y="298795"/>
                  </a:cubicBezTo>
                  <a:cubicBezTo>
                    <a:pt x="367484" y="293927"/>
                    <a:pt x="433792" y="280521"/>
                    <a:pt x="497608" y="258901"/>
                  </a:cubicBezTo>
                  <a:cubicBezTo>
                    <a:pt x="649240" y="204464"/>
                    <a:pt x="786324" y="115881"/>
                    <a:pt x="898269" y="16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B29786D-5D19-4D9C-A994-58EF8B82E6B5}"/>
                </a:ext>
              </a:extLst>
            </p:cNvPr>
            <p:cNvSpPr/>
            <p:nvPr/>
          </p:nvSpPr>
          <p:spPr>
            <a:xfrm>
              <a:off x="29641" y="5720973"/>
              <a:ext cx="975591" cy="558594"/>
            </a:xfrm>
            <a:custGeom>
              <a:avLst/>
              <a:gdLst>
                <a:gd name="connsiteX0" fmla="*/ 975591 w 975591"/>
                <a:gd name="connsiteY0" fmla="*/ 225348 h 558594"/>
                <a:gd name="connsiteX1" fmla="*/ 788559 w 975591"/>
                <a:gd name="connsiteY1" fmla="*/ 1853 h 558594"/>
                <a:gd name="connsiteX2" fmla="*/ 265641 w 975591"/>
                <a:gd name="connsiteY2" fmla="*/ 134835 h 558594"/>
                <a:gd name="connsiteX3" fmla="*/ 78609 w 975591"/>
                <a:gd name="connsiteY3" fmla="*/ 224490 h 558594"/>
                <a:gd name="connsiteX4" fmla="*/ 32709 w 975591"/>
                <a:gd name="connsiteY4" fmla="*/ 267387 h 558594"/>
                <a:gd name="connsiteX5" fmla="*/ 13406 w 975591"/>
                <a:gd name="connsiteY5" fmla="*/ 319507 h 558594"/>
                <a:gd name="connsiteX6" fmla="*/ 10188 w 975591"/>
                <a:gd name="connsiteY6" fmla="*/ 544933 h 558594"/>
                <a:gd name="connsiteX7" fmla="*/ 324196 w 975591"/>
                <a:gd name="connsiteY7" fmla="*/ 532921 h 558594"/>
                <a:gd name="connsiteX8" fmla="*/ 500290 w 975591"/>
                <a:gd name="connsiteY8" fmla="*/ 493027 h 558594"/>
                <a:gd name="connsiteX9" fmla="*/ 729790 w 975591"/>
                <a:gd name="connsiteY9" fmla="*/ 403586 h 558594"/>
                <a:gd name="connsiteX10" fmla="*/ 975591 w 975591"/>
                <a:gd name="connsiteY10" fmla="*/ 225348 h 5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591" h="558594">
                  <a:moveTo>
                    <a:pt x="975591" y="225348"/>
                  </a:moveTo>
                  <a:cubicBezTo>
                    <a:pt x="949424" y="151994"/>
                    <a:pt x="810008" y="4856"/>
                    <a:pt x="788559" y="1853"/>
                  </a:cubicBezTo>
                  <a:cubicBezTo>
                    <a:pt x="687751" y="-16164"/>
                    <a:pt x="346074" y="103519"/>
                    <a:pt x="265641" y="134835"/>
                  </a:cubicBezTo>
                  <a:cubicBezTo>
                    <a:pt x="200047" y="157399"/>
                    <a:pt x="137284" y="187491"/>
                    <a:pt x="78609" y="224490"/>
                  </a:cubicBezTo>
                  <a:cubicBezTo>
                    <a:pt x="60608" y="235601"/>
                    <a:pt x="45004" y="250185"/>
                    <a:pt x="32709" y="267387"/>
                  </a:cubicBezTo>
                  <a:cubicBezTo>
                    <a:pt x="23331" y="283516"/>
                    <a:pt x="16801" y="301148"/>
                    <a:pt x="13406" y="319507"/>
                  </a:cubicBezTo>
                  <a:cubicBezTo>
                    <a:pt x="-3310" y="393613"/>
                    <a:pt x="-4406" y="470377"/>
                    <a:pt x="10188" y="544933"/>
                  </a:cubicBezTo>
                  <a:cubicBezTo>
                    <a:pt x="113571" y="572172"/>
                    <a:pt x="219527" y="553727"/>
                    <a:pt x="324196" y="532921"/>
                  </a:cubicBezTo>
                  <a:cubicBezTo>
                    <a:pt x="383394" y="521339"/>
                    <a:pt x="442378" y="509757"/>
                    <a:pt x="500290" y="493027"/>
                  </a:cubicBezTo>
                  <a:cubicBezTo>
                    <a:pt x="579002" y="469240"/>
                    <a:pt x="655736" y="439319"/>
                    <a:pt x="729790" y="403586"/>
                  </a:cubicBezTo>
                  <a:cubicBezTo>
                    <a:pt x="822234" y="360474"/>
                    <a:pt x="912532" y="305137"/>
                    <a:pt x="975591" y="225348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B273660-ED38-4CFC-87E3-3F3EF125E730}"/>
                </a:ext>
              </a:extLst>
            </p:cNvPr>
            <p:cNvSpPr/>
            <p:nvPr/>
          </p:nvSpPr>
          <p:spPr>
            <a:xfrm>
              <a:off x="146429" y="5789944"/>
              <a:ext cx="686141" cy="253190"/>
            </a:xfrm>
            <a:custGeom>
              <a:avLst/>
              <a:gdLst>
                <a:gd name="connsiteX0" fmla="*/ 0 w 686141"/>
                <a:gd name="connsiteY0" fmla="*/ 250751 h 253190"/>
                <a:gd name="connsiteX1" fmla="*/ 142419 w 686141"/>
                <a:gd name="connsiteY1" fmla="*/ 239168 h 253190"/>
                <a:gd name="connsiteX2" fmla="*/ 626086 w 686141"/>
                <a:gd name="connsiteY2" fmla="*/ 58785 h 253190"/>
                <a:gd name="connsiteX3" fmla="*/ 686142 w 686141"/>
                <a:gd name="connsiteY3" fmla="*/ 16 h 25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1" h="253190">
                  <a:moveTo>
                    <a:pt x="0" y="250751"/>
                  </a:moveTo>
                  <a:cubicBezTo>
                    <a:pt x="47773" y="256327"/>
                    <a:pt x="96174" y="252380"/>
                    <a:pt x="142419" y="239168"/>
                  </a:cubicBezTo>
                  <a:cubicBezTo>
                    <a:pt x="310864" y="200539"/>
                    <a:pt x="473485" y="139883"/>
                    <a:pt x="626086" y="58785"/>
                  </a:cubicBezTo>
                  <a:cubicBezTo>
                    <a:pt x="651610" y="45272"/>
                    <a:pt x="679278" y="28114"/>
                    <a:pt x="686142" y="16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B84D681-394E-4B9A-84EE-439D9A0F0F11}"/>
                </a:ext>
              </a:extLst>
            </p:cNvPr>
            <p:cNvSpPr/>
            <p:nvPr/>
          </p:nvSpPr>
          <p:spPr>
            <a:xfrm>
              <a:off x="210446" y="6444059"/>
              <a:ext cx="466097" cy="260549"/>
            </a:xfrm>
            <a:custGeom>
              <a:avLst/>
              <a:gdLst>
                <a:gd name="connsiteX0" fmla="*/ 37005 w 466097"/>
                <a:gd name="connsiteY0" fmla="*/ 81804 h 260549"/>
                <a:gd name="connsiteX1" fmla="*/ 214386 w 466097"/>
                <a:gd name="connsiteY1" fmla="*/ 67862 h 260549"/>
                <a:gd name="connsiteX2" fmla="*/ 383615 w 466097"/>
                <a:gd name="connsiteY2" fmla="*/ 8664 h 260549"/>
                <a:gd name="connsiteX3" fmla="*/ 439167 w 466097"/>
                <a:gd name="connsiteY3" fmla="*/ 3087 h 260549"/>
                <a:gd name="connsiteX4" fmla="*/ 465764 w 466097"/>
                <a:gd name="connsiteY4" fmla="*/ 57567 h 260549"/>
                <a:gd name="connsiteX5" fmla="*/ 375250 w 466097"/>
                <a:gd name="connsiteY5" fmla="*/ 190119 h 260549"/>
                <a:gd name="connsiteX6" fmla="*/ 106499 w 466097"/>
                <a:gd name="connsiteY6" fmla="*/ 259184 h 260549"/>
                <a:gd name="connsiteX7" fmla="*/ 57382 w 466097"/>
                <a:gd name="connsiteY7" fmla="*/ 247816 h 260549"/>
                <a:gd name="connsiteX8" fmla="*/ 7192 w 466097"/>
                <a:gd name="connsiteY8" fmla="*/ 179610 h 260549"/>
                <a:gd name="connsiteX9" fmla="*/ 757 w 466097"/>
                <a:gd name="connsiteY9" fmla="*/ 91456 h 26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097" h="260549">
                  <a:moveTo>
                    <a:pt x="37005" y="81804"/>
                  </a:moveTo>
                  <a:cubicBezTo>
                    <a:pt x="96461" y="89418"/>
                    <a:pt x="156847" y="84656"/>
                    <a:pt x="214386" y="67862"/>
                  </a:cubicBezTo>
                  <a:cubicBezTo>
                    <a:pt x="272082" y="52419"/>
                    <a:pt x="327634" y="29684"/>
                    <a:pt x="383615" y="8664"/>
                  </a:cubicBezTo>
                  <a:cubicBezTo>
                    <a:pt x="400673" y="-451"/>
                    <a:pt x="420638" y="-2447"/>
                    <a:pt x="439167" y="3087"/>
                  </a:cubicBezTo>
                  <a:cubicBezTo>
                    <a:pt x="457787" y="14605"/>
                    <a:pt x="468131" y="35797"/>
                    <a:pt x="465764" y="57567"/>
                  </a:cubicBezTo>
                  <a:cubicBezTo>
                    <a:pt x="464262" y="113119"/>
                    <a:pt x="421579" y="159233"/>
                    <a:pt x="375250" y="190119"/>
                  </a:cubicBezTo>
                  <a:cubicBezTo>
                    <a:pt x="295899" y="242519"/>
                    <a:pt x="201283" y="266841"/>
                    <a:pt x="106499" y="259184"/>
                  </a:cubicBezTo>
                  <a:cubicBezTo>
                    <a:pt x="89555" y="258540"/>
                    <a:pt x="72885" y="254680"/>
                    <a:pt x="57382" y="247816"/>
                  </a:cubicBezTo>
                  <a:cubicBezTo>
                    <a:pt x="32004" y="232931"/>
                    <a:pt x="13856" y="208265"/>
                    <a:pt x="7192" y="179610"/>
                  </a:cubicBezTo>
                  <a:cubicBezTo>
                    <a:pt x="858" y="150675"/>
                    <a:pt x="-1308" y="120990"/>
                    <a:pt x="757" y="91456"/>
                  </a:cubicBezTo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81E38E6-DCB6-4067-B6C3-3B42482E2065}"/>
              </a:ext>
            </a:extLst>
          </p:cNvPr>
          <p:cNvGrpSpPr/>
          <p:nvPr/>
        </p:nvGrpSpPr>
        <p:grpSpPr>
          <a:xfrm rot="20062601">
            <a:off x="10970995" y="1115534"/>
            <a:ext cx="706049" cy="1493867"/>
            <a:chOff x="10011690" y="1604642"/>
            <a:chExt cx="1531578" cy="2595772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79A35C0-9ACA-48A6-942A-FF332E35BAC4}"/>
                </a:ext>
              </a:extLst>
            </p:cNvPr>
            <p:cNvSpPr/>
            <p:nvPr/>
          </p:nvSpPr>
          <p:spPr>
            <a:xfrm>
              <a:off x="10121841" y="2768730"/>
              <a:ext cx="1211523" cy="1431684"/>
            </a:xfrm>
            <a:custGeom>
              <a:avLst/>
              <a:gdLst>
                <a:gd name="connsiteX0" fmla="*/ 1174446 w 1211523"/>
                <a:gd name="connsiteY0" fmla="*/ 237627 h 1431684"/>
                <a:gd name="connsiteX1" fmla="*/ 1101091 w 1211523"/>
                <a:gd name="connsiteY1" fmla="*/ 171137 h 1431684"/>
                <a:gd name="connsiteX2" fmla="*/ 1042107 w 1211523"/>
                <a:gd name="connsiteY2" fmla="*/ 137891 h 1431684"/>
                <a:gd name="connsiteX3" fmla="*/ 1005216 w 1211523"/>
                <a:gd name="connsiteY3" fmla="*/ 120732 h 1431684"/>
                <a:gd name="connsiteX4" fmla="*/ 899902 w 1211523"/>
                <a:gd name="connsiteY4" fmla="*/ 79980 h 1431684"/>
                <a:gd name="connsiteX5" fmla="*/ 895828 w 1211523"/>
                <a:gd name="connsiteY5" fmla="*/ 78478 h 1431684"/>
                <a:gd name="connsiteX6" fmla="*/ 634369 w 1211523"/>
                <a:gd name="connsiteY6" fmla="*/ 15634 h 1431684"/>
                <a:gd name="connsiteX7" fmla="*/ 502460 w 1211523"/>
                <a:gd name="connsiteY7" fmla="*/ 2550 h 1431684"/>
                <a:gd name="connsiteX8" fmla="*/ 430392 w 1211523"/>
                <a:gd name="connsiteY8" fmla="*/ 405 h 1431684"/>
                <a:gd name="connsiteX9" fmla="*/ 187379 w 1211523"/>
                <a:gd name="connsiteY9" fmla="*/ 16063 h 1431684"/>
                <a:gd name="connsiteX10" fmla="*/ 43030 w 1211523"/>
                <a:gd name="connsiteY10" fmla="*/ 172423 h 1431684"/>
                <a:gd name="connsiteX11" fmla="*/ 40671 w 1211523"/>
                <a:gd name="connsiteY11" fmla="*/ 342726 h 1431684"/>
                <a:gd name="connsiteX12" fmla="*/ 28874 w 1211523"/>
                <a:gd name="connsiteY12" fmla="*/ 545844 h 1431684"/>
                <a:gd name="connsiteX13" fmla="*/ 2492 w 1211523"/>
                <a:gd name="connsiteY13" fmla="*/ 996265 h 1431684"/>
                <a:gd name="connsiteX14" fmla="*/ 49894 w 1211523"/>
                <a:gd name="connsiteY14" fmla="*/ 1248287 h 1431684"/>
                <a:gd name="connsiteX15" fmla="*/ 176655 w 1211523"/>
                <a:gd name="connsiteY15" fmla="*/ 1332151 h 1431684"/>
                <a:gd name="connsiteX16" fmla="*/ 820114 w 1211523"/>
                <a:gd name="connsiteY16" fmla="*/ 1422664 h 1431684"/>
                <a:gd name="connsiteX17" fmla="*/ 921780 w 1211523"/>
                <a:gd name="connsiteY17" fmla="*/ 1393280 h 1431684"/>
                <a:gd name="connsiteX18" fmla="*/ 1017442 w 1211523"/>
                <a:gd name="connsiteY18" fmla="*/ 1207535 h 1431684"/>
                <a:gd name="connsiteX19" fmla="*/ 1184312 w 1211523"/>
                <a:gd name="connsiteY19" fmla="*/ 422944 h 1431684"/>
                <a:gd name="connsiteX20" fmla="*/ 1184312 w 1211523"/>
                <a:gd name="connsiteY20" fmla="*/ 422944 h 1431684"/>
                <a:gd name="connsiteX21" fmla="*/ 1174446 w 1211523"/>
                <a:gd name="connsiteY21" fmla="*/ 237627 h 143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1523" h="1431684">
                  <a:moveTo>
                    <a:pt x="1174446" y="237627"/>
                  </a:moveTo>
                  <a:cubicBezTo>
                    <a:pt x="1153941" y="211481"/>
                    <a:pt x="1129124" y="188982"/>
                    <a:pt x="1101091" y="171137"/>
                  </a:cubicBezTo>
                  <a:cubicBezTo>
                    <a:pt x="1082259" y="158632"/>
                    <a:pt x="1062548" y="147522"/>
                    <a:pt x="1042107" y="137891"/>
                  </a:cubicBezTo>
                  <a:cubicBezTo>
                    <a:pt x="1029882" y="131671"/>
                    <a:pt x="1017442" y="126094"/>
                    <a:pt x="1005216" y="120732"/>
                  </a:cubicBezTo>
                  <a:cubicBezTo>
                    <a:pt x="970469" y="105504"/>
                    <a:pt x="935508" y="91991"/>
                    <a:pt x="899902" y="79980"/>
                  </a:cubicBezTo>
                  <a:cubicBezTo>
                    <a:pt x="898659" y="79208"/>
                    <a:pt x="897265" y="78693"/>
                    <a:pt x="895828" y="78478"/>
                  </a:cubicBezTo>
                  <a:cubicBezTo>
                    <a:pt x="810805" y="49501"/>
                    <a:pt x="723273" y="28460"/>
                    <a:pt x="634369" y="15634"/>
                  </a:cubicBezTo>
                  <a:cubicBezTo>
                    <a:pt x="591472" y="9414"/>
                    <a:pt x="546644" y="4910"/>
                    <a:pt x="502460" y="2550"/>
                  </a:cubicBezTo>
                  <a:cubicBezTo>
                    <a:pt x="478438" y="1263"/>
                    <a:pt x="454415" y="620"/>
                    <a:pt x="430392" y="405"/>
                  </a:cubicBezTo>
                  <a:cubicBezTo>
                    <a:pt x="349081" y="-1525"/>
                    <a:pt x="267769" y="3730"/>
                    <a:pt x="187379" y="16063"/>
                  </a:cubicBezTo>
                  <a:cubicBezTo>
                    <a:pt x="84640" y="35152"/>
                    <a:pt x="1634" y="77620"/>
                    <a:pt x="43030" y="172423"/>
                  </a:cubicBezTo>
                  <a:cubicBezTo>
                    <a:pt x="33378" y="222184"/>
                    <a:pt x="43030" y="306477"/>
                    <a:pt x="40671" y="342726"/>
                  </a:cubicBezTo>
                  <a:cubicBezTo>
                    <a:pt x="36810" y="410503"/>
                    <a:pt x="32735" y="478066"/>
                    <a:pt x="28874" y="545844"/>
                  </a:cubicBezTo>
                  <a:lnTo>
                    <a:pt x="2492" y="996265"/>
                  </a:lnTo>
                  <a:cubicBezTo>
                    <a:pt x="-2655" y="1083776"/>
                    <a:pt x="-5015" y="1180080"/>
                    <a:pt x="49894" y="1248287"/>
                  </a:cubicBezTo>
                  <a:cubicBezTo>
                    <a:pt x="84640" y="1286208"/>
                    <a:pt x="128160" y="1315013"/>
                    <a:pt x="176655" y="1332151"/>
                  </a:cubicBezTo>
                  <a:cubicBezTo>
                    <a:pt x="379624" y="1417731"/>
                    <a:pt x="601403" y="1448918"/>
                    <a:pt x="820114" y="1422664"/>
                  </a:cubicBezTo>
                  <a:cubicBezTo>
                    <a:pt x="855741" y="1420369"/>
                    <a:pt x="890423" y="1410353"/>
                    <a:pt x="921780" y="1393280"/>
                  </a:cubicBezTo>
                  <a:cubicBezTo>
                    <a:pt x="982480" y="1355101"/>
                    <a:pt x="1002427" y="1277457"/>
                    <a:pt x="1017442" y="1207535"/>
                  </a:cubicBezTo>
                  <a:cubicBezTo>
                    <a:pt x="1072929" y="945861"/>
                    <a:pt x="1128546" y="684338"/>
                    <a:pt x="1184312" y="422944"/>
                  </a:cubicBezTo>
                  <a:lnTo>
                    <a:pt x="1184312" y="422944"/>
                  </a:lnTo>
                  <a:cubicBezTo>
                    <a:pt x="1227638" y="370394"/>
                    <a:pt x="1215412" y="291892"/>
                    <a:pt x="1174446" y="23762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813ABCB-6042-49AB-8864-DFE77B5CFE4C}"/>
                </a:ext>
              </a:extLst>
            </p:cNvPr>
            <p:cNvSpPr/>
            <p:nvPr/>
          </p:nvSpPr>
          <p:spPr>
            <a:xfrm>
              <a:off x="10011690" y="2801830"/>
              <a:ext cx="1189149" cy="1305301"/>
            </a:xfrm>
            <a:custGeom>
              <a:avLst/>
              <a:gdLst>
                <a:gd name="connsiteX0" fmla="*/ 2397 w 1189149"/>
                <a:gd name="connsiteY0" fmla="*/ 869863 h 1305301"/>
                <a:gd name="connsiteX1" fmla="*/ 50013 w 1189149"/>
                <a:gd name="connsiteY1" fmla="*/ 1121884 h 1305301"/>
                <a:gd name="connsiteX2" fmla="*/ 176774 w 1189149"/>
                <a:gd name="connsiteY2" fmla="*/ 1205749 h 1305301"/>
                <a:gd name="connsiteX3" fmla="*/ 820233 w 1189149"/>
                <a:gd name="connsiteY3" fmla="*/ 1296262 h 1305301"/>
                <a:gd name="connsiteX4" fmla="*/ 922114 w 1189149"/>
                <a:gd name="connsiteY4" fmla="*/ 1266877 h 1305301"/>
                <a:gd name="connsiteX5" fmla="*/ 1017561 w 1189149"/>
                <a:gd name="connsiteY5" fmla="*/ 1081132 h 1305301"/>
                <a:gd name="connsiteX6" fmla="*/ 1189150 w 1189149"/>
                <a:gd name="connsiteY6" fmla="*/ 275092 h 1305301"/>
                <a:gd name="connsiteX7" fmla="*/ 401341 w 1189149"/>
                <a:gd name="connsiteY7" fmla="*/ 65325 h 1305301"/>
                <a:gd name="connsiteX8" fmla="*/ 53445 w 1189149"/>
                <a:gd name="connsiteY8" fmla="*/ 18781 h 1305301"/>
                <a:gd name="connsiteX9" fmla="*/ 41219 w 1189149"/>
                <a:gd name="connsiteY9" fmla="*/ 216966 h 1305301"/>
                <a:gd name="connsiteX10" fmla="*/ 29208 w 1189149"/>
                <a:gd name="connsiteY10" fmla="*/ 420085 h 1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9149" h="1305301">
                  <a:moveTo>
                    <a:pt x="2397" y="869863"/>
                  </a:moveTo>
                  <a:cubicBezTo>
                    <a:pt x="-2536" y="957373"/>
                    <a:pt x="-5110" y="1053892"/>
                    <a:pt x="50013" y="1121884"/>
                  </a:cubicBezTo>
                  <a:cubicBezTo>
                    <a:pt x="84759" y="1159806"/>
                    <a:pt x="128279" y="1188611"/>
                    <a:pt x="176774" y="1205749"/>
                  </a:cubicBezTo>
                  <a:cubicBezTo>
                    <a:pt x="379743" y="1291350"/>
                    <a:pt x="601522" y="1322558"/>
                    <a:pt x="820233" y="1296262"/>
                  </a:cubicBezTo>
                  <a:cubicBezTo>
                    <a:pt x="855924" y="1294010"/>
                    <a:pt x="890693" y="1283972"/>
                    <a:pt x="922114" y="1266877"/>
                  </a:cubicBezTo>
                  <a:cubicBezTo>
                    <a:pt x="982814" y="1228699"/>
                    <a:pt x="1002761" y="1151269"/>
                    <a:pt x="1017561" y="1081132"/>
                  </a:cubicBezTo>
                  <a:cubicBezTo>
                    <a:pt x="1074764" y="812445"/>
                    <a:pt x="1131947" y="543780"/>
                    <a:pt x="1189150" y="275092"/>
                  </a:cubicBezTo>
                  <a:cubicBezTo>
                    <a:pt x="929042" y="196162"/>
                    <a:pt x="666447" y="126239"/>
                    <a:pt x="401341" y="65325"/>
                  </a:cubicBezTo>
                  <a:cubicBezTo>
                    <a:pt x="335709" y="50311"/>
                    <a:pt x="91623" y="-37843"/>
                    <a:pt x="53445" y="18781"/>
                  </a:cubicBezTo>
                  <a:cubicBezTo>
                    <a:pt x="28779" y="55244"/>
                    <a:pt x="43793" y="172354"/>
                    <a:pt x="41219" y="216966"/>
                  </a:cubicBezTo>
                  <a:cubicBezTo>
                    <a:pt x="37143" y="284744"/>
                    <a:pt x="33283" y="352522"/>
                    <a:pt x="29208" y="420085"/>
                  </a:cubicBezTo>
                  <a:close/>
                </a:path>
              </a:pathLst>
            </a:custGeom>
            <a:solidFill>
              <a:srgbClr val="40958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0EA06D35-7A8E-4BEB-91AD-4CA10D19F708}"/>
                </a:ext>
              </a:extLst>
            </p:cNvPr>
            <p:cNvSpPr/>
            <p:nvPr/>
          </p:nvSpPr>
          <p:spPr>
            <a:xfrm>
              <a:off x="10044744" y="2676692"/>
              <a:ext cx="1178232" cy="477224"/>
            </a:xfrm>
            <a:custGeom>
              <a:avLst/>
              <a:gdLst>
                <a:gd name="connsiteX0" fmla="*/ 1151377 w 1178232"/>
                <a:gd name="connsiteY0" fmla="*/ 421250 h 477224"/>
                <a:gd name="connsiteX1" fmla="*/ 927668 w 1178232"/>
                <a:gd name="connsiteY1" fmla="*/ 473585 h 477224"/>
                <a:gd name="connsiteX2" fmla="*/ 911581 w 1178232"/>
                <a:gd name="connsiteY2" fmla="*/ 471869 h 477224"/>
                <a:gd name="connsiteX3" fmla="*/ 828575 w 1178232"/>
                <a:gd name="connsiteY3" fmla="*/ 462646 h 477224"/>
                <a:gd name="connsiteX4" fmla="*/ 814848 w 1178232"/>
                <a:gd name="connsiteY4" fmla="*/ 460930 h 477224"/>
                <a:gd name="connsiteX5" fmla="*/ 664708 w 1178232"/>
                <a:gd name="connsiteY5" fmla="*/ 440768 h 477224"/>
                <a:gd name="connsiteX6" fmla="*/ 578913 w 1178232"/>
                <a:gd name="connsiteY6" fmla="*/ 426612 h 477224"/>
                <a:gd name="connsiteX7" fmla="*/ 466951 w 1178232"/>
                <a:gd name="connsiteY7" fmla="*/ 403662 h 477224"/>
                <a:gd name="connsiteX8" fmla="*/ 466951 w 1178232"/>
                <a:gd name="connsiteY8" fmla="*/ 403662 h 477224"/>
                <a:gd name="connsiteX9" fmla="*/ 155518 w 1178232"/>
                <a:gd name="connsiteY9" fmla="*/ 296419 h 477224"/>
                <a:gd name="connsiteX10" fmla="*/ 142434 w 1178232"/>
                <a:gd name="connsiteY10" fmla="*/ 289985 h 477224"/>
                <a:gd name="connsiteX11" fmla="*/ 19962 w 1178232"/>
                <a:gd name="connsiteY11" fmla="*/ 190463 h 477224"/>
                <a:gd name="connsiteX12" fmla="*/ 155518 w 1178232"/>
                <a:gd name="connsiteY12" fmla="*/ 16086 h 477224"/>
                <a:gd name="connsiteX13" fmla="*/ 397458 w 1178232"/>
                <a:gd name="connsiteY13" fmla="*/ 428 h 477224"/>
                <a:gd name="connsiteX14" fmla="*/ 469310 w 1178232"/>
                <a:gd name="connsiteY14" fmla="*/ 2358 h 477224"/>
                <a:gd name="connsiteX15" fmla="*/ 601434 w 1178232"/>
                <a:gd name="connsiteY15" fmla="*/ 15442 h 477224"/>
                <a:gd name="connsiteX16" fmla="*/ 862894 w 1178232"/>
                <a:gd name="connsiteY16" fmla="*/ 78072 h 477224"/>
                <a:gd name="connsiteX17" fmla="*/ 866754 w 1178232"/>
                <a:gd name="connsiteY17" fmla="*/ 79573 h 477224"/>
                <a:gd name="connsiteX18" fmla="*/ 972067 w 1178232"/>
                <a:gd name="connsiteY18" fmla="*/ 120326 h 477224"/>
                <a:gd name="connsiteX19" fmla="*/ 1009172 w 1178232"/>
                <a:gd name="connsiteY19" fmla="*/ 137485 h 477224"/>
                <a:gd name="connsiteX20" fmla="*/ 1068156 w 1178232"/>
                <a:gd name="connsiteY20" fmla="*/ 170730 h 477224"/>
                <a:gd name="connsiteX21" fmla="*/ 1141511 w 1178232"/>
                <a:gd name="connsiteY21" fmla="*/ 237221 h 477224"/>
                <a:gd name="connsiteX22" fmla="*/ 1151377 w 1178232"/>
                <a:gd name="connsiteY22" fmla="*/ 421250 h 47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8232" h="477224">
                  <a:moveTo>
                    <a:pt x="1151377" y="421250"/>
                  </a:moveTo>
                  <a:cubicBezTo>
                    <a:pt x="1102260" y="480877"/>
                    <a:pt x="1009602" y="481735"/>
                    <a:pt x="927668" y="473585"/>
                  </a:cubicBezTo>
                  <a:lnTo>
                    <a:pt x="911581" y="471869"/>
                  </a:lnTo>
                  <a:cubicBezTo>
                    <a:pt x="884128" y="469081"/>
                    <a:pt x="856245" y="465863"/>
                    <a:pt x="828575" y="462646"/>
                  </a:cubicBezTo>
                  <a:lnTo>
                    <a:pt x="814848" y="460930"/>
                  </a:lnTo>
                  <a:cubicBezTo>
                    <a:pt x="764444" y="454925"/>
                    <a:pt x="713825" y="448490"/>
                    <a:pt x="664708" y="440768"/>
                  </a:cubicBezTo>
                  <a:cubicBezTo>
                    <a:pt x="635967" y="436264"/>
                    <a:pt x="607440" y="431760"/>
                    <a:pt x="578913" y="426612"/>
                  </a:cubicBezTo>
                  <a:cubicBezTo>
                    <a:pt x="541164" y="419749"/>
                    <a:pt x="504272" y="412027"/>
                    <a:pt x="466951" y="403662"/>
                  </a:cubicBezTo>
                  <a:lnTo>
                    <a:pt x="466951" y="403662"/>
                  </a:lnTo>
                  <a:cubicBezTo>
                    <a:pt x="359408" y="379811"/>
                    <a:pt x="254931" y="343842"/>
                    <a:pt x="155518" y="296419"/>
                  </a:cubicBezTo>
                  <a:cubicBezTo>
                    <a:pt x="151228" y="294489"/>
                    <a:pt x="146724" y="292344"/>
                    <a:pt x="142434" y="289985"/>
                  </a:cubicBezTo>
                  <a:cubicBezTo>
                    <a:pt x="94174" y="265747"/>
                    <a:pt x="45700" y="235934"/>
                    <a:pt x="19962" y="190463"/>
                  </a:cubicBezTo>
                  <a:cubicBezTo>
                    <a:pt x="-40738" y="83220"/>
                    <a:pt x="46343" y="36247"/>
                    <a:pt x="155518" y="16086"/>
                  </a:cubicBezTo>
                  <a:cubicBezTo>
                    <a:pt x="235542" y="3688"/>
                    <a:pt x="316511" y="-1567"/>
                    <a:pt x="397458" y="428"/>
                  </a:cubicBezTo>
                  <a:cubicBezTo>
                    <a:pt x="421480" y="428"/>
                    <a:pt x="445288" y="428"/>
                    <a:pt x="469310" y="2358"/>
                  </a:cubicBezTo>
                  <a:cubicBezTo>
                    <a:pt x="513495" y="4718"/>
                    <a:pt x="557679" y="9222"/>
                    <a:pt x="601434" y="15442"/>
                  </a:cubicBezTo>
                  <a:cubicBezTo>
                    <a:pt x="690339" y="28204"/>
                    <a:pt x="777849" y="49181"/>
                    <a:pt x="862894" y="78072"/>
                  </a:cubicBezTo>
                  <a:cubicBezTo>
                    <a:pt x="864245" y="78394"/>
                    <a:pt x="865553" y="78887"/>
                    <a:pt x="866754" y="79573"/>
                  </a:cubicBezTo>
                  <a:cubicBezTo>
                    <a:pt x="902358" y="91585"/>
                    <a:pt x="937535" y="105312"/>
                    <a:pt x="972067" y="120326"/>
                  </a:cubicBezTo>
                  <a:cubicBezTo>
                    <a:pt x="984507" y="125903"/>
                    <a:pt x="996948" y="131265"/>
                    <a:pt x="1009172" y="137485"/>
                  </a:cubicBezTo>
                  <a:cubicBezTo>
                    <a:pt x="1029571" y="147201"/>
                    <a:pt x="1049282" y="158311"/>
                    <a:pt x="1068156" y="170730"/>
                  </a:cubicBezTo>
                  <a:cubicBezTo>
                    <a:pt x="1096061" y="188769"/>
                    <a:pt x="1120835" y="211225"/>
                    <a:pt x="1141511" y="237221"/>
                  </a:cubicBezTo>
                  <a:cubicBezTo>
                    <a:pt x="1182478" y="291271"/>
                    <a:pt x="1193846" y="369559"/>
                    <a:pt x="1151377" y="421250"/>
                  </a:cubicBezTo>
                  <a:close/>
                </a:path>
              </a:pathLst>
            </a:custGeom>
            <a:solidFill>
              <a:srgbClr val="297267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8B48B98C-B3BD-41EF-B4F7-F1D393D42D5E}"/>
                </a:ext>
              </a:extLst>
            </p:cNvPr>
            <p:cNvSpPr/>
            <p:nvPr/>
          </p:nvSpPr>
          <p:spPr>
            <a:xfrm>
              <a:off x="10577757" y="2045351"/>
              <a:ext cx="309472" cy="1084962"/>
            </a:xfrm>
            <a:custGeom>
              <a:avLst/>
              <a:gdLst>
                <a:gd name="connsiteX0" fmla="*/ 237008 w 309472"/>
                <a:gd name="connsiteY0" fmla="*/ 1084979 h 1084962"/>
                <a:gd name="connsiteX1" fmla="*/ 85795 w 309472"/>
                <a:gd name="connsiteY1" fmla="*/ 1064817 h 1084962"/>
                <a:gd name="connsiteX2" fmla="*/ 0 w 309472"/>
                <a:gd name="connsiteY2" fmla="*/ 1050875 h 1084962"/>
                <a:gd name="connsiteX3" fmla="*/ 8794 w 309472"/>
                <a:gd name="connsiteY3" fmla="*/ 846684 h 1084962"/>
                <a:gd name="connsiteX4" fmla="*/ 23165 w 309472"/>
                <a:gd name="connsiteY4" fmla="*/ 639061 h 1084962"/>
                <a:gd name="connsiteX5" fmla="*/ 42897 w 309472"/>
                <a:gd name="connsiteY5" fmla="*/ 277223 h 1084962"/>
                <a:gd name="connsiteX6" fmla="*/ 42897 w 309472"/>
                <a:gd name="connsiteY6" fmla="*/ 136091 h 1084962"/>
                <a:gd name="connsiteX7" fmla="*/ 60485 w 309472"/>
                <a:gd name="connsiteY7" fmla="*/ 17695 h 1084962"/>
                <a:gd name="connsiteX8" fmla="*/ 290200 w 309472"/>
                <a:gd name="connsiteY8" fmla="*/ 17695 h 1084962"/>
                <a:gd name="connsiteX9" fmla="*/ 304785 w 309472"/>
                <a:gd name="connsiteY9" fmla="*/ 23915 h 1084962"/>
                <a:gd name="connsiteX10" fmla="*/ 308218 w 309472"/>
                <a:gd name="connsiteY10" fmla="*/ 37856 h 1084962"/>
                <a:gd name="connsiteX11" fmla="*/ 284838 w 309472"/>
                <a:gd name="connsiteY11" fmla="*/ 700834 h 1084962"/>
                <a:gd name="connsiteX12" fmla="*/ 284838 w 309472"/>
                <a:gd name="connsiteY12" fmla="*/ 710700 h 1084962"/>
                <a:gd name="connsiteX13" fmla="*/ 237008 w 309472"/>
                <a:gd name="connsiteY13" fmla="*/ 1084979 h 108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472" h="1084962">
                  <a:moveTo>
                    <a:pt x="237008" y="1084979"/>
                  </a:moveTo>
                  <a:cubicBezTo>
                    <a:pt x="186604" y="1079187"/>
                    <a:pt x="136199" y="1072753"/>
                    <a:pt x="85795" y="1064817"/>
                  </a:cubicBezTo>
                  <a:cubicBezTo>
                    <a:pt x="57054" y="1060527"/>
                    <a:pt x="28527" y="1055809"/>
                    <a:pt x="0" y="1050875"/>
                  </a:cubicBezTo>
                  <a:cubicBezTo>
                    <a:pt x="1287" y="982669"/>
                    <a:pt x="4505" y="914676"/>
                    <a:pt x="8794" y="846684"/>
                  </a:cubicBezTo>
                  <a:cubicBezTo>
                    <a:pt x="13084" y="778692"/>
                    <a:pt x="18017" y="708341"/>
                    <a:pt x="23165" y="639061"/>
                  </a:cubicBezTo>
                  <a:cubicBezTo>
                    <a:pt x="32173" y="518735"/>
                    <a:pt x="40753" y="397979"/>
                    <a:pt x="42897" y="277223"/>
                  </a:cubicBezTo>
                  <a:cubicBezTo>
                    <a:pt x="43905" y="230036"/>
                    <a:pt x="43905" y="182999"/>
                    <a:pt x="42897" y="136091"/>
                  </a:cubicBezTo>
                  <a:cubicBezTo>
                    <a:pt x="42897" y="109924"/>
                    <a:pt x="42897" y="37427"/>
                    <a:pt x="60485" y="17695"/>
                  </a:cubicBezTo>
                  <a:cubicBezTo>
                    <a:pt x="92658" y="-18768"/>
                    <a:pt x="246016" y="11474"/>
                    <a:pt x="290200" y="17695"/>
                  </a:cubicBezTo>
                  <a:cubicBezTo>
                    <a:pt x="295649" y="17988"/>
                    <a:pt x="300796" y="20191"/>
                    <a:pt x="304785" y="23915"/>
                  </a:cubicBezTo>
                  <a:cubicBezTo>
                    <a:pt x="307317" y="28108"/>
                    <a:pt x="308517" y="32970"/>
                    <a:pt x="308218" y="37856"/>
                  </a:cubicBezTo>
                  <a:cubicBezTo>
                    <a:pt x="312764" y="259120"/>
                    <a:pt x="304957" y="480449"/>
                    <a:pt x="284838" y="700834"/>
                  </a:cubicBezTo>
                  <a:cubicBezTo>
                    <a:pt x="284838" y="704051"/>
                    <a:pt x="284838" y="707483"/>
                    <a:pt x="284838" y="710700"/>
                  </a:cubicBezTo>
                  <a:cubicBezTo>
                    <a:pt x="272676" y="836239"/>
                    <a:pt x="256740" y="961006"/>
                    <a:pt x="237008" y="1084979"/>
                  </a:cubicBezTo>
                  <a:close/>
                </a:path>
              </a:pathLst>
            </a:custGeom>
            <a:solidFill>
              <a:srgbClr val="332F29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CAAF2AAF-6C4C-41E2-A9AA-724E82CA18B1}"/>
                </a:ext>
              </a:extLst>
            </p:cNvPr>
            <p:cNvSpPr/>
            <p:nvPr/>
          </p:nvSpPr>
          <p:spPr>
            <a:xfrm>
              <a:off x="10638774" y="1826543"/>
              <a:ext cx="305743" cy="227693"/>
            </a:xfrm>
            <a:custGeom>
              <a:avLst/>
              <a:gdLst>
                <a:gd name="connsiteX0" fmla="*/ 88695 w 305743"/>
                <a:gd name="connsiteY0" fmla="*/ 207119 h 227693"/>
                <a:gd name="connsiteX1" fmla="*/ 86979 w 305743"/>
                <a:gd name="connsiteY1" fmla="*/ 79714 h 227693"/>
                <a:gd name="connsiteX2" fmla="*/ 5689 w 305743"/>
                <a:gd name="connsiteY2" fmla="*/ 47970 h 227693"/>
                <a:gd name="connsiteX3" fmla="*/ 112 w 305743"/>
                <a:gd name="connsiteY3" fmla="*/ 29524 h 227693"/>
                <a:gd name="connsiteX4" fmla="*/ 27781 w 305743"/>
                <a:gd name="connsiteY4" fmla="*/ 9791 h 227693"/>
                <a:gd name="connsiteX5" fmla="*/ 266075 w 305743"/>
                <a:gd name="connsiteY5" fmla="*/ 11078 h 227693"/>
                <a:gd name="connsiteX6" fmla="*/ 293314 w 305743"/>
                <a:gd name="connsiteY6" fmla="*/ 18156 h 227693"/>
                <a:gd name="connsiteX7" fmla="*/ 305540 w 305743"/>
                <a:gd name="connsiteY7" fmla="*/ 41750 h 227693"/>
                <a:gd name="connsiteX8" fmla="*/ 284091 w 305743"/>
                <a:gd name="connsiteY8" fmla="*/ 61268 h 227693"/>
                <a:gd name="connsiteX9" fmla="*/ 183283 w 305743"/>
                <a:gd name="connsiteY9" fmla="*/ 81001 h 227693"/>
                <a:gd name="connsiteX10" fmla="*/ 166553 w 305743"/>
                <a:gd name="connsiteY10" fmla="*/ 227709 h 22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5743" h="227693">
                  <a:moveTo>
                    <a:pt x="88695" y="207119"/>
                  </a:moveTo>
                  <a:cubicBezTo>
                    <a:pt x="88695" y="164221"/>
                    <a:pt x="87622" y="121324"/>
                    <a:pt x="86979" y="79714"/>
                  </a:cubicBezTo>
                  <a:cubicBezTo>
                    <a:pt x="57165" y="76925"/>
                    <a:pt x="22633" y="72421"/>
                    <a:pt x="5689" y="47970"/>
                  </a:cubicBezTo>
                  <a:cubicBezTo>
                    <a:pt x="1484" y="42786"/>
                    <a:pt x="-510" y="36164"/>
                    <a:pt x="112" y="29524"/>
                  </a:cubicBezTo>
                  <a:cubicBezTo>
                    <a:pt x="2257" y="17727"/>
                    <a:pt x="15983" y="12365"/>
                    <a:pt x="27781" y="9791"/>
                  </a:cubicBezTo>
                  <a:cubicBezTo>
                    <a:pt x="105639" y="-7582"/>
                    <a:pt x="186715" y="1641"/>
                    <a:pt x="266075" y="11078"/>
                  </a:cubicBezTo>
                  <a:cubicBezTo>
                    <a:pt x="275534" y="11550"/>
                    <a:pt x="284821" y="13959"/>
                    <a:pt x="293314" y="18156"/>
                  </a:cubicBezTo>
                  <a:cubicBezTo>
                    <a:pt x="301937" y="22669"/>
                    <a:pt x="306827" y="32098"/>
                    <a:pt x="305540" y="41750"/>
                  </a:cubicBezTo>
                  <a:cubicBezTo>
                    <a:pt x="303610" y="51401"/>
                    <a:pt x="293958" y="57193"/>
                    <a:pt x="284091" y="61268"/>
                  </a:cubicBezTo>
                  <a:cubicBezTo>
                    <a:pt x="252391" y="75278"/>
                    <a:pt x="217944" y="82022"/>
                    <a:pt x="183283" y="81001"/>
                  </a:cubicBezTo>
                  <a:cubicBezTo>
                    <a:pt x="171722" y="129033"/>
                    <a:pt x="166103" y="178304"/>
                    <a:pt x="166553" y="22770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A6806DE-CA18-435D-9F1A-A05829110B34}"/>
                </a:ext>
              </a:extLst>
            </p:cNvPr>
            <p:cNvSpPr/>
            <p:nvPr/>
          </p:nvSpPr>
          <p:spPr>
            <a:xfrm>
              <a:off x="10629234" y="2231402"/>
              <a:ext cx="250948" cy="28526"/>
            </a:xfrm>
            <a:custGeom>
              <a:avLst/>
              <a:gdLst>
                <a:gd name="connsiteX0" fmla="*/ 0 w 250948"/>
                <a:gd name="connsiteY0" fmla="*/ 16 h 28526"/>
                <a:gd name="connsiteX1" fmla="*/ 250949 w 250948"/>
                <a:gd name="connsiteY1" fmla="*/ 28543 h 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948" h="28526">
                  <a:moveTo>
                    <a:pt x="0" y="16"/>
                  </a:moveTo>
                  <a:cubicBezTo>
                    <a:pt x="83220" y="12242"/>
                    <a:pt x="167085" y="21465"/>
                    <a:pt x="250949" y="28543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A5D69441-12E1-49FE-A4BE-94B4CF11BA87}"/>
                </a:ext>
              </a:extLst>
            </p:cNvPr>
            <p:cNvSpPr/>
            <p:nvPr/>
          </p:nvSpPr>
          <p:spPr>
            <a:xfrm>
              <a:off x="10890049" y="2121527"/>
              <a:ext cx="88180" cy="409519"/>
            </a:xfrm>
            <a:custGeom>
              <a:avLst/>
              <a:gdLst>
                <a:gd name="connsiteX0" fmla="*/ 5577 w 88180"/>
                <a:gd name="connsiteY0" fmla="*/ 3291 h 409519"/>
                <a:gd name="connsiteX1" fmla="*/ 63917 w 88180"/>
                <a:gd name="connsiteY1" fmla="*/ 22380 h 409519"/>
                <a:gd name="connsiteX2" fmla="*/ 81505 w 88180"/>
                <a:gd name="connsiteY2" fmla="*/ 86726 h 409519"/>
                <a:gd name="connsiteX3" fmla="*/ 85795 w 88180"/>
                <a:gd name="connsiteY3" fmla="*/ 182387 h 409519"/>
                <a:gd name="connsiteX4" fmla="*/ 88154 w 88180"/>
                <a:gd name="connsiteY4" fmla="*/ 380572 h 409519"/>
                <a:gd name="connsiteX5" fmla="*/ 71210 w 88180"/>
                <a:gd name="connsiteY5" fmla="*/ 409528 h 409519"/>
                <a:gd name="connsiteX6" fmla="*/ 54050 w 88180"/>
                <a:gd name="connsiteY6" fmla="*/ 388079 h 409519"/>
                <a:gd name="connsiteX7" fmla="*/ 30886 w 88180"/>
                <a:gd name="connsiteY7" fmla="*/ 120829 h 409519"/>
                <a:gd name="connsiteX8" fmla="*/ 0 w 88180"/>
                <a:gd name="connsiteY8" fmla="*/ 64419 h 40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180" h="409519">
                  <a:moveTo>
                    <a:pt x="5577" y="3291"/>
                  </a:moveTo>
                  <a:cubicBezTo>
                    <a:pt x="27090" y="-5038"/>
                    <a:pt x="51498" y="2948"/>
                    <a:pt x="63917" y="22380"/>
                  </a:cubicBezTo>
                  <a:cubicBezTo>
                    <a:pt x="75242" y="41963"/>
                    <a:pt x="81290" y="64119"/>
                    <a:pt x="81505" y="86726"/>
                  </a:cubicBezTo>
                  <a:cubicBezTo>
                    <a:pt x="84078" y="118470"/>
                    <a:pt x="84936" y="151072"/>
                    <a:pt x="85795" y="182387"/>
                  </a:cubicBezTo>
                  <a:cubicBezTo>
                    <a:pt x="87296" y="248449"/>
                    <a:pt x="88368" y="314511"/>
                    <a:pt x="88154" y="380572"/>
                  </a:cubicBezTo>
                  <a:cubicBezTo>
                    <a:pt x="88154" y="393013"/>
                    <a:pt x="83649" y="409957"/>
                    <a:pt x="71210" y="409528"/>
                  </a:cubicBezTo>
                  <a:cubicBezTo>
                    <a:pt x="58769" y="409099"/>
                    <a:pt x="56410" y="398160"/>
                    <a:pt x="54050" y="388079"/>
                  </a:cubicBezTo>
                  <a:cubicBezTo>
                    <a:pt x="30672" y="302285"/>
                    <a:pt x="43970" y="209412"/>
                    <a:pt x="30886" y="120829"/>
                  </a:cubicBezTo>
                  <a:cubicBezTo>
                    <a:pt x="30543" y="98072"/>
                    <a:pt x="18982" y="76967"/>
                    <a:pt x="0" y="6441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D6E518C-AFF4-4758-9B08-F5508F2F4A6E}"/>
                </a:ext>
              </a:extLst>
            </p:cNvPr>
            <p:cNvSpPr/>
            <p:nvPr/>
          </p:nvSpPr>
          <p:spPr>
            <a:xfrm>
              <a:off x="10648793" y="2342660"/>
              <a:ext cx="68123" cy="726310"/>
            </a:xfrm>
            <a:custGeom>
              <a:avLst/>
              <a:gdLst>
                <a:gd name="connsiteX0" fmla="*/ 1890 w 68123"/>
                <a:gd name="connsiteY0" fmla="*/ 432052 h 726310"/>
                <a:gd name="connsiteX1" fmla="*/ 21837 w 68123"/>
                <a:gd name="connsiteY1" fmla="*/ 726327 h 726310"/>
                <a:gd name="connsiteX2" fmla="*/ 48647 w 68123"/>
                <a:gd name="connsiteY2" fmla="*/ 605357 h 726310"/>
                <a:gd name="connsiteX3" fmla="*/ 66879 w 68123"/>
                <a:gd name="connsiteY3" fmla="*/ 176384 h 726310"/>
                <a:gd name="connsiteX4" fmla="*/ 40926 w 68123"/>
                <a:gd name="connsiteY4" fmla="*/ 76 h 726310"/>
                <a:gd name="connsiteX5" fmla="*/ 9611 w 68123"/>
                <a:gd name="connsiteY5" fmla="*/ 169735 h 72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23" h="726310">
                  <a:moveTo>
                    <a:pt x="1890" y="432052"/>
                  </a:moveTo>
                  <a:cubicBezTo>
                    <a:pt x="-1114" y="530715"/>
                    <a:pt x="-3902" y="631095"/>
                    <a:pt x="21837" y="726327"/>
                  </a:cubicBezTo>
                  <a:cubicBezTo>
                    <a:pt x="39510" y="688448"/>
                    <a:pt x="48669" y="647160"/>
                    <a:pt x="48647" y="605357"/>
                  </a:cubicBezTo>
                  <a:cubicBezTo>
                    <a:pt x="58942" y="462938"/>
                    <a:pt x="70096" y="320304"/>
                    <a:pt x="66879" y="176384"/>
                  </a:cubicBezTo>
                  <a:cubicBezTo>
                    <a:pt x="66879" y="145927"/>
                    <a:pt x="76745" y="2864"/>
                    <a:pt x="40926" y="76"/>
                  </a:cubicBezTo>
                  <a:cubicBezTo>
                    <a:pt x="-5618" y="-3356"/>
                    <a:pt x="10469" y="141422"/>
                    <a:pt x="9611" y="169735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7EA096E-E178-4C76-9FDD-2E61A89F0C18}"/>
                </a:ext>
              </a:extLst>
            </p:cNvPr>
            <p:cNvSpPr/>
            <p:nvPr/>
          </p:nvSpPr>
          <p:spPr>
            <a:xfrm>
              <a:off x="10708379" y="2404716"/>
              <a:ext cx="560003" cy="745545"/>
            </a:xfrm>
            <a:custGeom>
              <a:avLst/>
              <a:gdLst>
                <a:gd name="connsiteX0" fmla="*/ 164940 w 560003"/>
                <a:gd name="connsiteY0" fmla="*/ 734623 h 745545"/>
                <a:gd name="connsiteX1" fmla="*/ 247946 w 560003"/>
                <a:gd name="connsiteY1" fmla="*/ 743846 h 745545"/>
                <a:gd name="connsiteX2" fmla="*/ 264033 w 560003"/>
                <a:gd name="connsiteY2" fmla="*/ 745561 h 745545"/>
                <a:gd name="connsiteX3" fmla="*/ 300066 w 560003"/>
                <a:gd name="connsiteY3" fmla="*/ 667274 h 745545"/>
                <a:gd name="connsiteX4" fmla="*/ 380499 w 560003"/>
                <a:gd name="connsiteY4" fmla="*/ 495685 h 745545"/>
                <a:gd name="connsiteX5" fmla="*/ 404521 w 560003"/>
                <a:gd name="connsiteY5" fmla="*/ 441420 h 745545"/>
                <a:gd name="connsiteX6" fmla="*/ 526779 w 560003"/>
                <a:gd name="connsiteY6" fmla="*/ 144142 h 745545"/>
                <a:gd name="connsiteX7" fmla="*/ 559810 w 560003"/>
                <a:gd name="connsiteY7" fmla="*/ 58347 h 745545"/>
                <a:gd name="connsiteX8" fmla="*/ 552302 w 560003"/>
                <a:gd name="connsiteY8" fmla="*/ 44406 h 745545"/>
                <a:gd name="connsiteX9" fmla="*/ 495035 w 560003"/>
                <a:gd name="connsiteY9" fmla="*/ 6013 h 745545"/>
                <a:gd name="connsiteX10" fmla="*/ 400232 w 560003"/>
                <a:gd name="connsiteY10" fmla="*/ 43333 h 745545"/>
                <a:gd name="connsiteX11" fmla="*/ 203119 w 560003"/>
                <a:gd name="connsiteY11" fmla="*/ 351121 h 745545"/>
                <a:gd name="connsiteX12" fmla="*/ 199472 w 560003"/>
                <a:gd name="connsiteY12" fmla="*/ 357341 h 745545"/>
                <a:gd name="connsiteX13" fmla="*/ 198185 w 560003"/>
                <a:gd name="connsiteY13" fmla="*/ 359486 h 745545"/>
                <a:gd name="connsiteX14" fmla="*/ 0 w 560003"/>
                <a:gd name="connsiteY14" fmla="*/ 712745 h 745545"/>
                <a:gd name="connsiteX15" fmla="*/ 150141 w 560003"/>
                <a:gd name="connsiteY15" fmla="*/ 732907 h 74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0003" h="745545">
                  <a:moveTo>
                    <a:pt x="164940" y="734623"/>
                  </a:moveTo>
                  <a:cubicBezTo>
                    <a:pt x="192610" y="737840"/>
                    <a:pt x="220493" y="741057"/>
                    <a:pt x="247946" y="743846"/>
                  </a:cubicBezTo>
                  <a:lnTo>
                    <a:pt x="264033" y="745561"/>
                  </a:lnTo>
                  <a:cubicBezTo>
                    <a:pt x="280763" y="709528"/>
                    <a:pt x="296635" y="674137"/>
                    <a:pt x="300066" y="667274"/>
                  </a:cubicBezTo>
                  <a:cubicBezTo>
                    <a:pt x="327736" y="610650"/>
                    <a:pt x="354332" y="553811"/>
                    <a:pt x="380499" y="495685"/>
                  </a:cubicBezTo>
                  <a:cubicBezTo>
                    <a:pt x="388649" y="477668"/>
                    <a:pt x="396585" y="459651"/>
                    <a:pt x="404521" y="441420"/>
                  </a:cubicBezTo>
                  <a:cubicBezTo>
                    <a:pt x="447418" y="343464"/>
                    <a:pt x="488171" y="244371"/>
                    <a:pt x="526779" y="144142"/>
                  </a:cubicBezTo>
                  <a:cubicBezTo>
                    <a:pt x="534501" y="123980"/>
                    <a:pt x="562599" y="77866"/>
                    <a:pt x="559810" y="58347"/>
                  </a:cubicBezTo>
                  <a:cubicBezTo>
                    <a:pt x="558695" y="53071"/>
                    <a:pt x="556099" y="48245"/>
                    <a:pt x="552302" y="44406"/>
                  </a:cubicBezTo>
                  <a:cubicBezTo>
                    <a:pt x="536173" y="27676"/>
                    <a:pt x="516655" y="14571"/>
                    <a:pt x="495035" y="6013"/>
                  </a:cubicBezTo>
                  <a:cubicBezTo>
                    <a:pt x="452138" y="-10932"/>
                    <a:pt x="425542" y="10088"/>
                    <a:pt x="400232" y="43333"/>
                  </a:cubicBezTo>
                  <a:cubicBezTo>
                    <a:pt x="328936" y="142254"/>
                    <a:pt x="263132" y="244993"/>
                    <a:pt x="203119" y="351121"/>
                  </a:cubicBezTo>
                  <a:cubicBezTo>
                    <a:pt x="201833" y="353051"/>
                    <a:pt x="200759" y="355196"/>
                    <a:pt x="199472" y="357341"/>
                  </a:cubicBezTo>
                  <a:cubicBezTo>
                    <a:pt x="198958" y="358006"/>
                    <a:pt x="198530" y="358735"/>
                    <a:pt x="198185" y="359486"/>
                  </a:cubicBezTo>
                  <a:cubicBezTo>
                    <a:pt x="128692" y="475588"/>
                    <a:pt x="62630" y="593341"/>
                    <a:pt x="0" y="712745"/>
                  </a:cubicBezTo>
                  <a:cubicBezTo>
                    <a:pt x="50191" y="720467"/>
                    <a:pt x="100809" y="726901"/>
                    <a:pt x="150141" y="732907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46F932A-A87A-4CD4-80AB-786FC33FC301}"/>
                </a:ext>
              </a:extLst>
            </p:cNvPr>
            <p:cNvSpPr/>
            <p:nvPr/>
          </p:nvSpPr>
          <p:spPr>
            <a:xfrm>
              <a:off x="10872891" y="2444534"/>
              <a:ext cx="386297" cy="693501"/>
            </a:xfrm>
            <a:custGeom>
              <a:avLst/>
              <a:gdLst>
                <a:gd name="connsiteX0" fmla="*/ 353044 w 386297"/>
                <a:gd name="connsiteY0" fmla="*/ 103894 h 693501"/>
                <a:gd name="connsiteX1" fmla="*/ 230786 w 386297"/>
                <a:gd name="connsiteY1" fmla="*/ 401387 h 693501"/>
                <a:gd name="connsiteX2" fmla="*/ 206764 w 386297"/>
                <a:gd name="connsiteY2" fmla="*/ 455437 h 693501"/>
                <a:gd name="connsiteX3" fmla="*/ 126332 w 386297"/>
                <a:gd name="connsiteY3" fmla="*/ 627026 h 693501"/>
                <a:gd name="connsiteX4" fmla="*/ 96304 w 386297"/>
                <a:gd name="connsiteY4" fmla="*/ 693517 h 693501"/>
                <a:gd name="connsiteX5" fmla="*/ 0 w 386297"/>
                <a:gd name="connsiteY5" fmla="*/ 679361 h 693501"/>
                <a:gd name="connsiteX6" fmla="*/ 87510 w 386297"/>
                <a:gd name="connsiteY6" fmla="*/ 526432 h 693501"/>
                <a:gd name="connsiteX7" fmla="*/ 171803 w 386297"/>
                <a:gd name="connsiteY7" fmla="*/ 368785 h 693501"/>
                <a:gd name="connsiteX8" fmla="*/ 271325 w 386297"/>
                <a:gd name="connsiteY8" fmla="*/ 146792 h 693501"/>
                <a:gd name="connsiteX9" fmla="*/ 318727 w 386297"/>
                <a:gd name="connsiteY9" fmla="*/ 16169 h 693501"/>
                <a:gd name="connsiteX10" fmla="*/ 378568 w 386297"/>
                <a:gd name="connsiteY10" fmla="*/ 3300 h 693501"/>
                <a:gd name="connsiteX11" fmla="*/ 386076 w 386297"/>
                <a:gd name="connsiteY11" fmla="*/ 17242 h 693501"/>
                <a:gd name="connsiteX12" fmla="*/ 353044 w 386297"/>
                <a:gd name="connsiteY12" fmla="*/ 103894 h 69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297" h="693501">
                  <a:moveTo>
                    <a:pt x="353044" y="103894"/>
                  </a:moveTo>
                  <a:cubicBezTo>
                    <a:pt x="314866" y="203995"/>
                    <a:pt x="274113" y="303152"/>
                    <a:pt x="230786" y="401387"/>
                  </a:cubicBezTo>
                  <a:cubicBezTo>
                    <a:pt x="222850" y="419618"/>
                    <a:pt x="214915" y="437421"/>
                    <a:pt x="206764" y="455437"/>
                  </a:cubicBezTo>
                  <a:cubicBezTo>
                    <a:pt x="180812" y="512920"/>
                    <a:pt x="154001" y="569544"/>
                    <a:pt x="126332" y="627026"/>
                  </a:cubicBezTo>
                  <a:cubicBezTo>
                    <a:pt x="123115" y="634105"/>
                    <a:pt x="113034" y="657269"/>
                    <a:pt x="96304" y="693517"/>
                  </a:cubicBezTo>
                  <a:cubicBezTo>
                    <a:pt x="90727" y="693517"/>
                    <a:pt x="27668" y="682793"/>
                    <a:pt x="0" y="679361"/>
                  </a:cubicBezTo>
                  <a:cubicBezTo>
                    <a:pt x="32386" y="623595"/>
                    <a:pt x="55981" y="582628"/>
                    <a:pt x="87510" y="526432"/>
                  </a:cubicBezTo>
                  <a:cubicBezTo>
                    <a:pt x="116466" y="474312"/>
                    <a:pt x="144992" y="422192"/>
                    <a:pt x="171803" y="368785"/>
                  </a:cubicBezTo>
                  <a:cubicBezTo>
                    <a:pt x="208695" y="296503"/>
                    <a:pt x="241919" y="222419"/>
                    <a:pt x="271325" y="146792"/>
                  </a:cubicBezTo>
                  <a:cubicBezTo>
                    <a:pt x="284408" y="112474"/>
                    <a:pt x="291486" y="42766"/>
                    <a:pt x="318727" y="16169"/>
                  </a:cubicBezTo>
                  <a:cubicBezTo>
                    <a:pt x="334683" y="1005"/>
                    <a:pt x="357784" y="-3949"/>
                    <a:pt x="378568" y="3300"/>
                  </a:cubicBezTo>
                  <a:cubicBezTo>
                    <a:pt x="382428" y="7075"/>
                    <a:pt x="385066" y="11944"/>
                    <a:pt x="386076" y="17242"/>
                  </a:cubicBezTo>
                  <a:cubicBezTo>
                    <a:pt x="389077" y="37404"/>
                    <a:pt x="360765" y="83518"/>
                    <a:pt x="353044" y="103894"/>
                  </a:cubicBezTo>
                  <a:close/>
                </a:path>
              </a:pathLst>
            </a:custGeom>
            <a:solidFill>
              <a:srgbClr val="D67A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DE06E35-E18A-4593-81A0-E362B7D28AE8}"/>
                </a:ext>
              </a:extLst>
            </p:cNvPr>
            <p:cNvSpPr/>
            <p:nvPr/>
          </p:nvSpPr>
          <p:spPr>
            <a:xfrm>
              <a:off x="11084807" y="1939271"/>
              <a:ext cx="458461" cy="612009"/>
            </a:xfrm>
            <a:custGeom>
              <a:avLst/>
              <a:gdLst>
                <a:gd name="connsiteX0" fmla="*/ 238291 w 458461"/>
                <a:gd name="connsiteY0" fmla="*/ 113479 h 612009"/>
                <a:gd name="connsiteX1" fmla="*/ 98231 w 458461"/>
                <a:gd name="connsiteY1" fmla="*/ 199274 h 612009"/>
                <a:gd name="connsiteX2" fmla="*/ 7289 w 458461"/>
                <a:gd name="connsiteY2" fmla="*/ 334615 h 612009"/>
                <a:gd name="connsiteX3" fmla="*/ 210 w 458461"/>
                <a:gd name="connsiteY3" fmla="*/ 411186 h 612009"/>
                <a:gd name="connsiteX4" fmla="*/ 11149 w 458461"/>
                <a:gd name="connsiteY4" fmla="*/ 491833 h 612009"/>
                <a:gd name="connsiteX5" fmla="*/ 229068 w 458461"/>
                <a:gd name="connsiteY5" fmla="*/ 608299 h 612009"/>
                <a:gd name="connsiteX6" fmla="*/ 413311 w 458461"/>
                <a:gd name="connsiteY6" fmla="*/ 428560 h 612009"/>
                <a:gd name="connsiteX7" fmla="*/ 432401 w 458461"/>
                <a:gd name="connsiteY7" fmla="*/ 306303 h 612009"/>
                <a:gd name="connsiteX8" fmla="*/ 445699 w 458461"/>
                <a:gd name="connsiteY8" fmla="*/ 151229 h 612009"/>
                <a:gd name="connsiteX9" fmla="*/ 457066 w 458461"/>
                <a:gd name="connsiteY9" fmla="*/ 16 h 612009"/>
                <a:gd name="connsiteX10" fmla="*/ 238291 w 458461"/>
                <a:gd name="connsiteY10" fmla="*/ 113479 h 61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461" h="612009">
                  <a:moveTo>
                    <a:pt x="238291" y="113479"/>
                  </a:moveTo>
                  <a:cubicBezTo>
                    <a:pt x="188679" y="137017"/>
                    <a:pt x="141729" y="165778"/>
                    <a:pt x="98231" y="199274"/>
                  </a:cubicBezTo>
                  <a:cubicBezTo>
                    <a:pt x="54346" y="233613"/>
                    <a:pt x="22518" y="281015"/>
                    <a:pt x="7289" y="334615"/>
                  </a:cubicBezTo>
                  <a:cubicBezTo>
                    <a:pt x="1604" y="359731"/>
                    <a:pt x="-755" y="385469"/>
                    <a:pt x="210" y="411186"/>
                  </a:cubicBezTo>
                  <a:cubicBezTo>
                    <a:pt x="-368" y="438469"/>
                    <a:pt x="3342" y="465687"/>
                    <a:pt x="11149" y="491833"/>
                  </a:cubicBezTo>
                  <a:cubicBezTo>
                    <a:pt x="39676" y="577628"/>
                    <a:pt x="140913" y="626316"/>
                    <a:pt x="229068" y="608299"/>
                  </a:cubicBezTo>
                  <a:cubicBezTo>
                    <a:pt x="317222" y="590283"/>
                    <a:pt x="387572" y="514783"/>
                    <a:pt x="413311" y="428560"/>
                  </a:cubicBezTo>
                  <a:cubicBezTo>
                    <a:pt x="423757" y="388558"/>
                    <a:pt x="430149" y="347591"/>
                    <a:pt x="432401" y="306303"/>
                  </a:cubicBezTo>
                  <a:cubicBezTo>
                    <a:pt x="436905" y="254611"/>
                    <a:pt x="441194" y="202920"/>
                    <a:pt x="445699" y="151229"/>
                  </a:cubicBezTo>
                  <a:cubicBezTo>
                    <a:pt x="449989" y="103184"/>
                    <a:pt x="462643" y="47418"/>
                    <a:pt x="457066" y="16"/>
                  </a:cubicBezTo>
                  <a:cubicBezTo>
                    <a:pt x="382210" y="23610"/>
                    <a:pt x="307569" y="76802"/>
                    <a:pt x="238291" y="113479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83EDAD3-4634-4AC3-A26A-ABFC1EFF4E28}"/>
                </a:ext>
              </a:extLst>
            </p:cNvPr>
            <p:cNvSpPr/>
            <p:nvPr/>
          </p:nvSpPr>
          <p:spPr>
            <a:xfrm>
              <a:off x="10213988" y="1604642"/>
              <a:ext cx="310078" cy="551489"/>
            </a:xfrm>
            <a:custGeom>
              <a:avLst/>
              <a:gdLst>
                <a:gd name="connsiteX0" fmla="*/ 307788 w 310078"/>
                <a:gd name="connsiteY0" fmla="*/ 525967 h 551489"/>
                <a:gd name="connsiteX1" fmla="*/ 145422 w 310078"/>
                <a:gd name="connsiteY1" fmla="*/ 551277 h 551489"/>
                <a:gd name="connsiteX2" fmla="*/ 0 w 310078"/>
                <a:gd name="connsiteY2" fmla="*/ 482856 h 551489"/>
                <a:gd name="connsiteX3" fmla="*/ 92229 w 310078"/>
                <a:gd name="connsiteY3" fmla="*/ 244561 h 551489"/>
                <a:gd name="connsiteX4" fmla="*/ 126333 w 310078"/>
                <a:gd name="connsiteY4" fmla="*/ 162413 h 551489"/>
                <a:gd name="connsiteX5" fmla="*/ 178882 w 310078"/>
                <a:gd name="connsiteY5" fmla="*/ 40799 h 551489"/>
                <a:gd name="connsiteX6" fmla="*/ 218991 w 310078"/>
                <a:gd name="connsiteY6" fmla="*/ 14632 h 551489"/>
                <a:gd name="connsiteX7" fmla="*/ 243014 w 310078"/>
                <a:gd name="connsiteY7" fmla="*/ 112867 h 551489"/>
                <a:gd name="connsiteX8" fmla="*/ 255453 w 310078"/>
                <a:gd name="connsiteY8" fmla="*/ 174210 h 551489"/>
                <a:gd name="connsiteX9" fmla="*/ 307788 w 310078"/>
                <a:gd name="connsiteY9" fmla="*/ 525967 h 55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0078" h="551489">
                  <a:moveTo>
                    <a:pt x="307788" y="525967"/>
                  </a:moveTo>
                  <a:cubicBezTo>
                    <a:pt x="255711" y="544456"/>
                    <a:pt x="200652" y="553057"/>
                    <a:pt x="145422" y="551277"/>
                  </a:cubicBezTo>
                  <a:cubicBezTo>
                    <a:pt x="89806" y="548639"/>
                    <a:pt x="37493" y="524016"/>
                    <a:pt x="0" y="482856"/>
                  </a:cubicBezTo>
                  <a:cubicBezTo>
                    <a:pt x="29385" y="402852"/>
                    <a:pt x="60271" y="323063"/>
                    <a:pt x="92229" y="244561"/>
                  </a:cubicBezTo>
                  <a:cubicBezTo>
                    <a:pt x="103383" y="217107"/>
                    <a:pt x="114750" y="189867"/>
                    <a:pt x="126333" y="162413"/>
                  </a:cubicBezTo>
                  <a:cubicBezTo>
                    <a:pt x="143277" y="121661"/>
                    <a:pt x="161080" y="81123"/>
                    <a:pt x="178882" y="40799"/>
                  </a:cubicBezTo>
                  <a:cubicBezTo>
                    <a:pt x="191966" y="10771"/>
                    <a:pt x="198185" y="-18399"/>
                    <a:pt x="218991" y="14632"/>
                  </a:cubicBezTo>
                  <a:cubicBezTo>
                    <a:pt x="233576" y="37582"/>
                    <a:pt x="236793" y="84983"/>
                    <a:pt x="243014" y="112867"/>
                  </a:cubicBezTo>
                  <a:cubicBezTo>
                    <a:pt x="244514" y="120159"/>
                    <a:pt x="249233" y="142895"/>
                    <a:pt x="255453" y="174210"/>
                  </a:cubicBezTo>
                  <a:cubicBezTo>
                    <a:pt x="277546" y="289603"/>
                    <a:pt x="320443" y="521892"/>
                    <a:pt x="307788" y="525967"/>
                  </a:cubicBezTo>
                  <a:close/>
                </a:path>
              </a:pathLst>
            </a:custGeom>
            <a:solidFill>
              <a:srgbClr val="FCC57C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09DB3A14-542D-45A5-8BFF-C085254D5A27}"/>
                </a:ext>
              </a:extLst>
            </p:cNvPr>
            <p:cNvSpPr/>
            <p:nvPr/>
          </p:nvSpPr>
          <p:spPr>
            <a:xfrm>
              <a:off x="10199189" y="2067554"/>
              <a:ext cx="328593" cy="1012784"/>
            </a:xfrm>
            <a:custGeom>
              <a:avLst/>
              <a:gdLst>
                <a:gd name="connsiteX0" fmla="*/ 311435 w 328593"/>
                <a:gd name="connsiteY0" fmla="*/ 1012800 h 1012784"/>
                <a:gd name="connsiteX1" fmla="*/ 0 w 328593"/>
                <a:gd name="connsiteY1" fmla="*/ 905557 h 1012784"/>
                <a:gd name="connsiteX2" fmla="*/ 0 w 328593"/>
                <a:gd name="connsiteY2" fmla="*/ 674985 h 1012784"/>
                <a:gd name="connsiteX3" fmla="*/ 0 w 328593"/>
                <a:gd name="connsiteY3" fmla="*/ 625224 h 1012784"/>
                <a:gd name="connsiteX4" fmla="*/ 9866 w 328593"/>
                <a:gd name="connsiteY4" fmla="*/ 34099 h 1012784"/>
                <a:gd name="connsiteX5" fmla="*/ 88154 w 328593"/>
                <a:gd name="connsiteY5" fmla="*/ 28737 h 1012784"/>
                <a:gd name="connsiteX6" fmla="*/ 328593 w 328593"/>
                <a:gd name="connsiteY6" fmla="*/ 67774 h 1012784"/>
                <a:gd name="connsiteX7" fmla="*/ 314866 w 328593"/>
                <a:gd name="connsiteY7" fmla="*/ 611711 h 1012784"/>
                <a:gd name="connsiteX8" fmla="*/ 310362 w 328593"/>
                <a:gd name="connsiteY8" fmla="*/ 929365 h 1012784"/>
                <a:gd name="connsiteX9" fmla="*/ 311435 w 328593"/>
                <a:gd name="connsiteY9" fmla="*/ 1012800 h 101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593" h="1012784">
                  <a:moveTo>
                    <a:pt x="311435" y="1012800"/>
                  </a:moveTo>
                  <a:cubicBezTo>
                    <a:pt x="203891" y="988950"/>
                    <a:pt x="99415" y="952980"/>
                    <a:pt x="0" y="905557"/>
                  </a:cubicBezTo>
                  <a:cubicBezTo>
                    <a:pt x="0" y="828986"/>
                    <a:pt x="0" y="751771"/>
                    <a:pt x="0" y="674985"/>
                  </a:cubicBezTo>
                  <a:cubicBezTo>
                    <a:pt x="0" y="659112"/>
                    <a:pt x="0" y="642597"/>
                    <a:pt x="0" y="625224"/>
                  </a:cubicBezTo>
                  <a:cubicBezTo>
                    <a:pt x="1502" y="445913"/>
                    <a:pt x="7293" y="198825"/>
                    <a:pt x="9866" y="34099"/>
                  </a:cubicBezTo>
                  <a:cubicBezTo>
                    <a:pt x="9866" y="-34322"/>
                    <a:pt x="17373" y="19943"/>
                    <a:pt x="88154" y="28737"/>
                  </a:cubicBezTo>
                  <a:cubicBezTo>
                    <a:pt x="108316" y="31096"/>
                    <a:pt x="328593" y="64771"/>
                    <a:pt x="328593" y="67774"/>
                  </a:cubicBezTo>
                  <a:cubicBezTo>
                    <a:pt x="326448" y="250945"/>
                    <a:pt x="319585" y="432400"/>
                    <a:pt x="314866" y="611711"/>
                  </a:cubicBezTo>
                  <a:cubicBezTo>
                    <a:pt x="312078" y="717453"/>
                    <a:pt x="310147" y="822980"/>
                    <a:pt x="310362" y="929365"/>
                  </a:cubicBezTo>
                  <a:cubicBezTo>
                    <a:pt x="310362" y="956605"/>
                    <a:pt x="312292" y="984703"/>
                    <a:pt x="311435" y="1012800"/>
                  </a:cubicBezTo>
                  <a:close/>
                </a:path>
              </a:pathLst>
            </a:custGeom>
            <a:solidFill>
              <a:srgbClr val="FFE21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06CDF91-ABD3-43E8-BFC2-3B501E37B0A2}"/>
                </a:ext>
              </a:extLst>
            </p:cNvPr>
            <p:cNvSpPr/>
            <p:nvPr/>
          </p:nvSpPr>
          <p:spPr>
            <a:xfrm>
              <a:off x="10388277" y="3280955"/>
              <a:ext cx="662827" cy="718899"/>
            </a:xfrm>
            <a:custGeom>
              <a:avLst/>
              <a:gdLst>
                <a:gd name="connsiteX0" fmla="*/ 483541 w 662827"/>
                <a:gd name="connsiteY0" fmla="*/ 262690 h 718899"/>
                <a:gd name="connsiteX1" fmla="*/ 397747 w 662827"/>
                <a:gd name="connsiteY1" fmla="*/ 483825 h 718899"/>
                <a:gd name="connsiteX2" fmla="*/ 77733 w 662827"/>
                <a:gd name="connsiteY2" fmla="*/ 581846 h 718899"/>
                <a:gd name="connsiteX3" fmla="*/ 89 w 662827"/>
                <a:gd name="connsiteY3" fmla="*/ 636969 h 718899"/>
                <a:gd name="connsiteX4" fmla="*/ 64435 w 662827"/>
                <a:gd name="connsiteY4" fmla="*/ 687158 h 718899"/>
                <a:gd name="connsiteX5" fmla="*/ 285570 w 662827"/>
                <a:gd name="connsiteY5" fmla="*/ 718902 h 718899"/>
                <a:gd name="connsiteX6" fmla="*/ 488903 w 662827"/>
                <a:gd name="connsiteY6" fmla="*/ 637826 h 718899"/>
                <a:gd name="connsiteX7" fmla="*/ 571909 w 662827"/>
                <a:gd name="connsiteY7" fmla="*/ 487686 h 718899"/>
                <a:gd name="connsiteX8" fmla="*/ 660922 w 662827"/>
                <a:gd name="connsiteY8" fmla="*/ 102254 h 718899"/>
                <a:gd name="connsiteX9" fmla="*/ 545313 w 662827"/>
                <a:gd name="connsiteY9" fmla="*/ 19033 h 718899"/>
                <a:gd name="connsiteX10" fmla="*/ 483541 w 662827"/>
                <a:gd name="connsiteY10" fmla="*/ 262690 h 71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827" h="718899">
                  <a:moveTo>
                    <a:pt x="483541" y="262690"/>
                  </a:moveTo>
                  <a:cubicBezTo>
                    <a:pt x="473890" y="342479"/>
                    <a:pt x="454586" y="426343"/>
                    <a:pt x="397747" y="483825"/>
                  </a:cubicBezTo>
                  <a:cubicBezTo>
                    <a:pt x="317743" y="565116"/>
                    <a:pt x="191197" y="569620"/>
                    <a:pt x="77733" y="581846"/>
                  </a:cubicBezTo>
                  <a:cubicBezTo>
                    <a:pt x="42772" y="585492"/>
                    <a:pt x="-2271" y="601578"/>
                    <a:pt x="89" y="636969"/>
                  </a:cubicBezTo>
                  <a:cubicBezTo>
                    <a:pt x="2019" y="665924"/>
                    <a:pt x="35694" y="679866"/>
                    <a:pt x="64435" y="687158"/>
                  </a:cubicBezTo>
                  <a:cubicBezTo>
                    <a:pt x="136159" y="708650"/>
                    <a:pt x="210693" y="719353"/>
                    <a:pt x="285570" y="718902"/>
                  </a:cubicBezTo>
                  <a:cubicBezTo>
                    <a:pt x="361091" y="718216"/>
                    <a:pt x="433631" y="689303"/>
                    <a:pt x="488903" y="637826"/>
                  </a:cubicBezTo>
                  <a:cubicBezTo>
                    <a:pt x="527446" y="594607"/>
                    <a:pt x="555802" y="543302"/>
                    <a:pt x="571909" y="487686"/>
                  </a:cubicBezTo>
                  <a:cubicBezTo>
                    <a:pt x="611611" y="361740"/>
                    <a:pt x="641382" y="232855"/>
                    <a:pt x="660922" y="102254"/>
                  </a:cubicBezTo>
                  <a:cubicBezTo>
                    <a:pt x="674005" y="28471"/>
                    <a:pt x="618024" y="-32229"/>
                    <a:pt x="545313" y="19033"/>
                  </a:cubicBezTo>
                  <a:cubicBezTo>
                    <a:pt x="482039" y="64076"/>
                    <a:pt x="491691" y="194912"/>
                    <a:pt x="483541" y="262690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D391FCE-F40F-4ED7-A863-54D19CE42BA5}"/>
                </a:ext>
              </a:extLst>
            </p:cNvPr>
            <p:cNvSpPr/>
            <p:nvPr/>
          </p:nvSpPr>
          <p:spPr>
            <a:xfrm>
              <a:off x="11269476" y="1959862"/>
              <a:ext cx="237436" cy="282049"/>
            </a:xfrm>
            <a:custGeom>
              <a:avLst/>
              <a:gdLst>
                <a:gd name="connsiteX0" fmla="*/ 237437 w 237436"/>
                <a:gd name="connsiteY0" fmla="*/ 16 h 282049"/>
                <a:gd name="connsiteX1" fmla="*/ 173091 w 237436"/>
                <a:gd name="connsiteY1" fmla="*/ 64362 h 282049"/>
                <a:gd name="connsiteX2" fmla="*/ 113463 w 237436"/>
                <a:gd name="connsiteY2" fmla="*/ 136858 h 282049"/>
                <a:gd name="connsiteX3" fmla="*/ 0 w 237436"/>
                <a:gd name="connsiteY3" fmla="*/ 282066 h 28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436" h="282049">
                  <a:moveTo>
                    <a:pt x="237437" y="16"/>
                  </a:moveTo>
                  <a:cubicBezTo>
                    <a:pt x="215988" y="21465"/>
                    <a:pt x="192823" y="42913"/>
                    <a:pt x="173091" y="64362"/>
                  </a:cubicBezTo>
                  <a:cubicBezTo>
                    <a:pt x="153357" y="85811"/>
                    <a:pt x="132767" y="112192"/>
                    <a:pt x="113463" y="136858"/>
                  </a:cubicBezTo>
                  <a:lnTo>
                    <a:pt x="0" y="282066"/>
                  </a:ln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BA7F945-1F8C-4C4E-8694-45986E75454C}"/>
                </a:ext>
              </a:extLst>
            </p:cNvPr>
            <p:cNvSpPr/>
            <p:nvPr/>
          </p:nvSpPr>
          <p:spPr>
            <a:xfrm>
              <a:off x="11341328" y="1954714"/>
              <a:ext cx="173305" cy="362696"/>
            </a:xfrm>
            <a:custGeom>
              <a:avLst/>
              <a:gdLst>
                <a:gd name="connsiteX0" fmla="*/ 116895 w 173305"/>
                <a:gd name="connsiteY0" fmla="*/ 362713 h 362696"/>
                <a:gd name="connsiteX1" fmla="*/ 143062 w 173305"/>
                <a:gd name="connsiteY1" fmla="*/ 169675 h 362696"/>
                <a:gd name="connsiteX2" fmla="*/ 159149 w 173305"/>
                <a:gd name="connsiteY2" fmla="*/ 74014 h 362696"/>
                <a:gd name="connsiteX3" fmla="*/ 173305 w 173305"/>
                <a:gd name="connsiteY3" fmla="*/ 16 h 362696"/>
                <a:gd name="connsiteX4" fmla="*/ 122900 w 173305"/>
                <a:gd name="connsiteY4" fmla="*/ 78947 h 362696"/>
                <a:gd name="connsiteX5" fmla="*/ 77215 w 173305"/>
                <a:gd name="connsiteY5" fmla="*/ 162811 h 362696"/>
                <a:gd name="connsiteX6" fmla="*/ 0 w 173305"/>
                <a:gd name="connsiteY6" fmla="*/ 339119 h 36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05" h="362696">
                  <a:moveTo>
                    <a:pt x="116895" y="362713"/>
                  </a:moveTo>
                  <a:cubicBezTo>
                    <a:pt x="124187" y="298367"/>
                    <a:pt x="132767" y="234021"/>
                    <a:pt x="143062" y="169675"/>
                  </a:cubicBezTo>
                  <a:cubicBezTo>
                    <a:pt x="147996" y="137716"/>
                    <a:pt x="153358" y="105329"/>
                    <a:pt x="159149" y="74014"/>
                  </a:cubicBezTo>
                  <a:cubicBezTo>
                    <a:pt x="166056" y="49816"/>
                    <a:pt x="170796" y="25053"/>
                    <a:pt x="173305" y="16"/>
                  </a:cubicBezTo>
                  <a:cubicBezTo>
                    <a:pt x="153443" y="24247"/>
                    <a:pt x="136520" y="50742"/>
                    <a:pt x="122900" y="78947"/>
                  </a:cubicBezTo>
                  <a:cubicBezTo>
                    <a:pt x="106601" y="106401"/>
                    <a:pt x="91586" y="134285"/>
                    <a:pt x="77215" y="162811"/>
                  </a:cubicBezTo>
                  <a:cubicBezTo>
                    <a:pt x="48689" y="220293"/>
                    <a:pt x="23593" y="279277"/>
                    <a:pt x="0" y="339119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A1CDD7F3-1B93-4400-87E9-DD85290A49A4}"/>
                </a:ext>
              </a:extLst>
            </p:cNvPr>
            <p:cNvSpPr/>
            <p:nvPr/>
          </p:nvSpPr>
          <p:spPr>
            <a:xfrm>
              <a:off x="10269508" y="2186134"/>
              <a:ext cx="100700" cy="736986"/>
            </a:xfrm>
            <a:custGeom>
              <a:avLst/>
              <a:gdLst>
                <a:gd name="connsiteX0" fmla="*/ 15047 w 100700"/>
                <a:gd name="connsiteY0" fmla="*/ 537959 h 736986"/>
                <a:gd name="connsiteX1" fmla="*/ 68882 w 100700"/>
                <a:gd name="connsiteY1" fmla="*/ 737002 h 736986"/>
                <a:gd name="connsiteX2" fmla="*/ 88830 w 100700"/>
                <a:gd name="connsiteY2" fmla="*/ 688957 h 736986"/>
                <a:gd name="connsiteX3" fmla="*/ 98911 w 100700"/>
                <a:gd name="connsiteY3" fmla="*/ 347281 h 736986"/>
                <a:gd name="connsiteX4" fmla="*/ 62877 w 100700"/>
                <a:gd name="connsiteY4" fmla="*/ 21262 h 736986"/>
                <a:gd name="connsiteX5" fmla="*/ 890 w 100700"/>
                <a:gd name="connsiteY5" fmla="*/ 164753 h 736986"/>
                <a:gd name="connsiteX6" fmla="*/ 15047 w 100700"/>
                <a:gd name="connsiteY6" fmla="*/ 537959 h 7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00" h="736986">
                  <a:moveTo>
                    <a:pt x="15047" y="537959"/>
                  </a:moveTo>
                  <a:cubicBezTo>
                    <a:pt x="18907" y="610456"/>
                    <a:pt x="26200" y="690888"/>
                    <a:pt x="68882" y="737002"/>
                  </a:cubicBezTo>
                  <a:cubicBezTo>
                    <a:pt x="82824" y="730782"/>
                    <a:pt x="86900" y="708047"/>
                    <a:pt x="88830" y="688957"/>
                  </a:cubicBezTo>
                  <a:cubicBezTo>
                    <a:pt x="99811" y="575409"/>
                    <a:pt x="103179" y="461280"/>
                    <a:pt x="98911" y="347281"/>
                  </a:cubicBezTo>
                  <a:cubicBezTo>
                    <a:pt x="96337" y="281005"/>
                    <a:pt x="102771" y="68449"/>
                    <a:pt x="62877" y="21262"/>
                  </a:cubicBezTo>
                  <a:cubicBezTo>
                    <a:pt x="-8976" y="-62388"/>
                    <a:pt x="-182" y="125287"/>
                    <a:pt x="890" y="164753"/>
                  </a:cubicBezTo>
                  <a:cubicBezTo>
                    <a:pt x="3893" y="289434"/>
                    <a:pt x="8612" y="413836"/>
                    <a:pt x="15047" y="537959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75ABF950-982D-44EC-A6E8-D00684AB7FEC}"/>
                </a:ext>
              </a:extLst>
            </p:cNvPr>
            <p:cNvSpPr/>
            <p:nvPr/>
          </p:nvSpPr>
          <p:spPr>
            <a:xfrm>
              <a:off x="10100595" y="3097913"/>
              <a:ext cx="646419" cy="252540"/>
            </a:xfrm>
            <a:custGeom>
              <a:avLst/>
              <a:gdLst>
                <a:gd name="connsiteX0" fmla="*/ 577113 w 646419"/>
                <a:gd name="connsiteY0" fmla="*/ 110061 h 252540"/>
                <a:gd name="connsiteX1" fmla="*/ 624944 w 646419"/>
                <a:gd name="connsiteY1" fmla="*/ 118212 h 252540"/>
                <a:gd name="connsiteX2" fmla="*/ 627517 w 646419"/>
                <a:gd name="connsiteY2" fmla="*/ 208296 h 252540"/>
                <a:gd name="connsiteX3" fmla="*/ 532929 w 646419"/>
                <a:gd name="connsiteY3" fmla="*/ 244758 h 252540"/>
                <a:gd name="connsiteX4" fmla="*/ 213988 w 646419"/>
                <a:gd name="connsiteY4" fmla="*/ 232747 h 252540"/>
                <a:gd name="connsiteX5" fmla="*/ 46474 w 646419"/>
                <a:gd name="connsiteY5" fmla="*/ 155747 h 252540"/>
                <a:gd name="connsiteX6" fmla="*/ 18805 w 646419"/>
                <a:gd name="connsiteY6" fmla="*/ 12899 h 252540"/>
                <a:gd name="connsiteX7" fmla="*/ 176667 w 646419"/>
                <a:gd name="connsiteY7" fmla="*/ 45501 h 252540"/>
                <a:gd name="connsiteX8" fmla="*/ 577113 w 646419"/>
                <a:gd name="connsiteY8" fmla="*/ 110061 h 25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9" h="252540">
                  <a:moveTo>
                    <a:pt x="577113" y="110061"/>
                  </a:moveTo>
                  <a:cubicBezTo>
                    <a:pt x="593500" y="108388"/>
                    <a:pt x="610037" y="111198"/>
                    <a:pt x="624944" y="118212"/>
                  </a:cubicBezTo>
                  <a:cubicBezTo>
                    <a:pt x="654543" y="136014"/>
                    <a:pt x="651754" y="182558"/>
                    <a:pt x="627517" y="208296"/>
                  </a:cubicBezTo>
                  <a:cubicBezTo>
                    <a:pt x="600942" y="230667"/>
                    <a:pt x="567655" y="243514"/>
                    <a:pt x="532929" y="244758"/>
                  </a:cubicBezTo>
                  <a:cubicBezTo>
                    <a:pt x="426672" y="258271"/>
                    <a:pt x="318914" y="254196"/>
                    <a:pt x="213988" y="232747"/>
                  </a:cubicBezTo>
                  <a:cubicBezTo>
                    <a:pt x="153074" y="220093"/>
                    <a:pt x="90443" y="199931"/>
                    <a:pt x="46474" y="155747"/>
                  </a:cubicBezTo>
                  <a:cubicBezTo>
                    <a:pt x="15159" y="124217"/>
                    <a:pt x="-23878" y="50005"/>
                    <a:pt x="18805" y="12899"/>
                  </a:cubicBezTo>
                  <a:cubicBezTo>
                    <a:pt x="61488" y="-24207"/>
                    <a:pt x="135271" y="28985"/>
                    <a:pt x="176667" y="45501"/>
                  </a:cubicBezTo>
                  <a:cubicBezTo>
                    <a:pt x="304694" y="92816"/>
                    <a:pt x="440700" y="114758"/>
                    <a:pt x="577113" y="110061"/>
                  </a:cubicBezTo>
                  <a:close/>
                </a:path>
              </a:pathLst>
            </a:custGeom>
            <a:solidFill>
              <a:srgbClr val="50AD9F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FD25FE42-B3FD-4490-A0E3-A0D88C43FAD3}"/>
              </a:ext>
            </a:extLst>
          </p:cNvPr>
          <p:cNvGrpSpPr/>
          <p:nvPr/>
        </p:nvGrpSpPr>
        <p:grpSpPr>
          <a:xfrm>
            <a:off x="7323929" y="72469"/>
            <a:ext cx="164795" cy="296272"/>
            <a:chOff x="7323929" y="72469"/>
            <a:chExt cx="164795" cy="296272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CFF0712-4B20-4F46-A5C1-B2E416BB06CA}"/>
                </a:ext>
              </a:extLst>
            </p:cNvPr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7931E5C2-A8CA-4F08-9DE6-7A780346B901}"/>
                </a:ext>
              </a:extLst>
            </p:cNvPr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D1070AC-A161-46F3-A1A7-88A7829A1CBE}"/>
              </a:ext>
            </a:extLst>
          </p:cNvPr>
          <p:cNvGrpSpPr/>
          <p:nvPr/>
        </p:nvGrpSpPr>
        <p:grpSpPr>
          <a:xfrm>
            <a:off x="9303976" y="1143861"/>
            <a:ext cx="1166108" cy="652288"/>
            <a:chOff x="9303976" y="1143861"/>
            <a:chExt cx="1166108" cy="652288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D0B988C-CAED-409B-A81B-9311BBE9AA0C}"/>
                </a:ext>
              </a:extLst>
            </p:cNvPr>
            <p:cNvSpPr/>
            <p:nvPr/>
          </p:nvSpPr>
          <p:spPr>
            <a:xfrm>
              <a:off x="10341393" y="1604642"/>
              <a:ext cx="128691" cy="191507"/>
            </a:xfrm>
            <a:custGeom>
              <a:avLst/>
              <a:gdLst>
                <a:gd name="connsiteX0" fmla="*/ 128692 w 128691"/>
                <a:gd name="connsiteY0" fmla="*/ 174210 h 191507"/>
                <a:gd name="connsiteX1" fmla="*/ 122472 w 128691"/>
                <a:gd name="connsiteY1" fmla="*/ 176784 h 191507"/>
                <a:gd name="connsiteX2" fmla="*/ 69065 w 128691"/>
                <a:gd name="connsiteY2" fmla="*/ 191154 h 191507"/>
                <a:gd name="connsiteX3" fmla="*/ 0 w 128691"/>
                <a:gd name="connsiteY3" fmla="*/ 162413 h 191507"/>
                <a:gd name="connsiteX4" fmla="*/ 52550 w 128691"/>
                <a:gd name="connsiteY4" fmla="*/ 40799 h 191507"/>
                <a:gd name="connsiteX5" fmla="*/ 92658 w 128691"/>
                <a:gd name="connsiteY5" fmla="*/ 14632 h 191507"/>
                <a:gd name="connsiteX6" fmla="*/ 116681 w 128691"/>
                <a:gd name="connsiteY6" fmla="*/ 112867 h 191507"/>
                <a:gd name="connsiteX7" fmla="*/ 128692 w 128691"/>
                <a:gd name="connsiteY7" fmla="*/ 174210 h 1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691" h="191507">
                  <a:moveTo>
                    <a:pt x="128692" y="174210"/>
                  </a:moveTo>
                  <a:lnTo>
                    <a:pt x="122472" y="176784"/>
                  </a:lnTo>
                  <a:cubicBezTo>
                    <a:pt x="105399" y="183986"/>
                    <a:pt x="87446" y="188821"/>
                    <a:pt x="69065" y="191154"/>
                  </a:cubicBezTo>
                  <a:cubicBezTo>
                    <a:pt x="42683" y="193704"/>
                    <a:pt x="16773" y="182922"/>
                    <a:pt x="0" y="162413"/>
                  </a:cubicBezTo>
                  <a:cubicBezTo>
                    <a:pt x="16945" y="121661"/>
                    <a:pt x="34747" y="81123"/>
                    <a:pt x="52550" y="40799"/>
                  </a:cubicBezTo>
                  <a:cubicBezTo>
                    <a:pt x="65633" y="10771"/>
                    <a:pt x="71853" y="-18399"/>
                    <a:pt x="92658" y="14632"/>
                  </a:cubicBezTo>
                  <a:cubicBezTo>
                    <a:pt x="107243" y="37582"/>
                    <a:pt x="110460" y="84983"/>
                    <a:pt x="116681" y="112867"/>
                  </a:cubicBezTo>
                  <a:cubicBezTo>
                    <a:pt x="117109" y="120159"/>
                    <a:pt x="121828" y="142895"/>
                    <a:pt x="128692" y="174210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0248F49-A9D3-4AAD-9C5B-329462929031}"/>
                </a:ext>
              </a:extLst>
            </p:cNvPr>
            <p:cNvSpPr/>
            <p:nvPr/>
          </p:nvSpPr>
          <p:spPr>
            <a:xfrm>
              <a:off x="9308909" y="1155873"/>
              <a:ext cx="256207" cy="309898"/>
            </a:xfrm>
            <a:custGeom>
              <a:avLst/>
              <a:gdLst>
                <a:gd name="connsiteX0" fmla="*/ 179472 w 256207"/>
                <a:gd name="connsiteY0" fmla="*/ 73679 h 309898"/>
                <a:gd name="connsiteX1" fmla="*/ 67296 w 256207"/>
                <a:gd name="connsiteY1" fmla="*/ 212881 h 309898"/>
                <a:gd name="connsiteX2" fmla="*/ 54641 w 256207"/>
                <a:gd name="connsiteY2" fmla="*/ 252561 h 309898"/>
                <a:gd name="connsiteX3" fmla="*/ 120917 w 256207"/>
                <a:gd name="connsiteY3" fmla="*/ 231112 h 309898"/>
                <a:gd name="connsiteX4" fmla="*/ 167675 w 256207"/>
                <a:gd name="connsiteY4" fmla="*/ 177276 h 309898"/>
                <a:gd name="connsiteX5" fmla="*/ 235238 w 256207"/>
                <a:gd name="connsiteY5" fmla="*/ 84189 h 309898"/>
                <a:gd name="connsiteX6" fmla="*/ 251754 w 256207"/>
                <a:gd name="connsiteY6" fmla="*/ 18342 h 309898"/>
                <a:gd name="connsiteX7" fmla="*/ 215077 w 256207"/>
                <a:gd name="connsiteY7" fmla="*/ 111 h 309898"/>
                <a:gd name="connsiteX8" fmla="*/ 174539 w 256207"/>
                <a:gd name="connsiteY8" fmla="*/ 13623 h 309898"/>
                <a:gd name="connsiteX9" fmla="*/ 27402 w 256207"/>
                <a:gd name="connsiteY9" fmla="*/ 181352 h 309898"/>
                <a:gd name="connsiteX10" fmla="*/ 5953 w 256207"/>
                <a:gd name="connsiteY10" fmla="*/ 279586 h 309898"/>
                <a:gd name="connsiteX11" fmla="*/ 75446 w 256207"/>
                <a:gd name="connsiteY11" fmla="*/ 308542 h 309898"/>
                <a:gd name="connsiteX12" fmla="*/ 146013 w 256207"/>
                <a:gd name="connsiteY12" fmla="*/ 272079 h 309898"/>
                <a:gd name="connsiteX13" fmla="*/ 249181 w 256207"/>
                <a:gd name="connsiteY13" fmla="*/ 162048 h 30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09898">
                  <a:moveTo>
                    <a:pt x="179472" y="73679"/>
                  </a:moveTo>
                  <a:lnTo>
                    <a:pt x="67296" y="212881"/>
                  </a:lnTo>
                  <a:cubicBezTo>
                    <a:pt x="58073" y="224249"/>
                    <a:pt x="48421" y="239263"/>
                    <a:pt x="54641" y="252561"/>
                  </a:cubicBezTo>
                  <a:cubicBezTo>
                    <a:pt x="78728" y="254712"/>
                    <a:pt x="102664" y="246969"/>
                    <a:pt x="120917" y="231112"/>
                  </a:cubicBezTo>
                  <a:cubicBezTo>
                    <a:pt x="138848" y="215337"/>
                    <a:pt x="154570" y="197232"/>
                    <a:pt x="167675" y="177276"/>
                  </a:cubicBezTo>
                  <a:lnTo>
                    <a:pt x="235238" y="84189"/>
                  </a:lnTo>
                  <a:cubicBezTo>
                    <a:pt x="249181" y="64671"/>
                    <a:pt x="263765" y="39147"/>
                    <a:pt x="251754" y="18342"/>
                  </a:cubicBezTo>
                  <a:cubicBezTo>
                    <a:pt x="243733" y="6082"/>
                    <a:pt x="229705" y="-889"/>
                    <a:pt x="215077" y="111"/>
                  </a:cubicBezTo>
                  <a:cubicBezTo>
                    <a:pt x="200663" y="1265"/>
                    <a:pt x="186765" y="5902"/>
                    <a:pt x="174539" y="13623"/>
                  </a:cubicBezTo>
                  <a:cubicBezTo>
                    <a:pt x="109121" y="50729"/>
                    <a:pt x="67296" y="117435"/>
                    <a:pt x="27402" y="181352"/>
                  </a:cubicBezTo>
                  <a:cubicBezTo>
                    <a:pt x="8956" y="211380"/>
                    <a:pt x="-9919" y="248700"/>
                    <a:pt x="5953" y="279586"/>
                  </a:cubicBezTo>
                  <a:cubicBezTo>
                    <a:pt x="20967" y="302588"/>
                    <a:pt x="48528" y="314071"/>
                    <a:pt x="75446" y="308542"/>
                  </a:cubicBezTo>
                  <a:cubicBezTo>
                    <a:pt x="101721" y="302682"/>
                    <a:pt x="126022" y="290122"/>
                    <a:pt x="146013" y="272079"/>
                  </a:cubicBezTo>
                  <a:cubicBezTo>
                    <a:pt x="185478" y="240522"/>
                    <a:pt x="220225" y="203467"/>
                    <a:pt x="249181" y="162048"/>
                  </a:cubicBezTo>
                </a:path>
              </a:pathLst>
            </a:custGeom>
            <a:noFill/>
            <a:ln w="21447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787F47D7-54FB-4EFA-B4A5-FD412D8A0EED}"/>
                </a:ext>
              </a:extLst>
            </p:cNvPr>
            <p:cNvSpPr/>
            <p:nvPr/>
          </p:nvSpPr>
          <p:spPr>
            <a:xfrm>
              <a:off x="9303976" y="1143861"/>
              <a:ext cx="256207" cy="311855"/>
            </a:xfrm>
            <a:custGeom>
              <a:avLst/>
              <a:gdLst>
                <a:gd name="connsiteX0" fmla="*/ 179472 w 256207"/>
                <a:gd name="connsiteY0" fmla="*/ 74752 h 311855"/>
                <a:gd name="connsiteX1" fmla="*/ 67296 w 256207"/>
                <a:gd name="connsiteY1" fmla="*/ 213739 h 311855"/>
                <a:gd name="connsiteX2" fmla="*/ 54641 w 256207"/>
                <a:gd name="connsiteY2" fmla="*/ 253419 h 311855"/>
                <a:gd name="connsiteX3" fmla="*/ 120917 w 256207"/>
                <a:gd name="connsiteY3" fmla="*/ 231970 h 311855"/>
                <a:gd name="connsiteX4" fmla="*/ 167676 w 256207"/>
                <a:gd name="connsiteY4" fmla="*/ 178134 h 311855"/>
                <a:gd name="connsiteX5" fmla="*/ 235239 w 256207"/>
                <a:gd name="connsiteY5" fmla="*/ 84189 h 311855"/>
                <a:gd name="connsiteX6" fmla="*/ 251754 w 256207"/>
                <a:gd name="connsiteY6" fmla="*/ 18342 h 311855"/>
                <a:gd name="connsiteX7" fmla="*/ 215077 w 256207"/>
                <a:gd name="connsiteY7" fmla="*/ 111 h 311855"/>
                <a:gd name="connsiteX8" fmla="*/ 174539 w 256207"/>
                <a:gd name="connsiteY8" fmla="*/ 13623 h 311855"/>
                <a:gd name="connsiteX9" fmla="*/ 27401 w 256207"/>
                <a:gd name="connsiteY9" fmla="*/ 181566 h 311855"/>
                <a:gd name="connsiteX10" fmla="*/ 5953 w 256207"/>
                <a:gd name="connsiteY10" fmla="*/ 279586 h 311855"/>
                <a:gd name="connsiteX11" fmla="*/ 75446 w 256207"/>
                <a:gd name="connsiteY11" fmla="*/ 310687 h 311855"/>
                <a:gd name="connsiteX12" fmla="*/ 146012 w 256207"/>
                <a:gd name="connsiteY12" fmla="*/ 274010 h 311855"/>
                <a:gd name="connsiteX13" fmla="*/ 249180 w 256207"/>
                <a:gd name="connsiteY13" fmla="*/ 163978 h 31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11855">
                  <a:moveTo>
                    <a:pt x="179472" y="74752"/>
                  </a:moveTo>
                  <a:lnTo>
                    <a:pt x="67296" y="213739"/>
                  </a:lnTo>
                  <a:cubicBezTo>
                    <a:pt x="58073" y="225321"/>
                    <a:pt x="48421" y="240121"/>
                    <a:pt x="54641" y="253419"/>
                  </a:cubicBezTo>
                  <a:cubicBezTo>
                    <a:pt x="78749" y="255671"/>
                    <a:pt x="102707" y="247915"/>
                    <a:pt x="120917" y="231970"/>
                  </a:cubicBezTo>
                  <a:cubicBezTo>
                    <a:pt x="138891" y="216246"/>
                    <a:pt x="154613" y="198133"/>
                    <a:pt x="167676" y="178134"/>
                  </a:cubicBezTo>
                  <a:lnTo>
                    <a:pt x="235239" y="84189"/>
                  </a:lnTo>
                  <a:cubicBezTo>
                    <a:pt x="249180" y="64671"/>
                    <a:pt x="263765" y="39147"/>
                    <a:pt x="251754" y="18342"/>
                  </a:cubicBezTo>
                  <a:cubicBezTo>
                    <a:pt x="243732" y="6082"/>
                    <a:pt x="229705" y="-889"/>
                    <a:pt x="215077" y="111"/>
                  </a:cubicBezTo>
                  <a:cubicBezTo>
                    <a:pt x="200664" y="1265"/>
                    <a:pt x="186765" y="5902"/>
                    <a:pt x="174539" y="13623"/>
                  </a:cubicBezTo>
                  <a:cubicBezTo>
                    <a:pt x="109121" y="50730"/>
                    <a:pt x="67296" y="117435"/>
                    <a:pt x="27401" y="181566"/>
                  </a:cubicBezTo>
                  <a:cubicBezTo>
                    <a:pt x="8955" y="211380"/>
                    <a:pt x="-9919" y="248700"/>
                    <a:pt x="5953" y="279586"/>
                  </a:cubicBezTo>
                  <a:cubicBezTo>
                    <a:pt x="20302" y="303502"/>
                    <a:pt x="48056" y="315920"/>
                    <a:pt x="75446" y="310687"/>
                  </a:cubicBezTo>
                  <a:cubicBezTo>
                    <a:pt x="101742" y="304748"/>
                    <a:pt x="126044" y="292112"/>
                    <a:pt x="146012" y="274010"/>
                  </a:cubicBezTo>
                  <a:cubicBezTo>
                    <a:pt x="185478" y="242452"/>
                    <a:pt x="220224" y="205398"/>
                    <a:pt x="249180" y="163978"/>
                  </a:cubicBezTo>
                </a:path>
              </a:pathLst>
            </a:custGeom>
            <a:noFill/>
            <a:ln w="21447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873B6544-824D-4AEB-8FFE-CD3BA622FB72}"/>
              </a:ext>
            </a:extLst>
          </p:cNvPr>
          <p:cNvSpPr/>
          <p:nvPr/>
        </p:nvSpPr>
        <p:spPr>
          <a:xfrm>
            <a:off x="-146988" y="3604543"/>
            <a:ext cx="5834028" cy="3319390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4003EA0-90D4-47A4-71EA-469B4E28FE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12374" y="4052771"/>
            <a:ext cx="2485264" cy="31719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9544B0-4E9E-6CC7-FF4E-A0609D93A32E}"/>
              </a:ext>
            </a:extLst>
          </p:cNvPr>
          <p:cNvSpPr txBox="1"/>
          <p:nvPr/>
        </p:nvSpPr>
        <p:spPr>
          <a:xfrm>
            <a:off x="263369" y="1893440"/>
            <a:ext cx="1038748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Amasis MT Pro Black" panose="02040A04050005020304" pitchFamily="18" charset="0"/>
                <a:cs typeface="2005_iannnnnMTV" panose="02000000000000000000" pitchFamily="2" charset="0"/>
              </a:rPr>
              <a:t>Our favourite school activities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115B3C-D5BA-E14E-79CC-DA4830012085}"/>
              </a:ext>
            </a:extLst>
          </p:cNvPr>
          <p:cNvGrpSpPr/>
          <p:nvPr/>
        </p:nvGrpSpPr>
        <p:grpSpPr>
          <a:xfrm>
            <a:off x="252102" y="5146658"/>
            <a:ext cx="2688156" cy="1437720"/>
            <a:chOff x="2921495" y="4445840"/>
            <a:chExt cx="2688156" cy="143772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BDC196D7-8BE7-60C2-8DF4-119B9BD68278}"/>
                </a:ext>
              </a:extLst>
            </p:cNvPr>
            <p:cNvSpPr/>
            <p:nvPr/>
          </p:nvSpPr>
          <p:spPr>
            <a:xfrm>
              <a:off x="5003284" y="5025381"/>
              <a:ext cx="606366" cy="349935"/>
            </a:xfrm>
            <a:custGeom>
              <a:avLst/>
              <a:gdLst>
                <a:gd name="connsiteX0" fmla="*/ 54242 w 606366"/>
                <a:gd name="connsiteY0" fmla="*/ 200975 h 349935"/>
                <a:gd name="connsiteX1" fmla="*/ 0 w 606366"/>
                <a:gd name="connsiteY1" fmla="*/ 349936 h 349935"/>
                <a:gd name="connsiteX2" fmla="*/ 606367 w 606366"/>
                <a:gd name="connsiteY2" fmla="*/ 0 h 349935"/>
                <a:gd name="connsiteX3" fmla="*/ 54242 w 606366"/>
                <a:gd name="connsiteY3" fmla="*/ 200975 h 34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366" h="349935">
                  <a:moveTo>
                    <a:pt x="54242" y="200975"/>
                  </a:moveTo>
                  <a:lnTo>
                    <a:pt x="0" y="349936"/>
                  </a:lnTo>
                  <a:lnTo>
                    <a:pt x="606367" y="0"/>
                  </a:lnTo>
                  <a:lnTo>
                    <a:pt x="54242" y="200975"/>
                  </a:lnTo>
                  <a:close/>
                </a:path>
              </a:pathLst>
            </a:custGeom>
            <a:solidFill>
              <a:srgbClr val="D7E9E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ECB8DE4-CB4D-363C-D4EC-3E30EF85509D}"/>
                </a:ext>
              </a:extLst>
            </p:cNvPr>
            <p:cNvSpPr/>
            <p:nvPr/>
          </p:nvSpPr>
          <p:spPr>
            <a:xfrm>
              <a:off x="4827001" y="5025381"/>
              <a:ext cx="782650" cy="200975"/>
            </a:xfrm>
            <a:custGeom>
              <a:avLst/>
              <a:gdLst>
                <a:gd name="connsiteX0" fmla="*/ 782650 w 782650"/>
                <a:gd name="connsiteY0" fmla="*/ 0 h 200975"/>
                <a:gd name="connsiteX1" fmla="*/ 230525 w 782650"/>
                <a:gd name="connsiteY1" fmla="*/ 200975 h 200975"/>
                <a:gd name="connsiteX2" fmla="*/ 0 w 782650"/>
                <a:gd name="connsiteY2" fmla="*/ 607 h 200975"/>
                <a:gd name="connsiteX3" fmla="*/ 782650 w 782650"/>
                <a:gd name="connsiteY3" fmla="*/ 0 h 20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650" h="200975">
                  <a:moveTo>
                    <a:pt x="782650" y="0"/>
                  </a:moveTo>
                  <a:lnTo>
                    <a:pt x="230525" y="200975"/>
                  </a:lnTo>
                  <a:lnTo>
                    <a:pt x="0" y="607"/>
                  </a:lnTo>
                  <a:lnTo>
                    <a:pt x="782650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49F12CF-FD3B-E560-F717-4614744B26B2}"/>
                </a:ext>
              </a:extLst>
            </p:cNvPr>
            <p:cNvSpPr/>
            <p:nvPr/>
          </p:nvSpPr>
          <p:spPr>
            <a:xfrm>
              <a:off x="5135244" y="5025381"/>
              <a:ext cx="474406" cy="515087"/>
            </a:xfrm>
            <a:custGeom>
              <a:avLst/>
              <a:gdLst>
                <a:gd name="connsiteX0" fmla="*/ 474407 w 474406"/>
                <a:gd name="connsiteY0" fmla="*/ 0 h 515087"/>
                <a:gd name="connsiteX1" fmla="*/ 0 w 474406"/>
                <a:gd name="connsiteY1" fmla="*/ 273836 h 515087"/>
                <a:gd name="connsiteX2" fmla="*/ 213726 w 474406"/>
                <a:gd name="connsiteY2" fmla="*/ 515088 h 515087"/>
                <a:gd name="connsiteX3" fmla="*/ 474407 w 474406"/>
                <a:gd name="connsiteY3" fmla="*/ 0 h 5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06" h="515087">
                  <a:moveTo>
                    <a:pt x="474407" y="0"/>
                  </a:moveTo>
                  <a:lnTo>
                    <a:pt x="0" y="273836"/>
                  </a:lnTo>
                  <a:lnTo>
                    <a:pt x="213726" y="515088"/>
                  </a:lnTo>
                  <a:lnTo>
                    <a:pt x="474407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7C92B342-FF98-3A5A-0B88-C2F7E6ADB993}"/>
                </a:ext>
              </a:extLst>
            </p:cNvPr>
            <p:cNvSpPr/>
            <p:nvPr/>
          </p:nvSpPr>
          <p:spPr>
            <a:xfrm>
              <a:off x="4940138" y="5373698"/>
              <a:ext cx="38049" cy="13155"/>
            </a:xfrm>
            <a:custGeom>
              <a:avLst/>
              <a:gdLst>
                <a:gd name="connsiteX0" fmla="*/ 38738 w 38049"/>
                <a:gd name="connsiteY0" fmla="*/ 12940 h 13155"/>
                <a:gd name="connsiteX1" fmla="*/ 688 w 38049"/>
                <a:gd name="connsiteY1" fmla="*/ -215 h 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49" h="13155">
                  <a:moveTo>
                    <a:pt x="38738" y="12940"/>
                  </a:moveTo>
                  <a:cubicBezTo>
                    <a:pt x="27162" y="5857"/>
                    <a:pt x="14168" y="1364"/>
                    <a:pt x="688" y="-215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273C9C4-63DA-B8F3-95D3-FDDD36D2BB21}"/>
                </a:ext>
              </a:extLst>
            </p:cNvPr>
            <p:cNvSpPr/>
            <p:nvPr/>
          </p:nvSpPr>
          <p:spPr>
            <a:xfrm>
              <a:off x="2921495" y="4445840"/>
              <a:ext cx="1937888" cy="1437720"/>
            </a:xfrm>
            <a:custGeom>
              <a:avLst/>
              <a:gdLst>
                <a:gd name="connsiteX0" fmla="*/ 1938577 w 1937888"/>
                <a:gd name="connsiteY0" fmla="*/ 924404 h 1437720"/>
                <a:gd name="connsiteX1" fmla="*/ 1664538 w 1937888"/>
                <a:gd name="connsiteY1" fmla="*/ 935536 h 1437720"/>
                <a:gd name="connsiteX2" fmla="*/ 1347390 w 1937888"/>
                <a:gd name="connsiteY2" fmla="*/ 1043815 h 1437720"/>
                <a:gd name="connsiteX3" fmla="*/ 1442109 w 1937888"/>
                <a:gd name="connsiteY3" fmla="*/ 1339510 h 1437720"/>
                <a:gd name="connsiteX4" fmla="*/ 1527721 w 1937888"/>
                <a:gd name="connsiteY4" fmla="*/ 1326760 h 1437720"/>
                <a:gd name="connsiteX5" fmla="*/ 1514565 w 1937888"/>
                <a:gd name="connsiteY5" fmla="*/ 1206336 h 1437720"/>
                <a:gd name="connsiteX6" fmla="*/ 1383011 w 1937888"/>
                <a:gd name="connsiteY6" fmla="*/ 1200467 h 1437720"/>
                <a:gd name="connsiteX7" fmla="*/ 1271088 w 1937888"/>
                <a:gd name="connsiteY7" fmla="*/ 1281424 h 1437720"/>
                <a:gd name="connsiteX8" fmla="*/ 1014050 w 1937888"/>
                <a:gd name="connsiteY8" fmla="*/ 1426741 h 1437720"/>
                <a:gd name="connsiteX9" fmla="*/ 733737 w 1937888"/>
                <a:gd name="connsiteY9" fmla="*/ 1370072 h 1437720"/>
                <a:gd name="connsiteX10" fmla="*/ 548751 w 1937888"/>
                <a:gd name="connsiteY10" fmla="*/ 1118093 h 1437720"/>
                <a:gd name="connsiteX11" fmla="*/ 274105 w 1937888"/>
                <a:gd name="connsiteY11" fmla="*/ 1016897 h 1437720"/>
                <a:gd name="connsiteX12" fmla="*/ 24150 w 1937888"/>
                <a:gd name="connsiteY12" fmla="*/ 875223 h 1437720"/>
                <a:gd name="connsiteX13" fmla="*/ 88107 w 1937888"/>
                <a:gd name="connsiteY13" fmla="*/ 614137 h 1437720"/>
                <a:gd name="connsiteX14" fmla="*/ 305273 w 1937888"/>
                <a:gd name="connsiteY14" fmla="*/ 552003 h 1437720"/>
                <a:gd name="connsiteX15" fmla="*/ 568383 w 1937888"/>
                <a:gd name="connsiteY15" fmla="*/ 218663 h 1437720"/>
                <a:gd name="connsiteX16" fmla="*/ 533774 w 1937888"/>
                <a:gd name="connsiteY16" fmla="*/ 75167 h 1437720"/>
                <a:gd name="connsiteX17" fmla="*/ 327334 w 1937888"/>
                <a:gd name="connsiteY17" fmla="*/ -123 h 14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7888" h="1437720">
                  <a:moveTo>
                    <a:pt x="1938577" y="924404"/>
                  </a:moveTo>
                  <a:cubicBezTo>
                    <a:pt x="1839202" y="927440"/>
                    <a:pt x="1712303" y="947679"/>
                    <a:pt x="1664538" y="935536"/>
                  </a:cubicBezTo>
                  <a:cubicBezTo>
                    <a:pt x="1548770" y="906189"/>
                    <a:pt x="1411345" y="942215"/>
                    <a:pt x="1347390" y="1043815"/>
                  </a:cubicBezTo>
                  <a:cubicBezTo>
                    <a:pt x="1283434" y="1145416"/>
                    <a:pt x="1327151" y="1306925"/>
                    <a:pt x="1442109" y="1339510"/>
                  </a:cubicBezTo>
                  <a:cubicBezTo>
                    <a:pt x="1471011" y="1349630"/>
                    <a:pt x="1503029" y="1344853"/>
                    <a:pt x="1527721" y="1326760"/>
                  </a:cubicBezTo>
                  <a:cubicBezTo>
                    <a:pt x="1562330" y="1296198"/>
                    <a:pt x="1551604" y="1233659"/>
                    <a:pt x="1514565" y="1206336"/>
                  </a:cubicBezTo>
                  <a:cubicBezTo>
                    <a:pt x="1474775" y="1181482"/>
                    <a:pt x="1424865" y="1179256"/>
                    <a:pt x="1383011" y="1200467"/>
                  </a:cubicBezTo>
                  <a:cubicBezTo>
                    <a:pt x="1342087" y="1222062"/>
                    <a:pt x="1304402" y="1249304"/>
                    <a:pt x="1271088" y="1281424"/>
                  </a:cubicBezTo>
                  <a:cubicBezTo>
                    <a:pt x="1195191" y="1345582"/>
                    <a:pt x="1110187" y="1402859"/>
                    <a:pt x="1014050" y="1426741"/>
                  </a:cubicBezTo>
                  <a:cubicBezTo>
                    <a:pt x="917914" y="1450623"/>
                    <a:pt x="808217" y="1436052"/>
                    <a:pt x="733737" y="1370072"/>
                  </a:cubicBezTo>
                  <a:cubicBezTo>
                    <a:pt x="655614" y="1300651"/>
                    <a:pt x="626874" y="1187919"/>
                    <a:pt x="548751" y="1118093"/>
                  </a:cubicBezTo>
                  <a:cubicBezTo>
                    <a:pt x="474675" y="1052316"/>
                    <a:pt x="370645" y="1037137"/>
                    <a:pt x="274105" y="1016897"/>
                  </a:cubicBezTo>
                  <a:cubicBezTo>
                    <a:pt x="177564" y="996658"/>
                    <a:pt x="73130" y="961644"/>
                    <a:pt x="24150" y="875223"/>
                  </a:cubicBezTo>
                  <a:cubicBezTo>
                    <a:pt x="-23756" y="784551"/>
                    <a:pt x="3730" y="672406"/>
                    <a:pt x="88107" y="614137"/>
                  </a:cubicBezTo>
                  <a:cubicBezTo>
                    <a:pt x="151860" y="573659"/>
                    <a:pt x="232615" y="573659"/>
                    <a:pt x="305273" y="552003"/>
                  </a:cubicBezTo>
                  <a:cubicBezTo>
                    <a:pt x="452432" y="504481"/>
                    <a:pt x="556340" y="372825"/>
                    <a:pt x="568383" y="218663"/>
                  </a:cubicBezTo>
                  <a:cubicBezTo>
                    <a:pt x="573807" y="168268"/>
                    <a:pt x="561562" y="117548"/>
                    <a:pt x="533774" y="75167"/>
                  </a:cubicBezTo>
                  <a:cubicBezTo>
                    <a:pt x="487831" y="12831"/>
                    <a:pt x="407683" y="-1539"/>
                    <a:pt x="327334" y="-123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custDash>
                <a:ds d="300750" sp="300750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955557A-67FB-9D00-5735-5A011259E4D4}"/>
                </a:ext>
              </a:extLst>
            </p:cNvPr>
            <p:cNvSpPr/>
            <p:nvPr/>
          </p:nvSpPr>
          <p:spPr>
            <a:xfrm>
              <a:off x="3167791" y="4447957"/>
              <a:ext cx="40478" cy="3642"/>
            </a:xfrm>
            <a:custGeom>
              <a:avLst/>
              <a:gdLst>
                <a:gd name="connsiteX0" fmla="*/ 41167 w 40478"/>
                <a:gd name="connsiteY0" fmla="*/ -215 h 3642"/>
                <a:gd name="connsiteX1" fmla="*/ 688 w 40478"/>
                <a:gd name="connsiteY1" fmla="*/ 3428 h 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78" h="3642">
                  <a:moveTo>
                    <a:pt x="41167" y="-215"/>
                  </a:moveTo>
                  <a:cubicBezTo>
                    <a:pt x="27404" y="-215"/>
                    <a:pt x="14047" y="2011"/>
                    <a:pt x="688" y="3428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E66A5F08-D93F-4C76-36B7-74D3C6997117}"/>
              </a:ext>
            </a:extLst>
          </p:cNvPr>
          <p:cNvSpPr/>
          <p:nvPr/>
        </p:nvSpPr>
        <p:spPr>
          <a:xfrm>
            <a:off x="2820650" y="1357972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5883A9EC-BDF5-0B7B-34B0-D7EE8199CE77}"/>
              </a:ext>
            </a:extLst>
          </p:cNvPr>
          <p:cNvGrpSpPr/>
          <p:nvPr/>
        </p:nvGrpSpPr>
        <p:grpSpPr>
          <a:xfrm>
            <a:off x="317277" y="5557063"/>
            <a:ext cx="678158" cy="1196950"/>
            <a:chOff x="1951270" y="5756012"/>
            <a:chExt cx="678158" cy="1196950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976F5FD-FD26-827B-2AF7-B63E4ABEE6C1}"/>
                </a:ext>
              </a:extLst>
            </p:cNvPr>
            <p:cNvSpPr/>
            <p:nvPr/>
          </p:nvSpPr>
          <p:spPr>
            <a:xfrm>
              <a:off x="1963560" y="5765934"/>
              <a:ext cx="657393" cy="1175492"/>
            </a:xfrm>
            <a:custGeom>
              <a:avLst/>
              <a:gdLst>
                <a:gd name="connsiteX0" fmla="*/ 288083 w 657393"/>
                <a:gd name="connsiteY0" fmla="*/ 1175277 h 1175492"/>
                <a:gd name="connsiteX1" fmla="*/ 280595 w 657393"/>
                <a:gd name="connsiteY1" fmla="*/ 1174063 h 1175492"/>
                <a:gd name="connsiteX2" fmla="*/ 1497 w 657393"/>
                <a:gd name="connsiteY2" fmla="*/ 1041091 h 1175492"/>
                <a:gd name="connsiteX3" fmla="*/ 353658 w 657393"/>
                <a:gd name="connsiteY3" fmla="*/ 25691 h 1175492"/>
                <a:gd name="connsiteX4" fmla="*/ 380374 w 657393"/>
                <a:gd name="connsiteY4" fmla="*/ 999 h 1175492"/>
                <a:gd name="connsiteX5" fmla="*/ 389482 w 657393"/>
                <a:gd name="connsiteY5" fmla="*/ -215 h 1175492"/>
                <a:gd name="connsiteX6" fmla="*/ 409721 w 657393"/>
                <a:gd name="connsiteY6" fmla="*/ 3630 h 1175492"/>
                <a:gd name="connsiteX7" fmla="*/ 633769 w 657393"/>
                <a:gd name="connsiteY7" fmla="*/ 73051 h 1175492"/>
                <a:gd name="connsiteX8" fmla="*/ 654009 w 657393"/>
                <a:gd name="connsiteY8" fmla="*/ 86003 h 1175492"/>
                <a:gd name="connsiteX9" fmla="*/ 655627 w 657393"/>
                <a:gd name="connsiteY9" fmla="*/ 115553 h 1175492"/>
                <a:gd name="connsiteX10" fmla="*/ 352039 w 657393"/>
                <a:gd name="connsiteY10" fmla="*/ 1046556 h 1175492"/>
                <a:gd name="connsiteX11" fmla="*/ 325728 w 657393"/>
                <a:gd name="connsiteY11" fmla="*/ 1115977 h 1175492"/>
                <a:gd name="connsiteX12" fmla="*/ 322894 w 657393"/>
                <a:gd name="connsiteY12" fmla="*/ 1124276 h 1175492"/>
                <a:gd name="connsiteX13" fmla="*/ 299012 w 657393"/>
                <a:gd name="connsiteY13" fmla="*/ 1171837 h 1175492"/>
                <a:gd name="connsiteX14" fmla="*/ 290512 w 657393"/>
                <a:gd name="connsiteY14" fmla="*/ 1175277 h 1175492"/>
                <a:gd name="connsiteX15" fmla="*/ 441700 w 657393"/>
                <a:gd name="connsiteY15" fmla="*/ 108874 h 1175492"/>
                <a:gd name="connsiteX16" fmla="*/ 439877 w 657393"/>
                <a:gd name="connsiteY16" fmla="*/ 108874 h 1175492"/>
                <a:gd name="connsiteX17" fmla="*/ 425507 w 657393"/>
                <a:gd name="connsiteY17" fmla="*/ 139638 h 1175492"/>
                <a:gd name="connsiteX18" fmla="*/ 442914 w 657393"/>
                <a:gd name="connsiteY18" fmla="*/ 157651 h 1175492"/>
                <a:gd name="connsiteX19" fmla="*/ 442914 w 657393"/>
                <a:gd name="connsiteY19" fmla="*/ 157651 h 1175492"/>
                <a:gd name="connsiteX20" fmla="*/ 446152 w 657393"/>
                <a:gd name="connsiteY20" fmla="*/ 157651 h 1175492"/>
                <a:gd name="connsiteX21" fmla="*/ 451819 w 657393"/>
                <a:gd name="connsiteY21" fmla="*/ 152186 h 1175492"/>
                <a:gd name="connsiteX22" fmla="*/ 462748 w 657393"/>
                <a:gd name="connsiteY22" fmla="*/ 135590 h 1175492"/>
                <a:gd name="connsiteX23" fmla="*/ 462748 w 657393"/>
                <a:gd name="connsiteY23" fmla="*/ 122232 h 1175492"/>
                <a:gd name="connsiteX24" fmla="*/ 441700 w 657393"/>
                <a:gd name="connsiteY24" fmla="*/ 108874 h 117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7393" h="1175492">
                  <a:moveTo>
                    <a:pt x="288083" y="1175277"/>
                  </a:moveTo>
                  <a:cubicBezTo>
                    <a:pt x="285534" y="1175258"/>
                    <a:pt x="283024" y="1174853"/>
                    <a:pt x="280595" y="1174063"/>
                  </a:cubicBezTo>
                  <a:cubicBezTo>
                    <a:pt x="230604" y="1160908"/>
                    <a:pt x="24771" y="1084201"/>
                    <a:pt x="1497" y="1041091"/>
                  </a:cubicBezTo>
                  <a:cubicBezTo>
                    <a:pt x="-17528" y="1004661"/>
                    <a:pt x="305085" y="104826"/>
                    <a:pt x="353658" y="25691"/>
                  </a:cubicBezTo>
                  <a:cubicBezTo>
                    <a:pt x="358961" y="14256"/>
                    <a:pt x="368555" y="5391"/>
                    <a:pt x="380374" y="999"/>
                  </a:cubicBezTo>
                  <a:cubicBezTo>
                    <a:pt x="383349" y="189"/>
                    <a:pt x="386405" y="-215"/>
                    <a:pt x="389482" y="-215"/>
                  </a:cubicBezTo>
                  <a:cubicBezTo>
                    <a:pt x="396384" y="48"/>
                    <a:pt x="403204" y="1343"/>
                    <a:pt x="409721" y="3630"/>
                  </a:cubicBezTo>
                  <a:lnTo>
                    <a:pt x="633769" y="73051"/>
                  </a:lnTo>
                  <a:cubicBezTo>
                    <a:pt x="641825" y="74852"/>
                    <a:pt x="649009" y="79427"/>
                    <a:pt x="654009" y="86003"/>
                  </a:cubicBezTo>
                  <a:cubicBezTo>
                    <a:pt x="658805" y="95152"/>
                    <a:pt x="659392" y="105940"/>
                    <a:pt x="655627" y="115553"/>
                  </a:cubicBezTo>
                  <a:cubicBezTo>
                    <a:pt x="626887" y="223023"/>
                    <a:pt x="364790" y="1008912"/>
                    <a:pt x="352039" y="1046556"/>
                  </a:cubicBezTo>
                  <a:cubicBezTo>
                    <a:pt x="343539" y="1070439"/>
                    <a:pt x="334633" y="1093714"/>
                    <a:pt x="325728" y="1115977"/>
                  </a:cubicBezTo>
                  <a:lnTo>
                    <a:pt x="322894" y="1124276"/>
                  </a:lnTo>
                  <a:cubicBezTo>
                    <a:pt x="319090" y="1141903"/>
                    <a:pt x="310872" y="1158256"/>
                    <a:pt x="299012" y="1171837"/>
                  </a:cubicBezTo>
                  <a:cubicBezTo>
                    <a:pt x="296605" y="1173841"/>
                    <a:pt x="293629" y="1175035"/>
                    <a:pt x="290512" y="1175277"/>
                  </a:cubicBezTo>
                  <a:close/>
                  <a:moveTo>
                    <a:pt x="441700" y="108874"/>
                  </a:moveTo>
                  <a:lnTo>
                    <a:pt x="439877" y="108874"/>
                  </a:lnTo>
                  <a:cubicBezTo>
                    <a:pt x="431356" y="116929"/>
                    <a:pt x="426216" y="127939"/>
                    <a:pt x="425507" y="139638"/>
                  </a:cubicBezTo>
                  <a:cubicBezTo>
                    <a:pt x="426458" y="148948"/>
                    <a:pt x="433644" y="156396"/>
                    <a:pt x="442914" y="157651"/>
                  </a:cubicBezTo>
                  <a:lnTo>
                    <a:pt x="442914" y="157651"/>
                  </a:lnTo>
                  <a:cubicBezTo>
                    <a:pt x="443986" y="157833"/>
                    <a:pt x="445079" y="157833"/>
                    <a:pt x="446152" y="157651"/>
                  </a:cubicBezTo>
                  <a:cubicBezTo>
                    <a:pt x="448378" y="156213"/>
                    <a:pt x="450301" y="154351"/>
                    <a:pt x="451819" y="152186"/>
                  </a:cubicBezTo>
                  <a:cubicBezTo>
                    <a:pt x="456392" y="147329"/>
                    <a:pt x="460097" y="141722"/>
                    <a:pt x="462748" y="135590"/>
                  </a:cubicBezTo>
                  <a:cubicBezTo>
                    <a:pt x="464812" y="131380"/>
                    <a:pt x="464812" y="126442"/>
                    <a:pt x="462748" y="122232"/>
                  </a:cubicBezTo>
                  <a:cubicBezTo>
                    <a:pt x="457668" y="115270"/>
                    <a:pt x="450159" y="110493"/>
                    <a:pt x="441700" y="108874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23E5B205-37DC-35EE-7CBF-6DCEB2C2FD9B}"/>
                </a:ext>
              </a:extLst>
            </p:cNvPr>
            <p:cNvSpPr/>
            <p:nvPr/>
          </p:nvSpPr>
          <p:spPr>
            <a:xfrm>
              <a:off x="1951270" y="5756012"/>
              <a:ext cx="678158" cy="1196950"/>
            </a:xfrm>
            <a:custGeom>
              <a:avLst/>
              <a:gdLst>
                <a:gd name="connsiteX0" fmla="*/ 401772 w 678158"/>
                <a:gd name="connsiteY0" fmla="*/ 20433 h 1196950"/>
                <a:gd name="connsiteX1" fmla="*/ 418369 w 678158"/>
                <a:gd name="connsiteY1" fmla="*/ 23874 h 1196950"/>
                <a:gd name="connsiteX2" fmla="*/ 642417 w 678158"/>
                <a:gd name="connsiteY2" fmla="*/ 93093 h 1196950"/>
                <a:gd name="connsiteX3" fmla="*/ 657191 w 678158"/>
                <a:gd name="connsiteY3" fmla="*/ 101795 h 1196950"/>
                <a:gd name="connsiteX4" fmla="*/ 657191 w 678158"/>
                <a:gd name="connsiteY4" fmla="*/ 122034 h 1196950"/>
                <a:gd name="connsiteX5" fmla="*/ 353603 w 678158"/>
                <a:gd name="connsiteY5" fmla="*/ 1053038 h 1196950"/>
                <a:gd name="connsiteX6" fmla="*/ 327696 w 678158"/>
                <a:gd name="connsiteY6" fmla="*/ 1121850 h 1196950"/>
                <a:gd name="connsiteX7" fmla="*/ 304624 w 678158"/>
                <a:gd name="connsiteY7" fmla="*/ 1173056 h 1196950"/>
                <a:gd name="connsiteX8" fmla="*/ 301588 w 678158"/>
                <a:gd name="connsiteY8" fmla="*/ 1174473 h 1196950"/>
                <a:gd name="connsiteX9" fmla="*/ 300374 w 678158"/>
                <a:gd name="connsiteY9" fmla="*/ 1174473 h 1196950"/>
                <a:gd name="connsiteX10" fmla="*/ 295719 w 678158"/>
                <a:gd name="connsiteY10" fmla="*/ 1174473 h 1196950"/>
                <a:gd name="connsiteX11" fmla="*/ 23299 w 678158"/>
                <a:gd name="connsiteY11" fmla="*/ 1046561 h 1196950"/>
                <a:gd name="connsiteX12" fmla="*/ 375056 w 678158"/>
                <a:gd name="connsiteY12" fmla="*/ 42089 h 1196950"/>
                <a:gd name="connsiteX13" fmla="*/ 395296 w 678158"/>
                <a:gd name="connsiteY13" fmla="*/ 21850 h 1196950"/>
                <a:gd name="connsiteX14" fmla="*/ 401367 w 678158"/>
                <a:gd name="connsiteY14" fmla="*/ 21850 h 1196950"/>
                <a:gd name="connsiteX15" fmla="*/ 456013 w 678158"/>
                <a:gd name="connsiteY15" fmla="*/ 179918 h 1196950"/>
                <a:gd name="connsiteX16" fmla="*/ 463096 w 678158"/>
                <a:gd name="connsiteY16" fmla="*/ 178704 h 1196950"/>
                <a:gd name="connsiteX17" fmla="*/ 473015 w 678158"/>
                <a:gd name="connsiteY17" fmla="*/ 170001 h 1196950"/>
                <a:gd name="connsiteX18" fmla="*/ 485563 w 678158"/>
                <a:gd name="connsiteY18" fmla="*/ 149762 h 1196950"/>
                <a:gd name="connsiteX19" fmla="*/ 484349 w 678158"/>
                <a:gd name="connsiteY19" fmla="*/ 127094 h 1196950"/>
                <a:gd name="connsiteX20" fmla="*/ 453585 w 678158"/>
                <a:gd name="connsiteY20" fmla="*/ 108878 h 1196950"/>
                <a:gd name="connsiteX21" fmla="*/ 446703 w 678158"/>
                <a:gd name="connsiteY21" fmla="*/ 110295 h 1196950"/>
                <a:gd name="connsiteX22" fmla="*/ 426464 w 678158"/>
                <a:gd name="connsiteY22" fmla="*/ 150774 h 1196950"/>
                <a:gd name="connsiteX23" fmla="*/ 453787 w 678158"/>
                <a:gd name="connsiteY23" fmla="*/ 179310 h 1196950"/>
                <a:gd name="connsiteX24" fmla="*/ 455811 w 678158"/>
                <a:gd name="connsiteY24" fmla="*/ 179310 h 1196950"/>
                <a:gd name="connsiteX25" fmla="*/ 401165 w 678158"/>
                <a:gd name="connsiteY25" fmla="*/ -211 h 1196950"/>
                <a:gd name="connsiteX26" fmla="*/ 389224 w 678158"/>
                <a:gd name="connsiteY26" fmla="*/ 1408 h 1196950"/>
                <a:gd name="connsiteX27" fmla="*/ 356032 w 678158"/>
                <a:gd name="connsiteY27" fmla="*/ 30958 h 1196950"/>
                <a:gd name="connsiteX28" fmla="*/ 148580 w 678158"/>
                <a:gd name="connsiteY28" fmla="*/ 573166 h 1196950"/>
                <a:gd name="connsiteX29" fmla="*/ 43336 w 678158"/>
                <a:gd name="connsiteY29" fmla="*/ 891327 h 1196950"/>
                <a:gd name="connsiteX30" fmla="*/ 2857 w 678158"/>
                <a:gd name="connsiteY30" fmla="*/ 1056681 h 1196950"/>
                <a:gd name="connsiteX31" fmla="*/ 288837 w 678158"/>
                <a:gd name="connsiteY31" fmla="*/ 1195319 h 1196950"/>
                <a:gd name="connsiteX32" fmla="*/ 298957 w 678158"/>
                <a:gd name="connsiteY32" fmla="*/ 1196736 h 1196950"/>
                <a:gd name="connsiteX33" fmla="*/ 302600 w 678158"/>
                <a:gd name="connsiteY33" fmla="*/ 1196736 h 1196950"/>
                <a:gd name="connsiteX34" fmla="*/ 316565 w 678158"/>
                <a:gd name="connsiteY34" fmla="*/ 1190867 h 1196950"/>
                <a:gd name="connsiteX35" fmla="*/ 343483 w 678158"/>
                <a:gd name="connsiteY35" fmla="*/ 1138244 h 1196950"/>
                <a:gd name="connsiteX36" fmla="*/ 346115 w 678158"/>
                <a:gd name="connsiteY36" fmla="*/ 1130756 h 1196950"/>
                <a:gd name="connsiteX37" fmla="*/ 372628 w 678158"/>
                <a:gd name="connsiteY37" fmla="*/ 1060930 h 1196950"/>
                <a:gd name="connsiteX38" fmla="*/ 676216 w 678158"/>
                <a:gd name="connsiteY38" fmla="*/ 129927 h 1196950"/>
                <a:gd name="connsiteX39" fmla="*/ 672977 w 678158"/>
                <a:gd name="connsiteY39" fmla="*/ 91676 h 1196950"/>
                <a:gd name="connsiteX40" fmla="*/ 646666 w 678158"/>
                <a:gd name="connsiteY40" fmla="*/ 74269 h 1196950"/>
                <a:gd name="connsiteX41" fmla="*/ 422417 w 678158"/>
                <a:gd name="connsiteY41" fmla="*/ 4849 h 1196950"/>
                <a:gd name="connsiteX42" fmla="*/ 399546 w 678158"/>
                <a:gd name="connsiteY42" fmla="*/ 599 h 1196950"/>
                <a:gd name="connsiteX43" fmla="*/ 454596 w 678158"/>
                <a:gd name="connsiteY43" fmla="*/ 157656 h 1196950"/>
                <a:gd name="connsiteX44" fmla="*/ 447917 w 678158"/>
                <a:gd name="connsiteY44" fmla="*/ 150166 h 1196950"/>
                <a:gd name="connsiteX45" fmla="*/ 455405 w 678158"/>
                <a:gd name="connsiteY45" fmla="*/ 129927 h 1196950"/>
                <a:gd name="connsiteX46" fmla="*/ 465930 w 678158"/>
                <a:gd name="connsiteY46" fmla="*/ 137214 h 1196950"/>
                <a:gd name="connsiteX47" fmla="*/ 465930 w 678158"/>
                <a:gd name="connsiteY47" fmla="*/ 141059 h 1196950"/>
                <a:gd name="connsiteX48" fmla="*/ 456822 w 678158"/>
                <a:gd name="connsiteY48" fmla="*/ 154417 h 1196950"/>
                <a:gd name="connsiteX49" fmla="*/ 455204 w 678158"/>
                <a:gd name="connsiteY49" fmla="*/ 156643 h 11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78158" h="1196950">
                  <a:moveTo>
                    <a:pt x="401772" y="20433"/>
                  </a:moveTo>
                  <a:cubicBezTo>
                    <a:pt x="407460" y="20676"/>
                    <a:pt x="413065" y="21850"/>
                    <a:pt x="418369" y="23874"/>
                  </a:cubicBezTo>
                  <a:lnTo>
                    <a:pt x="642417" y="93093"/>
                  </a:lnTo>
                  <a:cubicBezTo>
                    <a:pt x="648204" y="94206"/>
                    <a:pt x="653426" y="97281"/>
                    <a:pt x="657191" y="101795"/>
                  </a:cubicBezTo>
                  <a:cubicBezTo>
                    <a:pt x="659964" y="108251"/>
                    <a:pt x="659964" y="115577"/>
                    <a:pt x="657191" y="122034"/>
                  </a:cubicBezTo>
                  <a:cubicBezTo>
                    <a:pt x="629261" y="226063"/>
                    <a:pt x="369997" y="1004666"/>
                    <a:pt x="353603" y="1053038"/>
                  </a:cubicBezTo>
                  <a:cubicBezTo>
                    <a:pt x="345507" y="1075908"/>
                    <a:pt x="336804" y="1098980"/>
                    <a:pt x="327696" y="1121850"/>
                  </a:cubicBezTo>
                  <a:cubicBezTo>
                    <a:pt x="324256" y="1130149"/>
                    <a:pt x="314744" y="1165568"/>
                    <a:pt x="304624" y="1173056"/>
                  </a:cubicBezTo>
                  <a:cubicBezTo>
                    <a:pt x="303794" y="1173845"/>
                    <a:pt x="302722" y="1174351"/>
                    <a:pt x="301588" y="1174473"/>
                  </a:cubicBezTo>
                  <a:lnTo>
                    <a:pt x="300374" y="1174473"/>
                  </a:lnTo>
                  <a:cubicBezTo>
                    <a:pt x="298836" y="1174676"/>
                    <a:pt x="297257" y="1174676"/>
                    <a:pt x="295719" y="1174473"/>
                  </a:cubicBezTo>
                  <a:cubicBezTo>
                    <a:pt x="239454" y="1159496"/>
                    <a:pt x="43336" y="1084003"/>
                    <a:pt x="23299" y="1046561"/>
                  </a:cubicBezTo>
                  <a:cubicBezTo>
                    <a:pt x="13382" y="1027536"/>
                    <a:pt x="306648" y="156036"/>
                    <a:pt x="375056" y="42089"/>
                  </a:cubicBezTo>
                  <a:cubicBezTo>
                    <a:pt x="379105" y="33102"/>
                    <a:pt x="386309" y="25898"/>
                    <a:pt x="395296" y="21850"/>
                  </a:cubicBezTo>
                  <a:cubicBezTo>
                    <a:pt x="397299" y="21546"/>
                    <a:pt x="399363" y="21546"/>
                    <a:pt x="401367" y="21850"/>
                  </a:cubicBezTo>
                  <a:moveTo>
                    <a:pt x="456013" y="179918"/>
                  </a:moveTo>
                  <a:cubicBezTo>
                    <a:pt x="458422" y="179938"/>
                    <a:pt x="460830" y="179534"/>
                    <a:pt x="463096" y="178704"/>
                  </a:cubicBezTo>
                  <a:cubicBezTo>
                    <a:pt x="467023" y="176599"/>
                    <a:pt x="470423" y="173623"/>
                    <a:pt x="473015" y="170001"/>
                  </a:cubicBezTo>
                  <a:cubicBezTo>
                    <a:pt x="478297" y="163990"/>
                    <a:pt x="482527" y="157149"/>
                    <a:pt x="485563" y="149762"/>
                  </a:cubicBezTo>
                  <a:cubicBezTo>
                    <a:pt x="488720" y="142435"/>
                    <a:pt x="488274" y="134035"/>
                    <a:pt x="484349" y="127094"/>
                  </a:cubicBezTo>
                  <a:cubicBezTo>
                    <a:pt x="477204" y="116873"/>
                    <a:pt x="465991" y="110235"/>
                    <a:pt x="453585" y="108878"/>
                  </a:cubicBezTo>
                  <a:cubicBezTo>
                    <a:pt x="451217" y="108838"/>
                    <a:pt x="448868" y="109324"/>
                    <a:pt x="446703" y="110295"/>
                  </a:cubicBezTo>
                  <a:cubicBezTo>
                    <a:pt x="434478" y="120273"/>
                    <a:pt x="427112" y="135008"/>
                    <a:pt x="426464" y="150774"/>
                  </a:cubicBezTo>
                  <a:cubicBezTo>
                    <a:pt x="427375" y="165690"/>
                    <a:pt x="438931" y="177753"/>
                    <a:pt x="453787" y="179310"/>
                  </a:cubicBezTo>
                  <a:lnTo>
                    <a:pt x="455811" y="179310"/>
                  </a:lnTo>
                  <a:moveTo>
                    <a:pt x="401165" y="-211"/>
                  </a:moveTo>
                  <a:cubicBezTo>
                    <a:pt x="397118" y="-272"/>
                    <a:pt x="393109" y="275"/>
                    <a:pt x="389224" y="1408"/>
                  </a:cubicBezTo>
                  <a:cubicBezTo>
                    <a:pt x="374753" y="6610"/>
                    <a:pt x="362873" y="17195"/>
                    <a:pt x="356032" y="30958"/>
                  </a:cubicBezTo>
                  <a:cubicBezTo>
                    <a:pt x="310493" y="106652"/>
                    <a:pt x="185820" y="465088"/>
                    <a:pt x="148580" y="573166"/>
                  </a:cubicBezTo>
                  <a:cubicBezTo>
                    <a:pt x="108101" y="688529"/>
                    <a:pt x="70659" y="804500"/>
                    <a:pt x="43336" y="891327"/>
                  </a:cubicBezTo>
                  <a:cubicBezTo>
                    <a:pt x="-4226" y="1041704"/>
                    <a:pt x="-1392" y="1046965"/>
                    <a:pt x="2857" y="1056681"/>
                  </a:cubicBezTo>
                  <a:cubicBezTo>
                    <a:pt x="30382" y="1108088"/>
                    <a:pt x="255038" y="1186413"/>
                    <a:pt x="288837" y="1195319"/>
                  </a:cubicBezTo>
                  <a:cubicBezTo>
                    <a:pt x="292137" y="1196250"/>
                    <a:pt x="295536" y="1196736"/>
                    <a:pt x="298957" y="1196736"/>
                  </a:cubicBezTo>
                  <a:lnTo>
                    <a:pt x="302600" y="1196736"/>
                  </a:lnTo>
                  <a:cubicBezTo>
                    <a:pt x="307700" y="1196048"/>
                    <a:pt x="312517" y="1194024"/>
                    <a:pt x="316565" y="1190867"/>
                  </a:cubicBezTo>
                  <a:cubicBezTo>
                    <a:pt x="330004" y="1175990"/>
                    <a:pt x="339293" y="1157856"/>
                    <a:pt x="343483" y="1138244"/>
                  </a:cubicBezTo>
                  <a:cubicBezTo>
                    <a:pt x="344698" y="1135006"/>
                    <a:pt x="345507" y="1132375"/>
                    <a:pt x="346115" y="1130756"/>
                  </a:cubicBezTo>
                  <a:cubicBezTo>
                    <a:pt x="355222" y="1108493"/>
                    <a:pt x="364128" y="1085015"/>
                    <a:pt x="372628" y="1060930"/>
                  </a:cubicBezTo>
                  <a:cubicBezTo>
                    <a:pt x="385783" y="1023285"/>
                    <a:pt x="648083" y="236588"/>
                    <a:pt x="676216" y="129927"/>
                  </a:cubicBezTo>
                  <a:cubicBezTo>
                    <a:pt x="680628" y="117298"/>
                    <a:pt x="679454" y="103374"/>
                    <a:pt x="672977" y="91676"/>
                  </a:cubicBezTo>
                  <a:cubicBezTo>
                    <a:pt x="666642" y="82831"/>
                    <a:pt x="657292" y="76637"/>
                    <a:pt x="646666" y="74269"/>
                  </a:cubicBezTo>
                  <a:lnTo>
                    <a:pt x="422417" y="4849"/>
                  </a:lnTo>
                  <a:cubicBezTo>
                    <a:pt x="415049" y="2279"/>
                    <a:pt x="407337" y="842"/>
                    <a:pt x="399546" y="599"/>
                  </a:cubicBezTo>
                  <a:close/>
                  <a:moveTo>
                    <a:pt x="454596" y="157656"/>
                  </a:moveTo>
                  <a:cubicBezTo>
                    <a:pt x="451096" y="156683"/>
                    <a:pt x="448484" y="153748"/>
                    <a:pt x="447917" y="150166"/>
                  </a:cubicBezTo>
                  <a:cubicBezTo>
                    <a:pt x="448687" y="142901"/>
                    <a:pt x="451257" y="135938"/>
                    <a:pt x="455405" y="129927"/>
                  </a:cubicBezTo>
                  <a:cubicBezTo>
                    <a:pt x="459413" y="131526"/>
                    <a:pt x="463016" y="134016"/>
                    <a:pt x="465930" y="137214"/>
                  </a:cubicBezTo>
                  <a:cubicBezTo>
                    <a:pt x="466113" y="138489"/>
                    <a:pt x="466113" y="139783"/>
                    <a:pt x="465930" y="141059"/>
                  </a:cubicBezTo>
                  <a:cubicBezTo>
                    <a:pt x="463623" y="145977"/>
                    <a:pt x="460547" y="150491"/>
                    <a:pt x="456822" y="154417"/>
                  </a:cubicBezTo>
                  <a:lnTo>
                    <a:pt x="455204" y="156643"/>
                  </a:ln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12EDA217-8DFD-5CD8-8E84-4346B96303BE}"/>
                </a:ext>
              </a:extLst>
            </p:cNvPr>
            <p:cNvSpPr/>
            <p:nvPr/>
          </p:nvSpPr>
          <p:spPr>
            <a:xfrm>
              <a:off x="2225656" y="6848730"/>
              <a:ext cx="43918" cy="16394"/>
            </a:xfrm>
            <a:custGeom>
              <a:avLst/>
              <a:gdLst>
                <a:gd name="connsiteX0" fmla="*/ 688 w 43918"/>
                <a:gd name="connsiteY0" fmla="*/ -215 h 16394"/>
                <a:gd name="connsiteX1" fmla="*/ 44607 w 43918"/>
                <a:gd name="connsiteY1" fmla="*/ 1618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4">
                  <a:moveTo>
                    <a:pt x="688" y="-215"/>
                  </a:moveTo>
                  <a:lnTo>
                    <a:pt x="44607" y="161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C8C5CF16-B8DE-8EF6-6CED-D5BABEBBF7A5}"/>
                </a:ext>
              </a:extLst>
            </p:cNvPr>
            <p:cNvSpPr/>
            <p:nvPr/>
          </p:nvSpPr>
          <p:spPr>
            <a:xfrm>
              <a:off x="2185178" y="6778703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16F92F74-54BB-4632-B179-FC07DD290F0F}"/>
                </a:ext>
              </a:extLst>
            </p:cNvPr>
            <p:cNvSpPr/>
            <p:nvPr/>
          </p:nvSpPr>
          <p:spPr>
            <a:xfrm>
              <a:off x="2268158" y="6735999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E723033B-20FC-85F8-E42E-2688A3279E6F}"/>
                </a:ext>
              </a:extLst>
            </p:cNvPr>
            <p:cNvSpPr/>
            <p:nvPr/>
          </p:nvSpPr>
          <p:spPr>
            <a:xfrm>
              <a:off x="2227680" y="6665768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E112AA8B-B40A-7E72-30D1-4FEE412DE51C}"/>
                </a:ext>
              </a:extLst>
            </p:cNvPr>
            <p:cNvSpPr/>
            <p:nvPr/>
          </p:nvSpPr>
          <p:spPr>
            <a:xfrm>
              <a:off x="2309851" y="6623064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563DE7F9-FCFC-56CD-2858-4DBF1746AE5C}"/>
                </a:ext>
              </a:extLst>
            </p:cNvPr>
            <p:cNvSpPr/>
            <p:nvPr/>
          </p:nvSpPr>
          <p:spPr>
            <a:xfrm>
              <a:off x="2269372" y="6553036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E3F3E224-BA89-1F5D-ED16-FCB3A440D0CD}"/>
                </a:ext>
              </a:extLst>
            </p:cNvPr>
            <p:cNvSpPr/>
            <p:nvPr/>
          </p:nvSpPr>
          <p:spPr>
            <a:xfrm>
              <a:off x="2351543" y="6510331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F0A4FC4-B33E-2B93-8B67-D080678A7896}"/>
                </a:ext>
              </a:extLst>
            </p:cNvPr>
            <p:cNvSpPr/>
            <p:nvPr/>
          </p:nvSpPr>
          <p:spPr>
            <a:xfrm>
              <a:off x="2311065" y="644010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9FF06607-BBF7-DD9D-020C-D31A28D71B88}"/>
                </a:ext>
              </a:extLst>
            </p:cNvPr>
            <p:cNvSpPr/>
            <p:nvPr/>
          </p:nvSpPr>
          <p:spPr>
            <a:xfrm>
              <a:off x="2389998" y="6396992"/>
              <a:ext cx="43717" cy="16393"/>
            </a:xfrm>
            <a:custGeom>
              <a:avLst/>
              <a:gdLst>
                <a:gd name="connsiteX0" fmla="*/ 688 w 43717"/>
                <a:gd name="connsiteY0" fmla="*/ -215 h 16393"/>
                <a:gd name="connsiteX1" fmla="*/ 44406 w 43717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7" h="16393">
                  <a:moveTo>
                    <a:pt x="688" y="-215"/>
                  </a:moveTo>
                  <a:lnTo>
                    <a:pt x="44406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025C8746-C938-FB1B-E01F-BFFFA433302D}"/>
                </a:ext>
              </a:extLst>
            </p:cNvPr>
            <p:cNvSpPr/>
            <p:nvPr/>
          </p:nvSpPr>
          <p:spPr>
            <a:xfrm>
              <a:off x="2347091" y="6328179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5813AF4D-F4C0-E1CE-5060-E9DFBF03EFDE}"/>
                </a:ext>
              </a:extLst>
            </p:cNvPr>
            <p:cNvSpPr/>
            <p:nvPr/>
          </p:nvSpPr>
          <p:spPr>
            <a:xfrm>
              <a:off x="2422583" y="6283855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560010D-F229-5204-1BA5-C527B471B0C0}"/>
                </a:ext>
              </a:extLst>
            </p:cNvPr>
            <p:cNvSpPr/>
            <p:nvPr/>
          </p:nvSpPr>
          <p:spPr>
            <a:xfrm>
              <a:off x="2382713" y="6209981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FD61CD09-29CF-1B2B-9823-B7CEA0E949CC}"/>
                </a:ext>
              </a:extLst>
            </p:cNvPr>
            <p:cNvSpPr/>
            <p:nvPr/>
          </p:nvSpPr>
          <p:spPr>
            <a:xfrm>
              <a:off x="2460229" y="6174765"/>
              <a:ext cx="43918" cy="16393"/>
            </a:xfrm>
            <a:custGeom>
              <a:avLst/>
              <a:gdLst>
                <a:gd name="connsiteX0" fmla="*/ 688 w 43918"/>
                <a:gd name="connsiteY0" fmla="*/ -215 h 16393"/>
                <a:gd name="connsiteX1" fmla="*/ 44607 w 43918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3">
                  <a:moveTo>
                    <a:pt x="688" y="-215"/>
                  </a:moveTo>
                  <a:lnTo>
                    <a:pt x="44607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B2CA4CA0-5EF6-AE8A-D0F0-AFA76C57D78A}"/>
                </a:ext>
              </a:extLst>
            </p:cNvPr>
            <p:cNvSpPr/>
            <p:nvPr/>
          </p:nvSpPr>
          <p:spPr>
            <a:xfrm>
              <a:off x="2414892" y="6096237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9700C944-0960-C64C-7CCC-CAB79C6C33B9}"/>
                </a:ext>
              </a:extLst>
            </p:cNvPr>
            <p:cNvSpPr/>
            <p:nvPr/>
          </p:nvSpPr>
          <p:spPr>
            <a:xfrm>
              <a:off x="2497063" y="6053330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D223EB48-6313-2FA9-9FCD-36B691FA4C1F}"/>
                </a:ext>
              </a:extLst>
            </p:cNvPr>
            <p:cNvSpPr/>
            <p:nvPr/>
          </p:nvSpPr>
          <p:spPr>
            <a:xfrm>
              <a:off x="2456585" y="598411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BB0FE5CF-9B1A-4F7D-05B9-21EB9228454B}"/>
                </a:ext>
              </a:extLst>
            </p:cNvPr>
            <p:cNvSpPr/>
            <p:nvPr/>
          </p:nvSpPr>
          <p:spPr>
            <a:xfrm>
              <a:off x="2538756" y="5940396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41D1D4FC-29B2-7DEE-E130-E7862D2B8319}"/>
              </a:ext>
            </a:extLst>
          </p:cNvPr>
          <p:cNvGrpSpPr/>
          <p:nvPr/>
        </p:nvGrpSpPr>
        <p:grpSpPr>
          <a:xfrm rot="19203411">
            <a:off x="374000" y="293983"/>
            <a:ext cx="1127415" cy="880576"/>
            <a:chOff x="937505" y="123244"/>
            <a:chExt cx="1127415" cy="880576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A4F04C0C-584D-08F2-9141-BB28D9449196}"/>
                </a:ext>
              </a:extLst>
            </p:cNvPr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C8B480AF-1A10-2E0A-FD50-3EBA451BC4A2}"/>
                </a:ext>
              </a:extLst>
            </p:cNvPr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6649B31F-0932-6DBD-573D-92ECC919DEE5}"/>
                </a:ext>
              </a:extLst>
            </p:cNvPr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560814CE-F38F-5169-7011-D0520F3EA550}"/>
                </a:ext>
              </a:extLst>
            </p:cNvPr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70816021-C8FA-764F-026C-5F166A3D7878}"/>
                </a:ext>
              </a:extLst>
            </p:cNvPr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B16527DC-CDAB-F36A-23F0-2ED529F84752}"/>
                </a:ext>
              </a:extLst>
            </p:cNvPr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C97595C8-6288-90E9-DE11-D622C7068248}"/>
                </a:ext>
              </a:extLst>
            </p:cNvPr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D108E2D3-3586-D73A-478F-F1531F6AD7E3}"/>
                </a:ext>
              </a:extLst>
            </p:cNvPr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6FBE1ED4-5DB4-F6EB-B2BE-10FC39E0905B}"/>
                </a:ext>
              </a:extLst>
            </p:cNvPr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B3F4D505-6C3B-8BA0-591D-A233C67064FA}"/>
                </a:ext>
              </a:extLst>
            </p:cNvPr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EAFA7510-A781-DDB2-C02F-B91F0A8B87CB}"/>
                </a:ext>
              </a:extLst>
            </p:cNvPr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CB13E41-A301-86D7-7877-93079D088302}"/>
                </a:ext>
              </a:extLst>
            </p:cNvPr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E9D4601A-7994-C4A6-CD88-CB4729401CB1}"/>
                </a:ext>
              </a:extLst>
            </p:cNvPr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1456132A-070C-2B72-8B6C-12E234167B09}"/>
                </a:ext>
              </a:extLst>
            </p:cNvPr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331C9A09-A296-6216-346A-FF28CD192B9C}"/>
                </a:ext>
              </a:extLst>
            </p:cNvPr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AFAC897F-4463-08A7-F1D5-F76DBC1A11A2}"/>
                </a:ext>
              </a:extLst>
            </p:cNvPr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7B10E461-9887-A621-DB1A-E64EC39331AE}"/>
                </a:ext>
              </a:extLst>
            </p:cNvPr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C1E3C7BE-E830-4D52-071E-5B5EF97B4DFD}"/>
                </a:ext>
              </a:extLst>
            </p:cNvPr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31A98B60-9E4A-4633-2087-11C645A57724}"/>
                </a:ext>
              </a:extLst>
            </p:cNvPr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55963EE5-03B8-3325-17EC-00C7520DA6CD}"/>
                </a:ext>
              </a:extLst>
            </p:cNvPr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804833B3-DD03-82E9-29F6-6B30AD462BD6}"/>
                </a:ext>
              </a:extLst>
            </p:cNvPr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AD42C901-FB0F-2395-90D2-2BB4B8C24597}"/>
                </a:ext>
              </a:extLst>
            </p:cNvPr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50EDD0C5-B385-6C45-FEC6-7087E0CD0DCC}"/>
              </a:ext>
            </a:extLst>
          </p:cNvPr>
          <p:cNvSpPr/>
          <p:nvPr/>
        </p:nvSpPr>
        <p:spPr>
          <a:xfrm>
            <a:off x="4741794" y="1038056"/>
            <a:ext cx="310469" cy="243108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63D19D72-F21A-C264-0D24-18070916BE78}"/>
              </a:ext>
            </a:extLst>
          </p:cNvPr>
          <p:cNvGrpSpPr/>
          <p:nvPr/>
        </p:nvGrpSpPr>
        <p:grpSpPr>
          <a:xfrm>
            <a:off x="-112259" y="2360227"/>
            <a:ext cx="1022222" cy="1409798"/>
            <a:chOff x="-223896" y="1190389"/>
            <a:chExt cx="1277548" cy="1438063"/>
          </a:xfrm>
        </p:grpSpPr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F0B16B1E-A9D3-304C-113A-BBB419101318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93D5B023-4621-284B-AAE0-CC5B52A06930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A76DD17A-7BA6-391F-6147-F1F6CE78651D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A22AF599-3AB9-E389-7C5C-5057D726AA05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8570A2F4-351D-9507-B19B-EC0252198894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F5CB5354-E60B-41CB-B23C-84CFC9D424A3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B3578424-76BD-FABB-12E2-6FDA3DA7D595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EC579564-B541-1AC8-3D3C-E32C56E5CF2F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AA7FB948-88B9-772D-039A-B9E640011759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F95A5EFB-4658-25BF-8817-F3FB6E8701D3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847624FA-9BAA-A87D-E00B-7709CA4B6986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0F974BFC-235A-F82F-8265-388687267F3B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E020AA39-52B6-88AA-8162-1F0A89B580C4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399EF816-7936-B25A-8B44-8C8D595D5DF0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C60420F3-DB85-8A7C-B3DD-16A98794ED7E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B3D32720-34AB-0393-71AC-4F61EB8D41BC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614FA022-52E3-A1DE-57BB-D43ECB0B8B52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7F3606F3-9A33-BF55-7290-040A7FBA4063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508D2783-9E9D-7335-7933-1E428BC6D457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2DB54962-D6D5-10D2-B441-EB97A5B5311B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D17FD8EF-1C67-E60B-451E-1A2EE69F03A4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0EEE6879-5733-AE2B-FF4B-118360348D9D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5A2AAB90-7199-FBDB-99F0-78599DC0EA0B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F1D88519-A014-D392-AE86-62A8703109D1}"/>
              </a:ext>
            </a:extLst>
          </p:cNvPr>
          <p:cNvGrpSpPr/>
          <p:nvPr/>
        </p:nvGrpSpPr>
        <p:grpSpPr>
          <a:xfrm>
            <a:off x="3593571" y="-408022"/>
            <a:ext cx="1457703" cy="1332067"/>
            <a:chOff x="3028553" y="-226049"/>
            <a:chExt cx="1423136" cy="1356162"/>
          </a:xfrm>
        </p:grpSpPr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6299B831-1759-057F-D9D3-550962495902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2926FDF2-2610-09EE-5DE8-889CE0EFC7F1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B5548212-5223-0721-A35F-E3EFE832764A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287E8AAB-DD55-0572-363E-1F8DC27CE5D7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D0A3CA34-E9BB-AB26-EC60-6BA1012B75E4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2CB8266D-380C-D0A3-F922-6FC46B87F24D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95" name="Picture 94">
            <a:extLst>
              <a:ext uri="{FF2B5EF4-FFF2-40B4-BE49-F238E27FC236}">
                <a16:creationId xmlns:a16="http://schemas.microsoft.com/office/drawing/2014/main" id="{4A9F0B23-DEF2-D37B-2FD4-768FD3424C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688" y="-31710"/>
            <a:ext cx="2145730" cy="1968884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CE212007-F093-2FAF-1C1F-1F1CFC5B8740}"/>
              </a:ext>
            </a:extLst>
          </p:cNvPr>
          <p:cNvSpPr txBox="1"/>
          <p:nvPr/>
        </p:nvSpPr>
        <p:spPr>
          <a:xfrm>
            <a:off x="2259000" y="4158464"/>
            <a:ext cx="73674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atin typeface="2005_iannnnnMTV" panose="02000000000000000000" pitchFamily="2" charset="0"/>
                <a:cs typeface="2005_iannnnnMTV" panose="02000000000000000000" pitchFamily="2" charset="0"/>
              </a:rPr>
              <a:t>Lesson 2 - </a:t>
            </a:r>
            <a:r>
              <a:rPr lang="en-US" sz="8800">
                <a:latin typeface="2005_iannnnnMTV" panose="02000000000000000000" pitchFamily="2" charset="0"/>
                <a:cs typeface="2005_iannnnnMTV" panose="02000000000000000000" pitchFamily="2" charset="0"/>
              </a:rPr>
              <a:t>Period </a:t>
            </a:r>
            <a:r>
              <a:rPr lang="en-US" sz="8800" dirty="0">
                <a:latin typeface="2005_iannnnnMTV" panose="02000000000000000000" pitchFamily="2" charset="0"/>
                <a:cs typeface="2005_iannnnnMTV" panose="02000000000000000000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257282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A367CDBC-FA93-48D4-A3CB-7195DDE9B1B2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62E034-A6C1-48F6-9947-2BEBA29620D9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1650542B-97E3-4429-83A0-B79E374A4037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C4B75E5-4040-4F18-B9E1-4C95E4261CFB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E6374B3-E272-4296-8774-E644C096EE7C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B42BBA4-0FC1-4E6C-87D6-08428028DC3E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3A18B4C-20C1-405E-BDEB-FA383F36AA46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F2E6E77-D3FF-4C08-9481-596C0479D28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A5A9E20-9A03-475F-9724-B868847B7FC5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8B0D57A-6B07-4260-B0FA-1E17A34030EB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0424CE0-A33E-40CB-8C4C-D02006C4EEC3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FF10188-6062-4AD8-B714-1E1190EF6FB9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052F759-1AFD-4F6D-BD5D-900D6895DE24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085F2C2-0C37-4455-887F-41D7FB3DE9E3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19338AA-B6B6-4A9E-A8F7-0312604151F6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9DFD6F3-D79C-45B5-A13E-9C53564C3590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4A4CEFD-685F-4F01-9703-E628C82818B6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A5A7F87-3501-4C28-A3FF-F8D745601F3D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F151C8C-E1EF-4109-9497-B1308B92FE92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9A627AA-CFB3-4C7D-8EE9-31021CB241F0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FFEAB84-D5A2-47FE-AC76-232E78117A0D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B7EAFD8-7C67-4A37-8CC8-ABD985300712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F663C86-348B-4C0E-A587-5A597467D9B8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565E6EB-418C-4803-A83C-12F2370D093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13522B0-B790-45D5-BDE6-41F162019CBE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7B84EF3-07BF-4627-AC7C-8C84FC42F82D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F89F005-9440-48C6-AC61-66818FC86FA5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D7499FC-61D4-468A-BA2D-1D8C09748752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2C88CBE-8ADA-46EE-A0C2-FF5386F5BE34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DFAED97-C90A-49D6-91E0-2BC8848CD94D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F8C3857-3CBA-4FA0-8911-613F3E0AE2A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311A030-6A26-4035-8E2E-4FB249078608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07140254-2E84-4341-BACE-6CBD3D37BC2F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D775B5B-904B-415D-BB56-0947EB60B0AD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3447D79-D0AC-4372-9723-541DE810EF61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F832C65-B2BE-463F-8B38-62D708CA3A9B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31DBD24-5BFA-45D6-B460-2C95BFA5B170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D07557C-20DF-4AEE-ADA8-1D3BE41D241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A5650F0-66D4-470E-B3DB-7B5301D2605D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A9A79FB-79C0-4E2F-9C03-9AE37A0C02F2}"/>
              </a:ext>
            </a:extLst>
          </p:cNvPr>
          <p:cNvGrpSpPr/>
          <p:nvPr/>
        </p:nvGrpSpPr>
        <p:grpSpPr>
          <a:xfrm>
            <a:off x="11926535" y="2051702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479CE01-3583-413A-9610-442E763FCEEF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ADC2DEE-1725-4EB8-8481-E1BCE369AA88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792918D5-95BC-4EEA-BFD1-F77913812772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3F80F893-CDBA-4110-9BEE-069489800895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2D74868-C0A2-458C-99CF-B37CFA63B019}"/>
              </a:ext>
            </a:extLst>
          </p:cNvPr>
          <p:cNvGrpSpPr/>
          <p:nvPr/>
        </p:nvGrpSpPr>
        <p:grpSpPr>
          <a:xfrm>
            <a:off x="404683" y="507253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BE297FE-AC16-40AA-95B3-4AD147D16353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BF778E9-B3E3-4DAB-A7D0-A337F76C2DCD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0EE36F0-BE52-46A5-9A46-0832057F2133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846CEB0-5670-4260-8DB5-D2751774972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FB0B735-50CD-469F-B599-75AFEF5D2F35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38FB02D-751A-41DD-B9DD-EF2CCD77A89A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8B47A980-044E-4F84-9A2B-3538AD8798FC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E5EAD9F0-E193-4B56-94F6-8DBD0A610CB9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711A6670-74C9-4B15-B142-6A88724E57F8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CD0EAB3-E8AE-4A06-B7A4-FBDD48DF7FD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C18F439-EC96-4438-BD09-81EC3C9F79DD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3E016FFC-A9FD-48A9-85C6-73189F865D90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F2C9BEA-CB39-43EC-9A99-E98E5B97284E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5F3F57E-A712-4CDF-A524-53AEEA293A9B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9B75A64-D4FD-4FB0-919F-6689B97C2339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0DBA6EB3-EEE3-44CC-97BA-6644421B11A9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1FB7DC2-EBD1-4713-AA6A-8EB5F2AF770C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7033152-4D77-4B2F-8D4A-5F70D9D0AAE4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205BD9EB-E862-42AD-A7C8-2DFD0D932DBC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5ECAC742-C5AA-486A-B14A-B21A0D1C0A0F}"/>
              </a:ext>
            </a:extLst>
          </p:cNvPr>
          <p:cNvSpPr txBox="1"/>
          <p:nvPr/>
        </p:nvSpPr>
        <p:spPr>
          <a:xfrm>
            <a:off x="1339990" y="1628316"/>
            <a:ext cx="7770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dirty="0">
                <a:latin typeface="Comic Sans MS" panose="030F0702030302020204" pitchFamily="66" charset="0"/>
                <a:cs typeface="2005_iannnnnMTV" panose="02000000000000000000" pitchFamily="2" charset="0"/>
              </a:rPr>
              <a:t>Warm-up and Review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F402E2D-360E-42FA-9122-A831850CCC59}"/>
              </a:ext>
            </a:extLst>
          </p:cNvPr>
          <p:cNvSpPr txBox="1"/>
          <p:nvPr/>
        </p:nvSpPr>
        <p:spPr>
          <a:xfrm>
            <a:off x="2785774" y="3505224"/>
            <a:ext cx="68361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dirty="0">
                <a:latin typeface="Comic Sans MS" panose="030F0702030302020204" pitchFamily="66" charset="0"/>
                <a:cs typeface="2005_iannnnnMTV" panose="02000000000000000000" pitchFamily="2" charset="0"/>
              </a:rPr>
              <a:t>Read and complete.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0229BBD-3F36-4052-906B-3D4655AB3388}"/>
              </a:ext>
            </a:extLst>
          </p:cNvPr>
          <p:cNvSpPr txBox="1"/>
          <p:nvPr/>
        </p:nvSpPr>
        <p:spPr>
          <a:xfrm>
            <a:off x="2785774" y="2584167"/>
            <a:ext cx="6254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omic Sans MS" panose="030F0702030302020204" pitchFamily="66" charset="0"/>
                <a:cs typeface="2005_iannnnnMTV" panose="02000000000000000000" pitchFamily="2" charset="0"/>
              </a:rPr>
              <a:t>Listen and tick.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0F1DDC7-7192-4DCA-B999-543CCAF5B30C}"/>
              </a:ext>
            </a:extLst>
          </p:cNvPr>
          <p:cNvSpPr txBox="1"/>
          <p:nvPr/>
        </p:nvSpPr>
        <p:spPr>
          <a:xfrm>
            <a:off x="3870806" y="4475466"/>
            <a:ext cx="71788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omic Sans MS" panose="030F0702030302020204" pitchFamily="66" charset="0"/>
                <a:cs typeface="2005_iannnnnMTV" panose="02000000000000000000" pitchFamily="2" charset="0"/>
              </a:rPr>
              <a:t>Let’s play.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F092AFB-4A70-4BDA-AE2F-53F55AEC2C93}"/>
              </a:ext>
            </a:extLst>
          </p:cNvPr>
          <p:cNvSpPr txBox="1"/>
          <p:nvPr/>
        </p:nvSpPr>
        <p:spPr>
          <a:xfrm>
            <a:off x="2395003" y="335840"/>
            <a:ext cx="79387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Table of contents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A73EB0D-EEBB-453E-9AFB-CB68E4CD0C0A}"/>
              </a:ext>
            </a:extLst>
          </p:cNvPr>
          <p:cNvGrpSpPr/>
          <p:nvPr/>
        </p:nvGrpSpPr>
        <p:grpSpPr>
          <a:xfrm>
            <a:off x="10149334" y="783073"/>
            <a:ext cx="1864191" cy="1403213"/>
            <a:chOff x="5337376" y="3832625"/>
            <a:chExt cx="1864191" cy="1403213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B6A5BB8-F907-4BBB-AADC-504A93B310B1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8D97978-0947-40A4-AE6E-7FB1C852730B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06968256-2BD2-4CCF-887C-993B9CF0FF8E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61E70FA-47C8-4543-9E39-91E9CF9B03CC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818EE7EA-0A24-430F-86B1-FF161650B266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61A84EE-4DF9-45C5-A1DD-3E5FEEA2B150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DB0D00A-3490-4233-8ED9-5F57538FC984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C366B2D1-F613-4206-B1C4-D955B1D9775C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248752E1-50A7-4C2C-8831-302D6463FDEB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B25B6721-4F91-482B-85CB-EBE656EF0EE7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EBFC927-3CF2-4714-9EB3-871F5CDC3D79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D5CF856-B8D8-4B7F-A110-380030DA8AA0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DDB70DA-31B6-4E04-AE1D-44091E0CAAD9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CA86904-08C9-4D9B-AE96-C363F77A7567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22690971-5282-4863-B396-27AEB2290772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6E8522C8-FF57-4A5D-84C9-91FEEC14DC0C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0EEBDC7-820F-494C-99C4-2BCC89C0BA7A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7FD65F29-36F1-44D5-96E9-65F67D7E481C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0FA2FE52-910A-4DAA-8EB2-693440398CE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F3671A1B-141B-4FFE-B59E-B6E846082548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B10674C4-83EB-49A7-A16A-0511D6B63885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50EECF9C-4782-4385-8E09-0E687A12A2AC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26C82B19-B755-4083-A83F-327B36DAF3E6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A27659F-DD3F-4809-A7A2-8CB32B4EDAC8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D2E055AA-63DF-498F-BEBA-8453083D0715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B05CAE51-C085-4AD4-9A2E-102AB363456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677C0D7-1C2F-48B7-921E-FA8BA2A3DB91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F863915D-79FA-458D-BF9F-B8F52F95B678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D5A559EE-5BFF-4DE0-AD6D-B6EEB14CCDFB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4F133201-CC67-40CE-B92A-DC1471D067C0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02692D1B-16B9-4EA5-8916-ED3C462827F2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2093A2C6-4966-4E91-9964-67941AE7363D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31541E98-D952-4A11-B71A-A9109933DF30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46267E4B-0B00-4F13-8E40-4D6F0B9AFC43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364CD4ED-15C5-48DF-BCFB-F1E3D306FE2F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4F26D21A-CEFB-445F-B1E4-ED1202CBA3BF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24188675-5BA5-43EF-B4FD-F3965AFC7201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17198281-96DF-4E13-A764-4E45D08BC0FB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D037D20E-601C-448E-9EA2-E891BFB57C4E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7BA8F7CA-4EA1-4A33-B1DC-5071A4F3EBCC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5868C3D5-8D34-4BB0-A00A-32566DF80C3B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5BAFD229-54DB-410E-9061-0DB28E2DF891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9" name="TextBox 128">
            <a:extLst>
              <a:ext uri="{FF2B5EF4-FFF2-40B4-BE49-F238E27FC236}">
                <a16:creationId xmlns:a16="http://schemas.microsoft.com/office/drawing/2014/main" id="{A135A2D5-8BC3-6956-6E39-260B23265DE5}"/>
              </a:ext>
            </a:extLst>
          </p:cNvPr>
          <p:cNvSpPr txBox="1"/>
          <p:nvPr/>
        </p:nvSpPr>
        <p:spPr>
          <a:xfrm>
            <a:off x="4401789" y="5431463"/>
            <a:ext cx="77958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omic Sans MS" panose="030F0702030302020204" pitchFamily="66" charset="0"/>
                <a:cs typeface="2005_iannnnnMTV" panose="02000000000000000000" pitchFamily="2" charset="0"/>
              </a:rPr>
              <a:t>Fun</a:t>
            </a:r>
            <a:r>
              <a:rPr lang="en-US" sz="5400" dirty="0">
                <a:solidFill>
                  <a:srgbClr val="009B93"/>
                </a:solidFill>
                <a:latin typeface="Comic Sans MS" panose="030F0702030302020204" pitchFamily="66" charset="0"/>
                <a:cs typeface="2005_iannnnnMTV" panose="02000000000000000000" pitchFamily="2" charset="0"/>
              </a:rPr>
              <a:t> </a:t>
            </a:r>
            <a:r>
              <a:rPr lang="en-US" sz="5400" dirty="0">
                <a:latin typeface="Comic Sans MS" panose="030F0702030302020204" pitchFamily="66" charset="0"/>
                <a:cs typeface="2005_iannnnnMTV" panose="02000000000000000000" pitchFamily="2" charset="0"/>
              </a:rPr>
              <a:t>corner &amp; Wrap-up</a:t>
            </a:r>
          </a:p>
        </p:txBody>
      </p:sp>
      <p:pic>
        <p:nvPicPr>
          <p:cNvPr id="131" name="Graphic 130">
            <a:extLst>
              <a:ext uri="{FF2B5EF4-FFF2-40B4-BE49-F238E27FC236}">
                <a16:creationId xmlns:a16="http://schemas.microsoft.com/office/drawing/2014/main" id="{EA274A9B-425E-39A2-85D6-343DD67A9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26040" y="1631249"/>
            <a:ext cx="974627" cy="944170"/>
          </a:xfrm>
          <a:prstGeom prst="rect">
            <a:avLst/>
          </a:prstGeom>
        </p:spPr>
      </p:pic>
      <p:sp>
        <p:nvSpPr>
          <p:cNvPr id="132" name="TextBox 131">
            <a:extLst>
              <a:ext uri="{FF2B5EF4-FFF2-40B4-BE49-F238E27FC236}">
                <a16:creationId xmlns:a16="http://schemas.microsoft.com/office/drawing/2014/main" id="{CE108CEC-059E-F3BC-B0B3-1E6AD8F6F16B}"/>
              </a:ext>
            </a:extLst>
          </p:cNvPr>
          <p:cNvSpPr txBox="1"/>
          <p:nvPr/>
        </p:nvSpPr>
        <p:spPr>
          <a:xfrm>
            <a:off x="1484310" y="1542786"/>
            <a:ext cx="10397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2005_iannnnnMTV" panose="02000000000000000000" pitchFamily="2" charset="0"/>
                <a:cs typeface="2005_iannnnnMTV" panose="02000000000000000000" pitchFamily="2" charset="0"/>
              </a:rPr>
              <a:t>01</a:t>
            </a:r>
          </a:p>
        </p:txBody>
      </p:sp>
      <p:pic>
        <p:nvPicPr>
          <p:cNvPr id="133" name="Graphic 132">
            <a:extLst>
              <a:ext uri="{FF2B5EF4-FFF2-40B4-BE49-F238E27FC236}">
                <a16:creationId xmlns:a16="http://schemas.microsoft.com/office/drawing/2014/main" id="{0EF438BB-32FE-A8B9-793F-8B14A6CDCA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50165" y="2627479"/>
            <a:ext cx="974627" cy="944170"/>
          </a:xfrm>
          <a:prstGeom prst="rect">
            <a:avLst/>
          </a:prstGeom>
        </p:spPr>
      </p:pic>
      <p:sp>
        <p:nvSpPr>
          <p:cNvPr id="134" name="TextBox 133">
            <a:extLst>
              <a:ext uri="{FF2B5EF4-FFF2-40B4-BE49-F238E27FC236}">
                <a16:creationId xmlns:a16="http://schemas.microsoft.com/office/drawing/2014/main" id="{E2E73391-EC4D-EF69-E008-20D76F5B783A}"/>
              </a:ext>
            </a:extLst>
          </p:cNvPr>
          <p:cNvSpPr txBox="1"/>
          <p:nvPr/>
        </p:nvSpPr>
        <p:spPr>
          <a:xfrm>
            <a:off x="1892489" y="2482925"/>
            <a:ext cx="10397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2005_iannnnnMTV" panose="02000000000000000000" pitchFamily="2" charset="0"/>
                <a:cs typeface="2005_iannnnnMTV" panose="02000000000000000000" pitchFamily="2" charset="0"/>
              </a:rPr>
              <a:t>02</a:t>
            </a:r>
          </a:p>
        </p:txBody>
      </p:sp>
      <p:pic>
        <p:nvPicPr>
          <p:cNvPr id="135" name="Graphic 134">
            <a:extLst>
              <a:ext uri="{FF2B5EF4-FFF2-40B4-BE49-F238E27FC236}">
                <a16:creationId xmlns:a16="http://schemas.microsoft.com/office/drawing/2014/main" id="{7F702000-C642-03C2-4E79-209868068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99630" y="3618628"/>
            <a:ext cx="974627" cy="944170"/>
          </a:xfrm>
          <a:prstGeom prst="rect">
            <a:avLst/>
          </a:prstGeom>
        </p:spPr>
      </p:pic>
      <p:sp>
        <p:nvSpPr>
          <p:cNvPr id="136" name="TextBox 135">
            <a:extLst>
              <a:ext uri="{FF2B5EF4-FFF2-40B4-BE49-F238E27FC236}">
                <a16:creationId xmlns:a16="http://schemas.microsoft.com/office/drawing/2014/main" id="{8157C555-4FB0-BC22-53AE-C705B594A80B}"/>
              </a:ext>
            </a:extLst>
          </p:cNvPr>
          <p:cNvSpPr txBox="1"/>
          <p:nvPr/>
        </p:nvSpPr>
        <p:spPr>
          <a:xfrm>
            <a:off x="2337131" y="3429510"/>
            <a:ext cx="10397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2005_iannnnnMTV" panose="02000000000000000000" pitchFamily="2" charset="0"/>
                <a:cs typeface="2005_iannnnnMTV" panose="02000000000000000000" pitchFamily="2" charset="0"/>
              </a:rPr>
              <a:t>03</a:t>
            </a:r>
          </a:p>
        </p:txBody>
      </p:sp>
      <p:pic>
        <p:nvPicPr>
          <p:cNvPr id="137" name="Graphic 136">
            <a:extLst>
              <a:ext uri="{FF2B5EF4-FFF2-40B4-BE49-F238E27FC236}">
                <a16:creationId xmlns:a16="http://schemas.microsoft.com/office/drawing/2014/main" id="{895D786B-2CF2-4715-CBBF-DB75B227C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09720" y="4544778"/>
            <a:ext cx="974627" cy="944170"/>
          </a:xfrm>
          <a:prstGeom prst="rect">
            <a:avLst/>
          </a:prstGeom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id="{46B814EC-0607-478D-6A56-16D832676E45}"/>
              </a:ext>
            </a:extLst>
          </p:cNvPr>
          <p:cNvSpPr txBox="1"/>
          <p:nvPr/>
        </p:nvSpPr>
        <p:spPr>
          <a:xfrm>
            <a:off x="2980809" y="4519935"/>
            <a:ext cx="10397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2005_iannnnnMTV" panose="02000000000000000000" pitchFamily="2" charset="0"/>
                <a:cs typeface="2005_iannnnnMTV" panose="02000000000000000000" pitchFamily="2" charset="0"/>
              </a:rPr>
              <a:t>04</a:t>
            </a:r>
          </a:p>
        </p:txBody>
      </p:sp>
      <p:pic>
        <p:nvPicPr>
          <p:cNvPr id="139" name="Graphic 138">
            <a:extLst>
              <a:ext uri="{FF2B5EF4-FFF2-40B4-BE49-F238E27FC236}">
                <a16:creationId xmlns:a16="http://schemas.microsoft.com/office/drawing/2014/main" id="{CAFFF328-A20E-2911-3FEF-8CCB697A0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66948" y="5547197"/>
            <a:ext cx="974627" cy="944170"/>
          </a:xfrm>
          <a:prstGeom prst="rect">
            <a:avLst/>
          </a:prstGeom>
        </p:spPr>
      </p:pic>
      <p:sp>
        <p:nvSpPr>
          <p:cNvPr id="140" name="TextBox 139">
            <a:extLst>
              <a:ext uri="{FF2B5EF4-FFF2-40B4-BE49-F238E27FC236}">
                <a16:creationId xmlns:a16="http://schemas.microsoft.com/office/drawing/2014/main" id="{BFD98983-24F0-42D3-AE04-20F232E72E89}"/>
              </a:ext>
            </a:extLst>
          </p:cNvPr>
          <p:cNvSpPr txBox="1"/>
          <p:nvPr/>
        </p:nvSpPr>
        <p:spPr>
          <a:xfrm>
            <a:off x="3513198" y="5465284"/>
            <a:ext cx="10397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2005_iannnnnMTV" panose="02000000000000000000" pitchFamily="2" charset="0"/>
                <a:cs typeface="2005_iannnnnMTV" panose="02000000000000000000" pitchFamily="2" charset="0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2794939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80448" y="3244677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1680448" y="795874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01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56852" y="896439"/>
            <a:ext cx="6565900" cy="506512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4889693" y="1899917"/>
            <a:ext cx="613498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dirty="0">
                <a:latin typeface="Sitka Text Semibold" pitchFamily="2" charset="0"/>
                <a:cs typeface="Arial" panose="020B0604020202020204" pitchFamily="34" charset="0"/>
              </a:rPr>
              <a:t>Warm-up and Review</a:t>
            </a:r>
          </a:p>
        </p:txBody>
      </p:sp>
    </p:spTree>
    <p:extLst>
      <p:ext uri="{BB962C8B-B14F-4D97-AF65-F5344CB8AC3E}">
        <p14:creationId xmlns:p14="http://schemas.microsoft.com/office/powerpoint/2010/main" val="32212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53" y="218149"/>
            <a:ext cx="12192000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106255" cy="1720487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772445" cy="295227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267949" y="88585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0818B99-ADDB-3085-925B-C2E03E61B9D3}"/>
              </a:ext>
            </a:extLst>
          </p:cNvPr>
          <p:cNvGrpSpPr/>
          <p:nvPr/>
        </p:nvGrpSpPr>
        <p:grpSpPr>
          <a:xfrm>
            <a:off x="1594417" y="730006"/>
            <a:ext cx="10606736" cy="862386"/>
            <a:chOff x="2579003" y="676050"/>
            <a:chExt cx="8875168" cy="1094189"/>
          </a:xfrm>
        </p:grpSpPr>
        <p:sp>
          <p:nvSpPr>
            <p:cNvPr id="66" name="Rounded Rectangular Callout 7">
              <a:extLst>
                <a:ext uri="{FF2B5EF4-FFF2-40B4-BE49-F238E27FC236}">
                  <a16:creationId xmlns:a16="http://schemas.microsoft.com/office/drawing/2014/main" id="{5AFDD1FB-E69A-8294-6BA9-3B3212D13503}"/>
                </a:ext>
              </a:extLst>
            </p:cNvPr>
            <p:cNvSpPr/>
            <p:nvPr/>
          </p:nvSpPr>
          <p:spPr>
            <a:xfrm>
              <a:off x="2820716" y="676050"/>
              <a:ext cx="8473533" cy="1094189"/>
            </a:xfrm>
            <a:prstGeom prst="wedgeRoundRectCallout">
              <a:avLst>
                <a:gd name="adj1" fmla="val -56510"/>
                <a:gd name="adj2" fmla="val 33150"/>
                <a:gd name="adj3" fmla="val 16667"/>
              </a:avLst>
            </a:prstGeom>
            <a:solidFill>
              <a:schemeClr val="bg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6000" b="1" dirty="0">
                <a:solidFill>
                  <a:srgbClr val="002060"/>
                </a:solidFill>
                <a:latin typeface="2005_iannnnnMTV" panose="02010600030101010101" charset="0"/>
                <a:ea typeface="Barriecito"/>
                <a:cs typeface="2005_iannnnnMTV" panose="02010600030101010101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25833B25-E80E-44D2-AEAA-95AD55B87545}"/>
                </a:ext>
              </a:extLst>
            </p:cNvPr>
            <p:cNvSpPr txBox="1"/>
            <p:nvPr/>
          </p:nvSpPr>
          <p:spPr>
            <a:xfrm>
              <a:off x="2579003" y="707440"/>
              <a:ext cx="8875168" cy="1054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Comic Sans MS" panose="030F0702030302020204" pitchFamily="66" charset="0"/>
                  <a:cs typeface="2005_iannnnnMTV" panose="02000000000000000000" pitchFamily="2" charset="0"/>
                </a:rPr>
                <a:t>Why does she like reading books?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7DB28B7-9B7F-E6C2-5CE7-7F038EFC29FA}"/>
              </a:ext>
            </a:extLst>
          </p:cNvPr>
          <p:cNvGrpSpPr/>
          <p:nvPr/>
        </p:nvGrpSpPr>
        <p:grpSpPr>
          <a:xfrm>
            <a:off x="2612298" y="5722976"/>
            <a:ext cx="6579126" cy="799620"/>
            <a:chOff x="1477738" y="5232690"/>
            <a:chExt cx="6579126" cy="1221229"/>
          </a:xfrm>
        </p:grpSpPr>
        <p:sp>
          <p:nvSpPr>
            <p:cNvPr id="71" name="Rounded Rectangular Callout 12">
              <a:extLst>
                <a:ext uri="{FF2B5EF4-FFF2-40B4-BE49-F238E27FC236}">
                  <a16:creationId xmlns:a16="http://schemas.microsoft.com/office/drawing/2014/main" id="{0400AE73-2C31-7078-B73F-B1D42D85AB60}"/>
                </a:ext>
              </a:extLst>
            </p:cNvPr>
            <p:cNvSpPr/>
            <p:nvPr/>
          </p:nvSpPr>
          <p:spPr>
            <a:xfrm>
              <a:off x="1524841" y="5232690"/>
              <a:ext cx="6493249" cy="1221229"/>
            </a:xfrm>
            <a:prstGeom prst="wedgeRoundRectCallout">
              <a:avLst>
                <a:gd name="adj1" fmla="val 63464"/>
                <a:gd name="adj2" fmla="val -57828"/>
                <a:gd name="adj3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0" b="1" dirty="0">
                <a:solidFill>
                  <a:schemeClr val="tx1"/>
                </a:solidFill>
                <a:latin typeface="Amasis MT Pro Black" panose="02040A04050005020304" pitchFamily="18" charset="0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CAA18AF-F948-6790-0BD2-640BC52D2871}"/>
                </a:ext>
              </a:extLst>
            </p:cNvPr>
            <p:cNvSpPr txBox="1"/>
            <p:nvPr/>
          </p:nvSpPr>
          <p:spPr>
            <a:xfrm>
              <a:off x="1477738" y="5249229"/>
              <a:ext cx="65791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Comic Sans MS" panose="030F0702030302020204" pitchFamily="66" charset="0"/>
                  <a:cs typeface="2005_iannnnnMTV" panose="02000000000000000000" pitchFamily="2" charset="0"/>
                </a:rPr>
                <a:t>Because she thinks …</a:t>
              </a:r>
            </a:p>
          </p:txBody>
        </p:sp>
      </p:grpSp>
      <p:pic>
        <p:nvPicPr>
          <p:cNvPr id="76" name="Picture 2" descr="A-child-reading GIFs - Get the best GIF on GIPHY">
            <a:extLst>
              <a:ext uri="{FF2B5EF4-FFF2-40B4-BE49-F238E27FC236}">
                <a16:creationId xmlns:a16="http://schemas.microsoft.com/office/drawing/2014/main" id="{4AF71FFB-1D5A-0ACE-1C52-DF8E29F9F5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7" t="6442" r="2190" b="5395"/>
          <a:stretch/>
        </p:blipFill>
        <p:spPr bwMode="auto">
          <a:xfrm>
            <a:off x="4735773" y="1742091"/>
            <a:ext cx="3111690" cy="384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Cartoon students Royalty Free Vector Image - VectorStock">
            <a:extLst>
              <a:ext uri="{FF2B5EF4-FFF2-40B4-BE49-F238E27FC236}">
                <a16:creationId xmlns:a16="http://schemas.microsoft.com/office/drawing/2014/main" id="{9FE7D1FD-4071-2816-5108-5D56233F3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-72903" y="891801"/>
            <a:ext cx="1372808" cy="245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Cartoon students Royalty Free Vector Image - VectorStock">
            <a:extLst>
              <a:ext uri="{FF2B5EF4-FFF2-40B4-BE49-F238E27FC236}">
                <a16:creationId xmlns:a16="http://schemas.microsoft.com/office/drawing/2014/main" id="{9E9651ED-4B2A-6436-ADD6-DA8A2F00C3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10288042" y="4231699"/>
            <a:ext cx="1515680" cy="270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05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37536"/>
            <a:ext cx="12192000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0" y="0"/>
            <a:ext cx="1792082" cy="152854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150128" y="56766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130714" y="443329"/>
            <a:ext cx="807434" cy="461915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435024" y="102124"/>
            <a:ext cx="801825" cy="312733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0818B99-ADDB-3085-925B-C2E03E61B9D3}"/>
              </a:ext>
            </a:extLst>
          </p:cNvPr>
          <p:cNvGrpSpPr/>
          <p:nvPr/>
        </p:nvGrpSpPr>
        <p:grpSpPr>
          <a:xfrm>
            <a:off x="1147728" y="787309"/>
            <a:ext cx="11481168" cy="875570"/>
            <a:chOff x="2626650" y="687793"/>
            <a:chExt cx="8962735" cy="1094189"/>
          </a:xfrm>
        </p:grpSpPr>
        <p:sp>
          <p:nvSpPr>
            <p:cNvPr id="66" name="Rounded Rectangular Callout 7">
              <a:extLst>
                <a:ext uri="{FF2B5EF4-FFF2-40B4-BE49-F238E27FC236}">
                  <a16:creationId xmlns:a16="http://schemas.microsoft.com/office/drawing/2014/main" id="{5AFDD1FB-E69A-8294-6BA9-3B3212D13503}"/>
                </a:ext>
              </a:extLst>
            </p:cNvPr>
            <p:cNvSpPr/>
            <p:nvPr/>
          </p:nvSpPr>
          <p:spPr>
            <a:xfrm>
              <a:off x="2626650" y="687793"/>
              <a:ext cx="8473533" cy="1094189"/>
            </a:xfrm>
            <a:prstGeom prst="wedgeRoundRectCallout">
              <a:avLst>
                <a:gd name="adj1" fmla="val -52660"/>
                <a:gd name="adj2" fmla="val 28161"/>
                <a:gd name="adj3" fmla="val 16667"/>
              </a:avLst>
            </a:prstGeom>
            <a:solidFill>
              <a:schemeClr val="bg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6000" b="1" dirty="0">
                <a:solidFill>
                  <a:srgbClr val="002060"/>
                </a:solidFill>
                <a:latin typeface="2005_iannnnnMTV" panose="02010600030101010101" charset="0"/>
                <a:ea typeface="Barriecito"/>
                <a:cs typeface="2005_iannnnnMTV" panose="02010600030101010101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25833B25-E80E-44D2-AEAA-95AD55B87545}"/>
                </a:ext>
              </a:extLst>
            </p:cNvPr>
            <p:cNvSpPr txBox="1"/>
            <p:nvPr/>
          </p:nvSpPr>
          <p:spPr>
            <a:xfrm>
              <a:off x="2650172" y="832419"/>
              <a:ext cx="8939213" cy="903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100" b="1" dirty="0">
                  <a:latin typeface="Comic Sans MS" panose="030F0702030302020204" pitchFamily="66" charset="0"/>
                  <a:cs typeface="2005_iannnnnMTV" panose="02000000000000000000" pitchFamily="2" charset="0"/>
                </a:rPr>
                <a:t>Why does he like solving </a:t>
              </a:r>
              <a:r>
                <a:rPr lang="en-US" sz="4100" b="1" dirty="0" err="1">
                  <a:latin typeface="Comic Sans MS" panose="030F0702030302020204" pitchFamily="66" charset="0"/>
                  <a:cs typeface="2005_iannnnnMTV" panose="02000000000000000000" pitchFamily="2" charset="0"/>
                </a:rPr>
                <a:t>maths</a:t>
              </a:r>
              <a:r>
                <a:rPr lang="en-US" sz="4100" b="1" dirty="0">
                  <a:latin typeface="Comic Sans MS" panose="030F0702030302020204" pitchFamily="66" charset="0"/>
                  <a:cs typeface="2005_iannnnnMTV" panose="02000000000000000000" pitchFamily="2" charset="0"/>
                </a:rPr>
                <a:t> problems?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7DB28B7-9B7F-E6C2-5CE7-7F038EFC29FA}"/>
              </a:ext>
            </a:extLst>
          </p:cNvPr>
          <p:cNvGrpSpPr/>
          <p:nvPr/>
        </p:nvGrpSpPr>
        <p:grpSpPr>
          <a:xfrm>
            <a:off x="3466530" y="5710393"/>
            <a:ext cx="5715283" cy="779603"/>
            <a:chOff x="1477738" y="5232690"/>
            <a:chExt cx="6579126" cy="1268787"/>
          </a:xfrm>
        </p:grpSpPr>
        <p:sp>
          <p:nvSpPr>
            <p:cNvPr id="71" name="Rounded Rectangular Callout 12">
              <a:extLst>
                <a:ext uri="{FF2B5EF4-FFF2-40B4-BE49-F238E27FC236}">
                  <a16:creationId xmlns:a16="http://schemas.microsoft.com/office/drawing/2014/main" id="{0400AE73-2C31-7078-B73F-B1D42D85AB60}"/>
                </a:ext>
              </a:extLst>
            </p:cNvPr>
            <p:cNvSpPr/>
            <p:nvPr/>
          </p:nvSpPr>
          <p:spPr>
            <a:xfrm>
              <a:off x="1524841" y="5232690"/>
              <a:ext cx="6493249" cy="1221229"/>
            </a:xfrm>
            <a:prstGeom prst="wedgeRoundRectCallout">
              <a:avLst>
                <a:gd name="adj1" fmla="val 64725"/>
                <a:gd name="adj2" fmla="val -52457"/>
                <a:gd name="adj3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0" b="1" dirty="0">
                <a:solidFill>
                  <a:schemeClr val="tx1"/>
                </a:solidFill>
                <a:latin typeface="Amasis MT Pro Black" panose="02040A04050005020304" pitchFamily="18" charset="0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CAA18AF-F948-6790-0BD2-640BC52D2871}"/>
                </a:ext>
              </a:extLst>
            </p:cNvPr>
            <p:cNvSpPr txBox="1"/>
            <p:nvPr/>
          </p:nvSpPr>
          <p:spPr>
            <a:xfrm>
              <a:off x="1477738" y="5249228"/>
              <a:ext cx="6579126" cy="1252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Comic Sans MS" panose="030F0702030302020204" pitchFamily="66" charset="0"/>
                  <a:cs typeface="2005_iannnnnMTV" panose="02000000000000000000" pitchFamily="2" charset="0"/>
                </a:rPr>
                <a:t>Because he thinks …</a:t>
              </a:r>
            </a:p>
          </p:txBody>
        </p:sp>
      </p:grpSp>
      <p:pic>
        <p:nvPicPr>
          <p:cNvPr id="73" name="Picture 2" descr="Solving Math Problems Stock Illustration - Download Image Now - Mathematical  Symbol, Mathematics, Child - iStock">
            <a:extLst>
              <a:ext uri="{FF2B5EF4-FFF2-40B4-BE49-F238E27FC236}">
                <a16:creationId xmlns:a16="http://schemas.microsoft.com/office/drawing/2014/main" id="{F2A5A1AA-52C0-9325-993F-7273A6132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369" y="1965169"/>
            <a:ext cx="5818084" cy="321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Cartoon students Royalty Free Vector Image - VectorStock">
            <a:extLst>
              <a:ext uri="{FF2B5EF4-FFF2-40B4-BE49-F238E27FC236}">
                <a16:creationId xmlns:a16="http://schemas.microsoft.com/office/drawing/2014/main" id="{9FE7D1FD-4071-2816-5108-5D56233F3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-136383" y="1234370"/>
            <a:ext cx="1372808" cy="245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Cartoon students Royalty Free Vector Image - VectorStock">
            <a:extLst>
              <a:ext uri="{FF2B5EF4-FFF2-40B4-BE49-F238E27FC236}">
                <a16:creationId xmlns:a16="http://schemas.microsoft.com/office/drawing/2014/main" id="{9E9651ED-4B2A-6436-ADD6-DA8A2F00C3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10205034" y="4150519"/>
            <a:ext cx="1515680" cy="270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186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62" y="141272"/>
            <a:ext cx="11933701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15421" y="-42025"/>
            <a:ext cx="1750126" cy="160934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806357" y="453932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74836" y="241662"/>
            <a:ext cx="745440" cy="453346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635885" y="19616"/>
            <a:ext cx="559984" cy="266714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0818B99-ADDB-3085-925B-C2E03E61B9D3}"/>
              </a:ext>
            </a:extLst>
          </p:cNvPr>
          <p:cNvGrpSpPr/>
          <p:nvPr/>
        </p:nvGrpSpPr>
        <p:grpSpPr>
          <a:xfrm>
            <a:off x="1049997" y="774398"/>
            <a:ext cx="10692504" cy="830997"/>
            <a:chOff x="2585348" y="651092"/>
            <a:chExt cx="8919780" cy="1645025"/>
          </a:xfrm>
        </p:grpSpPr>
        <p:sp>
          <p:nvSpPr>
            <p:cNvPr id="66" name="Rounded Rectangular Callout 7">
              <a:extLst>
                <a:ext uri="{FF2B5EF4-FFF2-40B4-BE49-F238E27FC236}">
                  <a16:creationId xmlns:a16="http://schemas.microsoft.com/office/drawing/2014/main" id="{5AFDD1FB-E69A-8294-6BA9-3B3212D13503}"/>
                </a:ext>
              </a:extLst>
            </p:cNvPr>
            <p:cNvSpPr/>
            <p:nvPr/>
          </p:nvSpPr>
          <p:spPr>
            <a:xfrm>
              <a:off x="2820716" y="676051"/>
              <a:ext cx="8473533" cy="1544702"/>
            </a:xfrm>
            <a:prstGeom prst="wedgeRoundRectCallout">
              <a:avLst>
                <a:gd name="adj1" fmla="val -53554"/>
                <a:gd name="adj2" fmla="val 45393"/>
                <a:gd name="adj3" fmla="val 16667"/>
              </a:avLst>
            </a:prstGeom>
            <a:solidFill>
              <a:schemeClr val="bg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2005_iannnnnMTV" panose="02010600030101010101" charset="0"/>
                <a:ea typeface="Barriecito"/>
                <a:cs typeface="2005_iannnnnMTV" panose="02010600030101010101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25833B25-E80E-44D2-AEAA-95AD55B87545}"/>
                </a:ext>
              </a:extLst>
            </p:cNvPr>
            <p:cNvSpPr txBox="1"/>
            <p:nvPr/>
          </p:nvSpPr>
          <p:spPr>
            <a:xfrm>
              <a:off x="2585348" y="651092"/>
              <a:ext cx="8919780" cy="1645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cs typeface="2005_iannnnnMTV" panose="02000000000000000000" pitchFamily="2" charset="0"/>
                </a:rPr>
                <a:t>Why does he like </a:t>
              </a:r>
              <a:r>
                <a:rPr lang="en-US" sz="4800" b="1" dirty="0">
                  <a:latin typeface="Comic Sans MS" panose="030F0702030302020204" pitchFamily="66" charset="0"/>
                  <a:cs typeface="2005_iannnnnMTV" panose="02000000000000000000" pitchFamily="2" charset="0"/>
                </a:rPr>
                <a:t>playing games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cs typeface="2005_iannnnnMTV" panose="02000000000000000000" pitchFamily="2" charset="0"/>
                </a:rPr>
                <a:t>?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7DB28B7-9B7F-E6C2-5CE7-7F038EFC29FA}"/>
              </a:ext>
            </a:extLst>
          </p:cNvPr>
          <p:cNvGrpSpPr/>
          <p:nvPr/>
        </p:nvGrpSpPr>
        <p:grpSpPr>
          <a:xfrm>
            <a:off x="2532502" y="5623222"/>
            <a:ext cx="6579126" cy="830997"/>
            <a:chOff x="1572055" y="5444130"/>
            <a:chExt cx="6579126" cy="830997"/>
          </a:xfrm>
        </p:grpSpPr>
        <p:sp>
          <p:nvSpPr>
            <p:cNvPr id="71" name="Rounded Rectangular Callout 12">
              <a:extLst>
                <a:ext uri="{FF2B5EF4-FFF2-40B4-BE49-F238E27FC236}">
                  <a16:creationId xmlns:a16="http://schemas.microsoft.com/office/drawing/2014/main" id="{0400AE73-2C31-7078-B73F-B1D42D85AB60}"/>
                </a:ext>
              </a:extLst>
            </p:cNvPr>
            <p:cNvSpPr/>
            <p:nvPr/>
          </p:nvSpPr>
          <p:spPr>
            <a:xfrm>
              <a:off x="1577932" y="5543550"/>
              <a:ext cx="6493249" cy="639711"/>
            </a:xfrm>
            <a:prstGeom prst="wedgeRoundRectCallout">
              <a:avLst>
                <a:gd name="adj1" fmla="val 63674"/>
                <a:gd name="adj2" fmla="val -28813"/>
                <a:gd name="adj3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Black" panose="02040A04050005020304" pitchFamily="18" charset="0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CAA18AF-F948-6790-0BD2-640BC52D2871}"/>
                </a:ext>
              </a:extLst>
            </p:cNvPr>
            <p:cNvSpPr txBox="1"/>
            <p:nvPr/>
          </p:nvSpPr>
          <p:spPr>
            <a:xfrm>
              <a:off x="1572055" y="5444130"/>
              <a:ext cx="65791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cs typeface="2005_iannnnnMTV" panose="02000000000000000000" pitchFamily="2" charset="0"/>
                </a:rPr>
                <a:t>Because he thinks …</a:t>
              </a:r>
            </a:p>
          </p:txBody>
        </p:sp>
      </p:grpSp>
      <p:pic>
        <p:nvPicPr>
          <p:cNvPr id="76" name="Picture 2" descr="glovo by Ayoub Bouzid | Dribbble">
            <a:extLst>
              <a:ext uri="{FF2B5EF4-FFF2-40B4-BE49-F238E27FC236}">
                <a16:creationId xmlns:a16="http://schemas.microsoft.com/office/drawing/2014/main" id="{1A07A8F6-9147-899C-6302-EA5BB2B61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090" y="1850907"/>
            <a:ext cx="3933565" cy="368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Cartoon students Royalty Free Vector Image - VectorStock">
            <a:extLst>
              <a:ext uri="{FF2B5EF4-FFF2-40B4-BE49-F238E27FC236}">
                <a16:creationId xmlns:a16="http://schemas.microsoft.com/office/drawing/2014/main" id="{9FE7D1FD-4071-2816-5108-5D56233F3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-113537" y="839090"/>
            <a:ext cx="1372808" cy="245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Cartoon students Royalty Free Vector Image - VectorStock">
            <a:extLst>
              <a:ext uri="{FF2B5EF4-FFF2-40B4-BE49-F238E27FC236}">
                <a16:creationId xmlns:a16="http://schemas.microsoft.com/office/drawing/2014/main" id="{9E9651ED-4B2A-6436-ADD6-DA8A2F00C3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9959374" y="4242531"/>
            <a:ext cx="1515680" cy="270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494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80448" y="3244677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1680448" y="795874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02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16558" y="754292"/>
            <a:ext cx="6565900" cy="506512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5210382" y="1513231"/>
            <a:ext cx="5569153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dirty="0">
                <a:latin typeface="Sitka Text Semibold" pitchFamily="2" charset="0"/>
                <a:cs typeface="Arial" panose="020B0604020202020204" pitchFamily="34" charset="0"/>
              </a:rPr>
              <a:t>Listen </a:t>
            </a:r>
          </a:p>
          <a:p>
            <a:pPr algn="ctr"/>
            <a:r>
              <a:rPr lang="en-US" sz="10000" dirty="0">
                <a:latin typeface="Sitka Text Semibold" pitchFamily="2" charset="0"/>
                <a:cs typeface="Arial" panose="020B0604020202020204" pitchFamily="34" charset="0"/>
              </a:rPr>
              <a:t>and tick.</a:t>
            </a:r>
          </a:p>
        </p:txBody>
      </p:sp>
    </p:spTree>
    <p:extLst>
      <p:ext uri="{BB962C8B-B14F-4D97-AF65-F5344CB8AC3E}">
        <p14:creationId xmlns:p14="http://schemas.microsoft.com/office/powerpoint/2010/main" val="1443342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80448" y="3244677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1680448" y="795874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03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56852" y="896439"/>
            <a:ext cx="6565900" cy="506512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4645202" y="1721467"/>
            <a:ext cx="6579045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dirty="0">
                <a:latin typeface="Sitka Text Semibold" pitchFamily="2" charset="0"/>
                <a:cs typeface="Arial" panose="020B0604020202020204" pitchFamily="34" charset="0"/>
              </a:rPr>
              <a:t>Read and</a:t>
            </a:r>
          </a:p>
          <a:p>
            <a:pPr algn="ctr"/>
            <a:r>
              <a:rPr lang="en-US" sz="10000" dirty="0">
                <a:latin typeface="Sitka Text Semibold" pitchFamily="2" charset="0"/>
                <a:cs typeface="Arial" panose="020B0604020202020204" pitchFamily="34" charset="0"/>
              </a:rPr>
              <a:t> complete.</a:t>
            </a:r>
          </a:p>
        </p:txBody>
      </p:sp>
    </p:spTree>
    <p:extLst>
      <p:ext uri="{BB962C8B-B14F-4D97-AF65-F5344CB8AC3E}">
        <p14:creationId xmlns:p14="http://schemas.microsoft.com/office/powerpoint/2010/main" val="1198016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owerPointHub-Learnin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B93"/>
      </a:accent1>
      <a:accent2>
        <a:srgbClr val="2BAACA"/>
      </a:accent2>
      <a:accent3>
        <a:srgbClr val="80BA3F"/>
      </a:accent3>
      <a:accent4>
        <a:srgbClr val="EB871E"/>
      </a:accent4>
      <a:accent5>
        <a:srgbClr val="FFE21A"/>
      </a:accent5>
      <a:accent6>
        <a:srgbClr val="47596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1984</TotalTime>
  <Words>114</Words>
  <Application>Microsoft Office PowerPoint</Application>
  <PresentationFormat>Widescreen</PresentationFormat>
  <Paragraphs>34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Calibri</vt:lpstr>
      <vt:lpstr>Amasis MT Pro Black</vt:lpstr>
      <vt:lpstr>Arial</vt:lpstr>
      <vt:lpstr>Sitka Text Semibold</vt:lpstr>
      <vt:lpstr>Comic Sans MS</vt:lpstr>
      <vt:lpstr>Calibri Light</vt:lpstr>
      <vt:lpstr>2005_iannnnnMTV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Auxein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PowerPoint Template</dc:title>
  <dc:subject>Learning PowerPoint Template</dc:subject>
  <dc:creator>www.PowerPointhub.com</dc:creator>
  <cp:lastModifiedBy>pwc153</cp:lastModifiedBy>
  <cp:revision>43</cp:revision>
  <dcterms:created xsi:type="dcterms:W3CDTF">2021-07-23T14:52:23Z</dcterms:created>
  <dcterms:modified xsi:type="dcterms:W3CDTF">2026-01-06T07:12:11Z</dcterms:modified>
  <cp:category>Education</cp:category>
</cp:coreProperties>
</file>