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  <p:sldMasterId id="2147483679" r:id="rId3"/>
  </p:sldMasterIdLst>
  <p:sldIdLst>
    <p:sldId id="274" r:id="rId4"/>
    <p:sldId id="257" r:id="rId5"/>
    <p:sldId id="279" r:id="rId6"/>
    <p:sldId id="260" r:id="rId7"/>
    <p:sldId id="273" r:id="rId8"/>
    <p:sldId id="309" r:id="rId9"/>
    <p:sldId id="285" r:id="rId10"/>
    <p:sldId id="286" r:id="rId11"/>
    <p:sldId id="292" r:id="rId12"/>
    <p:sldId id="287" r:id="rId13"/>
    <p:sldId id="297" r:id="rId14"/>
    <p:sldId id="288" r:id="rId15"/>
    <p:sldId id="296" r:id="rId16"/>
    <p:sldId id="303" r:id="rId17"/>
    <p:sldId id="304" r:id="rId18"/>
    <p:sldId id="301" r:id="rId19"/>
    <p:sldId id="306" r:id="rId20"/>
    <p:sldId id="311" r:id="rId21"/>
  </p:sldIdLst>
  <p:sldSz cx="12192000" cy="6858000"/>
  <p:notesSz cx="6858000" cy="9144000"/>
  <p:embeddedFontLst>
    <p:embeddedFont>
      <p:font typeface="2005_iannnnnMTV" panose="020B0604020202020204" charset="0"/>
      <p:regular r:id="rId22"/>
    </p:embeddedFont>
    <p:embeddedFont>
      <p:font typeface="Amasis MT Pro Black" panose="02040A04050005020304" pitchFamily="18" charset="0"/>
      <p:bold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Sitka Text Semibold" pitchFamily="2" charset="0"/>
      <p:bold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1A"/>
    <a:srgbClr val="475967"/>
    <a:srgbClr val="009B93"/>
    <a:srgbClr val="EB871E"/>
    <a:srgbClr val="80BA3F"/>
    <a:srgbClr val="2BA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60" y="3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C02EC0F-C669-437A-9E10-F8D41B14362D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99717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0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0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0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2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6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55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87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0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50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85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585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3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792" lvl="0" indent="-152396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585" lvl="1" indent="-152396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377" lvl="2" indent="-152396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170" lvl="3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3962" lvl="4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754" lvl="5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547" lvl="6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339" lvl="7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131" lvl="8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6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7092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585" lvl="1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377" lvl="2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7092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585" lvl="1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377" lvl="2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98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792" lvl="0" indent="-152396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585" lvl="1" indent="-152396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377" lvl="2" indent="-1523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170" lvl="3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3962" lvl="4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754" lvl="5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547" lvl="6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339" lvl="7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131" lvl="8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585" lvl="1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170" lvl="3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3962" lvl="4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754" lvl="5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547" lvl="6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339" lvl="7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131" lvl="8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792" lvl="0" indent="-152396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585" lvl="1" indent="-152396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377" lvl="2" indent="-1523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170" lvl="3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3962" lvl="4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754" lvl="5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547" lvl="6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339" lvl="7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131" lvl="8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585" lvl="1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170" lvl="3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3962" lvl="4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754" lvl="5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547" lvl="6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339" lvl="7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131" lvl="8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31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85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383368" y="182034"/>
            <a:ext cx="3407833" cy="390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87859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585" lvl="1" indent="-27092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377" lvl="2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170" lvl="3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3962" lvl="4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754" lvl="5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547" lvl="6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339" lvl="7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131" lvl="8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04801" y="956733"/>
            <a:ext cx="2005543" cy="312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152396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585" lvl="1" indent="-15239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377" lvl="2" indent="-152396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170" lvl="3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3962" lvl="4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754" lvl="5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547" lvl="6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339" lvl="7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131" lvl="8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2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94859" y="3578226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152396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585" lvl="1" indent="-15239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377" lvl="2" indent="-152396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170" lvl="3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3962" lvl="4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754" lvl="5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547" lvl="6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339" lvl="7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131" lvl="8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5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539347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585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7493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3154893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360893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585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71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742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7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">
            <a:extLst>
              <a:ext uri="{FF2B5EF4-FFF2-40B4-BE49-F238E27FC236}">
                <a16:creationId xmlns:a16="http://schemas.microsoft.com/office/drawing/2014/main" id="{2AF9DDCE-CFF5-4FE7-83EF-19E69BB3676C}"/>
              </a:ext>
            </a:extLst>
          </p:cNvPr>
          <p:cNvSpPr/>
          <p:nvPr userDrawn="1"/>
        </p:nvSpPr>
        <p:spPr>
          <a:xfrm>
            <a:off x="0" y="6057216"/>
            <a:ext cx="12192000" cy="828817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933">
              <a:latin typeface="Comic Sans MS" panose="030F0702030302020204" pitchFamily="66" charset="0"/>
            </a:endParaRP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39CB4E83-955F-44F4-8FB7-6B4DB31C9873}"/>
              </a:ext>
            </a:extLst>
          </p:cNvPr>
          <p:cNvSpPr/>
          <p:nvPr userDrawn="1"/>
        </p:nvSpPr>
        <p:spPr>
          <a:xfrm>
            <a:off x="-596145" y="366177"/>
            <a:ext cx="1865850" cy="981126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0" y="0"/>
                </a:moveTo>
                <a:lnTo>
                  <a:pt x="2798775" y="0"/>
                </a:lnTo>
                <a:lnTo>
                  <a:pt x="2798775" y="1471689"/>
                </a:lnTo>
                <a:lnTo>
                  <a:pt x="0" y="1471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33"/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63FBA127-85C2-4BC7-8DFC-5D389787DCAF}"/>
              </a:ext>
            </a:extLst>
          </p:cNvPr>
          <p:cNvSpPr/>
          <p:nvPr userDrawn="1"/>
        </p:nvSpPr>
        <p:spPr>
          <a:xfrm flipH="1">
            <a:off x="1238329" y="218800"/>
            <a:ext cx="1374931" cy="722985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2062397" y="0"/>
                </a:moveTo>
                <a:lnTo>
                  <a:pt x="0" y="0"/>
                </a:lnTo>
                <a:lnTo>
                  <a:pt x="0" y="1084477"/>
                </a:lnTo>
                <a:lnTo>
                  <a:pt x="2062397" y="1084477"/>
                </a:lnTo>
                <a:lnTo>
                  <a:pt x="20623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33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B429AD26-5C96-4639-BF68-72627468C399}"/>
              </a:ext>
            </a:extLst>
          </p:cNvPr>
          <p:cNvSpPr/>
          <p:nvPr userDrawn="1"/>
        </p:nvSpPr>
        <p:spPr>
          <a:xfrm>
            <a:off x="399049" y="366177"/>
            <a:ext cx="1403867" cy="812488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800" y="0"/>
                </a:lnTo>
                <a:lnTo>
                  <a:pt x="2105800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049DA60E-BA7C-4E38-96CB-66AA53190509}"/>
              </a:ext>
            </a:extLst>
          </p:cNvPr>
          <p:cNvSpPr/>
          <p:nvPr userDrawn="1"/>
        </p:nvSpPr>
        <p:spPr>
          <a:xfrm flipH="1">
            <a:off x="10845569" y="366177"/>
            <a:ext cx="1865850" cy="981126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2798775" y="0"/>
                </a:moveTo>
                <a:lnTo>
                  <a:pt x="0" y="0"/>
                </a:lnTo>
                <a:lnTo>
                  <a:pt x="0" y="1471689"/>
                </a:lnTo>
                <a:lnTo>
                  <a:pt x="2798775" y="1471689"/>
                </a:lnTo>
                <a:lnTo>
                  <a:pt x="27987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E353DBF8-0715-4D3C-9D59-08F907EDB201}"/>
              </a:ext>
            </a:extLst>
          </p:cNvPr>
          <p:cNvSpPr/>
          <p:nvPr userDrawn="1"/>
        </p:nvSpPr>
        <p:spPr>
          <a:xfrm>
            <a:off x="9307655" y="423078"/>
            <a:ext cx="1374931" cy="722985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0" y="0"/>
                </a:moveTo>
                <a:lnTo>
                  <a:pt x="2062396" y="0"/>
                </a:lnTo>
                <a:lnTo>
                  <a:pt x="2062396" y="1084477"/>
                </a:lnTo>
                <a:lnTo>
                  <a:pt x="0" y="1084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7DBE253A-7244-44EF-8A76-CB3BA135777A}"/>
              </a:ext>
            </a:extLst>
          </p:cNvPr>
          <p:cNvSpPr/>
          <p:nvPr userDrawn="1"/>
        </p:nvSpPr>
        <p:spPr>
          <a:xfrm flipH="1">
            <a:off x="10289366" y="425031"/>
            <a:ext cx="1403867" cy="812488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2105800" y="0"/>
                </a:moveTo>
                <a:lnTo>
                  <a:pt x="0" y="0"/>
                </a:lnTo>
                <a:lnTo>
                  <a:pt x="0" y="1218732"/>
                </a:lnTo>
                <a:lnTo>
                  <a:pt x="2105800" y="1218732"/>
                </a:lnTo>
                <a:lnTo>
                  <a:pt x="2105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Google Shape;4206;p35">
            <a:extLst>
              <a:ext uri="{FF2B5EF4-FFF2-40B4-BE49-F238E27FC236}">
                <a16:creationId xmlns:a16="http://schemas.microsoft.com/office/drawing/2014/main" id="{E2CE3DA6-E823-4C90-9C96-6D8826C83F6D}"/>
              </a:ext>
            </a:extLst>
          </p:cNvPr>
          <p:cNvSpPr txBox="1">
            <a:spLocks/>
          </p:cNvSpPr>
          <p:nvPr userDrawn="1"/>
        </p:nvSpPr>
        <p:spPr>
          <a:xfrm>
            <a:off x="334747" y="1854200"/>
            <a:ext cx="8809253" cy="396613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3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A31E115-E4E7-4965-B87B-AF703ADA4E21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2021 , Thailand </a:t>
            </a:r>
          </a:p>
        </p:txBody>
      </p:sp>
    </p:spTree>
    <p:extLst>
      <p:ext uri="{BB962C8B-B14F-4D97-AF65-F5344CB8AC3E}">
        <p14:creationId xmlns:p14="http://schemas.microsoft.com/office/powerpoint/2010/main" val="242234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0" r:id="rId3"/>
    <p:sldLayoutId id="2147483665" r:id="rId4"/>
    <p:sldLayoutId id="2147483664" r:id="rId5"/>
    <p:sldLayoutId id="2147483662" r:id="rId6"/>
    <p:sldLayoutId id="2147483663" r:id="rId7"/>
    <p:sldLayoutId id="214748367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3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120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29.png"/><Relationship Id="rId18" Type="http://schemas.openxmlformats.org/officeDocument/2006/relationships/image" Target="../media/image31.png"/><Relationship Id="rId26" Type="http://schemas.openxmlformats.org/officeDocument/2006/relationships/slide" Target="slide17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32.png"/><Relationship Id="rId7" Type="http://schemas.openxmlformats.org/officeDocument/2006/relationships/image" Target="../media/image26.png"/><Relationship Id="rId12" Type="http://schemas.openxmlformats.org/officeDocument/2006/relationships/hyperlink" Target="https://123-and-so-on.blogspot.com/2010/07/number-2.html" TargetMode="External"/><Relationship Id="rId17" Type="http://schemas.openxmlformats.org/officeDocument/2006/relationships/slide" Target="slide14.xml"/><Relationship Id="rId25" Type="http://schemas.openxmlformats.org/officeDocument/2006/relationships/hyperlink" Target="https://www.publicdomainpictures.net/view-image.php?image=178184&amp;picture=colorful-number-7" TargetMode="External"/><Relationship Id="rId2" Type="http://schemas.openxmlformats.org/officeDocument/2006/relationships/control" Target="../activeX/activeX2.xml"/><Relationship Id="rId16" Type="http://schemas.openxmlformats.org/officeDocument/2006/relationships/hyperlink" Target="https://www.publicdomainpictures.net/view-image.php?image=156062&amp;picture=number-4-artwork" TargetMode="External"/><Relationship Id="rId20" Type="http://schemas.openxmlformats.org/officeDocument/2006/relationships/slide" Target="slide15.xml"/><Relationship Id="rId29" Type="http://schemas.openxmlformats.org/officeDocument/2006/relationships/image" Target="../media/image35.jpeg"/><Relationship Id="rId1" Type="http://schemas.openxmlformats.org/officeDocument/2006/relationships/control" Target="../activeX/activeX1.xml"/><Relationship Id="rId6" Type="http://schemas.openxmlformats.org/officeDocument/2006/relationships/slide" Target="slide3.xml"/><Relationship Id="rId11" Type="http://schemas.openxmlformats.org/officeDocument/2006/relationships/image" Target="../media/image28.gif"/><Relationship Id="rId24" Type="http://schemas.openxmlformats.org/officeDocument/2006/relationships/image" Target="../media/image33.jpeg"/><Relationship Id="rId5" Type="http://schemas.openxmlformats.org/officeDocument/2006/relationships/audio" Target="../media/audio2.wav"/><Relationship Id="rId15" Type="http://schemas.openxmlformats.org/officeDocument/2006/relationships/image" Target="../media/image30.jpeg"/><Relationship Id="rId23" Type="http://schemas.openxmlformats.org/officeDocument/2006/relationships/slide" Target="slide16.xml"/><Relationship Id="rId28" Type="http://schemas.openxmlformats.org/officeDocument/2006/relationships/hyperlink" Target="https://openclipart.org/detail/203544/glossy-number-eight" TargetMode="External"/><Relationship Id="rId10" Type="http://schemas.openxmlformats.org/officeDocument/2006/relationships/hyperlink" Target="https://pixabay.com/en/one-number-1-digit-font-1181083/" TargetMode="External"/><Relationship Id="rId19" Type="http://schemas.openxmlformats.org/officeDocument/2006/relationships/hyperlink" Target="https://openclipart.org/detail/28583" TargetMode="External"/><Relationship Id="rId31" Type="http://schemas.openxmlformats.org/officeDocument/2006/relationships/image" Target="../media/image37.wmf"/><Relationship Id="rId4" Type="http://schemas.openxmlformats.org/officeDocument/2006/relationships/audio" Target="../media/audio1.wav"/><Relationship Id="rId9" Type="http://schemas.openxmlformats.org/officeDocument/2006/relationships/image" Target="../media/image27.png"/><Relationship Id="rId14" Type="http://schemas.openxmlformats.org/officeDocument/2006/relationships/hyperlink" Target="https://pixabay.com/en/number-three-3-digit-1186419/" TargetMode="External"/><Relationship Id="rId22" Type="http://schemas.openxmlformats.org/officeDocument/2006/relationships/hyperlink" Target="https://www.geeksvgs.com/id/247268" TargetMode="External"/><Relationship Id="rId27" Type="http://schemas.openxmlformats.org/officeDocument/2006/relationships/image" Target="../media/image34.png"/><Relationship Id="rId30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04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6852" y="896439"/>
            <a:ext cx="6565900" cy="506512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974086" y="2582957"/>
            <a:ext cx="59314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atin typeface="Sitka Text Semibold" pitchFamily="2" charset="0"/>
                <a:cs typeface="Arial" panose="020B0604020202020204" pitchFamily="34" charset="0"/>
              </a:rPr>
              <a:t>Let’s chant.</a:t>
            </a:r>
          </a:p>
        </p:txBody>
      </p:sp>
    </p:spTree>
    <p:extLst>
      <p:ext uri="{BB962C8B-B14F-4D97-AF65-F5344CB8AC3E}">
        <p14:creationId xmlns:p14="http://schemas.microsoft.com/office/powerpoint/2010/main" val="326169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5F0D699-5877-2F76-4B96-B2EDF9FD41BF}"/>
              </a:ext>
            </a:extLst>
          </p:cNvPr>
          <p:cNvSpPr txBox="1"/>
          <p:nvPr/>
        </p:nvSpPr>
        <p:spPr>
          <a:xfrm>
            <a:off x="1731116" y="250245"/>
            <a:ext cx="9357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Name the school activities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F169E8-5F50-88B5-9992-8FABA24EE3AF}"/>
              </a:ext>
            </a:extLst>
          </p:cNvPr>
          <p:cNvSpPr txBox="1"/>
          <p:nvPr/>
        </p:nvSpPr>
        <p:spPr>
          <a:xfrm>
            <a:off x="768390" y="5066069"/>
            <a:ext cx="1702081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reading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38F09C-AD13-903C-A742-BD85DDD70D48}"/>
              </a:ext>
            </a:extLst>
          </p:cNvPr>
          <p:cNvSpPr txBox="1"/>
          <p:nvPr/>
        </p:nvSpPr>
        <p:spPr>
          <a:xfrm>
            <a:off x="3763443" y="5066069"/>
            <a:ext cx="1702081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dancing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3E6E3B-0368-6C44-6C13-85580B15F2F6}"/>
              </a:ext>
            </a:extLst>
          </p:cNvPr>
          <p:cNvSpPr txBox="1"/>
          <p:nvPr/>
        </p:nvSpPr>
        <p:spPr>
          <a:xfrm>
            <a:off x="6663567" y="5066069"/>
            <a:ext cx="1702082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reading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4F66D3-DB68-8996-0CF4-0E3BA3BDE147}"/>
              </a:ext>
            </a:extLst>
          </p:cNvPr>
          <p:cNvSpPr txBox="1"/>
          <p:nvPr/>
        </p:nvSpPr>
        <p:spPr>
          <a:xfrm>
            <a:off x="9760959" y="5066069"/>
            <a:ext cx="1573121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singing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6B908-DAA8-88FB-7EAB-DAC4C4172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91" y="2145757"/>
            <a:ext cx="2841898" cy="25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016420-1F09-B46F-2FB4-1FA3CF621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72" y="2145757"/>
            <a:ext cx="2175025" cy="25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4433C8-FD1A-7E3A-A262-5CBC05FAF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936" y="2145757"/>
            <a:ext cx="2607344" cy="25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12F20A-F2D5-DD79-571C-5E172A912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932" y="2145757"/>
            <a:ext cx="290117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950" y="2343858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6261509" y="72837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05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9217" y="2477672"/>
            <a:ext cx="9255918" cy="15078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8658665" y="5152763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777684" y="4731971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3095107" y="2672052"/>
            <a:ext cx="85379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000" dirty="0">
                <a:latin typeface="Sitka Text Semibold" pitchFamily="2" charset="0"/>
                <a:cs typeface="Arial" panose="020B0604020202020204" pitchFamily="34" charset="0"/>
              </a:rPr>
              <a:t>Fun corner &amp; Wrap-up</a:t>
            </a:r>
          </a:p>
        </p:txBody>
      </p:sp>
    </p:spTree>
    <p:extLst>
      <p:ext uri="{BB962C8B-B14F-4D97-AF65-F5344CB8AC3E}">
        <p14:creationId xmlns:p14="http://schemas.microsoft.com/office/powerpoint/2010/main" val="242752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AFAB8B1A-5559-4AD5-B6EE-654B991694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88" y="1735289"/>
            <a:ext cx="1858829" cy="1703480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46662328-CD2C-4653-9DFB-4B9B2589D5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3030" r="3030"/>
          <a:stretch/>
        </p:blipFill>
        <p:spPr>
          <a:xfrm>
            <a:off x="766912" y="1896258"/>
            <a:ext cx="1386223" cy="1475645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1223AAE5-5C09-4750-B35F-A59515F47C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8672" y="1668423"/>
            <a:ext cx="1858829" cy="170348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1ED405D4-D5EB-4E4B-8A32-12B8448027C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6754" b="6754"/>
          <a:stretch/>
        </p:blipFill>
        <p:spPr>
          <a:xfrm>
            <a:off x="3944275" y="1782340"/>
            <a:ext cx="1386223" cy="147564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A3D9B0CE-488C-4DBD-9DEA-2D87BFBCB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999" y="1732980"/>
            <a:ext cx="1858829" cy="1703480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1570E09D-2EE3-4015-BED3-FECDCFBA43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 l="3030" r="3030"/>
          <a:stretch/>
        </p:blipFill>
        <p:spPr>
          <a:xfrm>
            <a:off x="6899256" y="1944798"/>
            <a:ext cx="1386223" cy="1475645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7CE0807B-F9FE-4C30-A287-E0A7A20E7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208" y="1723181"/>
            <a:ext cx="1858829" cy="1703480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/>
            <a:extLst>
              <a:ext uri="{FF2B5EF4-FFF2-40B4-BE49-F238E27FC236}">
                <a16:creationId xmlns:a16="http://schemas.microsoft.com/office/drawing/2014/main" id="{ACF2404B-740B-4FA8-BF58-EC965FAA9E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14378" b="14378"/>
          <a:stretch/>
        </p:blipFill>
        <p:spPr>
          <a:xfrm>
            <a:off x="10038865" y="1837098"/>
            <a:ext cx="1386223" cy="1475645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6C9BA7F8-22BC-4837-829B-11035B7A7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334" y="4237843"/>
            <a:ext cx="1858829" cy="1703480"/>
          </a:xfrm>
          <a:prstGeom prst="rect">
            <a:avLst/>
          </a:prstGeom>
        </p:spPr>
      </p:pic>
      <p:pic>
        <p:nvPicPr>
          <p:cNvPr id="21" name="Picture 20">
            <a:hlinkClick r:id="rId17" action="ppaction://hlinksldjump"/>
            <a:extLst>
              <a:ext uri="{FF2B5EF4-FFF2-40B4-BE49-F238E27FC236}">
                <a16:creationId xmlns:a16="http://schemas.microsoft.com/office/drawing/2014/main" id="{79E3FCF5-66EC-444E-97DC-C5BFCC25D3F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 t="10303" b="10303"/>
          <a:stretch/>
        </p:blipFill>
        <p:spPr>
          <a:xfrm>
            <a:off x="743080" y="4396997"/>
            <a:ext cx="1386223" cy="1475645"/>
          </a:xfrm>
          <a:prstGeom prst="rect">
            <a:avLst/>
          </a:prstGeom>
        </p:spPr>
      </p:pic>
      <p:pic>
        <p:nvPicPr>
          <p:cNvPr id="23" name="Picture 22">
            <a:hlinkClick r:id="rId6" action="ppaction://hlinksldjump"/>
            <a:extLst>
              <a:ext uri="{FF2B5EF4-FFF2-40B4-BE49-F238E27FC236}">
                <a16:creationId xmlns:a16="http://schemas.microsoft.com/office/drawing/2014/main" id="{BF2B639B-0F79-45C9-BDDA-AFCDB8576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156" y="4237843"/>
            <a:ext cx="1858829" cy="1703480"/>
          </a:xfrm>
          <a:prstGeom prst="rect">
            <a:avLst/>
          </a:prstGeom>
        </p:spPr>
      </p:pic>
      <p:pic>
        <p:nvPicPr>
          <p:cNvPr id="25" name="Picture 24">
            <a:hlinkClick r:id="rId20" action="ppaction://hlinksldjump"/>
            <a:extLst>
              <a:ext uri="{FF2B5EF4-FFF2-40B4-BE49-F238E27FC236}">
                <a16:creationId xmlns:a16="http://schemas.microsoft.com/office/drawing/2014/main" id="{E0FBD1A1-ABD0-43F9-851E-B99959C568E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rcRect l="3030" r="3030"/>
          <a:stretch/>
        </p:blipFill>
        <p:spPr>
          <a:xfrm>
            <a:off x="3964974" y="4363482"/>
            <a:ext cx="1386223" cy="1475645"/>
          </a:xfrm>
          <a:prstGeom prst="rect">
            <a:avLst/>
          </a:prstGeom>
        </p:spPr>
      </p:pic>
      <p:pic>
        <p:nvPicPr>
          <p:cNvPr id="27" name="Picture 26">
            <a:hlinkClick r:id="rId6" action="ppaction://hlinksldjump"/>
            <a:extLst>
              <a:ext uri="{FF2B5EF4-FFF2-40B4-BE49-F238E27FC236}">
                <a16:creationId xmlns:a16="http://schemas.microsoft.com/office/drawing/2014/main" id="{D5ECEE96-ACE3-4597-BD59-C8F61EB0B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7499" y="4231981"/>
            <a:ext cx="1858829" cy="1703480"/>
          </a:xfrm>
          <a:prstGeom prst="rect">
            <a:avLst/>
          </a:prstGeom>
        </p:spPr>
      </p:pic>
      <p:pic>
        <p:nvPicPr>
          <p:cNvPr id="29" name="Picture 28">
            <a:hlinkClick r:id="rId23" action="ppaction://hlinksldjump"/>
            <a:extLst>
              <a:ext uri="{FF2B5EF4-FFF2-40B4-BE49-F238E27FC236}">
                <a16:creationId xmlns:a16="http://schemas.microsoft.com/office/drawing/2014/main" id="{7A9D08DB-4D2E-4C73-AF7D-97F661449C9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rcRect l="18916" r="18916"/>
          <a:stretch/>
        </p:blipFill>
        <p:spPr>
          <a:xfrm>
            <a:off x="6899255" y="4396997"/>
            <a:ext cx="1386223" cy="1475645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79E454E3-EA1F-47F0-B2C3-912A0440B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0706" y="4249565"/>
            <a:ext cx="1858829" cy="1703480"/>
          </a:xfrm>
          <a:prstGeom prst="rect">
            <a:avLst/>
          </a:prstGeom>
        </p:spPr>
      </p:pic>
      <p:pic>
        <p:nvPicPr>
          <p:cNvPr id="33" name="Picture 32">
            <a:hlinkClick r:id="rId26" action="ppaction://hlinksldjump"/>
            <a:extLst>
              <a:ext uri="{FF2B5EF4-FFF2-40B4-BE49-F238E27FC236}">
                <a16:creationId xmlns:a16="http://schemas.microsoft.com/office/drawing/2014/main" id="{256F635F-B075-4A83-B23D-C794B3C40F2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rcRect l="3030" r="3030"/>
          <a:stretch/>
        </p:blipFill>
        <p:spPr>
          <a:xfrm>
            <a:off x="10102084" y="4368911"/>
            <a:ext cx="1386223" cy="1475645"/>
          </a:xfrm>
          <a:prstGeom prst="rect">
            <a:avLst/>
          </a:prstGeom>
        </p:spPr>
      </p:pic>
      <p:pic>
        <p:nvPicPr>
          <p:cNvPr id="3074" name="Picture 2" descr="Premium Vector | Cute boy face cartoon | Cute cartoon faces, Cartoon faces,  Cartoon kids">
            <a:extLst>
              <a:ext uri="{FF2B5EF4-FFF2-40B4-BE49-F238E27FC236}">
                <a16:creationId xmlns:a16="http://schemas.microsoft.com/office/drawing/2014/main" id="{320E8928-EB8D-A759-4B7A-AC0D9FE1D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5" y="-12908"/>
            <a:ext cx="1585913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Vector | Cute girl face cartoon">
            <a:extLst>
              <a:ext uri="{FF2B5EF4-FFF2-40B4-BE49-F238E27FC236}">
                <a16:creationId xmlns:a16="http://schemas.microsoft.com/office/drawing/2014/main" id="{C9928070-0849-0D0D-3C53-A0350F80E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78" y="152722"/>
            <a:ext cx="1543050" cy="12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1971720" imgH="952560"/>
        </mc:Choice>
        <mc:Fallback>
          <p:control r:id="rId1" imgW="1971720" imgH="952560">
            <p:pic>
              <p:nvPicPr>
                <p:cNvPr id="34" name="TextBox1">
                  <a:extLst>
                    <a:ext uri="{FF2B5EF4-FFF2-40B4-BE49-F238E27FC236}">
                      <a16:creationId xmlns:a16="http://schemas.microsoft.com/office/drawing/2014/main" id="{05F66384-F82C-33C7-F97A-F93AA5BB847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14588" y="228600"/>
                  <a:ext cx="1973262" cy="9525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1971720" imgH="952560"/>
        </mc:Choice>
        <mc:Fallback>
          <p:control r:id="rId2" imgW="1971720" imgH="952560">
            <p:pic>
              <p:nvPicPr>
                <p:cNvPr id="35" name="TextBox2">
                  <a:extLst>
                    <a:ext uri="{FF2B5EF4-FFF2-40B4-BE49-F238E27FC236}">
                      <a16:creationId xmlns:a16="http://schemas.microsoft.com/office/drawing/2014/main" id="{929A34AE-C26D-4B27-60D4-FC04FAE9EAD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59077" y="303798"/>
                  <a:ext cx="1973262" cy="9525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355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LECT arrow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LECT arrow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LECT arrow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LECT arrow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LECT arrow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LECT arrow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LECT arrow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LECT arrow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elect 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elect 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elect 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elect 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elect 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elect 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elect 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elect 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/>
          <p:nvPr/>
        </p:nvSpPr>
        <p:spPr>
          <a:xfrm>
            <a:off x="-1286888" y="300808"/>
            <a:ext cx="14471241" cy="7188259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009B93">
              <a:alpha val="20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E800C0-0FF7-4872-AF44-18CA61C3782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62F58B-439C-4691-B151-794E3F185A2B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BC5D30-2FA1-4CC5-BF4B-AE65E69DDA9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26F3DD-5939-45A6-B033-8A1346892674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0A3E98-E845-49FE-A66E-97EF3FA980FB}"/>
              </a:ext>
            </a:extLst>
          </p:cNvPr>
          <p:cNvSpPr/>
          <p:nvPr/>
        </p:nvSpPr>
        <p:spPr>
          <a:xfrm>
            <a:off x="9040379" y="6221408"/>
            <a:ext cx="3243320" cy="660482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0BFC0FA-9527-445B-A5B5-F5A3580B0147}"/>
              </a:ext>
            </a:extLst>
          </p:cNvPr>
          <p:cNvSpPr/>
          <p:nvPr/>
        </p:nvSpPr>
        <p:spPr>
          <a:xfrm>
            <a:off x="0" y="0"/>
            <a:ext cx="2040836" cy="1431235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313733-06B9-4AB3-8C08-EE8BE981450C}"/>
              </a:ext>
            </a:extLst>
          </p:cNvPr>
          <p:cNvGrpSpPr/>
          <p:nvPr/>
        </p:nvGrpSpPr>
        <p:grpSpPr>
          <a:xfrm>
            <a:off x="302269" y="1792857"/>
            <a:ext cx="161663" cy="293066"/>
            <a:chOff x="302574" y="1965169"/>
            <a:chExt cx="161663" cy="29306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49B7F6-5F53-43D8-BBC5-7CEF34A5E65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485688-44B2-46C8-AF5C-CC6DB66F554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0DB02B-2B96-451C-A5B0-CB42913E3183}"/>
              </a:ext>
            </a:extLst>
          </p:cNvPr>
          <p:cNvGrpSpPr/>
          <p:nvPr/>
        </p:nvGrpSpPr>
        <p:grpSpPr>
          <a:xfrm>
            <a:off x="96975" y="88037"/>
            <a:ext cx="171635" cy="221792"/>
            <a:chOff x="2485806" y="193480"/>
            <a:chExt cx="258490" cy="31595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E6A825-C354-4D6A-91B3-27D3DAED45BA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107535-F101-4E23-80E1-4F2236D5FA37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BF3E1F-4D37-433F-93D1-4E401CEC31B8}"/>
              </a:ext>
            </a:extLst>
          </p:cNvPr>
          <p:cNvGrpSpPr/>
          <p:nvPr/>
        </p:nvGrpSpPr>
        <p:grpSpPr>
          <a:xfrm>
            <a:off x="78901" y="318863"/>
            <a:ext cx="927957" cy="482092"/>
            <a:chOff x="304495" y="624348"/>
            <a:chExt cx="1369514" cy="88506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0031E4-90EB-4471-9006-1410A30F2EA7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FCE2A8-D049-4A45-8643-E868D8C89263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D35C84-2CDC-44B2-BF0B-DE7F6D9ED448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7255A3E-00D3-428F-A390-BDB700216C08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7DAC576-0085-4357-B88D-E447687E361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DCAC11-4B6E-428E-BC70-976C40937A61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1AAEB9-0DA3-4BC6-8F3B-2216E20B6A58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F26512E-3A62-4DBD-B7B9-4FFED308096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4B51D5-0DC7-4E45-878F-F33565156760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76EC64E-63E2-46E9-8A14-168F81BF3B1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F3EB90-4BAB-42B6-BC50-B1FDCC674526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3D76C42-7A29-4933-83D9-949CDB0E2DD9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340E50-E418-4D48-AB6D-34164EC0DEE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6BADB5-5D51-41FD-91FB-4A5D3EC01A74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E486BB0-0A3A-4636-9BDB-FD254AD5A996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1B05854-C2AF-4A73-A1A1-1C5E0C00362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A962E8D-3440-4EBD-974B-B3298A9A42E1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C77483-EEEE-4E13-9C87-223EF51F1C3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FF1EBB-853B-4B62-85A8-B265908F9092}"/>
              </a:ext>
            </a:extLst>
          </p:cNvPr>
          <p:cNvGrpSpPr/>
          <p:nvPr/>
        </p:nvGrpSpPr>
        <p:grpSpPr>
          <a:xfrm>
            <a:off x="772159" y="169854"/>
            <a:ext cx="679670" cy="291278"/>
            <a:chOff x="772158" y="169853"/>
            <a:chExt cx="801825" cy="41108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DADA287-F115-41B3-B04B-2F21E3AEECA7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B8C513-A4FA-4B8F-B948-E43B0CEB1400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2C3195A-40AE-4AF4-9651-D4AD0C1A3BA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8F4D9D2-DDC8-4681-8288-897FECE6D482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E1845D-26C9-43C1-AA61-64E024C0B144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2DC0DD-5F99-4DBC-8CE7-5AD63C87B1C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BBBC13-97BD-451E-8143-8944A4F06C8A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525A82E-9BD9-4087-B081-72F2435A0C1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C58B6A-1F00-4027-BDCD-CD9A05AADA16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ED516D8-1FD8-4F70-9FF3-3C63950E662E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624A1E4-C407-4235-AA8E-8FAFBA18A8DF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E2ADBA2-1441-4358-B5CF-2CF94E28E913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DFFFB3B-F2BC-4424-A725-9AC4146A8DDB}"/>
              </a:ext>
            </a:extLst>
          </p:cNvPr>
          <p:cNvSpPr txBox="1"/>
          <p:nvPr/>
        </p:nvSpPr>
        <p:spPr>
          <a:xfrm>
            <a:off x="524661" y="1005741"/>
            <a:ext cx="11667340" cy="764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A: Does he like playing games?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B18B86-9C79-4419-2A1B-835108C4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986" y="2051241"/>
            <a:ext cx="4463400" cy="35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33CC3D-1C90-5AA6-0BF7-3B42D9B5F051}"/>
              </a:ext>
            </a:extLst>
          </p:cNvPr>
          <p:cNvSpPr txBox="1"/>
          <p:nvPr/>
        </p:nvSpPr>
        <p:spPr>
          <a:xfrm>
            <a:off x="5423407" y="3274169"/>
            <a:ext cx="5803825" cy="764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0070C0"/>
                </a:solidFill>
                <a:latin typeface="Comic Sans MS" panose="030F0702030302020204" pitchFamily="66" charset="0"/>
                <a:cs typeface="2005_iannnnnMTV" panose="02000000000000000000" pitchFamily="2" charset="0"/>
              </a:rPr>
              <a:t>Yes, he does.</a:t>
            </a:r>
          </a:p>
        </p:txBody>
      </p:sp>
      <p:sp>
        <p:nvSpPr>
          <p:cNvPr id="3" name="Action Button: Return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89C1D4D-4173-44FF-911C-227CC7CF558D}"/>
              </a:ext>
            </a:extLst>
          </p:cNvPr>
          <p:cNvSpPr/>
          <p:nvPr/>
        </p:nvSpPr>
        <p:spPr>
          <a:xfrm>
            <a:off x="10958915" y="5438423"/>
            <a:ext cx="1198398" cy="1320186"/>
          </a:xfrm>
          <a:prstGeom prst="actionButtonReturn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4F10421E-40E8-406A-9D5F-B87C43D65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03" y="495575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1A408C16-B355-72B7-0F15-72F63FC7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59" y="4494527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36B24420-6E17-FF8A-FC63-AF4AF00C2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20" y="4291647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DFFFB3B-F2BC-4424-A725-9AC4146A8DDB}"/>
              </a:ext>
            </a:extLst>
          </p:cNvPr>
          <p:cNvSpPr txBox="1"/>
          <p:nvPr/>
        </p:nvSpPr>
        <p:spPr>
          <a:xfrm>
            <a:off x="3168897" y="3314608"/>
            <a:ext cx="9240207" cy="764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B: __________</a:t>
            </a:r>
          </a:p>
        </p:txBody>
      </p:sp>
    </p:spTree>
    <p:extLst>
      <p:ext uri="{BB962C8B-B14F-4D97-AF65-F5344CB8AC3E}">
        <p14:creationId xmlns:p14="http://schemas.microsoft.com/office/powerpoint/2010/main" val="96459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/>
          <p:nvPr/>
        </p:nvSpPr>
        <p:spPr>
          <a:xfrm>
            <a:off x="-1167618" y="341532"/>
            <a:ext cx="14471241" cy="7188259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009B93">
              <a:alpha val="20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089A93F-CE53-16A9-3AC9-8F982B63E29B}"/>
              </a:ext>
            </a:extLst>
          </p:cNvPr>
          <p:cNvSpPr/>
          <p:nvPr/>
        </p:nvSpPr>
        <p:spPr>
          <a:xfrm>
            <a:off x="4708144" y="3427871"/>
            <a:ext cx="5824047" cy="2002402"/>
          </a:xfrm>
          <a:prstGeom prst="wedgeRoundRectCallout">
            <a:avLst>
              <a:gd name="adj1" fmla="val 66331"/>
              <a:gd name="adj2" fmla="val -426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/>
          <p:nvPr/>
        </p:nvSpPr>
        <p:spPr>
          <a:xfrm>
            <a:off x="-1178986" y="1"/>
            <a:ext cx="14471241" cy="7188259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noFill/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E800C0-0FF7-4872-AF44-18CA61C3782B}"/>
              </a:ext>
            </a:extLst>
          </p:cNvPr>
          <p:cNvGrpSpPr/>
          <p:nvPr/>
        </p:nvGrpSpPr>
        <p:grpSpPr>
          <a:xfrm>
            <a:off x="535922" y="172040"/>
            <a:ext cx="219627" cy="269168"/>
            <a:chOff x="11714074" y="4445567"/>
            <a:chExt cx="219627" cy="2691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62F58B-439C-4691-B151-794E3F185A2B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BC5D30-2FA1-4CC5-BF4B-AE65E69DDA9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26F3DD-5939-45A6-B033-8A1346892674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0A3E98-E845-49FE-A66E-97EF3FA980FB}"/>
              </a:ext>
            </a:extLst>
          </p:cNvPr>
          <p:cNvSpPr/>
          <p:nvPr/>
        </p:nvSpPr>
        <p:spPr>
          <a:xfrm>
            <a:off x="9040379" y="6221407"/>
            <a:ext cx="3243320" cy="636593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0BFC0FA-9527-445B-A5B5-F5A3580B0147}"/>
              </a:ext>
            </a:extLst>
          </p:cNvPr>
          <p:cNvSpPr/>
          <p:nvPr/>
        </p:nvSpPr>
        <p:spPr>
          <a:xfrm>
            <a:off x="0" y="1"/>
            <a:ext cx="1872266" cy="1685718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313733-06B9-4AB3-8C08-EE8BE981450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49B7F6-5F53-43D8-BBC5-7CEF34A5E65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485688-44B2-46C8-AF5C-CC6DB66F554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0DB02B-2B96-451C-A5B0-CB42913E318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E6A825-C354-4D6A-91B3-27D3DAED45BA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107535-F101-4E23-80E1-4F2236D5FA37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BF3E1F-4D37-433F-93D1-4E401CEC31B8}"/>
              </a:ext>
            </a:extLst>
          </p:cNvPr>
          <p:cNvGrpSpPr/>
          <p:nvPr/>
        </p:nvGrpSpPr>
        <p:grpSpPr>
          <a:xfrm>
            <a:off x="116629" y="413424"/>
            <a:ext cx="772445" cy="475582"/>
            <a:chOff x="304495" y="624348"/>
            <a:chExt cx="1369514" cy="88506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0031E4-90EB-4471-9006-1410A30F2EA7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FCE2A8-D049-4A45-8643-E868D8C89263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D35C84-2CDC-44B2-BF0B-DE7F6D9ED448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7255A3E-00D3-428F-A390-BDB700216C08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7DAC576-0085-4357-B88D-E447687E361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DCAC11-4B6E-428E-BC70-976C40937A61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1AAEB9-0DA3-4BC6-8F3B-2216E20B6A58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F26512E-3A62-4DBD-B7B9-4FFED308096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4B51D5-0DC7-4E45-878F-F33565156760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76EC64E-63E2-46E9-8A14-168F81BF3B1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F3EB90-4BAB-42B6-BC50-B1FDCC674526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3D76C42-7A29-4933-83D9-949CDB0E2DD9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340E50-E418-4D48-AB6D-34164EC0DEE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6BADB5-5D51-41FD-91FB-4A5D3EC01A74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E486BB0-0A3A-4636-9BDB-FD254AD5A996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1B05854-C2AF-4A73-A1A1-1C5E0C00362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A962E8D-3440-4EBD-974B-B3298A9A42E1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C77483-EEEE-4E13-9C87-223EF51F1C3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FF1EBB-853B-4B62-85A8-B265908F9092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DADA287-F115-41B3-B04B-2F21E3AEECA7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B8C513-A4FA-4B8F-B948-E43B0CEB1400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2C3195A-40AE-4AF4-9651-D4AD0C1A3BA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8F4D9D2-DDC8-4681-8288-897FECE6D482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E1845D-26C9-43C1-AA61-64E024C0B144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2DC0DD-5F99-4DBC-8CE7-5AD63C87B1C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BBBC13-97BD-451E-8143-8944A4F06C8A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525A82E-9BD9-4087-B081-72F2435A0C1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C58B6A-1F00-4027-BDCD-CD9A05AADA16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ED516D8-1FD8-4F70-9FF3-3C63950E662E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624A1E4-C407-4235-AA8E-8FAFBA18A8DF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E2ADBA2-1441-4358-B5CF-2CF94E28E913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DFFFB3B-F2BC-4424-A725-9AC4146A8DDB}"/>
              </a:ext>
            </a:extLst>
          </p:cNvPr>
          <p:cNvSpPr txBox="1"/>
          <p:nvPr/>
        </p:nvSpPr>
        <p:spPr>
          <a:xfrm>
            <a:off x="431781" y="988030"/>
            <a:ext cx="1243172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200" b="1" dirty="0">
                <a:latin typeface="Comic Sans MS" panose="030F0702030302020204" pitchFamily="66" charset="0"/>
                <a:cs typeface="2005_iannnnnMTV" panose="020B0604020202020204" charset="0"/>
              </a:rPr>
              <a:t>A: Why do you like ___________?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B18B86-9C79-4419-2A1B-835108C4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635" y="1920600"/>
            <a:ext cx="3588795" cy="318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33CC3D-1C90-5AA6-0BF7-3B42D9B5F051}"/>
              </a:ext>
            </a:extLst>
          </p:cNvPr>
          <p:cNvSpPr txBox="1"/>
          <p:nvPr/>
        </p:nvSpPr>
        <p:spPr>
          <a:xfrm>
            <a:off x="6498155" y="904448"/>
            <a:ext cx="5498533" cy="764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0070C0"/>
                </a:solidFill>
                <a:latin typeface="Comic Sans MS" panose="030F0702030302020204" pitchFamily="66" charset="0"/>
                <a:cs typeface="2005_iannnnnMTV" panose="02000000000000000000" pitchFamily="2" charset="0"/>
              </a:rPr>
              <a:t>doing projects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EB1C5-38C9-A2E1-EA10-CA0B23FCA821}"/>
              </a:ext>
            </a:extLst>
          </p:cNvPr>
          <p:cNvSpPr txBox="1"/>
          <p:nvPr/>
        </p:nvSpPr>
        <p:spPr>
          <a:xfrm>
            <a:off x="4202499" y="3167439"/>
            <a:ext cx="7114858" cy="20943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B: Because I think </a:t>
            </a:r>
          </a:p>
          <a:p>
            <a:pPr algn="ctr">
              <a:lnSpc>
                <a:spcPct val="80000"/>
              </a:lnSpc>
            </a:pPr>
            <a:r>
              <a:rPr lang="en-US" sz="54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    it’s good for </a:t>
            </a:r>
          </a:p>
          <a:p>
            <a:pPr algn="ctr">
              <a:lnSpc>
                <a:spcPct val="80000"/>
              </a:lnSpc>
            </a:pPr>
            <a:r>
              <a:rPr lang="en-US" sz="54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     group work.</a:t>
            </a:r>
          </a:p>
        </p:txBody>
      </p:sp>
      <p:sp>
        <p:nvSpPr>
          <p:cNvPr id="6" name="Action Button: Retur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AD486D-C1A2-C91D-8492-F37F38F9B002}"/>
              </a:ext>
            </a:extLst>
          </p:cNvPr>
          <p:cNvSpPr/>
          <p:nvPr/>
        </p:nvSpPr>
        <p:spPr>
          <a:xfrm>
            <a:off x="11102342" y="5843776"/>
            <a:ext cx="1019277" cy="1014224"/>
          </a:xfrm>
          <a:prstGeom prst="actionButtonReturn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6146120D-19A9-CC49-D429-6B573383A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79" y="540511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7004D1CB-625D-E8C3-B9F4-20A81FB6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76" y="546149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A6246196-9DE3-9DDF-CF66-7421614C0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" y="4814617"/>
            <a:ext cx="1405614" cy="1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121E18F2-C194-9508-50E1-6F0A8AB81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65" y="487334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/>
          <p:nvPr/>
        </p:nvSpPr>
        <p:spPr>
          <a:xfrm>
            <a:off x="-1167617" y="378242"/>
            <a:ext cx="14471241" cy="7188259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009B93">
              <a:alpha val="20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E800C0-0FF7-4872-AF44-18CA61C3782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62F58B-439C-4691-B151-794E3F185A2B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BC5D30-2FA1-4CC5-BF4B-AE65E69DDA9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26F3DD-5939-45A6-B033-8A1346892674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0A3E98-E845-49FE-A66E-97EF3FA980FB}"/>
              </a:ext>
            </a:extLst>
          </p:cNvPr>
          <p:cNvSpPr/>
          <p:nvPr/>
        </p:nvSpPr>
        <p:spPr>
          <a:xfrm>
            <a:off x="9040379" y="6221407"/>
            <a:ext cx="3243320" cy="661313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0BFC0FA-9527-445B-A5B5-F5A3580B014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313733-06B9-4AB3-8C08-EE8BE981450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49B7F6-5F53-43D8-BBC5-7CEF34A5E65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485688-44B2-46C8-AF5C-CC6DB66F554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0DB02B-2B96-451C-A5B0-CB42913E318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E6A825-C354-4D6A-91B3-27D3DAED45BA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107535-F101-4E23-80E1-4F2236D5FA37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BF3E1F-4D37-433F-93D1-4E401CEC31B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0031E4-90EB-4471-9006-1410A30F2EA7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FCE2A8-D049-4A45-8643-E868D8C89263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D35C84-2CDC-44B2-BF0B-DE7F6D9ED448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7255A3E-00D3-428F-A390-BDB700216C08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7DAC576-0085-4357-B88D-E447687E361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DCAC11-4B6E-428E-BC70-976C40937A61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1AAEB9-0DA3-4BC6-8F3B-2216E20B6A58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F26512E-3A62-4DBD-B7B9-4FFED308096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4B51D5-0DC7-4E45-878F-F33565156760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76EC64E-63E2-46E9-8A14-168F81BF3B1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F3EB90-4BAB-42B6-BC50-B1FDCC674526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3D76C42-7A29-4933-83D9-949CDB0E2DD9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340E50-E418-4D48-AB6D-34164EC0DEE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6BADB5-5D51-41FD-91FB-4A5D3EC01A74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E486BB0-0A3A-4636-9BDB-FD254AD5A996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1B05854-C2AF-4A73-A1A1-1C5E0C00362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A962E8D-3440-4EBD-974B-B3298A9A42E1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C77483-EEEE-4E13-9C87-223EF51F1C3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FF1EBB-853B-4B62-85A8-B265908F9092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DADA287-F115-41B3-B04B-2F21E3AEECA7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B8C513-A4FA-4B8F-B948-E43B0CEB1400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2C3195A-40AE-4AF4-9651-D4AD0C1A3BA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8F4D9D2-DDC8-4681-8288-897FECE6D482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E1845D-26C9-43C1-AA61-64E024C0B144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2DC0DD-5F99-4DBC-8CE7-5AD63C87B1C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BBBC13-97BD-451E-8143-8944A4F06C8A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525A82E-9BD9-4087-B081-72F2435A0C1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C58B6A-1F00-4027-BDCD-CD9A05AADA16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ED516D8-1FD8-4F70-9FF3-3C63950E662E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624A1E4-C407-4235-AA8E-8FAFBA18A8DF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E2ADBA2-1441-4358-B5CF-2CF94E28E913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DFFFB3B-F2BC-4424-A725-9AC4146A8DDB}"/>
              </a:ext>
            </a:extLst>
          </p:cNvPr>
          <p:cNvSpPr txBox="1"/>
          <p:nvPr/>
        </p:nvSpPr>
        <p:spPr>
          <a:xfrm>
            <a:off x="2887092" y="682067"/>
            <a:ext cx="9668171" cy="1429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A: What school activity </a:t>
            </a:r>
          </a:p>
          <a:p>
            <a:pPr algn="ctr">
              <a:lnSpc>
                <a:spcPct val="80000"/>
              </a:lnSpc>
            </a:pPr>
            <a:r>
              <a:rPr lang="en-US" sz="54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do you like?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B18B86-9C79-4419-2A1B-835108C4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27" y="1871962"/>
            <a:ext cx="4006032" cy="381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33CC3D-1C90-5AA6-0BF7-3B42D9B5F051}"/>
              </a:ext>
            </a:extLst>
          </p:cNvPr>
          <p:cNvSpPr txBox="1"/>
          <p:nvPr/>
        </p:nvSpPr>
        <p:spPr>
          <a:xfrm>
            <a:off x="3251412" y="2333086"/>
            <a:ext cx="8321380" cy="764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0070C0"/>
                </a:solidFill>
                <a:latin typeface="Comic Sans MS" panose="030F0702030302020204" pitchFamily="66" charset="0"/>
                <a:cs typeface="2005_iannnnnMTV" panose="02000000000000000000" pitchFamily="2" charset="0"/>
              </a:rPr>
              <a:t>I like singing.</a:t>
            </a:r>
          </a:p>
        </p:txBody>
      </p:sp>
      <p:sp>
        <p:nvSpPr>
          <p:cNvPr id="3" name="Action Button: Return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C482848-2AC1-A810-32D8-4D2399C1C8B5}"/>
              </a:ext>
            </a:extLst>
          </p:cNvPr>
          <p:cNvSpPr/>
          <p:nvPr/>
        </p:nvSpPr>
        <p:spPr>
          <a:xfrm>
            <a:off x="10959547" y="5458590"/>
            <a:ext cx="1226491" cy="1399410"/>
          </a:xfrm>
          <a:prstGeom prst="actionButtonReturn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C7797937-1D7D-C909-807E-254B1A86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05" y="535872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1704FF02-71EE-7C3B-58D4-2C756E7E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88" y="398771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0FDDAF1E-3383-33AA-D7CC-EA29F177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70" y="414071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DFFFB3B-F2BC-4424-A725-9AC4146A8DDB}"/>
              </a:ext>
            </a:extLst>
          </p:cNvPr>
          <p:cNvSpPr txBox="1"/>
          <p:nvPr/>
        </p:nvSpPr>
        <p:spPr>
          <a:xfrm>
            <a:off x="2685627" y="2348947"/>
            <a:ext cx="8455030" cy="764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B: ___________</a:t>
            </a:r>
          </a:p>
        </p:txBody>
      </p:sp>
    </p:spTree>
    <p:extLst>
      <p:ext uri="{BB962C8B-B14F-4D97-AF65-F5344CB8AC3E}">
        <p14:creationId xmlns:p14="http://schemas.microsoft.com/office/powerpoint/2010/main" val="25574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/>
          <p:nvPr/>
        </p:nvSpPr>
        <p:spPr>
          <a:xfrm>
            <a:off x="-738795" y="62527"/>
            <a:ext cx="14471241" cy="7188259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009B93">
              <a:alpha val="20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089A93F-CE53-16A9-3AC9-8F982B63E29B}"/>
              </a:ext>
            </a:extLst>
          </p:cNvPr>
          <p:cNvSpPr/>
          <p:nvPr/>
        </p:nvSpPr>
        <p:spPr>
          <a:xfrm>
            <a:off x="4282302" y="3184610"/>
            <a:ext cx="7136318" cy="1750624"/>
          </a:xfrm>
          <a:prstGeom prst="wedgeRoundRectCallout">
            <a:avLst>
              <a:gd name="adj1" fmla="val 59646"/>
              <a:gd name="adj2" fmla="val -48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26F3DD-5939-45A6-B033-8A1346892674}"/>
              </a:ext>
            </a:extLst>
          </p:cNvPr>
          <p:cNvSpPr/>
          <p:nvPr/>
        </p:nvSpPr>
        <p:spPr>
          <a:xfrm>
            <a:off x="212399" y="160098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0A3E98-E845-49FE-A66E-97EF3FA980FB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0BFC0FA-9527-445B-A5B5-F5A3580B0147}"/>
              </a:ext>
            </a:extLst>
          </p:cNvPr>
          <p:cNvSpPr/>
          <p:nvPr/>
        </p:nvSpPr>
        <p:spPr>
          <a:xfrm>
            <a:off x="44769" y="99481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313733-06B9-4AB3-8C08-EE8BE981450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49B7F6-5F53-43D8-BBC5-7CEF34A5E65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485688-44B2-46C8-AF5C-CC6DB66F554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0DB02B-2B96-451C-A5B0-CB42913E3183}"/>
              </a:ext>
            </a:extLst>
          </p:cNvPr>
          <p:cNvGrpSpPr/>
          <p:nvPr/>
        </p:nvGrpSpPr>
        <p:grpSpPr>
          <a:xfrm>
            <a:off x="1687878" y="256953"/>
            <a:ext cx="258490" cy="315953"/>
            <a:chOff x="2485806" y="193480"/>
            <a:chExt cx="258490" cy="31595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E6A825-C354-4D6A-91B3-27D3DAED45BA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107535-F101-4E23-80E1-4F2236D5FA37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BF3E1F-4D37-433F-93D1-4E401CEC31B8}"/>
              </a:ext>
            </a:extLst>
          </p:cNvPr>
          <p:cNvGrpSpPr/>
          <p:nvPr/>
        </p:nvGrpSpPr>
        <p:grpSpPr>
          <a:xfrm>
            <a:off x="304495" y="624349"/>
            <a:ext cx="888201" cy="621356"/>
            <a:chOff x="304495" y="624348"/>
            <a:chExt cx="1369514" cy="88506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0031E4-90EB-4471-9006-1410A30F2EA7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FCE2A8-D049-4A45-8643-E868D8C89263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D35C84-2CDC-44B2-BF0B-DE7F6D9ED448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7255A3E-00D3-428F-A390-BDB700216C08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7DAC576-0085-4357-B88D-E447687E361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DCAC11-4B6E-428E-BC70-976C40937A61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1AAEB9-0DA3-4BC6-8F3B-2216E20B6A58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F26512E-3A62-4DBD-B7B9-4FFED308096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4B51D5-0DC7-4E45-878F-F33565156760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76EC64E-63E2-46E9-8A14-168F81BF3B1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F3EB90-4BAB-42B6-BC50-B1FDCC674526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3D76C42-7A29-4933-83D9-949CDB0E2DD9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340E50-E418-4D48-AB6D-34164EC0DEE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6BADB5-5D51-41FD-91FB-4A5D3EC01A74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E486BB0-0A3A-4636-9BDB-FD254AD5A996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1B05854-C2AF-4A73-A1A1-1C5E0C00362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A962E8D-3440-4EBD-974B-B3298A9A42E1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C77483-EEEE-4E13-9C87-223EF51F1C3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FF1EBB-853B-4B62-85A8-B265908F9092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DADA287-F115-41B3-B04B-2F21E3AEECA7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B8C513-A4FA-4B8F-B948-E43B0CEB1400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2C3195A-40AE-4AF4-9651-D4AD0C1A3BA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8F4D9D2-DDC8-4681-8288-897FECE6D482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E1845D-26C9-43C1-AA61-64E024C0B144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2DC0DD-5F99-4DBC-8CE7-5AD63C87B1C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BBBC13-97BD-451E-8143-8944A4F06C8A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525A82E-9BD9-4087-B081-72F2435A0C1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C58B6A-1F00-4027-BDCD-CD9A05AADA16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ED516D8-1FD8-4F70-9FF3-3C63950E662E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624A1E4-C407-4235-AA8E-8FAFBA18A8DF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E2ADBA2-1441-4358-B5CF-2CF94E28E913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DFFFB3B-F2BC-4424-A725-9AC4146A8DDB}"/>
              </a:ext>
            </a:extLst>
          </p:cNvPr>
          <p:cNvSpPr txBox="1"/>
          <p:nvPr/>
        </p:nvSpPr>
        <p:spPr>
          <a:xfrm>
            <a:off x="3790384" y="541060"/>
            <a:ext cx="834021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dirty="0">
                <a:latin typeface="Comic Sans MS" panose="030F0702030302020204" pitchFamily="66" charset="0"/>
                <a:cs typeface="2005_iannnnnMTV" panose="020B0604020202020204" charset="0"/>
              </a:rPr>
              <a:t>A: Why doesn’t she like </a:t>
            </a:r>
          </a:p>
          <a:p>
            <a:pPr algn="ctr">
              <a:lnSpc>
                <a:spcPct val="80000"/>
              </a:lnSpc>
            </a:pPr>
            <a:r>
              <a:rPr lang="en-US" sz="54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__________</a:t>
            </a:r>
            <a:r>
              <a:rPr lang="en-US" sz="5400" b="1" dirty="0">
                <a:latin typeface="Comic Sans MS" panose="030F0702030302020204" pitchFamily="66" charset="0"/>
                <a:cs typeface="2005_iannnnnMTV" panose="020B0604020202020204" charset="0"/>
              </a:rPr>
              <a:t>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B18B86-9C79-4419-2A1B-835108C4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282" y="1880481"/>
            <a:ext cx="3645373" cy="364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33CC3D-1C90-5AA6-0BF7-3B42D9B5F051}"/>
              </a:ext>
            </a:extLst>
          </p:cNvPr>
          <p:cNvSpPr txBox="1"/>
          <p:nvPr/>
        </p:nvSpPr>
        <p:spPr>
          <a:xfrm>
            <a:off x="5596567" y="1221293"/>
            <a:ext cx="6687132" cy="764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0070C0"/>
                </a:solidFill>
                <a:latin typeface="Comic Sans MS" panose="030F0702030302020204" pitchFamily="66" charset="0"/>
                <a:cs typeface="2005_iannnnnMTV" panose="02000000000000000000" pitchFamily="2" charset="0"/>
              </a:rPr>
              <a:t>riding a bike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EB1C5-38C9-A2E1-EA10-CA0B23FCA821}"/>
              </a:ext>
            </a:extLst>
          </p:cNvPr>
          <p:cNvSpPr txBox="1"/>
          <p:nvPr/>
        </p:nvSpPr>
        <p:spPr>
          <a:xfrm>
            <a:off x="3140378" y="2293079"/>
            <a:ext cx="9420165" cy="1429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B: Because she thinks</a:t>
            </a:r>
          </a:p>
          <a:p>
            <a:pPr algn="ctr">
              <a:lnSpc>
                <a:spcPct val="80000"/>
              </a:lnSpc>
            </a:pPr>
            <a:r>
              <a:rPr lang="en-US" sz="54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    it isn’t interesting.</a:t>
            </a:r>
          </a:p>
        </p:txBody>
      </p:sp>
      <p:sp>
        <p:nvSpPr>
          <p:cNvPr id="6" name="Action Button: Retur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F350602-04CF-F3AE-5A15-8B64093D3301}"/>
              </a:ext>
            </a:extLst>
          </p:cNvPr>
          <p:cNvSpPr/>
          <p:nvPr/>
        </p:nvSpPr>
        <p:spPr>
          <a:xfrm>
            <a:off x="10889330" y="5935902"/>
            <a:ext cx="1177895" cy="922097"/>
          </a:xfrm>
          <a:prstGeom prst="actionButtonReturn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E9333F88-60F6-4573-6418-5B50AF597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76" y="544128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D1BE7A2B-64C2-FA14-5C5B-BD23CA002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27" y="544128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0930714F-DABA-EC24-22BD-0D7B764A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01" y="414881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09ED2F45-6BE0-4C08-6F34-CFDBAE3E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79" y="538876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FREE Star Clipart - Image Download in Word, PDF, Illustrator, Photoshop,  EPS, SVG, JPG, GIF, PNG, After Effects | Template.net">
            <a:extLst>
              <a:ext uri="{FF2B5EF4-FFF2-40B4-BE49-F238E27FC236}">
                <a16:creationId xmlns:a16="http://schemas.microsoft.com/office/drawing/2014/main" id="{2FB08397-A1C2-4C62-7F2A-E6DA1296B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78" y="391728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0310" y="5918201"/>
            <a:ext cx="9471381" cy="858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5479">
              <a:buClr>
                <a:srgbClr val="000000"/>
              </a:buClr>
              <a:defRPr/>
            </a:pPr>
            <a:r>
              <a:rPr lang="en-US" sz="2489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2489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489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625479">
              <a:buClr>
                <a:srgbClr val="000000"/>
              </a:buClr>
              <a:defRPr/>
            </a:pPr>
            <a:r>
              <a:rPr lang="en-US" sz="2489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2489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2489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89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https://www.facebook.com/tienganhglobalsuccess.vn/</a:t>
            </a:r>
            <a:endParaRPr lang="en-GB" sz="2489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3596823" y="6051194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7259464" y="5981960"/>
            <a:ext cx="1184806" cy="1533236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 rot="20062601">
            <a:off x="10970995" y="1115534"/>
            <a:ext cx="706049" cy="1493867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003EA0-90D4-47A4-71EA-469B4E28F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2374" y="4052771"/>
            <a:ext cx="2485264" cy="3171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9544B0-4E9E-6CC7-FF4E-A0609D93A32E}"/>
              </a:ext>
            </a:extLst>
          </p:cNvPr>
          <p:cNvSpPr txBox="1"/>
          <p:nvPr/>
        </p:nvSpPr>
        <p:spPr>
          <a:xfrm>
            <a:off x="263369" y="1893440"/>
            <a:ext cx="10387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masis MT Pro Black" panose="02040A04050005020304" pitchFamily="18" charset="0"/>
                <a:cs typeface="2005_iannnnnMTV" panose="02000000000000000000" pitchFamily="2" charset="0"/>
              </a:rPr>
              <a:t>Our favourite </a:t>
            </a:r>
          </a:p>
          <a:p>
            <a:pPr algn="ctr"/>
            <a:r>
              <a:rPr lang="en-US" sz="8000" dirty="0">
                <a:latin typeface="Amasis MT Pro Black" panose="02040A04050005020304" pitchFamily="18" charset="0"/>
                <a:cs typeface="2005_iannnnnMTV" panose="02000000000000000000" pitchFamily="2" charset="0"/>
              </a:rPr>
              <a:t>school activities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115B3C-D5BA-E14E-79CC-DA4830012085}"/>
              </a:ext>
            </a:extLst>
          </p:cNvPr>
          <p:cNvGrpSpPr/>
          <p:nvPr/>
        </p:nvGrpSpPr>
        <p:grpSpPr>
          <a:xfrm>
            <a:off x="252102" y="5146658"/>
            <a:ext cx="2688156" cy="1437720"/>
            <a:chOff x="2921495" y="4445840"/>
            <a:chExt cx="2688156" cy="14377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DC196D7-8BE7-60C2-8DF4-119B9BD6827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ECB8DE4-CB4D-363C-D4EC-3E30EF85509D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9F12CF-FD3B-E560-F717-4614744B26B2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C92B342-FF98-3A5A-0B88-C2F7E6ADB993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273C9C4-63DA-B8F3-95D3-FDDD36D2BB21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955557A-67FB-9D00-5735-5A011259E4D4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E66A5F08-D93F-4C76-36B7-74D3C6997117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883A9EC-BDF5-0B7B-34B0-D7EE8199CE77}"/>
              </a:ext>
            </a:extLst>
          </p:cNvPr>
          <p:cNvGrpSpPr/>
          <p:nvPr/>
        </p:nvGrpSpPr>
        <p:grpSpPr>
          <a:xfrm>
            <a:off x="317277" y="5557063"/>
            <a:ext cx="678158" cy="1196950"/>
            <a:chOff x="1951270" y="5756012"/>
            <a:chExt cx="678158" cy="119695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976F5FD-FD26-827B-2AF7-B63E4ABEE6C1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3E5B205-37DC-35EE-7CBF-6DCEB2C2FD9B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2EDA217-8DFD-5CD8-8E84-4346B96303BE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C5CF16-B8DE-8EF6-6CED-D5BABEBBF7A5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6F92F74-54BB-4632-B179-FC07DD290F0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723033B-20FC-85F8-E42E-2688A3279E6F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112AA8B-B40A-7E72-30D1-4FEE412DE51C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63DE7F9-FCFC-56CD-2858-4DBF1746AE5C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3F3E224-BA89-1F5D-ED16-FCB3A440D0CD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0A4FC4-B33E-2B93-8B67-D080678A7896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FF06607-BBF7-DD9D-020C-D31A28D71B88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25C8746-C938-FB1B-E01F-BFFFA433302D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813AF4D-F4C0-E1CE-5060-E9DFBF03EFDE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560010D-F229-5204-1BA5-C527B471B0C0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D61CD09-29CF-1B2B-9823-B7CEA0E949C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2CA4CA0-5EF6-AE8A-D0F0-AFA76C57D78A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700C944-0960-C64C-7CCC-CAB79C6C33B9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223EB48-6313-2FA9-9FCD-36B691FA4C1F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B0FE5CF-9B1A-4F7D-05B9-21EB9228454B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1D1D4FC-29B2-7DEE-E130-E7862D2B8319}"/>
              </a:ext>
            </a:extLst>
          </p:cNvPr>
          <p:cNvGrpSpPr/>
          <p:nvPr/>
        </p:nvGrpSpPr>
        <p:grpSpPr>
          <a:xfrm rot="19203411">
            <a:off x="374000" y="293983"/>
            <a:ext cx="1127415" cy="880576"/>
            <a:chOff x="937505" y="123244"/>
            <a:chExt cx="1127415" cy="880576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4F04C0C-584D-08F2-9141-BB28D9449196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8B480AF-1A10-2E0A-FD50-3EBA451BC4A2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649B31F-0932-6DBD-573D-92ECC919DEE5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60814CE-F38F-5169-7011-D0520F3EA550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0816021-C8FA-764F-026C-5F166A3D7878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16527DC-CDAB-F36A-23F0-2ED529F84752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97595C8-6288-90E9-DE11-D622C7068248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108E2D3-3586-D73A-478F-F1531F6AD7E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FBE1ED4-5DB4-F6EB-B2BE-10FC39E0905B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3F4D505-6C3B-8BA0-591D-A233C67064FA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AFA7510-A781-DDB2-C02F-B91F0A8B87CB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CB13E41-A301-86D7-7877-93079D088302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9D4601A-7994-C4A6-CD88-CB4729401CB1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456132A-070C-2B72-8B6C-12E234167B09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31C9A09-A296-6216-346A-FF28CD192B9C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FAC897F-4463-08A7-F1D5-F76DBC1A11A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B10E461-9887-A621-DB1A-E64EC39331AE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1E3C7BE-E830-4D52-071E-5B5EF97B4DFD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1A98B60-9E4A-4633-2087-11C645A57724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5963EE5-03B8-3325-17EC-00C7520DA6CD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04833B3-DD03-82E9-29F6-6B30AD462BD6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D42C901-FB0F-2395-90D2-2BB4B8C24597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50EDD0C5-B385-6C45-FEC6-7087E0CD0DCC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3D19D72-F21A-C264-0D24-18070916BE78}"/>
              </a:ext>
            </a:extLst>
          </p:cNvPr>
          <p:cNvGrpSpPr/>
          <p:nvPr/>
        </p:nvGrpSpPr>
        <p:grpSpPr>
          <a:xfrm>
            <a:off x="-112259" y="2360227"/>
            <a:ext cx="1022222" cy="1409798"/>
            <a:chOff x="-223896" y="1190389"/>
            <a:chExt cx="1277548" cy="1438063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0B16B1E-A9D3-304C-113A-BBB419101318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3D5B023-4621-284B-AAE0-CC5B52A06930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76DD17A-7BA6-391F-6147-F1F6CE78651D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22AF599-3AB9-E389-7C5C-5057D726AA05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570A2F4-351D-9507-B19B-EC0252198894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5CB5354-E60B-41CB-B23C-84CFC9D424A3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3578424-76BD-FABB-12E2-6FDA3DA7D595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C579564-B541-1AC8-3D3C-E32C56E5CF2F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A7FB948-88B9-772D-039A-B9E640011759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95A5EFB-4658-25BF-8817-F3FB6E8701D3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47624FA-9BAA-A87D-E00B-7709CA4B6986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F974BFC-235A-F82F-8265-388687267F3B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020AA39-52B6-88AA-8162-1F0A89B580C4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99EF816-7936-B25A-8B44-8C8D595D5DF0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60420F3-DB85-8A7C-B3DD-16A98794ED7E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3D32720-34AB-0393-71AC-4F61EB8D41B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14FA022-52E3-A1DE-57BB-D43ECB0B8B52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F3606F3-9A33-BF55-7290-040A7FBA4063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08D2783-9E9D-7335-7933-1E428BC6D457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DB54962-D6D5-10D2-B441-EB97A5B5311B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17FD8EF-1C67-E60B-451E-1A2EE69F03A4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EEE6879-5733-AE2B-FF4B-118360348D9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A2AAB90-7199-FBDB-99F0-78599DC0EA0B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1D88519-A014-D392-AE86-62A8703109D1}"/>
              </a:ext>
            </a:extLst>
          </p:cNvPr>
          <p:cNvGrpSpPr/>
          <p:nvPr/>
        </p:nvGrpSpPr>
        <p:grpSpPr>
          <a:xfrm>
            <a:off x="3593571" y="-408022"/>
            <a:ext cx="1457703" cy="1332067"/>
            <a:chOff x="3028553" y="-226049"/>
            <a:chExt cx="1423136" cy="1356162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299B831-1759-057F-D9D3-550962495902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926FDF2-2610-09EE-5DE8-889CE0EFC7F1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5548212-5223-0721-A35F-E3EFE832764A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87E8AAB-DD55-0572-363E-1F8DC27CE5D7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0A3CA34-E9BB-AB26-EC60-6BA1012B75E4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CB8266D-380C-D0A3-F922-6FC46B87F24D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EFC87BA5-2230-1452-624A-6AB59EE85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88" y="-31710"/>
            <a:ext cx="2145730" cy="1968884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791EB160-C625-67B4-835C-C10632125F7F}"/>
              </a:ext>
            </a:extLst>
          </p:cNvPr>
          <p:cNvSpPr txBox="1"/>
          <p:nvPr/>
        </p:nvSpPr>
        <p:spPr>
          <a:xfrm>
            <a:off x="2259000" y="4158464"/>
            <a:ext cx="7367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2005_iannnnnMTV" panose="02000000000000000000" pitchFamily="2" charset="0"/>
                <a:cs typeface="2005_iannnnnMTV" panose="02000000000000000000" pitchFamily="2" charset="0"/>
              </a:rPr>
              <a:t>Lesson 3 - Period 5</a:t>
            </a:r>
          </a:p>
        </p:txBody>
      </p:sp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367CDBC-FA93-48D4-A3CB-7195DDE9B1B2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62E034-A6C1-48F6-9947-2BEBA29620D9}"/>
              </a:ext>
            </a:extLst>
          </p:cNvPr>
          <p:cNvGrpSpPr/>
          <p:nvPr/>
        </p:nvGrpSpPr>
        <p:grpSpPr>
          <a:xfrm>
            <a:off x="908359" y="6368812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650542B-97E3-4429-83A0-B79E374A4037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C4B75E5-4040-4F18-B9E1-4C95E4261CF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6374B3-E272-4296-8774-E644C096EE7C}"/>
              </a:ext>
            </a:extLst>
          </p:cNvPr>
          <p:cNvGrpSpPr/>
          <p:nvPr/>
        </p:nvGrpSpPr>
        <p:grpSpPr>
          <a:xfrm>
            <a:off x="1776931" y="181365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B42BBA4-0FC1-4E6C-87D6-08428028DC3E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3A18B4C-20C1-405E-BDEB-FA383F36AA46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2E6E77-D3FF-4C08-9481-596C0479D281}"/>
              </a:ext>
            </a:extLst>
          </p:cNvPr>
          <p:cNvGrpSpPr/>
          <p:nvPr/>
        </p:nvGrpSpPr>
        <p:grpSpPr>
          <a:xfrm>
            <a:off x="-4997" y="365731"/>
            <a:ext cx="804554" cy="834676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A5A9E20-9A03-475F-9724-B868847B7FC5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8B0D57A-6B07-4260-B0FA-1E17A34030EB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0424CE0-A33E-40CB-8C4C-D02006C4EEC3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F10188-6062-4AD8-B714-1E1190EF6FB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52F759-1AFD-4F6D-BD5D-900D6895DE2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085F2C2-0C37-4455-887F-41D7FB3DE9E3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9338AA-B6B6-4A9E-A8F7-0312604151F6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9DFD6F3-D79C-45B5-A13E-9C53564C359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A4CEFD-685F-4F01-9703-E628C82818B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5A7F87-3501-4C28-A3FF-F8D745601F3D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F151C8C-E1EF-4109-9497-B1308B92FE92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A627AA-CFB3-4C7D-8EE9-31021CB241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FEAB84-D5A2-47FE-AC76-232E78117A0D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B7EAFD8-7C67-4A37-8CC8-ABD985300712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F663C86-348B-4C0E-A587-5A597467D9B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565E6EB-418C-4803-A83C-12F2370D093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13522B0-B790-45D5-BDE6-41F162019CBE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B84EF3-07BF-4627-AC7C-8C84FC42F82D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89F005-9440-48C6-AC61-66818FC86FA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D7499FC-61D4-468A-BA2D-1D8C09748752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2C88CBE-8ADA-46EE-A0C2-FF5386F5BE34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FAED97-C90A-49D6-91E0-2BC8848CD94D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F8C3857-3CBA-4FA0-8911-613F3E0AE2A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311A030-6A26-4035-8E2E-4FB249078608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7140254-2E84-4341-BACE-6CBD3D37BC2F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D775B5B-904B-415D-BB56-0947EB60B0AD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3447D79-D0AC-4372-9723-541DE810EF61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F832C65-B2BE-463F-8B38-62D708CA3A9B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1DBD24-5BFA-45D6-B460-2C95BFA5B170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D07557C-20DF-4AEE-ADA8-1D3BE41D241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5650F0-66D4-470E-B3DB-7B5301D2605D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9A79FB-79C0-4E2F-9C03-9AE37A0C02F2}"/>
              </a:ext>
            </a:extLst>
          </p:cNvPr>
          <p:cNvGrpSpPr/>
          <p:nvPr/>
        </p:nvGrpSpPr>
        <p:grpSpPr>
          <a:xfrm>
            <a:off x="11815890" y="1042632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479CE01-3583-413A-9610-442E763FCEEF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DC2DEE-1725-4EB8-8481-E1BCE369AA88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92918D5-95BC-4EEA-BFD1-F77913812772}"/>
              </a:ext>
            </a:extLst>
          </p:cNvPr>
          <p:cNvSpPr/>
          <p:nvPr/>
        </p:nvSpPr>
        <p:spPr>
          <a:xfrm>
            <a:off x="10389669" y="568866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F80F893-CDBA-4110-9BEE-069489800895}"/>
              </a:ext>
            </a:extLst>
          </p:cNvPr>
          <p:cNvSpPr/>
          <p:nvPr/>
        </p:nvSpPr>
        <p:spPr>
          <a:xfrm>
            <a:off x="9040379" y="6573280"/>
            <a:ext cx="3243320" cy="392002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D74868-C0A2-458C-99CF-B37CFA63B019}"/>
              </a:ext>
            </a:extLst>
          </p:cNvPr>
          <p:cNvGrpSpPr/>
          <p:nvPr/>
        </p:nvGrpSpPr>
        <p:grpSpPr>
          <a:xfrm>
            <a:off x="111150" y="502493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E297FE-AC16-40AA-95B3-4AD147D16353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BF778E9-B3E3-4DAB-A7D0-A337F76C2DC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0EE36F0-BE52-46A5-9A46-0832057F2133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846CEB0-5670-4260-8DB5-D2751774972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FB0B735-50CD-469F-B599-75AFEF5D2F35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38FB02D-751A-41DD-B9DD-EF2CCD77A89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B47A980-044E-4F84-9A2B-3538AD8798FC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5EAD9F0-E193-4B56-94F6-8DBD0A610CB9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1A6670-74C9-4B15-B142-6A88724E57F8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CD0EAB3-E8AE-4A06-B7A4-FBDD48DF7FD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C18F439-EC96-4438-BD09-81EC3C9F79DD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E016FFC-A9FD-48A9-85C6-73189F865D90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F2C9BEA-CB39-43EC-9A99-E98E5B97284E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5F3F57E-A712-4CDF-A524-53AEEA293A9B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9B75A64-D4FD-4FB0-919F-6689B97C2339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BA6EB3-EEE3-44CC-97BA-6644421B11A9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1FB7DC2-EBD1-4713-AA6A-8EB5F2AF770C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033152-4D77-4B2F-8D4A-5F70D9D0AAE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05BD9EB-E862-42AD-A7C8-2DFD0D932DBC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ECAC742-C5AA-486A-B14A-B21A0D1C0A0F}"/>
              </a:ext>
            </a:extLst>
          </p:cNvPr>
          <p:cNvSpPr txBox="1"/>
          <p:nvPr/>
        </p:nvSpPr>
        <p:spPr>
          <a:xfrm>
            <a:off x="830462" y="1698558"/>
            <a:ext cx="7770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Warm-up &amp; Review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F402E2D-360E-42FA-9122-A831850CCC59}"/>
              </a:ext>
            </a:extLst>
          </p:cNvPr>
          <p:cNvSpPr txBox="1"/>
          <p:nvPr/>
        </p:nvSpPr>
        <p:spPr>
          <a:xfrm>
            <a:off x="2747848" y="3590986"/>
            <a:ext cx="8340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Circle, listen and check.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229BBD-3F36-4052-906B-3D4655AB3388}"/>
              </a:ext>
            </a:extLst>
          </p:cNvPr>
          <p:cNvSpPr txBox="1"/>
          <p:nvPr/>
        </p:nvSpPr>
        <p:spPr>
          <a:xfrm>
            <a:off x="2840567" y="2646809"/>
            <a:ext cx="6254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Listen and repeat.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0F1DDC7-7192-4DCA-B999-543CCAF5B30C}"/>
              </a:ext>
            </a:extLst>
          </p:cNvPr>
          <p:cNvSpPr txBox="1"/>
          <p:nvPr/>
        </p:nvSpPr>
        <p:spPr>
          <a:xfrm>
            <a:off x="3939748" y="4564618"/>
            <a:ext cx="7578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Let’s chant.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F092AFB-4A70-4BDA-AE2F-53F55AEC2C93}"/>
              </a:ext>
            </a:extLst>
          </p:cNvPr>
          <p:cNvSpPr txBox="1"/>
          <p:nvPr/>
        </p:nvSpPr>
        <p:spPr>
          <a:xfrm>
            <a:off x="2435245" y="338534"/>
            <a:ext cx="7938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Table of contents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A73EB0D-EEBB-453E-9AFB-CB68E4CD0C0A}"/>
              </a:ext>
            </a:extLst>
          </p:cNvPr>
          <p:cNvGrpSpPr/>
          <p:nvPr/>
        </p:nvGrpSpPr>
        <p:grpSpPr>
          <a:xfrm>
            <a:off x="10269491" y="1043"/>
            <a:ext cx="1864191" cy="1403213"/>
            <a:chOff x="5337376" y="3832625"/>
            <a:chExt cx="1864191" cy="1403213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B6A5BB8-F907-4BBB-AADC-504A93B310B1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D97978-0947-40A4-AE6E-7FB1C852730B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6968256-2BD2-4CCF-887C-993B9CF0FF8E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61E70FA-47C8-4543-9E39-91E9CF9B03CC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18EE7EA-0A24-430F-86B1-FF161650B266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61A84EE-4DF9-45C5-A1DD-3E5FEEA2B150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DB0D00A-3490-4233-8ED9-5F57538FC98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366B2D1-F613-4206-B1C4-D955B1D9775C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8752E1-50A7-4C2C-8831-302D6463FDEB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25B6721-4F91-482B-85CB-EBE656EF0EE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EBFC927-3CF2-4714-9EB3-871F5CDC3D79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D5CF856-B8D8-4B7F-A110-380030DA8AA0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DDB70DA-31B6-4E04-AE1D-44091E0CAAD9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CA86904-08C9-4D9B-AE96-C363F77A7567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2690971-5282-4863-B396-27AEB229077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E8522C8-FF57-4A5D-84C9-91FEEC14DC0C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0EEBDC7-820F-494C-99C4-2BCC89C0BA7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FD65F29-36F1-44D5-96E9-65F67D7E481C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FA2FE52-910A-4DAA-8EB2-693440398CE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3671A1B-141B-4FFE-B59E-B6E846082548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0674C4-83EB-49A7-A16A-0511D6B63885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EECF9C-4782-4385-8E09-0E687A12A2AC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6C82B19-B755-4083-A83F-327B36DAF3E6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A27659F-DD3F-4809-A7A2-8CB32B4EDAC8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2E055AA-63DF-498F-BEBA-8453083D0715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05CAE51-C085-4AD4-9A2E-102AB363456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677C0D7-1C2F-48B7-921E-FA8BA2A3DB91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863915D-79FA-458D-BF9F-B8F52F95B678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5A559EE-5BFF-4DE0-AD6D-B6EEB14CCDFB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F133201-CC67-40CE-B92A-DC1471D067C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92D1B-16B9-4EA5-8916-ED3C462827F2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093A2C6-4966-4E91-9964-67941AE7363D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1541E98-D952-4A11-B71A-A9109933DF3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6267E4B-0B00-4F13-8E40-4D6F0B9AFC43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64CD4ED-15C5-48DF-BCFB-F1E3D306FE2F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F26D21A-CEFB-445F-B1E4-ED1202CBA3BF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4188675-5BA5-43EF-B4FD-F3965AFC7201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7198281-96DF-4E13-A764-4E45D08BC0FB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037D20E-601C-448E-9EA2-E891BFB57C4E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BA8F7CA-4EA1-4A33-B1DC-5071A4F3EBCC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868C3D5-8D34-4BB0-A00A-32566DF80C3B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BAFD229-54DB-410E-9061-0DB28E2DF89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A135A2D5-8BC3-6956-6E39-260B23265DE5}"/>
              </a:ext>
            </a:extLst>
          </p:cNvPr>
          <p:cNvSpPr txBox="1"/>
          <p:nvPr/>
        </p:nvSpPr>
        <p:spPr>
          <a:xfrm>
            <a:off x="4361478" y="5513093"/>
            <a:ext cx="7772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Fun</a:t>
            </a:r>
            <a:r>
              <a:rPr lang="en-US" sz="5400" dirty="0">
                <a:solidFill>
                  <a:srgbClr val="009B93"/>
                </a:solidFill>
                <a:latin typeface="Comic Sans MS" panose="030F0702030302020204" pitchFamily="66" charset="0"/>
                <a:cs typeface="2005_iannnnnMTV" panose="02000000000000000000" pitchFamily="2" charset="0"/>
              </a:rPr>
              <a:t> </a:t>
            </a:r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corner &amp; Wrap-up</a:t>
            </a:r>
          </a:p>
        </p:txBody>
      </p:sp>
      <p:pic>
        <p:nvPicPr>
          <p:cNvPr id="131" name="Graphic 130">
            <a:extLst>
              <a:ext uri="{FF2B5EF4-FFF2-40B4-BE49-F238E27FC236}">
                <a16:creationId xmlns:a16="http://schemas.microsoft.com/office/drawing/2014/main" id="{EA274A9B-425E-39A2-85D6-343DD67A9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4074" y="1653293"/>
            <a:ext cx="974627" cy="944170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CE108CEC-059E-F3BC-B0B3-1E6AD8F6F16B}"/>
              </a:ext>
            </a:extLst>
          </p:cNvPr>
          <p:cNvSpPr txBox="1"/>
          <p:nvPr/>
        </p:nvSpPr>
        <p:spPr>
          <a:xfrm>
            <a:off x="1513259" y="1527089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33" name="Graphic 132">
            <a:extLst>
              <a:ext uri="{FF2B5EF4-FFF2-40B4-BE49-F238E27FC236}">
                <a16:creationId xmlns:a16="http://schemas.microsoft.com/office/drawing/2014/main" id="{0EF438BB-32FE-A8B9-793F-8B14A6CDC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221" y="2690126"/>
            <a:ext cx="974627" cy="944170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E2E73391-EC4D-EF69-E008-20D76F5B783A}"/>
              </a:ext>
            </a:extLst>
          </p:cNvPr>
          <p:cNvSpPr txBox="1"/>
          <p:nvPr/>
        </p:nvSpPr>
        <p:spPr>
          <a:xfrm>
            <a:off x="1886261" y="2528091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35" name="Graphic 134">
            <a:extLst>
              <a:ext uri="{FF2B5EF4-FFF2-40B4-BE49-F238E27FC236}">
                <a16:creationId xmlns:a16="http://schemas.microsoft.com/office/drawing/2014/main" id="{7F702000-C642-03C2-4E79-209868068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913" y="3570146"/>
            <a:ext cx="974627" cy="944170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8157C555-4FB0-BC22-53AE-C705B594A80B}"/>
              </a:ext>
            </a:extLst>
          </p:cNvPr>
          <p:cNvSpPr txBox="1"/>
          <p:nvPr/>
        </p:nvSpPr>
        <p:spPr>
          <a:xfrm>
            <a:off x="2467349" y="3443007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03</a:t>
            </a:r>
          </a:p>
        </p:txBody>
      </p:sp>
      <p:pic>
        <p:nvPicPr>
          <p:cNvPr id="137" name="Graphic 136">
            <a:extLst>
              <a:ext uri="{FF2B5EF4-FFF2-40B4-BE49-F238E27FC236}">
                <a16:creationId xmlns:a16="http://schemas.microsoft.com/office/drawing/2014/main" id="{895D786B-2CF2-4715-CBBF-DB75B227C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3391" y="4601848"/>
            <a:ext cx="974627" cy="94417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46B814EC-0607-478D-6A56-16D832676E45}"/>
              </a:ext>
            </a:extLst>
          </p:cNvPr>
          <p:cNvSpPr txBox="1"/>
          <p:nvPr/>
        </p:nvSpPr>
        <p:spPr>
          <a:xfrm>
            <a:off x="2980809" y="4519935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04</a:t>
            </a:r>
          </a:p>
        </p:txBody>
      </p:sp>
      <p:pic>
        <p:nvPicPr>
          <p:cNvPr id="139" name="Graphic 138">
            <a:extLst>
              <a:ext uri="{FF2B5EF4-FFF2-40B4-BE49-F238E27FC236}">
                <a16:creationId xmlns:a16="http://schemas.microsoft.com/office/drawing/2014/main" id="{CAFFF328-A20E-2911-3FEF-8CCB697A0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2915" y="5498446"/>
            <a:ext cx="974627" cy="94417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BFD98983-24F0-42D3-AE04-20F232E72E89}"/>
              </a:ext>
            </a:extLst>
          </p:cNvPr>
          <p:cNvSpPr txBox="1"/>
          <p:nvPr/>
        </p:nvSpPr>
        <p:spPr>
          <a:xfrm>
            <a:off x="3513198" y="546528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79493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4019" y="1509411"/>
            <a:ext cx="6565900" cy="345244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036592" y="556142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87791" y="5104666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976116" y="1864198"/>
            <a:ext cx="61319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atin typeface="Sitka Text Semibold" pitchFamily="2" charset="0"/>
                <a:cs typeface="Arial" panose="020B0604020202020204" pitchFamily="34" charset="0"/>
              </a:rPr>
              <a:t>Warm-up </a:t>
            </a:r>
          </a:p>
          <a:p>
            <a:pPr algn="ctr"/>
            <a:r>
              <a:rPr lang="en-US" sz="8000" dirty="0">
                <a:latin typeface="Sitka Text Semibold" pitchFamily="2" charset="0"/>
                <a:cs typeface="Arial" panose="020B0604020202020204" pitchFamily="34" charset="0"/>
              </a:rPr>
              <a:t>&amp; Review</a:t>
            </a: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749" y="141272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3328815" y="176914"/>
            <a:ext cx="5416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Interview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6" name="Picture 2" descr="Boy Clipart Images - Free Download on Freepik">
            <a:extLst>
              <a:ext uri="{FF2B5EF4-FFF2-40B4-BE49-F238E27FC236}">
                <a16:creationId xmlns:a16="http://schemas.microsoft.com/office/drawing/2014/main" id="{C6D87934-207F-C797-10AE-E46E87DCE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87" y="3151777"/>
            <a:ext cx="1961433" cy="31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rl clipart Vectors &amp; Illustrations for Free Download | Freepik">
            <a:extLst>
              <a:ext uri="{FF2B5EF4-FFF2-40B4-BE49-F238E27FC236}">
                <a16:creationId xmlns:a16="http://schemas.microsoft.com/office/drawing/2014/main" id="{F0847F9F-ACA4-43B4-6371-D6473979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024" y="973141"/>
            <a:ext cx="1702738" cy="30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34111C75-48C5-1D5C-3FC2-3D9571CF8F48}"/>
              </a:ext>
            </a:extLst>
          </p:cNvPr>
          <p:cNvSpPr/>
          <p:nvPr/>
        </p:nvSpPr>
        <p:spPr>
          <a:xfrm>
            <a:off x="3451538" y="1282630"/>
            <a:ext cx="6362163" cy="1385238"/>
          </a:xfrm>
          <a:prstGeom prst="wedgeRoundRectCallout">
            <a:avLst>
              <a:gd name="adj1" fmla="val 55661"/>
              <a:gd name="adj2" fmla="val -77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mic Sans MS" panose="030F0702030302020204" pitchFamily="66" charset="0"/>
                <a:cs typeface="2005_iannnnnMTV" panose="020B0604020202020204" charset="0"/>
              </a:rPr>
              <a:t>What school activity 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  <a:cs typeface="2005_iannnnnMTV" panose="020B0604020202020204" charset="0"/>
              </a:rPr>
              <a:t>do you like?</a:t>
            </a:r>
          </a:p>
        </p:txBody>
      </p: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19DAEFDD-EFE1-26AA-72E7-9FA978813D70}"/>
              </a:ext>
            </a:extLst>
          </p:cNvPr>
          <p:cNvSpPr/>
          <p:nvPr/>
        </p:nvSpPr>
        <p:spPr>
          <a:xfrm>
            <a:off x="3199899" y="4174616"/>
            <a:ext cx="5469301" cy="822387"/>
          </a:xfrm>
          <a:prstGeom prst="wedgeRoundRectCallout">
            <a:avLst>
              <a:gd name="adj1" fmla="val -59691"/>
              <a:gd name="adj2" fmla="val -376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Comic Sans MS" panose="030F0702030302020204" pitchFamily="66" charset="0"/>
                <a:cs typeface="2005_iannnnnMTV" panose="020B0604020202020204" charset="0"/>
              </a:rPr>
              <a:t>I like                  . 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1D6A58E-B18B-C9E6-6660-7D0B7A286861}"/>
              </a:ext>
            </a:extLst>
          </p:cNvPr>
          <p:cNvCxnSpPr>
            <a:cxnSpLocks/>
          </p:cNvCxnSpPr>
          <p:nvPr/>
        </p:nvCxnSpPr>
        <p:spPr>
          <a:xfrm flipV="1">
            <a:off x="5046720" y="4843161"/>
            <a:ext cx="3002576" cy="268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6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749" y="141272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10172638" y="64706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8733178" y="5989798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833B25-E80E-44D2-AEAA-95AD55B87545}"/>
              </a:ext>
            </a:extLst>
          </p:cNvPr>
          <p:cNvSpPr txBox="1"/>
          <p:nvPr/>
        </p:nvSpPr>
        <p:spPr>
          <a:xfrm>
            <a:off x="3355046" y="254217"/>
            <a:ext cx="5416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Interview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706197" y="4862721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6" name="Picture 2" descr="Boy Clipart Images - Free Download on Freepik">
            <a:extLst>
              <a:ext uri="{FF2B5EF4-FFF2-40B4-BE49-F238E27FC236}">
                <a16:creationId xmlns:a16="http://schemas.microsoft.com/office/drawing/2014/main" id="{C6D87934-207F-C797-10AE-E46E87DCE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87" y="3151777"/>
            <a:ext cx="1961433" cy="31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rl clipart Vectors &amp; Illustrations for Free Download | Freepik">
            <a:extLst>
              <a:ext uri="{FF2B5EF4-FFF2-40B4-BE49-F238E27FC236}">
                <a16:creationId xmlns:a16="http://schemas.microsoft.com/office/drawing/2014/main" id="{F0847F9F-ACA4-43B4-6371-D6473979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024" y="973141"/>
            <a:ext cx="1702738" cy="30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34111C75-48C5-1D5C-3FC2-3D9571CF8F48}"/>
              </a:ext>
            </a:extLst>
          </p:cNvPr>
          <p:cNvSpPr/>
          <p:nvPr/>
        </p:nvSpPr>
        <p:spPr>
          <a:xfrm>
            <a:off x="3761471" y="1553426"/>
            <a:ext cx="6146250" cy="968928"/>
          </a:xfrm>
          <a:prstGeom prst="wedgeRoundRectCallout">
            <a:avLst>
              <a:gd name="adj1" fmla="val 55661"/>
              <a:gd name="adj2" fmla="val -77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mic Sans MS" panose="030F0702030302020204" pitchFamily="66" charset="0"/>
                <a:cs typeface="2005_iannnnnMTV" panose="020B0604020202020204" charset="0"/>
              </a:rPr>
              <a:t>Why do you like it?</a:t>
            </a:r>
          </a:p>
        </p:txBody>
      </p: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19DAEFDD-EFE1-26AA-72E7-9FA978813D70}"/>
              </a:ext>
            </a:extLst>
          </p:cNvPr>
          <p:cNvSpPr/>
          <p:nvPr/>
        </p:nvSpPr>
        <p:spPr>
          <a:xfrm>
            <a:off x="3122926" y="3967762"/>
            <a:ext cx="4786720" cy="1580593"/>
          </a:xfrm>
          <a:prstGeom prst="wedgeRoundRectCallout">
            <a:avLst>
              <a:gd name="adj1" fmla="val -59691"/>
              <a:gd name="adj2" fmla="val -376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Comic Sans MS" panose="030F0702030302020204" pitchFamily="66" charset="0"/>
                <a:cs typeface="2005_iannnnnMTV" panose="020B0604020202020204" charset="0"/>
              </a:rPr>
              <a:t>Because I think </a:t>
            </a:r>
          </a:p>
          <a:p>
            <a:r>
              <a:rPr lang="en-US" sz="4800" dirty="0">
                <a:latin typeface="Comic Sans MS" panose="030F0702030302020204" pitchFamily="66" charset="0"/>
                <a:cs typeface="2005_iannnnnMTV" panose="020B0604020202020204" charset="0"/>
              </a:rPr>
              <a:t>it’s                  .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EFFE401-23B2-2938-4637-A8EE0E942DBA}"/>
              </a:ext>
            </a:extLst>
          </p:cNvPr>
          <p:cNvCxnSpPr>
            <a:cxnSpLocks/>
          </p:cNvCxnSpPr>
          <p:nvPr/>
        </p:nvCxnSpPr>
        <p:spPr>
          <a:xfrm flipV="1">
            <a:off x="4301544" y="5310793"/>
            <a:ext cx="3086843" cy="67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0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6558" y="754292"/>
            <a:ext cx="6565900" cy="506512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837376" y="1824429"/>
            <a:ext cx="582563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atin typeface="Sitka Text Semibold" pitchFamily="2" charset="0"/>
                <a:cs typeface="Arial" panose="020B0604020202020204" pitchFamily="34" charset="0"/>
              </a:rPr>
              <a:t>Listen </a:t>
            </a:r>
          </a:p>
          <a:p>
            <a:pPr algn="ctr"/>
            <a:r>
              <a:rPr lang="en-US" sz="8000" dirty="0">
                <a:latin typeface="Sitka Text Semibold" pitchFamily="2" charset="0"/>
                <a:cs typeface="Arial" panose="020B0604020202020204" pitchFamily="34" charset="0"/>
              </a:rPr>
              <a:t>and repeat.</a:t>
            </a:r>
          </a:p>
        </p:txBody>
      </p:sp>
    </p:spTree>
    <p:extLst>
      <p:ext uri="{BB962C8B-B14F-4D97-AF65-F5344CB8AC3E}">
        <p14:creationId xmlns:p14="http://schemas.microsoft.com/office/powerpoint/2010/main" val="144334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5497" y="896439"/>
            <a:ext cx="7406138" cy="506512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612545" y="2158664"/>
            <a:ext cx="72230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atin typeface="Sitka Text Semibold" pitchFamily="2" charset="0"/>
                <a:cs typeface="Arial" panose="020B0604020202020204" pitchFamily="34" charset="0"/>
              </a:rPr>
              <a:t>Circle, listen and check.</a:t>
            </a:r>
          </a:p>
        </p:txBody>
      </p:sp>
    </p:spTree>
    <p:extLst>
      <p:ext uri="{BB962C8B-B14F-4D97-AF65-F5344CB8AC3E}">
        <p14:creationId xmlns:p14="http://schemas.microsoft.com/office/powerpoint/2010/main" val="11980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2" y="175507"/>
            <a:ext cx="11298446" cy="6852491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680AD9-2C4D-4226-B040-01AA1CE72555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9427B-4202-4962-8692-AA7AFFF0665B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33B6B1-C2D9-4775-97FE-E622A02C6F1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89359" y="543249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906ADAC-BFEB-E2CF-5DCD-0593E01E5875}"/>
              </a:ext>
            </a:extLst>
          </p:cNvPr>
          <p:cNvSpPr txBox="1"/>
          <p:nvPr/>
        </p:nvSpPr>
        <p:spPr>
          <a:xfrm>
            <a:off x="1331835" y="1276065"/>
            <a:ext cx="1034476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Circle the word having different stress.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02E145-80A7-4924-45D0-812110B07ABA}"/>
              </a:ext>
            </a:extLst>
          </p:cNvPr>
          <p:cNvSpPr txBox="1"/>
          <p:nvPr/>
        </p:nvSpPr>
        <p:spPr>
          <a:xfrm>
            <a:off x="1284069" y="2837058"/>
            <a:ext cx="1003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latin typeface="Comic Sans MS" panose="030F0702030302020204" pitchFamily="66" charset="0"/>
              </a:rPr>
              <a:t>1.</a:t>
            </a:r>
            <a:r>
              <a:rPr lang="en-GB" sz="3600" b="1" i="0" u="none" strike="noStrike" baseline="0" dirty="0">
                <a:solidFill>
                  <a:srgbClr val="23C1E0"/>
                </a:solidFill>
                <a:latin typeface="Comic Sans MS" panose="030F0702030302020204" pitchFamily="66" charset="0"/>
              </a:rPr>
              <a:t>a.</a:t>
            </a:r>
            <a:r>
              <a:rPr lang="en-GB" sz="3600" b="0" i="0" u="none" strike="noStrike" baseline="0" dirty="0">
                <a:solidFill>
                  <a:srgbClr val="373535"/>
                </a:solidFill>
                <a:latin typeface="Comic Sans MS" panose="030F0702030302020204" pitchFamily="66" charset="0"/>
              </a:rPr>
              <a:t>solving        </a:t>
            </a:r>
            <a:r>
              <a:rPr lang="en-GB" sz="3600" b="1" i="0" u="none" strike="noStrike" baseline="0" dirty="0">
                <a:solidFill>
                  <a:srgbClr val="23C1E0"/>
                </a:solidFill>
                <a:latin typeface="Comic Sans MS" panose="030F0702030302020204" pitchFamily="66" charset="0"/>
              </a:rPr>
              <a:t>b.</a:t>
            </a:r>
            <a:r>
              <a:rPr lang="en-GB" sz="3600" b="0" i="0" u="none" strike="noStrike" baseline="0" dirty="0">
                <a:solidFill>
                  <a:srgbClr val="373535"/>
                </a:solidFill>
                <a:latin typeface="Comic Sans MS" panose="030F0702030302020204" pitchFamily="66" charset="0"/>
              </a:rPr>
              <a:t>downstairs       </a:t>
            </a:r>
            <a:r>
              <a:rPr lang="en-GB" sz="3600" b="1" i="0" u="none" strike="noStrike" baseline="0" dirty="0">
                <a:solidFill>
                  <a:srgbClr val="23C1E0"/>
                </a:solidFill>
                <a:latin typeface="Comic Sans MS" panose="030F0702030302020204" pitchFamily="66" charset="0"/>
              </a:rPr>
              <a:t>c.</a:t>
            </a:r>
            <a:r>
              <a:rPr lang="en-GB" sz="3600" b="0" i="0" u="none" strike="noStrike" baseline="0" dirty="0">
                <a:solidFill>
                  <a:srgbClr val="373535"/>
                </a:solidFill>
                <a:latin typeface="Comic Sans MS" panose="030F0702030302020204" pitchFamily="66" charset="0"/>
              </a:rPr>
              <a:t>because </a:t>
            </a:r>
          </a:p>
          <a:p>
            <a:pPr algn="l"/>
            <a:r>
              <a:rPr lang="en-GB" sz="3600" b="1" dirty="0">
                <a:latin typeface="Comic Sans MS" panose="030F0702030302020204" pitchFamily="66" charset="0"/>
              </a:rPr>
              <a:t>2.</a:t>
            </a:r>
            <a:r>
              <a:rPr lang="en-GB" sz="3600" b="1" i="0" u="none" strike="noStrike" baseline="0" dirty="0">
                <a:solidFill>
                  <a:srgbClr val="23C1E0"/>
                </a:solidFill>
                <a:latin typeface="Comic Sans MS" panose="030F0702030302020204" pitchFamily="66" charset="0"/>
              </a:rPr>
              <a:t>a.</a:t>
            </a:r>
            <a:r>
              <a:rPr lang="en-GB" sz="3600" b="0" i="0" u="none" strike="noStrike" baseline="0" dirty="0">
                <a:solidFill>
                  <a:srgbClr val="373535"/>
                </a:solidFill>
                <a:latin typeface="Comic Sans MS" panose="030F0702030302020204" pitchFamily="66" charset="0"/>
              </a:rPr>
              <a:t>goodbye    </a:t>
            </a:r>
            <a:r>
              <a:rPr lang="en-GB" sz="3600" b="0" i="0" u="none" strike="noStrike" dirty="0">
                <a:solidFill>
                  <a:srgbClr val="373535"/>
                </a:solidFill>
                <a:latin typeface="Comic Sans MS" panose="030F0702030302020204" pitchFamily="66" charset="0"/>
              </a:rPr>
              <a:t>  </a:t>
            </a:r>
            <a:r>
              <a:rPr lang="en-GB" sz="3600" b="1" i="0" u="none" strike="noStrike" baseline="0" dirty="0">
                <a:solidFill>
                  <a:srgbClr val="23C1E0"/>
                </a:solidFill>
                <a:latin typeface="Comic Sans MS" panose="030F0702030302020204" pitchFamily="66" charset="0"/>
              </a:rPr>
              <a:t>b.</a:t>
            </a:r>
            <a:r>
              <a:rPr lang="en-GB" sz="3600" b="0" i="0" u="none" strike="noStrike" baseline="0" dirty="0">
                <a:solidFill>
                  <a:srgbClr val="373535"/>
                </a:solidFill>
                <a:latin typeface="Comic Sans MS" panose="030F0702030302020204" pitchFamily="66" charset="0"/>
              </a:rPr>
              <a:t>swimming         </a:t>
            </a:r>
            <a:r>
              <a:rPr lang="en-GB" sz="3600" b="1" i="0" u="none" strike="noStrike" baseline="0" dirty="0">
                <a:solidFill>
                  <a:srgbClr val="23C1E0"/>
                </a:solidFill>
                <a:latin typeface="Comic Sans MS" panose="030F0702030302020204" pitchFamily="66" charset="0"/>
              </a:rPr>
              <a:t>c.</a:t>
            </a:r>
            <a:r>
              <a:rPr lang="en-GB" sz="3600" b="0" i="0" u="none" strike="noStrike" baseline="0" dirty="0">
                <a:solidFill>
                  <a:srgbClr val="373535"/>
                </a:solidFill>
                <a:latin typeface="Comic Sans MS" panose="030F0702030302020204" pitchFamily="66" charset="0"/>
              </a:rPr>
              <a:t>enjoy</a:t>
            </a:r>
          </a:p>
          <a:p>
            <a:pPr algn="l"/>
            <a:r>
              <a:rPr lang="en-GB" sz="3600" b="1" i="0" u="none" strike="noStrike" baseline="0" dirty="0">
                <a:solidFill>
                  <a:srgbClr val="373535"/>
                </a:solidFill>
                <a:latin typeface="Comic Sans MS" panose="030F0702030302020204" pitchFamily="66" charset="0"/>
              </a:rPr>
              <a:t>3.</a:t>
            </a:r>
            <a:r>
              <a:rPr lang="en-GB" sz="3600" b="1" i="0" u="none" strike="noStrike" baseline="0" dirty="0">
                <a:solidFill>
                  <a:srgbClr val="23C1E0"/>
                </a:solidFill>
                <a:latin typeface="Comic Sans MS" panose="030F0702030302020204" pitchFamily="66" charset="0"/>
              </a:rPr>
              <a:t>a.</a:t>
            </a:r>
            <a:r>
              <a:rPr lang="en-GB" sz="3600" b="0" i="0" u="none" strike="noStrike" baseline="0" dirty="0">
                <a:solidFill>
                  <a:srgbClr val="373535"/>
                </a:solidFill>
                <a:latin typeface="Comic Sans MS" panose="030F0702030302020204" pitchFamily="66" charset="0"/>
              </a:rPr>
              <a:t>before        </a:t>
            </a:r>
            <a:r>
              <a:rPr lang="en-GB" sz="3600" b="1" i="0" u="none" strike="noStrike" baseline="0" dirty="0">
                <a:solidFill>
                  <a:srgbClr val="23C1E0"/>
                </a:solidFill>
                <a:latin typeface="Comic Sans MS" panose="030F0702030302020204" pitchFamily="66" charset="0"/>
              </a:rPr>
              <a:t>b.</a:t>
            </a:r>
            <a:r>
              <a:rPr lang="en-GB" sz="3600" b="0" i="0" u="none" strike="noStrike" baseline="0" dirty="0">
                <a:solidFill>
                  <a:srgbClr val="373535"/>
                </a:solidFill>
                <a:latin typeface="Comic Sans MS" panose="030F0702030302020204" pitchFamily="66" charset="0"/>
              </a:rPr>
              <a:t>guitar             </a:t>
            </a:r>
            <a:r>
              <a:rPr lang="en-GB" sz="3600" b="0" i="0" u="none" strike="noStrike" dirty="0">
                <a:solidFill>
                  <a:srgbClr val="373535"/>
                </a:solidFill>
                <a:latin typeface="Comic Sans MS" panose="030F0702030302020204" pitchFamily="66" charset="0"/>
              </a:rPr>
              <a:t> </a:t>
            </a:r>
            <a:r>
              <a:rPr lang="en-GB" sz="3600" b="1" i="0" u="none" strike="noStrike" baseline="0" dirty="0">
                <a:solidFill>
                  <a:srgbClr val="23C1E0"/>
                </a:solidFill>
                <a:latin typeface="Comic Sans MS" panose="030F0702030302020204" pitchFamily="66" charset="0"/>
              </a:rPr>
              <a:t>c.</a:t>
            </a:r>
            <a:r>
              <a:rPr lang="en-GB" sz="3600" b="0" i="0" u="none" strike="noStrike" baseline="0" dirty="0">
                <a:solidFill>
                  <a:srgbClr val="373535"/>
                </a:solidFill>
                <a:latin typeface="Comic Sans MS" panose="030F0702030302020204" pitchFamily="66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67934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226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Amasis MT Pro Black</vt:lpstr>
      <vt:lpstr>2005_iannnnnMTV</vt:lpstr>
      <vt:lpstr>Comic Sans MS</vt:lpstr>
      <vt:lpstr>Calibri Light</vt:lpstr>
      <vt:lpstr>Sitka Text Semibold</vt:lpstr>
      <vt:lpstr>Calibri</vt:lpstr>
      <vt:lpstr>Arial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Auxein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PowerPoint Template</dc:title>
  <dc:subject>Learning PowerPoint Template</dc:subject>
  <dc:creator>www.PowerPointhub.com</dc:creator>
  <cp:lastModifiedBy>pwc153</cp:lastModifiedBy>
  <cp:revision>56</cp:revision>
  <dcterms:created xsi:type="dcterms:W3CDTF">2021-07-23T14:52:23Z</dcterms:created>
  <dcterms:modified xsi:type="dcterms:W3CDTF">2026-01-06T07:16:49Z</dcterms:modified>
  <cp:category>Education</cp:category>
</cp:coreProperties>
</file>